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1"/>
  </p:notesMasterIdLst>
  <p:handoutMasterIdLst>
    <p:handoutMasterId r:id="rId42"/>
  </p:handoutMasterIdLst>
  <p:sldIdLst>
    <p:sldId id="303" r:id="rId2"/>
    <p:sldId id="304" r:id="rId3"/>
    <p:sldId id="309" r:id="rId4"/>
    <p:sldId id="267" r:id="rId5"/>
    <p:sldId id="289" r:id="rId6"/>
    <p:sldId id="307" r:id="rId7"/>
    <p:sldId id="268" r:id="rId8"/>
    <p:sldId id="270" r:id="rId9"/>
    <p:sldId id="271" r:id="rId10"/>
    <p:sldId id="310" r:id="rId11"/>
    <p:sldId id="273" r:id="rId12"/>
    <p:sldId id="274" r:id="rId13"/>
    <p:sldId id="276" r:id="rId14"/>
    <p:sldId id="306" r:id="rId15"/>
    <p:sldId id="275" r:id="rId16"/>
    <p:sldId id="278" r:id="rId17"/>
    <p:sldId id="311" r:id="rId18"/>
    <p:sldId id="280" r:id="rId19"/>
    <p:sldId id="294" r:id="rId20"/>
    <p:sldId id="282" r:id="rId21"/>
    <p:sldId id="301" r:id="rId22"/>
    <p:sldId id="284" r:id="rId23"/>
    <p:sldId id="285" r:id="rId24"/>
    <p:sldId id="312" r:id="rId25"/>
    <p:sldId id="305" r:id="rId26"/>
    <p:sldId id="269" r:id="rId27"/>
    <p:sldId id="287" r:id="rId28"/>
    <p:sldId id="290" r:id="rId29"/>
    <p:sldId id="291" r:id="rId30"/>
    <p:sldId id="292" r:id="rId31"/>
    <p:sldId id="313" r:id="rId32"/>
    <p:sldId id="308" r:id="rId33"/>
    <p:sldId id="281" r:id="rId34"/>
    <p:sldId id="297" r:id="rId35"/>
    <p:sldId id="298" r:id="rId36"/>
    <p:sldId id="295" r:id="rId37"/>
    <p:sldId id="302" r:id="rId38"/>
    <p:sldId id="314" r:id="rId39"/>
    <p:sldId id="315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999"/>
    <a:srgbClr val="213F79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12" autoAdjust="0"/>
  </p:normalViewPr>
  <p:slideViewPr>
    <p:cSldViewPr>
      <p:cViewPr varScale="1">
        <p:scale>
          <a:sx n="109" d="100"/>
          <a:sy n="109" d="100"/>
        </p:scale>
        <p:origin x="682" y="6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chemeClr val="accent5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31064016"/>
        <c:axId val="331061840"/>
      </c:barChart>
      <c:catAx>
        <c:axId val="331064016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331061840"/>
        <c:crosses val="autoZero"/>
        <c:auto val="1"/>
        <c:lblAlgn val="ctr"/>
        <c:lblOffset val="100"/>
        <c:noMultiLvlLbl val="0"/>
      </c:catAx>
      <c:valAx>
        <c:axId val="331061840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3310640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微软雅黑" pitchFamily="34" charset="-122"/>
          <a:ea typeface="微软雅黑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378E-3"/>
                  <c:y val="0.1216216216216218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351351351351353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126126126126126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248587570621499E-3"/>
                  <c:y val="0.126126126126126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0.85000000000000064</c:v>
                </c:pt>
                <c:pt idx="3">
                  <c:v>0.65000000000000113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62604528"/>
        <c:axId val="462609424"/>
      </c:barChart>
      <c:catAx>
        <c:axId val="462604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2609424"/>
        <c:crosses val="autoZero"/>
        <c:auto val="1"/>
        <c:lblAlgn val="ctr"/>
        <c:lblOffset val="100"/>
        <c:noMultiLvlLbl val="0"/>
      </c:catAx>
      <c:valAx>
        <c:axId val="462609424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4626045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386E-3"/>
                  <c:y val="0.121621621621621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351351351351353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126126126126126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248587570621504E-3"/>
                  <c:y val="0.126126126126126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0.85000000000000064</c:v>
                </c:pt>
                <c:pt idx="3">
                  <c:v>0.65000000000000124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62602352"/>
        <c:axId val="462605072"/>
      </c:barChart>
      <c:catAx>
        <c:axId val="462602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2605072"/>
        <c:crosses val="autoZero"/>
        <c:auto val="1"/>
        <c:lblAlgn val="ctr"/>
        <c:lblOffset val="100"/>
        <c:noMultiLvlLbl val="0"/>
      </c:catAx>
      <c:valAx>
        <c:axId val="462605072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4626023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3A73-7E71-49D8-92D0-115430B01572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3AA0-304A-4342-893E-85B1BA856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9934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718BD-2D04-41BB-9FDA-B3B143C371A6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A3554-0430-45DB-BDFE-3C446509E5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2215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422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267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92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372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54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981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1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485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968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7736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298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794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113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465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014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5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033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418868" y="119564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173512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96190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56641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984373" y="2811018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30814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02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34290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6818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40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783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926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0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783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2926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40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783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926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264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1430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257800" y="1005840"/>
            <a:ext cx="2743200" cy="2743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146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8862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87287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940762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28919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95305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073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8006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00536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39714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1653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41252" y="118845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59200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377688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0512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5461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008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28600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192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92087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8535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27086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286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672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0112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436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9436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33172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33172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7724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86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007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31470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9113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77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670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863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7056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77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6670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6863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7056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4897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352550"/>
            <a:ext cx="7772400" cy="1371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858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866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4864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8862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2860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34695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-MEDIA 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2"/>
          </p:nvPr>
        </p:nvSpPr>
        <p:spPr>
          <a:xfrm>
            <a:off x="628650" y="1169098"/>
            <a:ext cx="5495206" cy="3091054"/>
          </a:xfrm>
          <a:prstGeom prst="rect">
            <a:avLst/>
          </a:prstGeom>
        </p:spPr>
        <p:txBody>
          <a:bodyPr lIns="45720" tIns="22860" rIns="45720" bIns="22860"/>
          <a:lstStyle/>
          <a:p>
            <a:r>
              <a:rPr lang="en-US" dirty="0" smtClean="0"/>
              <a:t>Click icon to add media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7065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9215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784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8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23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31429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36576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73152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8288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4864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7" name="矩形 7"/>
          <p:cNvSpPr/>
          <p:nvPr userDrawn="1"/>
        </p:nvSpPr>
        <p:spPr>
          <a:xfrm>
            <a:off x="1" y="572146"/>
            <a:ext cx="9138050" cy="34281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0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88689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6576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3152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88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4864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94838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7341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CA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34290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4344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4703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直接连接符 6"/>
          <p:cNvCxnSpPr/>
          <p:nvPr userDrawn="1"/>
        </p:nvCxnSpPr>
        <p:spPr>
          <a:xfrm flipV="1">
            <a:off x="304800" y="603492"/>
            <a:ext cx="8321040" cy="1"/>
          </a:xfrm>
          <a:prstGeom prst="line">
            <a:avLst/>
          </a:prstGeom>
          <a:ln w="9525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5"/>
          <p:cNvSpPr>
            <a:spLocks/>
          </p:cNvSpPr>
          <p:nvPr userDrawn="1"/>
        </p:nvSpPr>
        <p:spPr bwMode="auto">
          <a:xfrm rot="5400000">
            <a:off x="8587507" y="385043"/>
            <a:ext cx="406185" cy="3599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accent5"/>
            </a:soli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614563" y="460564"/>
            <a:ext cx="360000" cy="22860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Impact" panose="020B0806030902050204" pitchFamily="34" charset="0"/>
              <a:cs typeface="Impact" panose="020B0806030902050204" pitchFamily="34" charset="0"/>
            </a:endParaRPr>
          </a:p>
        </p:txBody>
      </p:sp>
      <p:sp>
        <p:nvSpPr>
          <p:cNvPr id="6" name="圆角矩形 5"/>
          <p:cNvSpPr/>
          <p:nvPr userDrawn="1"/>
        </p:nvSpPr>
        <p:spPr>
          <a:xfrm rot="16200000" flipV="1">
            <a:off x="152400" y="390945"/>
            <a:ext cx="609600" cy="228600"/>
          </a:xfrm>
          <a:prstGeom prst="roundRect">
            <a:avLst>
              <a:gd name="adj" fmla="val 30000"/>
            </a:avLst>
          </a:prstGeom>
          <a:solidFill>
            <a:srgbClr val="1D4999"/>
          </a:solidFill>
          <a:ln w="3175">
            <a:noFill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76"/>
          <p:cNvSpPr/>
          <p:nvPr userDrawn="1"/>
        </p:nvSpPr>
        <p:spPr>
          <a:xfrm>
            <a:off x="228600" y="276645"/>
            <a:ext cx="457200" cy="45720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7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733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2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  <p:sldLayoutId id="2147483758" r:id="rId35"/>
    <p:sldLayoutId id="2147483759" r:id="rId3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6" Type="http://schemas.openxmlformats.org/officeDocument/2006/relationships/chart" Target="../charts/chart6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42900" y="283379"/>
            <a:ext cx="8458200" cy="4484852"/>
          </a:xfrm>
          <a:prstGeom prst="rect">
            <a:avLst/>
          </a:prstGeom>
          <a:solidFill>
            <a:schemeClr val="bg1"/>
          </a:solidFill>
          <a:ln w="9525">
            <a:solidFill>
              <a:srgbClr val="1D4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819400" y="-2114128"/>
            <a:ext cx="3581400" cy="49943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D4999">
                <a:alpha val="10000"/>
              </a:srgbClr>
            </a:solidFill>
            <a:prstDash val="solid"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170850" y="-2003995"/>
            <a:ext cx="2878500" cy="45747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mpd="sng">
            <a:solidFill>
              <a:srgbClr val="1D4999">
                <a:alpha val="64000"/>
              </a:srgbClr>
            </a:solidFill>
            <a:prstDash val="solid"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505200" y="-1462259"/>
            <a:ext cx="2209800" cy="3690610"/>
          </a:xfrm>
          <a:prstGeom prst="roundRect">
            <a:avLst>
              <a:gd name="adj" fmla="val 50000"/>
            </a:avLst>
          </a:prstGeom>
          <a:solidFill>
            <a:srgbClr val="1D4999"/>
          </a:solidFill>
          <a:ln w="3175">
            <a:noFill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733800" y="3986269"/>
            <a:ext cx="1752600" cy="371364"/>
          </a:xfrm>
          <a:prstGeom prst="roundRect">
            <a:avLst>
              <a:gd name="adj" fmla="val 50000"/>
            </a:avLst>
          </a:prstGeom>
          <a:solidFill>
            <a:srgbClr val="1D4999"/>
          </a:solidFill>
          <a:ln w="3175">
            <a:noFill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汇报人：木一一</a:t>
            </a:r>
            <a:endParaRPr lang="zh-CN" altLang="en-US" sz="1200" dirty="0"/>
          </a:p>
        </p:txBody>
      </p:sp>
      <p:sp>
        <p:nvSpPr>
          <p:cNvPr id="10" name="Shape 45"/>
          <p:cNvSpPr/>
          <p:nvPr/>
        </p:nvSpPr>
        <p:spPr>
          <a:xfrm>
            <a:off x="609600" y="2647950"/>
            <a:ext cx="7849590" cy="684803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4290" tIns="34290" rIns="34290" bIns="34290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4000" b="1" cap="none" spc="0" dirty="0" smtClean="0">
                <a:solidFill>
                  <a:schemeClr val="bg2">
                    <a:lumMod val="10000"/>
                  </a:schemeClr>
                </a:solidFill>
                <a:latin typeface="Impact" pitchFamily="34" charset="0"/>
                <a:ea typeface="微软雅黑" pitchFamily="34" charset="-122"/>
                <a:cs typeface="Heiti SC Light" charset="-122"/>
              </a:rPr>
              <a:t>商务风项目计划书</a:t>
            </a:r>
            <a:r>
              <a:rPr lang="en-US" altLang="zh-CN" sz="4000" b="1" cap="none" spc="0" dirty="0" smtClean="0">
                <a:solidFill>
                  <a:schemeClr val="bg2">
                    <a:lumMod val="10000"/>
                  </a:schemeClr>
                </a:solidFill>
                <a:latin typeface="Impact" pitchFamily="34" charset="0"/>
                <a:ea typeface="微软雅黑" pitchFamily="34" charset="-122"/>
                <a:cs typeface="Heiti SC Light" charset="-122"/>
              </a:rPr>
              <a:t>PPT</a:t>
            </a:r>
            <a:endParaRPr lang="zh-CN" altLang="en-US" sz="2800" b="1" cap="none" spc="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  <a:cs typeface="Heiti SC Light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90398" y="3409950"/>
            <a:ext cx="31589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项目演示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计划书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endParaRPr lang="en-US" sz="1100" dirty="0" smtClean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24621"/>
            <a:ext cx="2209800" cy="11417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466351"/>
            <a:ext cx="9144000" cy="1524000"/>
            <a:chOff x="0" y="1719107"/>
            <a:chExt cx="9144000" cy="1524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67" t="47412" r="4167" b="22956"/>
            <a:stretch/>
          </p:blipFill>
          <p:spPr>
            <a:xfrm>
              <a:off x="4191000" y="1719107"/>
              <a:ext cx="4953000" cy="1524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67" t="47412" r="4167" b="22956"/>
            <a:stretch/>
          </p:blipFill>
          <p:spPr>
            <a:xfrm flipH="1">
              <a:off x="0" y="1719107"/>
              <a:ext cx="4953000" cy="1524000"/>
            </a:xfrm>
            <a:prstGeom prst="rect">
              <a:avLst/>
            </a:prstGeom>
          </p:spPr>
        </p:pic>
      </p:grpSp>
      <p:sp>
        <p:nvSpPr>
          <p:cNvPr id="31" name="任意多边形 30"/>
          <p:cNvSpPr/>
          <p:nvPr/>
        </p:nvSpPr>
        <p:spPr>
          <a:xfrm>
            <a:off x="0" y="0"/>
            <a:ext cx="685800" cy="686548"/>
          </a:xfrm>
          <a:custGeom>
            <a:avLst/>
            <a:gdLst>
              <a:gd name="connsiteX0" fmla="*/ 0 w 685800"/>
              <a:gd name="connsiteY0" fmla="*/ 0 h 686548"/>
              <a:gd name="connsiteX1" fmla="*/ 681884 w 685800"/>
              <a:gd name="connsiteY1" fmla="*/ 0 h 686548"/>
              <a:gd name="connsiteX2" fmla="*/ 685800 w 685800"/>
              <a:gd name="connsiteY2" fmla="*/ 38848 h 686548"/>
              <a:gd name="connsiteX3" fmla="*/ 38100 w 685800"/>
              <a:gd name="connsiteY3" fmla="*/ 686548 h 686548"/>
              <a:gd name="connsiteX4" fmla="*/ 0 w 685800"/>
              <a:gd name="connsiteY4" fmla="*/ 682707 h 686548"/>
              <a:gd name="connsiteX5" fmla="*/ 0 w 685800"/>
              <a:gd name="connsiteY5" fmla="*/ 0 h 68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86548">
                <a:moveTo>
                  <a:pt x="0" y="0"/>
                </a:moveTo>
                <a:lnTo>
                  <a:pt x="681884" y="0"/>
                </a:lnTo>
                <a:lnTo>
                  <a:pt x="685800" y="38848"/>
                </a:lnTo>
                <a:cubicBezTo>
                  <a:pt x="685800" y="396563"/>
                  <a:pt x="395815" y="686548"/>
                  <a:pt x="38100" y="686548"/>
                </a:cubicBezTo>
                <a:lnTo>
                  <a:pt x="0" y="68270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flipH="1">
            <a:off x="8458200" y="0"/>
            <a:ext cx="685800" cy="686548"/>
          </a:xfrm>
          <a:custGeom>
            <a:avLst/>
            <a:gdLst>
              <a:gd name="connsiteX0" fmla="*/ 0 w 685800"/>
              <a:gd name="connsiteY0" fmla="*/ 0 h 686548"/>
              <a:gd name="connsiteX1" fmla="*/ 681884 w 685800"/>
              <a:gd name="connsiteY1" fmla="*/ 0 h 686548"/>
              <a:gd name="connsiteX2" fmla="*/ 685800 w 685800"/>
              <a:gd name="connsiteY2" fmla="*/ 38848 h 686548"/>
              <a:gd name="connsiteX3" fmla="*/ 38100 w 685800"/>
              <a:gd name="connsiteY3" fmla="*/ 686548 h 686548"/>
              <a:gd name="connsiteX4" fmla="*/ 0 w 685800"/>
              <a:gd name="connsiteY4" fmla="*/ 682707 h 686548"/>
              <a:gd name="connsiteX5" fmla="*/ 0 w 685800"/>
              <a:gd name="connsiteY5" fmla="*/ 0 h 68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86548">
                <a:moveTo>
                  <a:pt x="0" y="0"/>
                </a:moveTo>
                <a:lnTo>
                  <a:pt x="681884" y="0"/>
                </a:lnTo>
                <a:lnTo>
                  <a:pt x="685800" y="38848"/>
                </a:lnTo>
                <a:cubicBezTo>
                  <a:pt x="685800" y="396563"/>
                  <a:pt x="395815" y="686548"/>
                  <a:pt x="38100" y="686548"/>
                </a:cubicBezTo>
                <a:lnTo>
                  <a:pt x="0" y="68270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V="1">
            <a:off x="0" y="4394961"/>
            <a:ext cx="9144000" cy="746540"/>
            <a:chOff x="0" y="3415537"/>
            <a:chExt cx="9144000" cy="686548"/>
          </a:xfrm>
          <a:solidFill>
            <a:schemeClr val="bg1">
              <a:lumMod val="95000"/>
            </a:schemeClr>
          </a:solidFill>
        </p:grpSpPr>
        <p:sp>
          <p:nvSpPr>
            <p:cNvPr id="33" name="任意多边形 32"/>
            <p:cNvSpPr/>
            <p:nvPr/>
          </p:nvSpPr>
          <p:spPr>
            <a:xfrm>
              <a:off x="0" y="3415537"/>
              <a:ext cx="685800" cy="686548"/>
            </a:xfrm>
            <a:custGeom>
              <a:avLst/>
              <a:gdLst>
                <a:gd name="connsiteX0" fmla="*/ 0 w 685800"/>
                <a:gd name="connsiteY0" fmla="*/ 0 h 686548"/>
                <a:gd name="connsiteX1" fmla="*/ 681884 w 685800"/>
                <a:gd name="connsiteY1" fmla="*/ 0 h 686548"/>
                <a:gd name="connsiteX2" fmla="*/ 685800 w 685800"/>
                <a:gd name="connsiteY2" fmla="*/ 38848 h 686548"/>
                <a:gd name="connsiteX3" fmla="*/ 38100 w 685800"/>
                <a:gd name="connsiteY3" fmla="*/ 686548 h 686548"/>
                <a:gd name="connsiteX4" fmla="*/ 0 w 685800"/>
                <a:gd name="connsiteY4" fmla="*/ 682707 h 686548"/>
                <a:gd name="connsiteX5" fmla="*/ 0 w 685800"/>
                <a:gd name="connsiteY5" fmla="*/ 0 h 68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0" h="686548">
                  <a:moveTo>
                    <a:pt x="0" y="0"/>
                  </a:moveTo>
                  <a:lnTo>
                    <a:pt x="681884" y="0"/>
                  </a:lnTo>
                  <a:lnTo>
                    <a:pt x="685800" y="38848"/>
                  </a:lnTo>
                  <a:cubicBezTo>
                    <a:pt x="685800" y="396563"/>
                    <a:pt x="395815" y="686548"/>
                    <a:pt x="38100" y="686548"/>
                  </a:cubicBezTo>
                  <a:lnTo>
                    <a:pt x="0" y="68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8458200" y="3415537"/>
              <a:ext cx="685800" cy="686548"/>
            </a:xfrm>
            <a:custGeom>
              <a:avLst/>
              <a:gdLst>
                <a:gd name="connsiteX0" fmla="*/ 0 w 685800"/>
                <a:gd name="connsiteY0" fmla="*/ 0 h 686548"/>
                <a:gd name="connsiteX1" fmla="*/ 681884 w 685800"/>
                <a:gd name="connsiteY1" fmla="*/ 0 h 686548"/>
                <a:gd name="connsiteX2" fmla="*/ 685800 w 685800"/>
                <a:gd name="connsiteY2" fmla="*/ 38848 h 686548"/>
                <a:gd name="connsiteX3" fmla="*/ 38100 w 685800"/>
                <a:gd name="connsiteY3" fmla="*/ 686548 h 686548"/>
                <a:gd name="connsiteX4" fmla="*/ 0 w 685800"/>
                <a:gd name="connsiteY4" fmla="*/ 682707 h 686548"/>
                <a:gd name="connsiteX5" fmla="*/ 0 w 685800"/>
                <a:gd name="connsiteY5" fmla="*/ 0 h 68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0" h="686548">
                  <a:moveTo>
                    <a:pt x="0" y="0"/>
                  </a:moveTo>
                  <a:lnTo>
                    <a:pt x="681884" y="0"/>
                  </a:lnTo>
                  <a:lnTo>
                    <a:pt x="685800" y="38848"/>
                  </a:lnTo>
                  <a:cubicBezTo>
                    <a:pt x="685800" y="396563"/>
                    <a:pt x="395815" y="686548"/>
                    <a:pt x="38100" y="686548"/>
                  </a:cubicBezTo>
                  <a:lnTo>
                    <a:pt x="0" y="68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-2114128"/>
            <a:ext cx="9144000" cy="7257628"/>
            <a:chOff x="0" y="-2114128"/>
            <a:chExt cx="9144000" cy="725762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342900" y="283379"/>
              <a:ext cx="8458200" cy="4484852"/>
            </a:xfrm>
            <a:prstGeom prst="rect">
              <a:avLst/>
            </a:prstGeom>
            <a:solidFill>
              <a:srgbClr val="1D4999">
                <a:alpha val="86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819400" y="-2114128"/>
              <a:ext cx="3581400" cy="4994347"/>
              <a:chOff x="2819400" y="-2114128"/>
              <a:chExt cx="3581400" cy="4994347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819400" y="-2114128"/>
                <a:ext cx="3581400" cy="499434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rgbClr val="1D4999">
                    <a:alpha val="10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3170850" y="-2003995"/>
                <a:ext cx="2878500" cy="45747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rgbClr val="1D4999">
                    <a:alpha val="64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2226177" y="2880219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项目介绍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30334" y="389938"/>
            <a:ext cx="1725732" cy="1731170"/>
            <a:chOff x="761525" y="1733550"/>
            <a:chExt cx="1725732" cy="1731170"/>
          </a:xfrm>
        </p:grpSpPr>
        <p:grpSp>
          <p:nvGrpSpPr>
            <p:cNvPr id="16" name="组合 7"/>
            <p:cNvGrpSpPr/>
            <p:nvPr/>
          </p:nvGrpSpPr>
          <p:grpSpPr>
            <a:xfrm>
              <a:off x="761525" y="1733550"/>
              <a:ext cx="1725732" cy="1731170"/>
              <a:chOff x="6609209" y="790981"/>
              <a:chExt cx="2301875" cy="2308226"/>
            </a:xfrm>
          </p:grpSpPr>
          <p:sp>
            <p:nvSpPr>
              <p:cNvPr id="17" name="Oval 5"/>
              <p:cNvSpPr>
                <a:spLocks noChangeArrowheads="1"/>
              </p:cNvSpPr>
              <p:nvPr/>
            </p:nvSpPr>
            <p:spPr bwMode="auto">
              <a:xfrm>
                <a:off x="6609209" y="790981"/>
                <a:ext cx="2301875" cy="2308226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6"/>
              <p:cNvSpPr>
                <a:spLocks noEditPoints="1"/>
              </p:cNvSpPr>
              <p:nvPr/>
            </p:nvSpPr>
            <p:spPr bwMode="auto">
              <a:xfrm>
                <a:off x="6733033" y="914806"/>
                <a:ext cx="2054225" cy="2058987"/>
              </a:xfrm>
              <a:custGeom>
                <a:avLst/>
                <a:gdLst>
                  <a:gd name="T0" fmla="*/ 1653 w 3306"/>
                  <a:gd name="T1" fmla="*/ 0 h 3306"/>
                  <a:gd name="T2" fmla="*/ 3306 w 3306"/>
                  <a:gd name="T3" fmla="*/ 1653 h 3306"/>
                  <a:gd name="T4" fmla="*/ 1653 w 3306"/>
                  <a:gd name="T5" fmla="*/ 3306 h 3306"/>
                  <a:gd name="T6" fmla="*/ 0 w 3306"/>
                  <a:gd name="T7" fmla="*/ 1653 h 3306"/>
                  <a:gd name="T8" fmla="*/ 1653 w 3306"/>
                  <a:gd name="T9" fmla="*/ 0 h 3306"/>
                  <a:gd name="T10" fmla="*/ 1653 w 3306"/>
                  <a:gd name="T11" fmla="*/ 112 h 3306"/>
                  <a:gd name="T12" fmla="*/ 3193 w 3306"/>
                  <a:gd name="T13" fmla="*/ 1653 h 3306"/>
                  <a:gd name="T14" fmla="*/ 1653 w 3306"/>
                  <a:gd name="T15" fmla="*/ 3193 h 3306"/>
                  <a:gd name="T16" fmla="*/ 112 w 3306"/>
                  <a:gd name="T17" fmla="*/ 1653 h 3306"/>
                  <a:gd name="T18" fmla="*/ 1653 w 3306"/>
                  <a:gd name="T19" fmla="*/ 112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6" h="3306">
                    <a:moveTo>
                      <a:pt x="1653" y="0"/>
                    </a:moveTo>
                    <a:cubicBezTo>
                      <a:pt x="2565" y="0"/>
                      <a:pt x="3306" y="740"/>
                      <a:pt x="3306" y="1653"/>
                    </a:cubicBezTo>
                    <a:cubicBezTo>
                      <a:pt x="3306" y="2565"/>
                      <a:pt x="2565" y="3306"/>
                      <a:pt x="1653" y="3306"/>
                    </a:cubicBezTo>
                    <a:cubicBezTo>
                      <a:pt x="740" y="3306"/>
                      <a:pt x="0" y="2565"/>
                      <a:pt x="0" y="1653"/>
                    </a:cubicBezTo>
                    <a:cubicBezTo>
                      <a:pt x="0" y="740"/>
                      <a:pt x="740" y="0"/>
                      <a:pt x="1653" y="0"/>
                    </a:cubicBezTo>
                    <a:close/>
                    <a:moveTo>
                      <a:pt x="1653" y="112"/>
                    </a:moveTo>
                    <a:cubicBezTo>
                      <a:pt x="2503" y="112"/>
                      <a:pt x="3193" y="802"/>
                      <a:pt x="3193" y="1653"/>
                    </a:cubicBezTo>
                    <a:cubicBezTo>
                      <a:pt x="3193" y="2503"/>
                      <a:pt x="2503" y="3193"/>
                      <a:pt x="1653" y="3193"/>
                    </a:cubicBezTo>
                    <a:cubicBezTo>
                      <a:pt x="802" y="3193"/>
                      <a:pt x="112" y="2503"/>
                      <a:pt x="112" y="1653"/>
                    </a:cubicBezTo>
                    <a:cubicBezTo>
                      <a:pt x="112" y="802"/>
                      <a:pt x="802" y="112"/>
                      <a:pt x="1653" y="11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099721" y="2211691"/>
              <a:ext cx="1033879" cy="817259"/>
            </a:xfrm>
            <a:custGeom>
              <a:avLst/>
              <a:gdLst>
                <a:gd name="T0" fmla="*/ 392 w 1065"/>
                <a:gd name="T1" fmla="*/ 422 h 834"/>
                <a:gd name="T2" fmla="*/ 544 w 1065"/>
                <a:gd name="T3" fmla="*/ 344 h 834"/>
                <a:gd name="T4" fmla="*/ 828 w 1065"/>
                <a:gd name="T5" fmla="*/ 296 h 834"/>
                <a:gd name="T6" fmla="*/ 907 w 1065"/>
                <a:gd name="T7" fmla="*/ 179 h 834"/>
                <a:gd name="T8" fmla="*/ 792 w 1065"/>
                <a:gd name="T9" fmla="*/ 259 h 834"/>
                <a:gd name="T10" fmla="*/ 543 w 1065"/>
                <a:gd name="T11" fmla="*/ 271 h 834"/>
                <a:gd name="T12" fmla="*/ 1065 w 1065"/>
                <a:gd name="T13" fmla="*/ 111 h 834"/>
                <a:gd name="T14" fmla="*/ 647 w 1065"/>
                <a:gd name="T15" fmla="*/ 44 h 834"/>
                <a:gd name="T16" fmla="*/ 607 w 1065"/>
                <a:gd name="T17" fmla="*/ 0 h 834"/>
                <a:gd name="T18" fmla="*/ 214 w 1065"/>
                <a:gd name="T19" fmla="*/ 44 h 834"/>
                <a:gd name="T20" fmla="*/ 243 w 1065"/>
                <a:gd name="T21" fmla="*/ 111 h 834"/>
                <a:gd name="T22" fmla="*/ 300 w 1065"/>
                <a:gd name="T23" fmla="*/ 189 h 834"/>
                <a:gd name="T24" fmla="*/ 981 w 1065"/>
                <a:gd name="T25" fmla="*/ 111 h 834"/>
                <a:gd name="T26" fmla="*/ 493 w 1065"/>
                <a:gd name="T27" fmla="*/ 548 h 834"/>
                <a:gd name="T28" fmla="*/ 981 w 1065"/>
                <a:gd name="T29" fmla="*/ 570 h 834"/>
                <a:gd name="T30" fmla="*/ 501 w 1065"/>
                <a:gd name="T31" fmla="*/ 593 h 834"/>
                <a:gd name="T32" fmla="*/ 503 w 1065"/>
                <a:gd name="T33" fmla="*/ 664 h 834"/>
                <a:gd name="T34" fmla="*/ 607 w 1065"/>
                <a:gd name="T35" fmla="*/ 828 h 834"/>
                <a:gd name="T36" fmla="*/ 647 w 1065"/>
                <a:gd name="T37" fmla="*/ 664 h 834"/>
                <a:gd name="T38" fmla="*/ 839 w 1065"/>
                <a:gd name="T39" fmla="*/ 823 h 834"/>
                <a:gd name="T40" fmla="*/ 822 w 1065"/>
                <a:gd name="T41" fmla="*/ 664 h 834"/>
                <a:gd name="T42" fmla="*/ 1065 w 1065"/>
                <a:gd name="T43" fmla="*/ 593 h 834"/>
                <a:gd name="T44" fmla="*/ 1039 w 1065"/>
                <a:gd name="T45" fmla="*/ 111 h 834"/>
                <a:gd name="T46" fmla="*/ 223 w 1065"/>
                <a:gd name="T47" fmla="*/ 431 h 834"/>
                <a:gd name="T48" fmla="*/ 327 w 1065"/>
                <a:gd name="T49" fmla="*/ 328 h 834"/>
                <a:gd name="T50" fmla="*/ 120 w 1065"/>
                <a:gd name="T51" fmla="*/ 328 h 834"/>
                <a:gd name="T52" fmla="*/ 290 w 1065"/>
                <a:gd name="T53" fmla="*/ 453 h 834"/>
                <a:gd name="T54" fmla="*/ 251 w 1065"/>
                <a:gd name="T55" fmla="*/ 453 h 834"/>
                <a:gd name="T56" fmla="*/ 262 w 1065"/>
                <a:gd name="T57" fmla="*/ 472 h 834"/>
                <a:gd name="T58" fmla="*/ 273 w 1065"/>
                <a:gd name="T59" fmla="*/ 709 h 834"/>
                <a:gd name="T60" fmla="*/ 180 w 1065"/>
                <a:gd name="T61" fmla="*/ 709 h 834"/>
                <a:gd name="T62" fmla="*/ 191 w 1065"/>
                <a:gd name="T63" fmla="*/ 472 h 834"/>
                <a:gd name="T64" fmla="*/ 201 w 1065"/>
                <a:gd name="T65" fmla="*/ 453 h 834"/>
                <a:gd name="T66" fmla="*/ 0 w 1065"/>
                <a:gd name="T67" fmla="*/ 609 h 834"/>
                <a:gd name="T68" fmla="*/ 92 w 1065"/>
                <a:gd name="T69" fmla="*/ 834 h 834"/>
                <a:gd name="T70" fmla="*/ 124 w 1065"/>
                <a:gd name="T71" fmla="*/ 601 h 834"/>
                <a:gd name="T72" fmla="*/ 320 w 1065"/>
                <a:gd name="T73" fmla="*/ 834 h 834"/>
                <a:gd name="T74" fmla="*/ 352 w 1065"/>
                <a:gd name="T75" fmla="*/ 601 h 834"/>
                <a:gd name="T76" fmla="*/ 446 w 1065"/>
                <a:gd name="T77" fmla="*/ 834 h 834"/>
                <a:gd name="T78" fmla="*/ 290 w 1065"/>
                <a:gd name="T79" fmla="*/ 453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5" h="834">
                  <a:moveTo>
                    <a:pt x="543" y="271"/>
                  </a:moveTo>
                  <a:lnTo>
                    <a:pt x="392" y="422"/>
                  </a:lnTo>
                  <a:cubicBezTo>
                    <a:pt x="408" y="431"/>
                    <a:pt x="422" y="442"/>
                    <a:pt x="434" y="454"/>
                  </a:cubicBezTo>
                  <a:lnTo>
                    <a:pt x="544" y="344"/>
                  </a:lnTo>
                  <a:lnTo>
                    <a:pt x="662" y="463"/>
                  </a:lnTo>
                  <a:lnTo>
                    <a:pt x="828" y="296"/>
                  </a:lnTo>
                  <a:lnTo>
                    <a:pt x="854" y="361"/>
                  </a:lnTo>
                  <a:lnTo>
                    <a:pt x="907" y="179"/>
                  </a:lnTo>
                  <a:lnTo>
                    <a:pt x="725" y="232"/>
                  </a:lnTo>
                  <a:lnTo>
                    <a:pt x="792" y="259"/>
                  </a:lnTo>
                  <a:lnTo>
                    <a:pt x="662" y="389"/>
                  </a:lnTo>
                  <a:lnTo>
                    <a:pt x="543" y="271"/>
                  </a:lnTo>
                  <a:close/>
                  <a:moveTo>
                    <a:pt x="1065" y="111"/>
                  </a:moveTo>
                  <a:lnTo>
                    <a:pt x="1065" y="111"/>
                  </a:lnTo>
                  <a:lnTo>
                    <a:pt x="1065" y="44"/>
                  </a:lnTo>
                  <a:lnTo>
                    <a:pt x="647" y="44"/>
                  </a:lnTo>
                  <a:lnTo>
                    <a:pt x="647" y="0"/>
                  </a:lnTo>
                  <a:lnTo>
                    <a:pt x="607" y="0"/>
                  </a:lnTo>
                  <a:lnTo>
                    <a:pt x="607" y="44"/>
                  </a:lnTo>
                  <a:lnTo>
                    <a:pt x="214" y="44"/>
                  </a:lnTo>
                  <a:lnTo>
                    <a:pt x="214" y="111"/>
                  </a:lnTo>
                  <a:lnTo>
                    <a:pt x="243" y="111"/>
                  </a:lnTo>
                  <a:lnTo>
                    <a:pt x="243" y="170"/>
                  </a:lnTo>
                  <a:cubicBezTo>
                    <a:pt x="264" y="172"/>
                    <a:pt x="283" y="179"/>
                    <a:pt x="300" y="189"/>
                  </a:cubicBezTo>
                  <a:lnTo>
                    <a:pt x="300" y="111"/>
                  </a:lnTo>
                  <a:lnTo>
                    <a:pt x="981" y="111"/>
                  </a:lnTo>
                  <a:lnTo>
                    <a:pt x="981" y="548"/>
                  </a:lnTo>
                  <a:lnTo>
                    <a:pt x="493" y="548"/>
                  </a:lnTo>
                  <a:cubicBezTo>
                    <a:pt x="496" y="555"/>
                    <a:pt x="497" y="562"/>
                    <a:pt x="499" y="570"/>
                  </a:cubicBezTo>
                  <a:lnTo>
                    <a:pt x="981" y="570"/>
                  </a:lnTo>
                  <a:lnTo>
                    <a:pt x="981" y="593"/>
                  </a:lnTo>
                  <a:lnTo>
                    <a:pt x="501" y="593"/>
                  </a:lnTo>
                  <a:cubicBezTo>
                    <a:pt x="502" y="599"/>
                    <a:pt x="503" y="604"/>
                    <a:pt x="503" y="609"/>
                  </a:cubicBezTo>
                  <a:lnTo>
                    <a:pt x="503" y="664"/>
                  </a:lnTo>
                  <a:lnTo>
                    <a:pt x="607" y="664"/>
                  </a:lnTo>
                  <a:lnTo>
                    <a:pt x="607" y="828"/>
                  </a:lnTo>
                  <a:lnTo>
                    <a:pt x="647" y="828"/>
                  </a:lnTo>
                  <a:lnTo>
                    <a:pt x="647" y="664"/>
                  </a:lnTo>
                  <a:lnTo>
                    <a:pt x="779" y="664"/>
                  </a:lnTo>
                  <a:lnTo>
                    <a:pt x="839" y="823"/>
                  </a:lnTo>
                  <a:lnTo>
                    <a:pt x="878" y="813"/>
                  </a:lnTo>
                  <a:lnTo>
                    <a:pt x="822" y="664"/>
                  </a:lnTo>
                  <a:lnTo>
                    <a:pt x="1065" y="664"/>
                  </a:lnTo>
                  <a:lnTo>
                    <a:pt x="1065" y="593"/>
                  </a:lnTo>
                  <a:lnTo>
                    <a:pt x="1039" y="593"/>
                  </a:lnTo>
                  <a:lnTo>
                    <a:pt x="1039" y="111"/>
                  </a:lnTo>
                  <a:lnTo>
                    <a:pt x="1065" y="111"/>
                  </a:lnTo>
                  <a:close/>
                  <a:moveTo>
                    <a:pt x="223" y="431"/>
                  </a:moveTo>
                  <a:lnTo>
                    <a:pt x="223" y="431"/>
                  </a:lnTo>
                  <a:cubicBezTo>
                    <a:pt x="280" y="431"/>
                    <a:pt x="327" y="385"/>
                    <a:pt x="327" y="328"/>
                  </a:cubicBezTo>
                  <a:cubicBezTo>
                    <a:pt x="327" y="271"/>
                    <a:pt x="280" y="224"/>
                    <a:pt x="223" y="224"/>
                  </a:cubicBezTo>
                  <a:cubicBezTo>
                    <a:pt x="166" y="224"/>
                    <a:pt x="120" y="271"/>
                    <a:pt x="120" y="328"/>
                  </a:cubicBezTo>
                  <a:cubicBezTo>
                    <a:pt x="120" y="385"/>
                    <a:pt x="166" y="431"/>
                    <a:pt x="223" y="431"/>
                  </a:cubicBezTo>
                  <a:close/>
                  <a:moveTo>
                    <a:pt x="290" y="453"/>
                  </a:moveTo>
                  <a:lnTo>
                    <a:pt x="290" y="453"/>
                  </a:lnTo>
                  <a:lnTo>
                    <a:pt x="251" y="453"/>
                  </a:lnTo>
                  <a:lnTo>
                    <a:pt x="257" y="457"/>
                  </a:lnTo>
                  <a:cubicBezTo>
                    <a:pt x="262" y="460"/>
                    <a:pt x="264" y="467"/>
                    <a:pt x="262" y="472"/>
                  </a:cubicBezTo>
                  <a:lnTo>
                    <a:pt x="248" y="507"/>
                  </a:lnTo>
                  <a:lnTo>
                    <a:pt x="273" y="709"/>
                  </a:lnTo>
                  <a:lnTo>
                    <a:pt x="226" y="751"/>
                  </a:lnTo>
                  <a:lnTo>
                    <a:pt x="180" y="709"/>
                  </a:lnTo>
                  <a:lnTo>
                    <a:pt x="205" y="507"/>
                  </a:lnTo>
                  <a:lnTo>
                    <a:pt x="191" y="472"/>
                  </a:lnTo>
                  <a:cubicBezTo>
                    <a:pt x="188" y="467"/>
                    <a:pt x="191" y="460"/>
                    <a:pt x="195" y="457"/>
                  </a:cubicBezTo>
                  <a:lnTo>
                    <a:pt x="201" y="453"/>
                  </a:lnTo>
                  <a:lnTo>
                    <a:pt x="156" y="453"/>
                  </a:lnTo>
                  <a:cubicBezTo>
                    <a:pt x="70" y="453"/>
                    <a:pt x="0" y="523"/>
                    <a:pt x="0" y="609"/>
                  </a:cubicBezTo>
                  <a:lnTo>
                    <a:pt x="0" y="834"/>
                  </a:lnTo>
                  <a:lnTo>
                    <a:pt x="92" y="834"/>
                  </a:lnTo>
                  <a:lnTo>
                    <a:pt x="92" y="601"/>
                  </a:lnTo>
                  <a:lnTo>
                    <a:pt x="124" y="601"/>
                  </a:lnTo>
                  <a:lnTo>
                    <a:pt x="124" y="834"/>
                  </a:lnTo>
                  <a:lnTo>
                    <a:pt x="320" y="834"/>
                  </a:lnTo>
                  <a:lnTo>
                    <a:pt x="320" y="601"/>
                  </a:lnTo>
                  <a:lnTo>
                    <a:pt x="352" y="601"/>
                  </a:lnTo>
                  <a:lnTo>
                    <a:pt x="352" y="834"/>
                  </a:lnTo>
                  <a:lnTo>
                    <a:pt x="446" y="834"/>
                  </a:lnTo>
                  <a:lnTo>
                    <a:pt x="446" y="609"/>
                  </a:lnTo>
                  <a:cubicBezTo>
                    <a:pt x="446" y="523"/>
                    <a:pt x="376" y="453"/>
                    <a:pt x="290" y="4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Oval 39"/>
          <p:cNvSpPr>
            <a:spLocks noChangeAspect="1" noChangeArrowheads="1"/>
          </p:cNvSpPr>
          <p:nvPr/>
        </p:nvSpPr>
        <p:spPr bwMode="auto">
          <a:xfrm>
            <a:off x="2822589" y="371639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2" name="Oval 40"/>
          <p:cNvSpPr>
            <a:spLocks noChangeAspect="1" noChangeArrowheads="1"/>
          </p:cNvSpPr>
          <p:nvPr/>
        </p:nvSpPr>
        <p:spPr bwMode="auto">
          <a:xfrm>
            <a:off x="2822589" y="4043744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3" name="Oval 41"/>
          <p:cNvSpPr>
            <a:spLocks noChangeAspect="1" noChangeArrowheads="1"/>
          </p:cNvSpPr>
          <p:nvPr/>
        </p:nvSpPr>
        <p:spPr bwMode="auto">
          <a:xfrm>
            <a:off x="2822589" y="4359929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4" name="Oval 42"/>
          <p:cNvSpPr>
            <a:spLocks noChangeAspect="1" noChangeArrowheads="1"/>
          </p:cNvSpPr>
          <p:nvPr/>
        </p:nvSpPr>
        <p:spPr bwMode="auto">
          <a:xfrm>
            <a:off x="4811965" y="371639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94896" y="3647813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项目来源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94896" y="3975161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项目解决的问题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94896" y="4290887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bg1"/>
                </a:solidFill>
              </a:rPr>
              <a:t>竞争对手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84272" y="4290887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可行性分析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4811965" y="4043744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84272" y="3647813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需求分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ea typeface="+mn-ea"/>
              </a:rPr>
              <a:t>析</a:t>
            </a:r>
          </a:p>
        </p:txBody>
      </p:sp>
      <p:sp>
        <p:nvSpPr>
          <p:cNvPr id="31" name="Oval 42"/>
          <p:cNvSpPr>
            <a:spLocks noChangeAspect="1" noChangeArrowheads="1"/>
          </p:cNvSpPr>
          <p:nvPr/>
        </p:nvSpPr>
        <p:spPr bwMode="auto">
          <a:xfrm>
            <a:off x="4811965" y="4359470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84272" y="3975161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行业前景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581306" y="1491881"/>
            <a:ext cx="1861058" cy="2216429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4696877" y="1491881"/>
            <a:ext cx="1861058" cy="2216429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6812448" y="1491881"/>
            <a:ext cx="1861058" cy="2216429"/>
            <a:chOff x="1827008" y="2120901"/>
            <a:chExt cx="2298700" cy="2736849"/>
          </a:xfrm>
        </p:grpSpPr>
        <p:sp>
          <p:nvSpPr>
            <p:cNvPr id="16" name="矩形 15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5" name="组合 17"/>
          <p:cNvGrpSpPr/>
          <p:nvPr/>
        </p:nvGrpSpPr>
        <p:grpSpPr>
          <a:xfrm>
            <a:off x="465734" y="1491881"/>
            <a:ext cx="1861058" cy="2216429"/>
            <a:chOff x="1827008" y="2120901"/>
            <a:chExt cx="2298700" cy="2736849"/>
          </a:xfrm>
        </p:grpSpPr>
        <p:sp>
          <p:nvSpPr>
            <p:cNvPr id="19" name="矩形 18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9"/>
          <p:cNvSpPr txBox="1"/>
          <p:nvPr/>
        </p:nvSpPr>
        <p:spPr>
          <a:xfrm>
            <a:off x="533400" y="1512635"/>
            <a:ext cx="1676399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4876800" y="1512635"/>
            <a:ext cx="15240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31"/>
          <p:cNvSpPr txBox="1"/>
          <p:nvPr/>
        </p:nvSpPr>
        <p:spPr>
          <a:xfrm>
            <a:off x="2819400" y="1512635"/>
            <a:ext cx="14478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6934200" y="1512635"/>
            <a:ext cx="16002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3"/>
          <p:cNvSpPr txBox="1"/>
          <p:nvPr/>
        </p:nvSpPr>
        <p:spPr>
          <a:xfrm>
            <a:off x="685800" y="2019565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2819400" y="2019565"/>
            <a:ext cx="1376064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7" name="文本框 35"/>
          <p:cNvSpPr txBox="1"/>
          <p:nvPr/>
        </p:nvSpPr>
        <p:spPr>
          <a:xfrm>
            <a:off x="48768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70104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31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8002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3234811" y="1335029"/>
            <a:ext cx="2638658" cy="2985815"/>
            <a:chOff x="3222936" y="1295400"/>
            <a:chExt cx="2638658" cy="2985815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222936" y="1295400"/>
              <a:ext cx="2638658" cy="298581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组合 33"/>
            <p:cNvGrpSpPr/>
            <p:nvPr/>
          </p:nvGrpSpPr>
          <p:grpSpPr>
            <a:xfrm>
              <a:off x="4226565" y="2576600"/>
              <a:ext cx="632091" cy="382876"/>
              <a:chOff x="8513763" y="2622551"/>
              <a:chExt cx="765175" cy="473075"/>
            </a:xfrm>
            <a:solidFill>
              <a:schemeClr val="bg1"/>
            </a:solidFill>
          </p:grpSpPr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6" name="Freeform 37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7" name="Freeform 38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8" name="Freeform 39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9" name="Freeform 40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3545184" y="1357154"/>
            <a:ext cx="922624" cy="1043646"/>
            <a:chOff x="3545184" y="1357154"/>
            <a:chExt cx="922624" cy="1043646"/>
          </a:xfrm>
        </p:grpSpPr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3600336" y="1388031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3545184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3600337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3840644" y="1549364"/>
              <a:ext cx="40971" cy="147438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组合 41"/>
            <p:cNvGrpSpPr/>
            <p:nvPr/>
          </p:nvGrpSpPr>
          <p:grpSpPr>
            <a:xfrm>
              <a:off x="3823524" y="1816827"/>
              <a:ext cx="366085" cy="301752"/>
              <a:chOff x="5146675" y="766763"/>
              <a:chExt cx="1590676" cy="1338263"/>
            </a:xfrm>
            <a:solidFill>
              <a:srgbClr val="3666D7"/>
            </a:solidFill>
          </p:grpSpPr>
          <p:sp>
            <p:nvSpPr>
              <p:cNvPr id="57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9"/>
              <p:cNvSpPr>
                <a:spLocks/>
              </p:cNvSpPr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0"/>
              <p:cNvSpPr>
                <a:spLocks/>
              </p:cNvSpPr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1"/>
              <p:cNvSpPr>
                <a:spLocks/>
              </p:cNvSpPr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"/>
              <p:cNvSpPr>
                <a:spLocks/>
              </p:cNvSpPr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3010204" y="2266485"/>
            <a:ext cx="921048" cy="1043646"/>
            <a:chOff x="3010204" y="2266485"/>
            <a:chExt cx="921048" cy="1043646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064568" y="229736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3010204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3064569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3278876" y="2457150"/>
              <a:ext cx="67759" cy="150527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合 55"/>
            <p:cNvGrpSpPr/>
            <p:nvPr/>
          </p:nvGrpSpPr>
          <p:grpSpPr>
            <a:xfrm>
              <a:off x="3311488" y="2752230"/>
              <a:ext cx="309455" cy="281349"/>
              <a:chOff x="5278438" y="2973388"/>
              <a:chExt cx="1344613" cy="1247775"/>
            </a:xfrm>
            <a:solidFill>
              <a:srgbClr val="3666D7"/>
            </a:solidFill>
          </p:grpSpPr>
          <p:sp>
            <p:nvSpPr>
              <p:cNvPr id="75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7" name="Freeform 69"/>
              <p:cNvSpPr>
                <a:spLocks/>
              </p:cNvSpPr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8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3545184" y="3175815"/>
            <a:ext cx="922624" cy="1043646"/>
            <a:chOff x="3545184" y="3175815"/>
            <a:chExt cx="922624" cy="1043646"/>
          </a:xfrm>
        </p:grpSpPr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3600336" y="3206692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3545184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3600337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3813068" y="3368025"/>
              <a:ext cx="68546" cy="148983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4" name="组合 60"/>
            <p:cNvGrpSpPr/>
            <p:nvPr/>
          </p:nvGrpSpPr>
          <p:grpSpPr>
            <a:xfrm>
              <a:off x="3877693" y="3659960"/>
              <a:ext cx="271828" cy="348560"/>
              <a:chOff x="2951163" y="2495550"/>
              <a:chExt cx="1208088" cy="1581150"/>
            </a:xfrm>
            <a:solidFill>
              <a:srgbClr val="3666D7"/>
            </a:solidFill>
          </p:grpSpPr>
          <p:sp>
            <p:nvSpPr>
              <p:cNvPr id="85" name="Freeform 29"/>
              <p:cNvSpPr>
                <a:spLocks/>
              </p:cNvSpPr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/>
              </p:cNvSpPr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>
                <a:spLocks/>
              </p:cNvSpPr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2"/>
              <p:cNvSpPr>
                <a:spLocks/>
              </p:cNvSpPr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4"/>
              <p:cNvSpPr>
                <a:spLocks/>
              </p:cNvSpPr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5"/>
              <p:cNvSpPr>
                <a:spLocks/>
              </p:cNvSpPr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6"/>
              <p:cNvSpPr>
                <a:spLocks/>
              </p:cNvSpPr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7"/>
              <p:cNvSpPr>
                <a:spLocks/>
              </p:cNvSpPr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4616720" y="3175815"/>
            <a:ext cx="922624" cy="1043646"/>
            <a:chOff x="4616720" y="3175815"/>
            <a:chExt cx="922624" cy="1043646"/>
          </a:xfrm>
        </p:grpSpPr>
        <p:sp>
          <p:nvSpPr>
            <p:cNvPr id="95" name="Freeform 12"/>
            <p:cNvSpPr>
              <a:spLocks/>
            </p:cNvSpPr>
            <p:nvPr/>
          </p:nvSpPr>
          <p:spPr bwMode="auto">
            <a:xfrm>
              <a:off x="4671873" y="320669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"/>
            <p:cNvSpPr>
              <a:spLocks/>
            </p:cNvSpPr>
            <p:nvPr/>
          </p:nvSpPr>
          <p:spPr bwMode="auto">
            <a:xfrm>
              <a:off x="4616720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4671873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 noEditPoints="1"/>
            </p:cNvSpPr>
            <p:nvPr/>
          </p:nvSpPr>
          <p:spPr bwMode="auto">
            <a:xfrm>
              <a:off x="4877514" y="3368025"/>
              <a:ext cx="76426" cy="147438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9" name="组合 70"/>
            <p:cNvGrpSpPr/>
            <p:nvPr/>
          </p:nvGrpSpPr>
          <p:grpSpPr>
            <a:xfrm>
              <a:off x="4881095" y="3679824"/>
              <a:ext cx="402986" cy="305332"/>
              <a:chOff x="3175" y="747713"/>
              <a:chExt cx="1751013" cy="1354138"/>
            </a:xfrm>
            <a:solidFill>
              <a:srgbClr val="3666D7"/>
            </a:solidFill>
          </p:grpSpPr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5153277" y="2266485"/>
            <a:ext cx="921048" cy="1043646"/>
            <a:chOff x="5153277" y="2266485"/>
            <a:chExt cx="921048" cy="1043646"/>
          </a:xfrm>
        </p:grpSpPr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5206853" y="2297362"/>
              <a:ext cx="407342" cy="17831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5153277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5206854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33"/>
            <p:cNvSpPr>
              <a:spLocks/>
            </p:cNvSpPr>
            <p:nvPr/>
          </p:nvSpPr>
          <p:spPr bwMode="auto">
            <a:xfrm>
              <a:off x="5417221" y="2457150"/>
              <a:ext cx="73274" cy="150527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9" name="组合 75"/>
            <p:cNvGrpSpPr/>
            <p:nvPr/>
          </p:nvGrpSpPr>
          <p:grpSpPr>
            <a:xfrm>
              <a:off x="5445606" y="2768091"/>
              <a:ext cx="337639" cy="371790"/>
              <a:chOff x="279401" y="2698750"/>
              <a:chExt cx="1473200" cy="1655763"/>
            </a:xfrm>
            <a:solidFill>
              <a:srgbClr val="3666D7"/>
            </a:solidFill>
          </p:grpSpPr>
          <p:sp>
            <p:nvSpPr>
              <p:cNvPr id="110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>
                <a:spLocks/>
              </p:cNvSpPr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>
                <a:spLocks/>
              </p:cNvSpPr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>
                <a:spLocks/>
              </p:cNvSpPr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>
                <a:spLocks/>
              </p:cNvSpPr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Group 117"/>
          <p:cNvGrpSpPr/>
          <p:nvPr/>
        </p:nvGrpSpPr>
        <p:grpSpPr>
          <a:xfrm>
            <a:off x="4616720" y="1357154"/>
            <a:ext cx="922624" cy="1043646"/>
            <a:chOff x="4616720" y="1357154"/>
            <a:chExt cx="922624" cy="1043646"/>
          </a:xfrm>
        </p:grpSpPr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4671873" y="1388031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4616720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4671873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4880665" y="1549364"/>
              <a:ext cx="73274" cy="147438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3" name="组合 84"/>
            <p:cNvGrpSpPr/>
            <p:nvPr/>
          </p:nvGrpSpPr>
          <p:grpSpPr>
            <a:xfrm>
              <a:off x="4910858" y="1770045"/>
              <a:ext cx="393305" cy="395317"/>
              <a:chOff x="7673976" y="2593975"/>
              <a:chExt cx="1716088" cy="1760538"/>
            </a:xfrm>
            <a:solidFill>
              <a:srgbClr val="3666D7"/>
            </a:solidFill>
          </p:grpSpPr>
          <p:sp>
            <p:nvSpPr>
              <p:cNvPr id="124" name="Freeform 60"/>
              <p:cNvSpPr>
                <a:spLocks/>
              </p:cNvSpPr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6" name="组合 25"/>
          <p:cNvGrpSpPr/>
          <p:nvPr/>
        </p:nvGrpSpPr>
        <p:grpSpPr>
          <a:xfrm>
            <a:off x="5861594" y="1139568"/>
            <a:ext cx="2948982" cy="817002"/>
            <a:chOff x="503238" y="2770637"/>
            <a:chExt cx="3204356" cy="817002"/>
          </a:xfrm>
        </p:grpSpPr>
        <p:sp>
          <p:nvSpPr>
            <p:cNvPr id="127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9" name="组合 25"/>
          <p:cNvGrpSpPr/>
          <p:nvPr/>
        </p:nvGrpSpPr>
        <p:grpSpPr>
          <a:xfrm>
            <a:off x="6195018" y="2400800"/>
            <a:ext cx="2615558" cy="817002"/>
            <a:chOff x="503238" y="2770637"/>
            <a:chExt cx="3204356" cy="817002"/>
          </a:xfrm>
        </p:grpSpPr>
        <p:sp>
          <p:nvSpPr>
            <p:cNvPr id="130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2" name="组合 25"/>
          <p:cNvGrpSpPr/>
          <p:nvPr/>
        </p:nvGrpSpPr>
        <p:grpSpPr>
          <a:xfrm>
            <a:off x="5912544" y="3659960"/>
            <a:ext cx="2615558" cy="817002"/>
            <a:chOff x="503238" y="2770637"/>
            <a:chExt cx="3204356" cy="817002"/>
          </a:xfrm>
        </p:grpSpPr>
        <p:sp>
          <p:nvSpPr>
            <p:cNvPr id="133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25"/>
          <p:cNvGrpSpPr/>
          <p:nvPr/>
        </p:nvGrpSpPr>
        <p:grpSpPr>
          <a:xfrm>
            <a:off x="451261" y="1358779"/>
            <a:ext cx="2711690" cy="578322"/>
            <a:chOff x="774220" y="2729987"/>
            <a:chExt cx="2946515" cy="578322"/>
          </a:xfrm>
        </p:grpSpPr>
        <p:sp>
          <p:nvSpPr>
            <p:cNvPr id="136" name="矩形 26"/>
            <p:cNvSpPr/>
            <p:nvPr/>
          </p:nvSpPr>
          <p:spPr>
            <a:xfrm>
              <a:off x="774220" y="3053880"/>
              <a:ext cx="2933372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8" name="组合 25"/>
          <p:cNvGrpSpPr/>
          <p:nvPr/>
        </p:nvGrpSpPr>
        <p:grpSpPr>
          <a:xfrm>
            <a:off x="0" y="2490371"/>
            <a:ext cx="2961076" cy="578322"/>
            <a:chOff x="503238" y="2729987"/>
            <a:chExt cx="3217497" cy="578322"/>
          </a:xfrm>
        </p:grpSpPr>
        <p:sp>
          <p:nvSpPr>
            <p:cNvPr id="139" name="矩形 26"/>
            <p:cNvSpPr/>
            <p:nvPr/>
          </p:nvSpPr>
          <p:spPr>
            <a:xfrm>
              <a:off x="503238" y="3053880"/>
              <a:ext cx="3204356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1" name="组合 25"/>
          <p:cNvGrpSpPr/>
          <p:nvPr/>
        </p:nvGrpSpPr>
        <p:grpSpPr>
          <a:xfrm>
            <a:off x="139118" y="3654483"/>
            <a:ext cx="2961076" cy="591659"/>
            <a:chOff x="503238" y="2729987"/>
            <a:chExt cx="3217497" cy="591659"/>
          </a:xfrm>
        </p:grpSpPr>
        <p:sp>
          <p:nvSpPr>
            <p:cNvPr id="142" name="矩形 26"/>
            <p:cNvSpPr/>
            <p:nvPr/>
          </p:nvSpPr>
          <p:spPr>
            <a:xfrm>
              <a:off x="503238" y="3053880"/>
              <a:ext cx="3204356" cy="26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4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1580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204132" y="1358697"/>
            <a:ext cx="2041593" cy="1833374"/>
            <a:chOff x="1204130" y="1358696"/>
            <a:chExt cx="2041593" cy="1833374"/>
          </a:xfrm>
        </p:grpSpPr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1695208" y="177029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1630261" y="23381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36837" y="1358697"/>
            <a:ext cx="2039866" cy="1833374"/>
            <a:chOff x="2736837" y="1358696"/>
            <a:chExt cx="2039866" cy="1833374"/>
          </a:xfrm>
        </p:grpSpPr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3458119" y="174169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3207623" y="234769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8682" y="1358697"/>
            <a:ext cx="2041593" cy="1833374"/>
            <a:chOff x="4268680" y="1358696"/>
            <a:chExt cx="2041593" cy="1833374"/>
          </a:xfrm>
        </p:grpSpPr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92005" y="176682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文本框 34"/>
            <p:cNvSpPr txBox="1"/>
            <p:nvPr/>
          </p:nvSpPr>
          <p:spPr>
            <a:xfrm>
              <a:off x="4732911" y="236674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99661" y="1358697"/>
            <a:ext cx="2041593" cy="1833374"/>
            <a:chOff x="5799659" y="1358696"/>
            <a:chExt cx="2041593" cy="1833374"/>
          </a:xfrm>
        </p:grpSpPr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6548657" y="176154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文本框 34"/>
            <p:cNvSpPr txBox="1"/>
            <p:nvPr/>
          </p:nvSpPr>
          <p:spPr>
            <a:xfrm>
              <a:off x="6310273" y="23762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3"/>
          <p:cNvGrpSpPr/>
          <p:nvPr/>
        </p:nvGrpSpPr>
        <p:grpSpPr>
          <a:xfrm>
            <a:off x="1016111" y="3412665"/>
            <a:ext cx="1517540" cy="1102975"/>
            <a:chOff x="5054600" y="1342008"/>
            <a:chExt cx="1517540" cy="1102975"/>
          </a:xfrm>
        </p:grpSpPr>
        <p:sp>
          <p:nvSpPr>
            <p:cNvPr id="81" name="TextBox 80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3"/>
          <p:cNvGrpSpPr/>
          <p:nvPr/>
        </p:nvGrpSpPr>
        <p:grpSpPr>
          <a:xfrm>
            <a:off x="2844910" y="3412665"/>
            <a:ext cx="1517540" cy="1102975"/>
            <a:chOff x="5054600" y="1342008"/>
            <a:chExt cx="1517540" cy="1102975"/>
          </a:xfrm>
        </p:grpSpPr>
        <p:sp>
          <p:nvSpPr>
            <p:cNvPr id="84" name="TextBox 83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4629150" y="3412665"/>
            <a:ext cx="1517540" cy="1102975"/>
            <a:chOff x="5054600" y="1342008"/>
            <a:chExt cx="1517540" cy="1102975"/>
          </a:xfrm>
        </p:grpSpPr>
        <p:sp>
          <p:nvSpPr>
            <p:cNvPr id="87" name="TextBox 86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8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3"/>
          <p:cNvGrpSpPr/>
          <p:nvPr/>
        </p:nvGrpSpPr>
        <p:grpSpPr>
          <a:xfrm>
            <a:off x="6481723" y="3412665"/>
            <a:ext cx="1517540" cy="1102975"/>
            <a:chOff x="5054600" y="1342008"/>
            <a:chExt cx="1517540" cy="1102975"/>
          </a:xfrm>
        </p:grpSpPr>
        <p:sp>
          <p:nvSpPr>
            <p:cNvPr id="90" name="TextBox 89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91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047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654550" y="931862"/>
            <a:ext cx="4219575" cy="4352925"/>
            <a:chOff x="4195762" y="2005013"/>
            <a:chExt cx="4219575" cy="4352925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0800000">
              <a:off x="4195762" y="6196013"/>
              <a:ext cx="4219575" cy="161925"/>
            </a:xfrm>
            <a:custGeom>
              <a:avLst/>
              <a:gdLst>
                <a:gd name="T0" fmla="*/ 791286937 w 21600"/>
                <a:gd name="T1" fmla="*/ 606941 h 21600"/>
                <a:gd name="T2" fmla="*/ 412148551 w 21600"/>
                <a:gd name="T3" fmla="*/ 1213875 h 21600"/>
                <a:gd name="T4" fmla="*/ 33009970 w 21600"/>
                <a:gd name="T5" fmla="*/ 606941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chemeClr val="tx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4195762" y="5394325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829299" y="5516562"/>
              <a:ext cx="952500" cy="34925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50%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10800000">
              <a:off x="4195762" y="4759325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4605337" y="4364038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875337" y="4384675"/>
              <a:ext cx="862012" cy="341312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bg1"/>
                  </a:solidFill>
                  <a:latin typeface="Agency FB" pitchFamily="34" charset="0"/>
                  <a:cs typeface="Arial"/>
                </a:rPr>
                <a:t>30%</a:t>
              </a:r>
              <a:endParaRPr lang="zh-CN" altLang="en-US" b="1" kern="10" dirty="0">
                <a:solidFill>
                  <a:schemeClr val="bg1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10800000">
              <a:off x="4605337" y="3870325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5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4927599" y="3557588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19799" y="3551237"/>
              <a:ext cx="571500" cy="22860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25%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 rot="10800000">
              <a:off x="4927599" y="3151188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5256212" y="2884488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6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072187" y="2846387"/>
              <a:ext cx="46672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10%</a:t>
              </a:r>
              <a:endParaRPr lang="zh-CN" altLang="en-US" b="1" kern="1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 rot="10800000">
              <a:off x="5256212" y="2581275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  <p:sp>
          <p:nvSpPr>
            <p:cNvPr id="18" name="AutoShape 23"/>
            <p:cNvSpPr>
              <a:spLocks noChangeArrowheads="1"/>
            </p:cNvSpPr>
            <p:nvPr/>
          </p:nvSpPr>
          <p:spPr bwMode="auto">
            <a:xfrm>
              <a:off x="5499099" y="2308225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145212" y="2286000"/>
              <a:ext cx="32067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20" name="AutoShape 25"/>
            <p:cNvSpPr>
              <a:spLocks noChangeArrowheads="1"/>
            </p:cNvSpPr>
            <p:nvPr/>
          </p:nvSpPr>
          <p:spPr bwMode="auto">
            <a:xfrm rot="10800000">
              <a:off x="5499099" y="2005013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</p:grpSp>
      <p:sp>
        <p:nvSpPr>
          <p:cNvPr id="21" name="Line 26"/>
          <p:cNvSpPr>
            <a:spLocks noChangeShapeType="1"/>
          </p:cNvSpPr>
          <p:nvPr/>
        </p:nvSpPr>
        <p:spPr bwMode="auto">
          <a:xfrm flipH="1">
            <a:off x="911225" y="1414462"/>
            <a:ext cx="500380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911225" y="9826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3" name="Line 28"/>
          <p:cNvSpPr>
            <a:spLocks noChangeShapeType="1"/>
          </p:cNvSpPr>
          <p:nvPr/>
        </p:nvSpPr>
        <p:spPr bwMode="auto">
          <a:xfrm flipH="1">
            <a:off x="911225" y="2027237"/>
            <a:ext cx="4716462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4" name="Rectangle 29"/>
          <p:cNvSpPr>
            <a:spLocks noChangeArrowheads="1"/>
          </p:cNvSpPr>
          <p:nvPr/>
        </p:nvSpPr>
        <p:spPr bwMode="auto">
          <a:xfrm>
            <a:off x="911225" y="1558924"/>
            <a:ext cx="32750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5" name="Line 30"/>
          <p:cNvSpPr>
            <a:spLocks noChangeShapeType="1"/>
          </p:cNvSpPr>
          <p:nvPr/>
        </p:nvSpPr>
        <p:spPr bwMode="auto">
          <a:xfrm flipH="1">
            <a:off x="911225" y="2782887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911225" y="235108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H="1">
            <a:off x="911225" y="3719512"/>
            <a:ext cx="4103687" cy="0"/>
          </a:xfrm>
          <a:prstGeom prst="line">
            <a:avLst/>
          </a:prstGeom>
          <a:noFill/>
          <a:ln w="9525">
            <a:solidFill>
              <a:schemeClr val="accent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838200" y="3117849"/>
            <a:ext cx="4498976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67" dirty="0">
                <a:ln w="11430"/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9" name="Line 34"/>
          <p:cNvSpPr>
            <a:spLocks noChangeShapeType="1"/>
          </p:cNvSpPr>
          <p:nvPr/>
        </p:nvSpPr>
        <p:spPr bwMode="auto">
          <a:xfrm flipH="1">
            <a:off x="911225" y="4906962"/>
            <a:ext cx="388778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911225" y="44751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32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8" grpId="1"/>
      <p:bldP spid="29" grpId="0" animBg="1"/>
      <p:bldP spid="30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81000" y="951945"/>
            <a:ext cx="44535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solidFill>
              <a:schemeClr val="bg2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>
            <a:spLocks/>
          </p:cNvSpPr>
          <p:nvPr/>
        </p:nvSpPr>
        <p:spPr bwMode="gray">
          <a:xfrm>
            <a:off x="3334486" y="3904694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1" name="Freeform 92"/>
          <p:cNvSpPr>
            <a:spLocks/>
          </p:cNvSpPr>
          <p:nvPr/>
        </p:nvSpPr>
        <p:spPr bwMode="gray">
          <a:xfrm>
            <a:off x="3647662" y="2580720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2" name="Freeform 100"/>
          <p:cNvSpPr>
            <a:spLocks/>
          </p:cNvSpPr>
          <p:nvPr/>
        </p:nvSpPr>
        <p:spPr bwMode="gray">
          <a:xfrm>
            <a:off x="3876292" y="1975882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4326661" y="2296757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515994" y="248308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166548" y="2678885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355883" y="2865218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3886200" y="3362961"/>
            <a:ext cx="629793" cy="199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515994" y="3362961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84602" y="4226759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973936" y="4413092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027553" y="212274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553" y="255452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027553" y="305360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3600" y="4051085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6607140" y="1688944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6619691" y="1841397"/>
            <a:ext cx="2067109" cy="301635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Freeform 118"/>
          <p:cNvSpPr>
            <a:spLocks/>
          </p:cNvSpPr>
          <p:nvPr/>
        </p:nvSpPr>
        <p:spPr bwMode="gray">
          <a:xfrm>
            <a:off x="3614682" y="3409950"/>
            <a:ext cx="423918" cy="584597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29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102" grpId="0"/>
      <p:bldP spid="103" grpId="0"/>
      <p:bldP spid="104" grpId="0"/>
      <p:bldP spid="105" grpId="0"/>
      <p:bldP spid="106" grpId="0" animBg="1"/>
      <p:bldP spid="107" grpId="0"/>
      <p:bldP spid="112" grpId="0" animBg="1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306730" y="4298603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ko-KR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019175" y="1345763"/>
            <a:ext cx="1712098" cy="1513131"/>
            <a:chOff x="1057275" y="1583888"/>
            <a:chExt cx="1712098" cy="1513131"/>
          </a:xfrm>
        </p:grpSpPr>
        <p:sp>
          <p:nvSpPr>
            <p:cNvPr id="40" name="圆角矩形 9"/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1" name="圆角矩形 10"/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1097436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27"/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792420" y="1353176"/>
            <a:ext cx="1712098" cy="1513131"/>
            <a:chOff x="2830520" y="1591301"/>
            <a:chExt cx="1712098" cy="1513131"/>
          </a:xfrm>
        </p:grpSpPr>
        <p:sp>
          <p:nvSpPr>
            <p:cNvPr id="45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6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7" name="矩形 28"/>
            <p:cNvSpPr/>
            <p:nvPr/>
          </p:nvSpPr>
          <p:spPr>
            <a:xfrm>
              <a:off x="3293527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8" name="Text Box 41"/>
            <p:cNvSpPr txBox="1">
              <a:spLocks noChangeArrowheads="1"/>
            </p:cNvSpPr>
            <p:nvPr/>
          </p:nvSpPr>
          <p:spPr bwMode="auto">
            <a:xfrm>
              <a:off x="2870511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65664" y="1356149"/>
            <a:ext cx="1712098" cy="1513131"/>
            <a:chOff x="4603764" y="1594274"/>
            <a:chExt cx="1712098" cy="1513131"/>
          </a:xfrm>
        </p:grpSpPr>
        <p:sp>
          <p:nvSpPr>
            <p:cNvPr id="50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1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2" name="矩形 29"/>
            <p:cNvSpPr/>
            <p:nvPr/>
          </p:nvSpPr>
          <p:spPr>
            <a:xfrm>
              <a:off x="5034970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3" name="Text Box 41"/>
            <p:cNvSpPr txBox="1">
              <a:spLocks noChangeArrowheads="1"/>
            </p:cNvSpPr>
            <p:nvPr/>
          </p:nvSpPr>
          <p:spPr bwMode="auto">
            <a:xfrm>
              <a:off x="4632636" y="1824688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329026" y="1356149"/>
            <a:ext cx="1712098" cy="1513131"/>
            <a:chOff x="6367126" y="1594274"/>
            <a:chExt cx="1712098" cy="1513131"/>
          </a:xfrm>
        </p:grpSpPr>
        <p:sp>
          <p:nvSpPr>
            <p:cNvPr id="55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6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7" name="矩形 30"/>
            <p:cNvSpPr/>
            <p:nvPr/>
          </p:nvSpPr>
          <p:spPr>
            <a:xfrm>
              <a:off x="6823065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8" name="Text Box 41"/>
            <p:cNvSpPr txBox="1">
              <a:spLocks noChangeArrowheads="1"/>
            </p:cNvSpPr>
            <p:nvPr/>
          </p:nvSpPr>
          <p:spPr bwMode="auto">
            <a:xfrm>
              <a:off x="6458549" y="183421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953612" y="3349506"/>
            <a:ext cx="3123871" cy="3092138"/>
            <a:chOff x="2953610" y="3349505"/>
            <a:chExt cx="3123871" cy="3092138"/>
          </a:xfrm>
        </p:grpSpPr>
        <p:grpSp>
          <p:nvGrpSpPr>
            <p:cNvPr id="60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91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92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93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19"/>
                <p:cNvSpPr>
                  <a:spLocks/>
                </p:cNvSpPr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85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86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62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74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75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76" name="Freeform 29"/>
                <p:cNvSpPr>
                  <a:spLocks/>
                </p:cNvSpPr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30"/>
                <p:cNvSpPr>
                  <a:spLocks/>
                </p:cNvSpPr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31"/>
                <p:cNvSpPr>
                  <a:spLocks/>
                </p:cNvSpPr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32"/>
                <p:cNvSpPr>
                  <a:spLocks/>
                </p:cNvSpPr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34"/>
                <p:cNvSpPr>
                  <a:spLocks/>
                </p:cNvSpPr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35"/>
                <p:cNvSpPr>
                  <a:spLocks/>
                </p:cNvSpPr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36"/>
                <p:cNvSpPr>
                  <a:spLocks/>
                </p:cNvSpPr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37"/>
                <p:cNvSpPr>
                  <a:spLocks/>
                </p:cNvSpPr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64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65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66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6"/>
                <p:cNvSpPr>
                  <a:spLocks/>
                </p:cNvSpPr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7"/>
                <p:cNvSpPr>
                  <a:spLocks/>
                </p:cNvSpPr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8"/>
                <p:cNvSpPr>
                  <a:spLocks/>
                </p:cNvSpPr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52"/>
                <p:cNvSpPr>
                  <a:spLocks/>
                </p:cNvSpPr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5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6120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-2114128"/>
            <a:ext cx="9144000" cy="7257628"/>
            <a:chOff x="0" y="-2114128"/>
            <a:chExt cx="9144000" cy="72576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342900" y="283379"/>
              <a:ext cx="8458200" cy="4484852"/>
            </a:xfrm>
            <a:prstGeom prst="rect">
              <a:avLst/>
            </a:prstGeom>
            <a:solidFill>
              <a:srgbClr val="1D4999">
                <a:alpha val="86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819400" y="-2114128"/>
              <a:ext cx="3581400" cy="4994347"/>
              <a:chOff x="2819400" y="-2114128"/>
              <a:chExt cx="3581400" cy="4994347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819400" y="-2114128"/>
                <a:ext cx="3581400" cy="499434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rgbClr val="1D4999">
                    <a:alpha val="10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3170850" y="-2003995"/>
                <a:ext cx="2878500" cy="45747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rgbClr val="1D4999">
                    <a:alpha val="64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277983" y="2903930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产品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运营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2874395" y="37401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2874395" y="4067455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0" name="Oval 41"/>
          <p:cNvSpPr>
            <a:spLocks noChangeAspect="1" noChangeArrowheads="1"/>
          </p:cNvSpPr>
          <p:nvPr/>
        </p:nvSpPr>
        <p:spPr bwMode="auto">
          <a:xfrm>
            <a:off x="2874395" y="4383640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1" name="Oval 42"/>
          <p:cNvSpPr>
            <a:spLocks noChangeAspect="1" noChangeArrowheads="1"/>
          </p:cNvSpPr>
          <p:nvPr/>
        </p:nvSpPr>
        <p:spPr bwMode="auto">
          <a:xfrm>
            <a:off x="4863771" y="37401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46702" y="36715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产品概述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46702" y="3998872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营销方案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46702" y="43145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bg1"/>
                </a:solidFill>
              </a:rPr>
              <a:t>代理推广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36078" y="43145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利润分析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Oval 42"/>
          <p:cNvSpPr>
            <a:spLocks noChangeAspect="1" noChangeArrowheads="1"/>
          </p:cNvSpPr>
          <p:nvPr/>
        </p:nvSpPr>
        <p:spPr bwMode="auto">
          <a:xfrm>
            <a:off x="4863771" y="4067455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36078" y="3671524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产品展示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Oval 42"/>
          <p:cNvSpPr>
            <a:spLocks noChangeAspect="1" noChangeArrowheads="1"/>
          </p:cNvSpPr>
          <p:nvPr/>
        </p:nvSpPr>
        <p:spPr bwMode="auto">
          <a:xfrm>
            <a:off x="4863771" y="43831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36078" y="3998872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推广计划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7234" y="426252"/>
            <a:ext cx="1725732" cy="1731170"/>
            <a:chOff x="761525" y="1733550"/>
            <a:chExt cx="1725732" cy="1731170"/>
          </a:xfrm>
        </p:grpSpPr>
        <p:grpSp>
          <p:nvGrpSpPr>
            <p:cNvPr id="34" name="组合 7"/>
            <p:cNvGrpSpPr/>
            <p:nvPr/>
          </p:nvGrpSpPr>
          <p:grpSpPr>
            <a:xfrm>
              <a:off x="761525" y="1733550"/>
              <a:ext cx="1725732" cy="1731170"/>
              <a:chOff x="6609209" y="790981"/>
              <a:chExt cx="2301875" cy="2308226"/>
            </a:xfrm>
          </p:grpSpPr>
          <p:sp>
            <p:nvSpPr>
              <p:cNvPr id="35" name="Oval 5"/>
              <p:cNvSpPr>
                <a:spLocks noChangeArrowheads="1"/>
              </p:cNvSpPr>
              <p:nvPr/>
            </p:nvSpPr>
            <p:spPr bwMode="auto">
              <a:xfrm>
                <a:off x="6609209" y="790981"/>
                <a:ext cx="2301875" cy="2308226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6733033" y="914806"/>
                <a:ext cx="2054225" cy="2058987"/>
              </a:xfrm>
              <a:custGeom>
                <a:avLst/>
                <a:gdLst>
                  <a:gd name="T0" fmla="*/ 1653 w 3306"/>
                  <a:gd name="T1" fmla="*/ 0 h 3306"/>
                  <a:gd name="T2" fmla="*/ 3306 w 3306"/>
                  <a:gd name="T3" fmla="*/ 1653 h 3306"/>
                  <a:gd name="T4" fmla="*/ 1653 w 3306"/>
                  <a:gd name="T5" fmla="*/ 3306 h 3306"/>
                  <a:gd name="T6" fmla="*/ 0 w 3306"/>
                  <a:gd name="T7" fmla="*/ 1653 h 3306"/>
                  <a:gd name="T8" fmla="*/ 1653 w 3306"/>
                  <a:gd name="T9" fmla="*/ 0 h 3306"/>
                  <a:gd name="T10" fmla="*/ 1653 w 3306"/>
                  <a:gd name="T11" fmla="*/ 112 h 3306"/>
                  <a:gd name="T12" fmla="*/ 3193 w 3306"/>
                  <a:gd name="T13" fmla="*/ 1653 h 3306"/>
                  <a:gd name="T14" fmla="*/ 1653 w 3306"/>
                  <a:gd name="T15" fmla="*/ 3193 h 3306"/>
                  <a:gd name="T16" fmla="*/ 112 w 3306"/>
                  <a:gd name="T17" fmla="*/ 1653 h 3306"/>
                  <a:gd name="T18" fmla="*/ 1653 w 3306"/>
                  <a:gd name="T19" fmla="*/ 112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6" h="3306">
                    <a:moveTo>
                      <a:pt x="1653" y="0"/>
                    </a:moveTo>
                    <a:cubicBezTo>
                      <a:pt x="2565" y="0"/>
                      <a:pt x="3306" y="740"/>
                      <a:pt x="3306" y="1653"/>
                    </a:cubicBezTo>
                    <a:cubicBezTo>
                      <a:pt x="3306" y="2565"/>
                      <a:pt x="2565" y="3306"/>
                      <a:pt x="1653" y="3306"/>
                    </a:cubicBezTo>
                    <a:cubicBezTo>
                      <a:pt x="740" y="3306"/>
                      <a:pt x="0" y="2565"/>
                      <a:pt x="0" y="1653"/>
                    </a:cubicBezTo>
                    <a:cubicBezTo>
                      <a:pt x="0" y="740"/>
                      <a:pt x="740" y="0"/>
                      <a:pt x="1653" y="0"/>
                    </a:cubicBezTo>
                    <a:close/>
                    <a:moveTo>
                      <a:pt x="1653" y="112"/>
                    </a:moveTo>
                    <a:cubicBezTo>
                      <a:pt x="2503" y="112"/>
                      <a:pt x="3193" y="802"/>
                      <a:pt x="3193" y="1653"/>
                    </a:cubicBezTo>
                    <a:cubicBezTo>
                      <a:pt x="3193" y="2503"/>
                      <a:pt x="2503" y="3193"/>
                      <a:pt x="1653" y="3193"/>
                    </a:cubicBezTo>
                    <a:cubicBezTo>
                      <a:pt x="802" y="3193"/>
                      <a:pt x="112" y="2503"/>
                      <a:pt x="112" y="1653"/>
                    </a:cubicBezTo>
                    <a:cubicBezTo>
                      <a:pt x="112" y="802"/>
                      <a:pt x="802" y="112"/>
                      <a:pt x="1653" y="11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0" name="Freeform 12"/>
            <p:cNvSpPr>
              <a:spLocks noEditPoints="1"/>
            </p:cNvSpPr>
            <p:nvPr/>
          </p:nvSpPr>
          <p:spPr bwMode="auto">
            <a:xfrm>
              <a:off x="1187068" y="2161745"/>
              <a:ext cx="870531" cy="867205"/>
            </a:xfrm>
            <a:custGeom>
              <a:avLst/>
              <a:gdLst>
                <a:gd name="T0" fmla="*/ 862 w 954"/>
                <a:gd name="T1" fmla="*/ 813 h 944"/>
                <a:gd name="T2" fmla="*/ 763 w 954"/>
                <a:gd name="T3" fmla="*/ 813 h 944"/>
                <a:gd name="T4" fmla="*/ 625 w 954"/>
                <a:gd name="T5" fmla="*/ 549 h 944"/>
                <a:gd name="T6" fmla="*/ 611 w 954"/>
                <a:gd name="T7" fmla="*/ 601 h 944"/>
                <a:gd name="T8" fmla="*/ 535 w 954"/>
                <a:gd name="T9" fmla="*/ 658 h 944"/>
                <a:gd name="T10" fmla="*/ 782 w 954"/>
                <a:gd name="T11" fmla="*/ 932 h 944"/>
                <a:gd name="T12" fmla="*/ 941 w 954"/>
                <a:gd name="T13" fmla="*/ 826 h 944"/>
                <a:gd name="T14" fmla="*/ 824 w 954"/>
                <a:gd name="T15" fmla="*/ 704 h 944"/>
                <a:gd name="T16" fmla="*/ 650 w 954"/>
                <a:gd name="T17" fmla="*/ 561 h 944"/>
                <a:gd name="T18" fmla="*/ 345 w 954"/>
                <a:gd name="T19" fmla="*/ 335 h 944"/>
                <a:gd name="T20" fmla="*/ 397 w 954"/>
                <a:gd name="T21" fmla="*/ 321 h 944"/>
                <a:gd name="T22" fmla="*/ 411 w 954"/>
                <a:gd name="T23" fmla="*/ 269 h 944"/>
                <a:gd name="T24" fmla="*/ 423 w 954"/>
                <a:gd name="T25" fmla="*/ 221 h 944"/>
                <a:gd name="T26" fmla="*/ 184 w 954"/>
                <a:gd name="T27" fmla="*/ 21 h 944"/>
                <a:gd name="T28" fmla="*/ 151 w 954"/>
                <a:gd name="T29" fmla="*/ 267 h 944"/>
                <a:gd name="T30" fmla="*/ 1 w 954"/>
                <a:gd name="T31" fmla="*/ 204 h 944"/>
                <a:gd name="T32" fmla="*/ 284 w 954"/>
                <a:gd name="T33" fmla="*/ 406 h 944"/>
                <a:gd name="T34" fmla="*/ 320 w 954"/>
                <a:gd name="T35" fmla="*/ 360 h 944"/>
                <a:gd name="T36" fmla="*/ 920 w 954"/>
                <a:gd name="T37" fmla="*/ 91 h 944"/>
                <a:gd name="T38" fmla="*/ 791 w 954"/>
                <a:gd name="T39" fmla="*/ 0 h 944"/>
                <a:gd name="T40" fmla="*/ 448 w 954"/>
                <a:gd name="T41" fmla="*/ 306 h 944"/>
                <a:gd name="T42" fmla="*/ 399 w 954"/>
                <a:gd name="T43" fmla="*/ 376 h 944"/>
                <a:gd name="T44" fmla="*/ 357 w 954"/>
                <a:gd name="T45" fmla="*/ 397 h 944"/>
                <a:gd name="T46" fmla="*/ 362 w 954"/>
                <a:gd name="T47" fmla="*/ 527 h 944"/>
                <a:gd name="T48" fmla="*/ 85 w 954"/>
                <a:gd name="T49" fmla="*/ 768 h 944"/>
                <a:gd name="T50" fmla="*/ 55 w 954"/>
                <a:gd name="T51" fmla="*/ 944 h 944"/>
                <a:gd name="T52" fmla="*/ 198 w 954"/>
                <a:gd name="T53" fmla="*/ 800 h 944"/>
                <a:gd name="T54" fmla="*/ 423 w 954"/>
                <a:gd name="T55" fmla="*/ 588 h 944"/>
                <a:gd name="T56" fmla="*/ 549 w 954"/>
                <a:gd name="T57" fmla="*/ 588 h 944"/>
                <a:gd name="T58" fmla="*/ 585 w 954"/>
                <a:gd name="T59" fmla="*/ 509 h 944"/>
                <a:gd name="T60" fmla="*/ 639 w 954"/>
                <a:gd name="T61" fmla="*/ 498 h 944"/>
                <a:gd name="T62" fmla="*/ 920 w 954"/>
                <a:gd name="T63" fmla="*/ 91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4" h="944">
                  <a:moveTo>
                    <a:pt x="813" y="764"/>
                  </a:moveTo>
                  <a:cubicBezTo>
                    <a:pt x="840" y="764"/>
                    <a:pt x="862" y="786"/>
                    <a:pt x="862" y="813"/>
                  </a:cubicBezTo>
                  <a:cubicBezTo>
                    <a:pt x="862" y="841"/>
                    <a:pt x="840" y="863"/>
                    <a:pt x="813" y="863"/>
                  </a:cubicBezTo>
                  <a:cubicBezTo>
                    <a:pt x="786" y="863"/>
                    <a:pt x="763" y="841"/>
                    <a:pt x="763" y="813"/>
                  </a:cubicBezTo>
                  <a:cubicBezTo>
                    <a:pt x="763" y="786"/>
                    <a:pt x="786" y="764"/>
                    <a:pt x="813" y="764"/>
                  </a:cubicBezTo>
                  <a:close/>
                  <a:moveTo>
                    <a:pt x="625" y="549"/>
                  </a:moveTo>
                  <a:lnTo>
                    <a:pt x="637" y="574"/>
                  </a:lnTo>
                  <a:lnTo>
                    <a:pt x="611" y="601"/>
                  </a:lnTo>
                  <a:lnTo>
                    <a:pt x="586" y="625"/>
                  </a:lnTo>
                  <a:cubicBezTo>
                    <a:pt x="571" y="640"/>
                    <a:pt x="554" y="651"/>
                    <a:pt x="535" y="658"/>
                  </a:cubicBezTo>
                  <a:lnTo>
                    <a:pt x="703" y="826"/>
                  </a:lnTo>
                  <a:lnTo>
                    <a:pt x="782" y="932"/>
                  </a:lnTo>
                  <a:lnTo>
                    <a:pt x="824" y="943"/>
                  </a:lnTo>
                  <a:lnTo>
                    <a:pt x="941" y="826"/>
                  </a:lnTo>
                  <a:lnTo>
                    <a:pt x="930" y="783"/>
                  </a:lnTo>
                  <a:lnTo>
                    <a:pt x="824" y="704"/>
                  </a:lnTo>
                  <a:lnTo>
                    <a:pt x="666" y="546"/>
                  </a:lnTo>
                  <a:lnTo>
                    <a:pt x="650" y="561"/>
                  </a:lnTo>
                  <a:lnTo>
                    <a:pt x="625" y="549"/>
                  </a:lnTo>
                  <a:close/>
                  <a:moveTo>
                    <a:pt x="345" y="335"/>
                  </a:moveTo>
                  <a:lnTo>
                    <a:pt x="372" y="308"/>
                  </a:lnTo>
                  <a:lnTo>
                    <a:pt x="397" y="321"/>
                  </a:lnTo>
                  <a:lnTo>
                    <a:pt x="384" y="296"/>
                  </a:lnTo>
                  <a:lnTo>
                    <a:pt x="411" y="269"/>
                  </a:lnTo>
                  <a:lnTo>
                    <a:pt x="414" y="266"/>
                  </a:lnTo>
                  <a:cubicBezTo>
                    <a:pt x="420" y="251"/>
                    <a:pt x="423" y="235"/>
                    <a:pt x="423" y="221"/>
                  </a:cubicBezTo>
                  <a:cubicBezTo>
                    <a:pt x="423" y="108"/>
                    <a:pt x="316" y="0"/>
                    <a:pt x="204" y="1"/>
                  </a:cubicBezTo>
                  <a:cubicBezTo>
                    <a:pt x="203" y="1"/>
                    <a:pt x="191" y="14"/>
                    <a:pt x="184" y="21"/>
                  </a:cubicBezTo>
                  <a:cubicBezTo>
                    <a:pt x="274" y="111"/>
                    <a:pt x="266" y="96"/>
                    <a:pt x="266" y="151"/>
                  </a:cubicBezTo>
                  <a:cubicBezTo>
                    <a:pt x="266" y="196"/>
                    <a:pt x="195" y="267"/>
                    <a:pt x="151" y="267"/>
                  </a:cubicBezTo>
                  <a:cubicBezTo>
                    <a:pt x="94" y="267"/>
                    <a:pt x="112" y="276"/>
                    <a:pt x="20" y="184"/>
                  </a:cubicBezTo>
                  <a:cubicBezTo>
                    <a:pt x="13" y="191"/>
                    <a:pt x="1" y="204"/>
                    <a:pt x="1" y="204"/>
                  </a:cubicBezTo>
                  <a:cubicBezTo>
                    <a:pt x="2" y="316"/>
                    <a:pt x="108" y="424"/>
                    <a:pt x="220" y="424"/>
                  </a:cubicBezTo>
                  <a:cubicBezTo>
                    <a:pt x="240" y="424"/>
                    <a:pt x="262" y="417"/>
                    <a:pt x="284" y="406"/>
                  </a:cubicBezTo>
                  <a:lnTo>
                    <a:pt x="288" y="411"/>
                  </a:lnTo>
                  <a:cubicBezTo>
                    <a:pt x="295" y="392"/>
                    <a:pt x="305" y="375"/>
                    <a:pt x="320" y="360"/>
                  </a:cubicBezTo>
                  <a:lnTo>
                    <a:pt x="345" y="335"/>
                  </a:lnTo>
                  <a:close/>
                  <a:moveTo>
                    <a:pt x="920" y="91"/>
                  </a:moveTo>
                  <a:lnTo>
                    <a:pt x="854" y="26"/>
                  </a:lnTo>
                  <a:cubicBezTo>
                    <a:pt x="837" y="9"/>
                    <a:pt x="814" y="0"/>
                    <a:pt x="791" y="0"/>
                  </a:cubicBezTo>
                  <a:cubicBezTo>
                    <a:pt x="768" y="0"/>
                    <a:pt x="746" y="9"/>
                    <a:pt x="728" y="26"/>
                  </a:cubicBezTo>
                  <a:lnTo>
                    <a:pt x="448" y="306"/>
                  </a:lnTo>
                  <a:cubicBezTo>
                    <a:pt x="457" y="323"/>
                    <a:pt x="450" y="348"/>
                    <a:pt x="437" y="361"/>
                  </a:cubicBezTo>
                  <a:cubicBezTo>
                    <a:pt x="428" y="370"/>
                    <a:pt x="413" y="376"/>
                    <a:pt x="399" y="376"/>
                  </a:cubicBezTo>
                  <a:cubicBezTo>
                    <a:pt x="393" y="376"/>
                    <a:pt x="387" y="375"/>
                    <a:pt x="382" y="372"/>
                  </a:cubicBezTo>
                  <a:lnTo>
                    <a:pt x="357" y="397"/>
                  </a:lnTo>
                  <a:cubicBezTo>
                    <a:pt x="323" y="432"/>
                    <a:pt x="323" y="488"/>
                    <a:pt x="357" y="523"/>
                  </a:cubicBezTo>
                  <a:lnTo>
                    <a:pt x="362" y="527"/>
                  </a:lnTo>
                  <a:lnTo>
                    <a:pt x="143" y="746"/>
                  </a:lnTo>
                  <a:lnTo>
                    <a:pt x="85" y="768"/>
                  </a:lnTo>
                  <a:lnTo>
                    <a:pt x="0" y="889"/>
                  </a:lnTo>
                  <a:lnTo>
                    <a:pt x="55" y="944"/>
                  </a:lnTo>
                  <a:lnTo>
                    <a:pt x="176" y="859"/>
                  </a:lnTo>
                  <a:lnTo>
                    <a:pt x="198" y="800"/>
                  </a:lnTo>
                  <a:lnTo>
                    <a:pt x="416" y="582"/>
                  </a:lnTo>
                  <a:lnTo>
                    <a:pt x="423" y="588"/>
                  </a:lnTo>
                  <a:cubicBezTo>
                    <a:pt x="440" y="606"/>
                    <a:pt x="463" y="614"/>
                    <a:pt x="486" y="614"/>
                  </a:cubicBezTo>
                  <a:cubicBezTo>
                    <a:pt x="509" y="614"/>
                    <a:pt x="531" y="606"/>
                    <a:pt x="549" y="588"/>
                  </a:cubicBezTo>
                  <a:lnTo>
                    <a:pt x="574" y="564"/>
                  </a:lnTo>
                  <a:cubicBezTo>
                    <a:pt x="565" y="547"/>
                    <a:pt x="572" y="522"/>
                    <a:pt x="585" y="509"/>
                  </a:cubicBezTo>
                  <a:cubicBezTo>
                    <a:pt x="594" y="500"/>
                    <a:pt x="609" y="494"/>
                    <a:pt x="622" y="494"/>
                  </a:cubicBezTo>
                  <a:cubicBezTo>
                    <a:pt x="629" y="494"/>
                    <a:pt x="634" y="495"/>
                    <a:pt x="639" y="498"/>
                  </a:cubicBezTo>
                  <a:lnTo>
                    <a:pt x="920" y="217"/>
                  </a:lnTo>
                  <a:cubicBezTo>
                    <a:pt x="954" y="183"/>
                    <a:pt x="954" y="126"/>
                    <a:pt x="920" y="9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 animBg="1"/>
      <p:bldP spid="47" grpId="0"/>
      <p:bldP spid="48" grpId="0" animBg="1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4420294" y="1790973"/>
            <a:ext cx="586124" cy="93196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>
            <a:off x="3834171" y="1790973"/>
            <a:ext cx="586124" cy="93196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4510888" y="2812297"/>
            <a:ext cx="942147" cy="57812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4510888" y="2231491"/>
            <a:ext cx="942147" cy="5808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3834171" y="2899864"/>
            <a:ext cx="586124" cy="931076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4420294" y="2899864"/>
            <a:ext cx="586124" cy="931076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0"/>
          <p:cNvSpPr>
            <a:spLocks/>
          </p:cNvSpPr>
          <p:nvPr/>
        </p:nvSpPr>
        <p:spPr bwMode="auto">
          <a:xfrm>
            <a:off x="3387559" y="2812297"/>
            <a:ext cx="942147" cy="57812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3869504" y="1870498"/>
            <a:ext cx="1172249" cy="931969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3422887" y="2311910"/>
            <a:ext cx="2065476" cy="1158037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7"/>
          <p:cNvSpPr>
            <a:spLocks/>
          </p:cNvSpPr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8"/>
          <p:cNvSpPr>
            <a:spLocks/>
          </p:cNvSpPr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1"/>
          <p:cNvSpPr>
            <a:spLocks/>
          </p:cNvSpPr>
          <p:nvPr/>
        </p:nvSpPr>
        <p:spPr bwMode="auto">
          <a:xfrm>
            <a:off x="3458218" y="2834634"/>
            <a:ext cx="847932" cy="555786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722743" y="835988"/>
            <a:ext cx="2581890" cy="926408"/>
            <a:chOff x="336640" y="2982432"/>
            <a:chExt cx="2581890" cy="926408"/>
          </a:xfrm>
        </p:grpSpPr>
        <p:sp>
          <p:nvSpPr>
            <p:cNvPr id="47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97421" y="2388237"/>
            <a:ext cx="2711321" cy="962490"/>
            <a:chOff x="803868" y="2946350"/>
            <a:chExt cx="2711321" cy="962490"/>
          </a:xfrm>
        </p:grpSpPr>
        <p:sp>
          <p:nvSpPr>
            <p:cNvPr id="50" name="文本框 11"/>
            <p:cNvSpPr txBox="1"/>
            <p:nvPr/>
          </p:nvSpPr>
          <p:spPr>
            <a:xfrm>
              <a:off x="803869" y="294635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9"/>
            <p:cNvSpPr/>
            <p:nvPr/>
          </p:nvSpPr>
          <p:spPr>
            <a:xfrm>
              <a:off x="803868" y="3290209"/>
              <a:ext cx="2711321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0694" y="2433097"/>
            <a:ext cx="2513985" cy="957323"/>
            <a:chOff x="580847" y="2982432"/>
            <a:chExt cx="2513985" cy="957323"/>
          </a:xfrm>
        </p:grpSpPr>
        <p:sp>
          <p:nvSpPr>
            <p:cNvPr id="53" name="文本框 11"/>
            <p:cNvSpPr txBox="1"/>
            <p:nvPr/>
          </p:nvSpPr>
          <p:spPr>
            <a:xfrm>
              <a:off x="1692801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9"/>
            <p:cNvSpPr/>
            <p:nvPr/>
          </p:nvSpPr>
          <p:spPr>
            <a:xfrm>
              <a:off x="580847" y="3321124"/>
              <a:ext cx="2513985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86546" y="3872937"/>
            <a:ext cx="2581890" cy="926408"/>
            <a:chOff x="336640" y="2982432"/>
            <a:chExt cx="2581890" cy="926408"/>
          </a:xfrm>
        </p:grpSpPr>
        <p:sp>
          <p:nvSpPr>
            <p:cNvPr id="5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34173" y="1790973"/>
            <a:ext cx="1172247" cy="931969"/>
            <a:chOff x="3834171" y="1790972"/>
            <a:chExt cx="1172247" cy="931969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4420294" y="1790972"/>
              <a:ext cx="586124" cy="931969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3834171" y="1790972"/>
              <a:ext cx="586124" cy="931969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4033471" y="2057249"/>
              <a:ext cx="313445" cy="28146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05771" y="205396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97082" y="2228084"/>
            <a:ext cx="948902" cy="1158930"/>
            <a:chOff x="3397082" y="2228084"/>
            <a:chExt cx="948902" cy="1158930"/>
          </a:xfrm>
        </p:grpSpPr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3397082" y="2802771"/>
              <a:ext cx="942147" cy="57812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Group 90"/>
            <p:cNvGrpSpPr/>
            <p:nvPr/>
          </p:nvGrpSpPr>
          <p:grpSpPr>
            <a:xfrm>
              <a:off x="3403837" y="2228084"/>
              <a:ext cx="942147" cy="1158930"/>
              <a:chOff x="3387557" y="2231490"/>
              <a:chExt cx="942147" cy="1158930"/>
            </a:xfrm>
          </p:grpSpPr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3387557" y="2231490"/>
                <a:ext cx="942147" cy="58080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>
                <a:spLocks/>
              </p:cNvSpPr>
              <p:nvPr/>
            </p:nvSpPr>
            <p:spPr bwMode="auto">
              <a:xfrm>
                <a:off x="3458218" y="2834634"/>
                <a:ext cx="847932" cy="555786"/>
              </a:xfrm>
              <a:custGeom>
                <a:avLst/>
                <a:gdLst>
                  <a:gd name="T0" fmla="*/ 936 w 936"/>
                  <a:gd name="T1" fmla="*/ 0 h 622"/>
                  <a:gd name="T2" fmla="*/ 315 w 936"/>
                  <a:gd name="T3" fmla="*/ 622 h 622"/>
                  <a:gd name="T4" fmla="*/ 0 w 936"/>
                  <a:gd name="T5" fmla="*/ 622 h 622"/>
                  <a:gd name="T6" fmla="*/ 315 w 936"/>
                  <a:gd name="T7" fmla="*/ 622 h 622"/>
                  <a:gd name="T8" fmla="*/ 936 w 936"/>
                  <a:gd name="T9" fmla="*/ 0 h 622"/>
                  <a:gd name="T10" fmla="*/ 936 w 936"/>
                  <a:gd name="T11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6" h="622">
                    <a:moveTo>
                      <a:pt x="936" y="0"/>
                    </a:moveTo>
                    <a:lnTo>
                      <a:pt x="315" y="622"/>
                    </a:lnTo>
                    <a:lnTo>
                      <a:pt x="0" y="622"/>
                    </a:lnTo>
                    <a:lnTo>
                      <a:pt x="315" y="622"/>
                    </a:lnTo>
                    <a:lnTo>
                      <a:pt x="936" y="0"/>
                    </a:lnTo>
                    <a:lnTo>
                      <a:pt x="9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 noEditPoints="1"/>
              </p:cNvSpPr>
              <p:nvPr/>
            </p:nvSpPr>
            <p:spPr bwMode="auto">
              <a:xfrm>
                <a:off x="3722743" y="2463811"/>
                <a:ext cx="265432" cy="296658"/>
              </a:xfrm>
              <a:custGeom>
                <a:avLst/>
                <a:gdLst>
                  <a:gd name="T0" fmla="*/ 54 w 105"/>
                  <a:gd name="T1" fmla="*/ 33 h 119"/>
                  <a:gd name="T2" fmla="*/ 51 w 105"/>
                  <a:gd name="T3" fmla="*/ 33 h 119"/>
                  <a:gd name="T4" fmla="*/ 51 w 105"/>
                  <a:gd name="T5" fmla="*/ 66 h 119"/>
                  <a:gd name="T6" fmla="*/ 49 w 105"/>
                  <a:gd name="T7" fmla="*/ 69 h 119"/>
                  <a:gd name="T8" fmla="*/ 50 w 105"/>
                  <a:gd name="T9" fmla="*/ 71 h 119"/>
                  <a:gd name="T10" fmla="*/ 51 w 105"/>
                  <a:gd name="T11" fmla="*/ 70 h 119"/>
                  <a:gd name="T12" fmla="*/ 51 w 105"/>
                  <a:gd name="T13" fmla="*/ 73 h 119"/>
                  <a:gd name="T14" fmla="*/ 54 w 105"/>
                  <a:gd name="T15" fmla="*/ 73 h 119"/>
                  <a:gd name="T16" fmla="*/ 54 w 105"/>
                  <a:gd name="T17" fmla="*/ 67 h 119"/>
                  <a:gd name="T18" fmla="*/ 72 w 105"/>
                  <a:gd name="T19" fmla="*/ 49 h 119"/>
                  <a:gd name="T20" fmla="*/ 71 w 105"/>
                  <a:gd name="T21" fmla="*/ 47 h 119"/>
                  <a:gd name="T22" fmla="*/ 54 w 105"/>
                  <a:gd name="T23" fmla="*/ 64 h 119"/>
                  <a:gd name="T24" fmla="*/ 54 w 105"/>
                  <a:gd name="T25" fmla="*/ 33 h 119"/>
                  <a:gd name="T26" fmla="*/ 51 w 105"/>
                  <a:gd name="T27" fmla="*/ 31 h 119"/>
                  <a:gd name="T28" fmla="*/ 54 w 105"/>
                  <a:gd name="T29" fmla="*/ 31 h 119"/>
                  <a:gd name="T30" fmla="*/ 54 w 105"/>
                  <a:gd name="T31" fmla="*/ 21 h 119"/>
                  <a:gd name="T32" fmla="*/ 84 w 105"/>
                  <a:gd name="T33" fmla="*/ 34 h 119"/>
                  <a:gd name="T34" fmla="*/ 77 w 105"/>
                  <a:gd name="T35" fmla="*/ 40 h 119"/>
                  <a:gd name="T36" fmla="*/ 79 w 105"/>
                  <a:gd name="T37" fmla="*/ 42 h 119"/>
                  <a:gd name="T38" fmla="*/ 86 w 105"/>
                  <a:gd name="T39" fmla="*/ 35 h 119"/>
                  <a:gd name="T40" fmla="*/ 98 w 105"/>
                  <a:gd name="T41" fmla="*/ 65 h 119"/>
                  <a:gd name="T42" fmla="*/ 89 w 105"/>
                  <a:gd name="T43" fmla="*/ 65 h 119"/>
                  <a:gd name="T44" fmla="*/ 89 w 105"/>
                  <a:gd name="T45" fmla="*/ 68 h 119"/>
                  <a:gd name="T46" fmla="*/ 98 w 105"/>
                  <a:gd name="T47" fmla="*/ 68 h 119"/>
                  <a:gd name="T48" fmla="*/ 86 w 105"/>
                  <a:gd name="T49" fmla="*/ 98 h 119"/>
                  <a:gd name="T50" fmla="*/ 79 w 105"/>
                  <a:gd name="T51" fmla="*/ 91 h 119"/>
                  <a:gd name="T52" fmla="*/ 77 w 105"/>
                  <a:gd name="T53" fmla="*/ 93 h 119"/>
                  <a:gd name="T54" fmla="*/ 84 w 105"/>
                  <a:gd name="T55" fmla="*/ 100 h 119"/>
                  <a:gd name="T56" fmla="*/ 54 w 105"/>
                  <a:gd name="T57" fmla="*/ 112 h 119"/>
                  <a:gd name="T58" fmla="*/ 54 w 105"/>
                  <a:gd name="T59" fmla="*/ 103 h 119"/>
                  <a:gd name="T60" fmla="*/ 51 w 105"/>
                  <a:gd name="T61" fmla="*/ 103 h 119"/>
                  <a:gd name="T62" fmla="*/ 51 w 105"/>
                  <a:gd name="T63" fmla="*/ 112 h 119"/>
                  <a:gd name="T64" fmla="*/ 21 w 105"/>
                  <a:gd name="T65" fmla="*/ 100 h 119"/>
                  <a:gd name="T66" fmla="*/ 28 w 105"/>
                  <a:gd name="T67" fmla="*/ 93 h 119"/>
                  <a:gd name="T68" fmla="*/ 26 w 105"/>
                  <a:gd name="T69" fmla="*/ 91 h 119"/>
                  <a:gd name="T70" fmla="*/ 20 w 105"/>
                  <a:gd name="T71" fmla="*/ 98 h 119"/>
                  <a:gd name="T72" fmla="*/ 7 w 105"/>
                  <a:gd name="T73" fmla="*/ 68 h 119"/>
                  <a:gd name="T74" fmla="*/ 17 w 105"/>
                  <a:gd name="T75" fmla="*/ 68 h 119"/>
                  <a:gd name="T76" fmla="*/ 17 w 105"/>
                  <a:gd name="T77" fmla="*/ 65 h 119"/>
                  <a:gd name="T78" fmla="*/ 7 w 105"/>
                  <a:gd name="T79" fmla="*/ 65 h 119"/>
                  <a:gd name="T80" fmla="*/ 20 w 105"/>
                  <a:gd name="T81" fmla="*/ 35 h 119"/>
                  <a:gd name="T82" fmla="*/ 26 w 105"/>
                  <a:gd name="T83" fmla="*/ 42 h 119"/>
                  <a:gd name="T84" fmla="*/ 28 w 105"/>
                  <a:gd name="T85" fmla="*/ 40 h 119"/>
                  <a:gd name="T86" fmla="*/ 21 w 105"/>
                  <a:gd name="T87" fmla="*/ 34 h 119"/>
                  <a:gd name="T88" fmla="*/ 51 w 105"/>
                  <a:gd name="T89" fmla="*/ 21 h 119"/>
                  <a:gd name="T90" fmla="*/ 51 w 105"/>
                  <a:gd name="T91" fmla="*/ 31 h 119"/>
                  <a:gd name="T92" fmla="*/ 65 w 105"/>
                  <a:gd name="T93" fmla="*/ 0 h 119"/>
                  <a:gd name="T94" fmla="*/ 40 w 105"/>
                  <a:gd name="T95" fmla="*/ 0 h 119"/>
                  <a:gd name="T96" fmla="*/ 40 w 105"/>
                  <a:gd name="T97" fmla="*/ 10 h 119"/>
                  <a:gd name="T98" fmla="*/ 50 w 105"/>
                  <a:gd name="T99" fmla="*/ 10 h 119"/>
                  <a:gd name="T100" fmla="*/ 50 w 105"/>
                  <a:gd name="T101" fmla="*/ 14 h 119"/>
                  <a:gd name="T102" fmla="*/ 0 w 105"/>
                  <a:gd name="T103" fmla="*/ 67 h 119"/>
                  <a:gd name="T104" fmla="*/ 53 w 105"/>
                  <a:gd name="T105" fmla="*/ 119 h 119"/>
                  <a:gd name="T106" fmla="*/ 105 w 105"/>
                  <a:gd name="T107" fmla="*/ 67 h 119"/>
                  <a:gd name="T108" fmla="*/ 56 w 105"/>
                  <a:gd name="T109" fmla="*/ 14 h 119"/>
                  <a:gd name="T110" fmla="*/ 56 w 105"/>
                  <a:gd name="T111" fmla="*/ 10 h 119"/>
                  <a:gd name="T112" fmla="*/ 65 w 105"/>
                  <a:gd name="T113" fmla="*/ 10 h 119"/>
                  <a:gd name="T114" fmla="*/ 65 w 105"/>
                  <a:gd name="T11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" h="119">
                    <a:moveTo>
                      <a:pt x="54" y="33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1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66" y="21"/>
                      <a:pt x="76" y="26"/>
                      <a:pt x="84" y="34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3" y="43"/>
                      <a:pt x="98" y="54"/>
                      <a:pt x="98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79"/>
                      <a:pt x="93" y="90"/>
                      <a:pt x="86" y="9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76" y="107"/>
                      <a:pt x="66" y="112"/>
                      <a:pt x="54" y="11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40" y="112"/>
                      <a:pt x="29" y="107"/>
                      <a:pt x="21" y="100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2" y="90"/>
                      <a:pt x="8" y="79"/>
                      <a:pt x="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54"/>
                      <a:pt x="12" y="43"/>
                      <a:pt x="20" y="3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9" y="26"/>
                      <a:pt x="40" y="21"/>
                      <a:pt x="51" y="21"/>
                    </a:cubicBezTo>
                    <a:cubicBezTo>
                      <a:pt x="51" y="31"/>
                      <a:pt x="51" y="31"/>
                      <a:pt x="51" y="31"/>
                    </a:cubicBezTo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6"/>
                      <a:pt x="0" y="39"/>
                      <a:pt x="0" y="67"/>
                    </a:cubicBezTo>
                    <a:cubicBezTo>
                      <a:pt x="0" y="96"/>
                      <a:pt x="24" y="119"/>
                      <a:pt x="53" y="119"/>
                    </a:cubicBezTo>
                    <a:cubicBezTo>
                      <a:pt x="82" y="119"/>
                      <a:pt x="105" y="96"/>
                      <a:pt x="105" y="67"/>
                    </a:cubicBezTo>
                    <a:cubicBezTo>
                      <a:pt x="105" y="39"/>
                      <a:pt x="83" y="16"/>
                      <a:pt x="56" y="14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609161" y="2909388"/>
                <a:ext cx="3738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3834173" y="2899864"/>
            <a:ext cx="1172247" cy="931076"/>
            <a:chOff x="3834171" y="2899863"/>
            <a:chExt cx="1172247" cy="931076"/>
          </a:xfrm>
        </p:grpSpPr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3834171" y="2899863"/>
              <a:ext cx="586124" cy="931076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4420294" y="2899863"/>
              <a:ext cx="586124" cy="931076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4056119" y="3255495"/>
              <a:ext cx="303480" cy="302019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442446" y="327097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10888" y="2231491"/>
            <a:ext cx="942147" cy="1158931"/>
            <a:chOff x="4510886" y="2231490"/>
            <a:chExt cx="942147" cy="1158931"/>
          </a:xfrm>
        </p:grpSpPr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4510886" y="2812296"/>
              <a:ext cx="942147" cy="57812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"/>
            <p:cNvSpPr>
              <a:spLocks/>
            </p:cNvSpPr>
            <p:nvPr/>
          </p:nvSpPr>
          <p:spPr bwMode="auto">
            <a:xfrm>
              <a:off x="4510886" y="2231490"/>
              <a:ext cx="942147" cy="58080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4879591" y="2423603"/>
              <a:ext cx="343340" cy="278787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873417" y="2920359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sp>
        <p:nvSpPr>
          <p:cNvPr id="67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99114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7" name="矩形 46"/>
          <p:cNvSpPr/>
          <p:nvPr/>
        </p:nvSpPr>
        <p:spPr>
          <a:xfrm>
            <a:off x="899114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389405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9" name="矩形 48"/>
          <p:cNvSpPr/>
          <p:nvPr/>
        </p:nvSpPr>
        <p:spPr>
          <a:xfrm>
            <a:off x="2389405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879697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1" name="矩形 50"/>
          <p:cNvSpPr/>
          <p:nvPr/>
        </p:nvSpPr>
        <p:spPr>
          <a:xfrm>
            <a:off x="3879697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369990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3" name="矩形 52"/>
          <p:cNvSpPr/>
          <p:nvPr/>
        </p:nvSpPr>
        <p:spPr>
          <a:xfrm>
            <a:off x="5369990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6860281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5" name="矩形 54"/>
          <p:cNvSpPr/>
          <p:nvPr/>
        </p:nvSpPr>
        <p:spPr>
          <a:xfrm>
            <a:off x="6860281" y="2651501"/>
            <a:ext cx="1318842" cy="794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" name="组合 55"/>
          <p:cNvGrpSpPr/>
          <p:nvPr/>
        </p:nvGrpSpPr>
        <p:grpSpPr>
          <a:xfrm>
            <a:off x="1321338" y="1485912"/>
            <a:ext cx="474396" cy="612440"/>
            <a:chOff x="3095876" y="2479873"/>
            <a:chExt cx="366231" cy="470769"/>
          </a:xfrm>
        </p:grpSpPr>
        <p:sp>
          <p:nvSpPr>
            <p:cNvPr id="5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1" name="Freeform 64"/>
          <p:cNvSpPr>
            <a:spLocks noEditPoints="1"/>
          </p:cNvSpPr>
          <p:nvPr/>
        </p:nvSpPr>
        <p:spPr bwMode="auto">
          <a:xfrm flipH="1">
            <a:off x="2722293" y="1520258"/>
            <a:ext cx="653068" cy="54374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1082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3" name="组合 61"/>
          <p:cNvGrpSpPr/>
          <p:nvPr/>
        </p:nvGrpSpPr>
        <p:grpSpPr>
          <a:xfrm>
            <a:off x="4335276" y="1494180"/>
            <a:ext cx="407684" cy="595906"/>
            <a:chOff x="5690315" y="3674507"/>
            <a:chExt cx="314729" cy="458061"/>
          </a:xfrm>
        </p:grpSpPr>
        <p:sp>
          <p:nvSpPr>
            <p:cNvPr id="6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5" name="Freeform 9"/>
          <p:cNvSpPr>
            <a:spLocks/>
          </p:cNvSpPr>
          <p:nvPr/>
        </p:nvSpPr>
        <p:spPr bwMode="auto">
          <a:xfrm flipH="1">
            <a:off x="5690544" y="1578936"/>
            <a:ext cx="677736" cy="42639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1082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" name="组合 65"/>
          <p:cNvGrpSpPr/>
          <p:nvPr/>
        </p:nvGrpSpPr>
        <p:grpSpPr>
          <a:xfrm>
            <a:off x="7230822" y="1519606"/>
            <a:ext cx="577765" cy="545054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6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" name="组合 72"/>
          <p:cNvGrpSpPr/>
          <p:nvPr/>
        </p:nvGrpSpPr>
        <p:grpSpPr>
          <a:xfrm>
            <a:off x="1479406" y="2280631"/>
            <a:ext cx="6119428" cy="158944"/>
            <a:chOff x="1918742" y="3212976"/>
            <a:chExt cx="8352927" cy="216024"/>
          </a:xfrm>
        </p:grpSpPr>
        <p:sp>
          <p:nvSpPr>
            <p:cNvPr id="74" name="椭圆 7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5" name="椭圆 7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6" name="椭圆 7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</p:grpSp>
      <p:sp>
        <p:nvSpPr>
          <p:cNvPr id="80" name="等腰三角形 79"/>
          <p:cNvSpPr/>
          <p:nvPr/>
        </p:nvSpPr>
        <p:spPr>
          <a:xfrm flipV="1">
            <a:off x="1466744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1" name="等腰三角形 80"/>
          <p:cNvSpPr/>
          <p:nvPr/>
        </p:nvSpPr>
        <p:spPr>
          <a:xfrm flipV="1">
            <a:off x="2957036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2" name="等腰三角形 81"/>
          <p:cNvSpPr/>
          <p:nvPr/>
        </p:nvSpPr>
        <p:spPr>
          <a:xfrm flipV="1">
            <a:off x="4447328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3" name="等腰三角形 82"/>
          <p:cNvSpPr/>
          <p:nvPr/>
        </p:nvSpPr>
        <p:spPr>
          <a:xfrm flipV="1">
            <a:off x="5937619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4" name="等腰三角形 83"/>
          <p:cNvSpPr/>
          <p:nvPr/>
        </p:nvSpPr>
        <p:spPr>
          <a:xfrm flipV="1">
            <a:off x="7427913" y="3446218"/>
            <a:ext cx="183583" cy="15894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5" name="TextBox 84"/>
          <p:cNvSpPr txBox="1"/>
          <p:nvPr/>
        </p:nvSpPr>
        <p:spPr>
          <a:xfrm>
            <a:off x="1080427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570719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061012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51304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041595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90" name="矩形 89"/>
          <p:cNvSpPr/>
          <p:nvPr/>
        </p:nvSpPr>
        <p:spPr>
          <a:xfrm>
            <a:off x="899115" y="4081995"/>
            <a:ext cx="7280010" cy="433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1" grpId="0" animBg="1"/>
      <p:bldP spid="6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" y="1417644"/>
            <a:ext cx="1429394" cy="2754306"/>
            <a:chOff x="609600" y="1417644"/>
            <a:chExt cx="1429394" cy="2754306"/>
          </a:xfrm>
        </p:grpSpPr>
        <p:sp>
          <p:nvSpPr>
            <p:cNvPr id="22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01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25" name="TextBox 80"/>
            <p:cNvSpPr txBox="1"/>
            <p:nvPr/>
          </p:nvSpPr>
          <p:spPr>
            <a:xfrm>
              <a:off x="80505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30"/>
            <p:cNvGrpSpPr/>
            <p:nvPr/>
          </p:nvGrpSpPr>
          <p:grpSpPr>
            <a:xfrm>
              <a:off x="660027" y="1725182"/>
              <a:ext cx="1378967" cy="811492"/>
              <a:chOff x="3658206" y="2768280"/>
              <a:chExt cx="1838623" cy="1081987"/>
            </a:xfrm>
          </p:grpSpPr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公司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介绍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2200925" y="1417644"/>
            <a:ext cx="1448125" cy="2754306"/>
            <a:chOff x="2200925" y="1417644"/>
            <a:chExt cx="1448125" cy="2754306"/>
          </a:xfrm>
        </p:grpSpPr>
        <p:sp>
          <p:nvSpPr>
            <p:cNvPr id="30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02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33" name="TextBox 146"/>
            <p:cNvSpPr txBox="1"/>
            <p:nvPr/>
          </p:nvSpPr>
          <p:spPr>
            <a:xfrm>
              <a:off x="2396379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270083" y="1725183"/>
              <a:ext cx="1378967" cy="811492"/>
              <a:chOff x="3658206" y="2768280"/>
              <a:chExt cx="1838623" cy="1081987"/>
            </a:xfrm>
          </p:grpSpPr>
          <p:sp>
            <p:nvSpPr>
              <p:cNvPr id="35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项目简介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3792249" y="1417644"/>
            <a:ext cx="1383035" cy="2754306"/>
            <a:chOff x="3792249" y="1417644"/>
            <a:chExt cx="1383035" cy="2754306"/>
          </a:xfrm>
        </p:grpSpPr>
        <p:sp>
          <p:nvSpPr>
            <p:cNvPr id="42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03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45" name="TextBox 153"/>
            <p:cNvSpPr txBox="1"/>
            <p:nvPr/>
          </p:nvSpPr>
          <p:spPr>
            <a:xfrm>
              <a:off x="398770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5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1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52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产品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营运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383575" y="1417644"/>
            <a:ext cx="1485586" cy="2754306"/>
            <a:chOff x="5383575" y="1417644"/>
            <a:chExt cx="1485586" cy="2754306"/>
          </a:xfrm>
        </p:grpSpPr>
        <p:grpSp>
          <p:nvGrpSpPr>
            <p:cNvPr id="55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68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5000" b="1" dirty="0" smtClean="0">
                    <a:solidFill>
                      <a:schemeClr val="accent5"/>
                    </a:solidFill>
                  </a:rPr>
                  <a:t>04</a:t>
                </a:r>
                <a:endParaRPr lang="en-US" sz="50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1" name="TextBox 160"/>
              <p:cNvSpPr txBox="1"/>
              <p:nvPr/>
            </p:nvSpPr>
            <p:spPr>
              <a:xfrm>
                <a:off x="5579029" y="3543106"/>
                <a:ext cx="959237" cy="31547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1600" cap="small" dirty="0" smtClean="0">
                    <a:latin typeface="微软雅黑" pitchFamily="34" charset="-122"/>
                    <a:ea typeface="微软雅黑" pitchFamily="34" charset="-122"/>
                  </a:rPr>
                  <a:t>文字说明</a:t>
                </a:r>
                <a:endParaRPr lang="en-US" sz="1600" cap="small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6" name="组合 40"/>
            <p:cNvGrpSpPr/>
            <p:nvPr/>
          </p:nvGrpSpPr>
          <p:grpSpPr>
            <a:xfrm>
              <a:off x="5490194" y="1725183"/>
              <a:ext cx="1378967" cy="811492"/>
              <a:chOff x="3658206" y="2768280"/>
              <a:chExt cx="1838623" cy="1081987"/>
            </a:xfrm>
          </p:grpSpPr>
          <p:sp>
            <p:nvSpPr>
              <p:cNvPr id="5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9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发展计划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7045685" y="1417644"/>
            <a:ext cx="1390481" cy="2754306"/>
            <a:chOff x="6934200" y="1417644"/>
            <a:chExt cx="1390481" cy="2754306"/>
          </a:xfrm>
        </p:grpSpPr>
        <p:sp>
          <p:nvSpPr>
            <p:cNvPr id="73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05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76" name="TextBox 160"/>
            <p:cNvSpPr txBox="1"/>
            <p:nvPr/>
          </p:nvSpPr>
          <p:spPr>
            <a:xfrm>
              <a:off x="7129654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7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财务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融资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0" name="矩形 10"/>
          <p:cNvSpPr/>
          <p:nvPr/>
        </p:nvSpPr>
        <p:spPr>
          <a:xfrm>
            <a:off x="785663" y="142539"/>
            <a:ext cx="4356735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accent5"/>
                </a:solidFill>
              </a:rPr>
              <a:t>CONTENTS PAGE </a:t>
            </a:r>
            <a:endParaRPr lang="zh-CN" altLang="en-US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24148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05" y="1348522"/>
            <a:ext cx="3711294" cy="371129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419599" y="2824686"/>
            <a:ext cx="2956429" cy="787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087401" y="1307374"/>
            <a:ext cx="2953512" cy="822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953128" y="1059932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36039" y="1432206"/>
            <a:ext cx="2364561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7213991" y="2343150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19600" y="2964920"/>
            <a:ext cx="2602899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11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872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4" grpId="0" animBg="1"/>
      <p:bldP spid="34" grpId="1" animBg="1"/>
      <p:bldP spid="62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image6.jpe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8750" r="18750"/>
          <a:stretch>
            <a:fillRect/>
          </a:stretch>
        </p:blipFill>
        <p:spPr/>
      </p:pic>
      <p:pic>
        <p:nvPicPr>
          <p:cNvPr id="11" name="Picture Placeholder 10" descr="image1 (9).jpe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l="12838" r="12838"/>
          <a:stretch>
            <a:fillRect/>
          </a:stretch>
        </p:blipFill>
        <p:spPr/>
      </p:pic>
      <p:pic>
        <p:nvPicPr>
          <p:cNvPr id="10" name="Picture Placeholder 9" descr="image1 (17).jpe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27266" r="27266"/>
          <a:stretch>
            <a:fillRect/>
          </a:stretch>
        </p:blipFill>
        <p:spPr/>
      </p:pic>
      <p:pic>
        <p:nvPicPr>
          <p:cNvPr id="12" name="Picture Placeholder 11" descr="image34 (15).jpeg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/>
          <a:srcRect l="16132" r="16132"/>
          <a:stretch>
            <a:fillRect/>
          </a:stretch>
        </p:blipFill>
        <p:spPr/>
      </p:pic>
      <p:grpSp>
        <p:nvGrpSpPr>
          <p:cNvPr id="26" name="组合 24"/>
          <p:cNvGrpSpPr/>
          <p:nvPr/>
        </p:nvGrpSpPr>
        <p:grpSpPr>
          <a:xfrm>
            <a:off x="4038600" y="1276350"/>
            <a:ext cx="4724400" cy="3352800"/>
            <a:chOff x="5377507" y="2387517"/>
            <a:chExt cx="5898811" cy="3636192"/>
          </a:xfrm>
        </p:grpSpPr>
        <p:grpSp>
          <p:nvGrpSpPr>
            <p:cNvPr id="27" name="组合 19"/>
            <p:cNvGrpSpPr/>
            <p:nvPr/>
          </p:nvGrpSpPr>
          <p:grpSpPr>
            <a:xfrm>
              <a:off x="5391317" y="2387517"/>
              <a:ext cx="5885001" cy="3636192"/>
              <a:chOff x="5449514" y="1883461"/>
              <a:chExt cx="5885001" cy="3636192"/>
            </a:xfrm>
          </p:grpSpPr>
          <p:sp>
            <p:nvSpPr>
              <p:cNvPr id="32" name="矩形 3"/>
              <p:cNvSpPr>
                <a:spLocks noChangeArrowheads="1"/>
              </p:cNvSpPr>
              <p:nvPr/>
            </p:nvSpPr>
            <p:spPr bwMode="auto">
              <a:xfrm>
                <a:off x="5809555" y="2663679"/>
                <a:ext cx="5524960" cy="2512612"/>
              </a:xfrm>
              <a:prstGeom prst="rect">
                <a:avLst/>
              </a:prstGeom>
              <a:noFill/>
              <a:ln w="9525">
                <a:noFill/>
                <a:prstDash val="dash"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模板所有文字图片都可编辑，数据图表都可以修改颜色大小形状轻点此处输入文字内容</a:t>
                </a:r>
                <a:endParaRPr lang="en-US" altLang="zh-CN" sz="16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endParaRPr lang="en-US" altLang="zh-CN" sz="16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模板所有文字图片都可编辑，数据图表都可以修改颜色大小形状轻点此处输入文字内容</a:t>
                </a:r>
              </a:p>
              <a:p>
                <a:pPr algn="just">
                  <a:lnSpc>
                    <a:spcPct val="114000"/>
                  </a:lnSpc>
                </a:pPr>
                <a:endParaRPr lang="zh-CN" altLang="en-US" sz="16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17"/>
              <p:cNvSpPr>
                <a:spLocks noChangeArrowheads="1"/>
              </p:cNvSpPr>
              <p:nvPr/>
            </p:nvSpPr>
            <p:spPr bwMode="auto">
              <a:xfrm>
                <a:off x="5449514" y="1883461"/>
                <a:ext cx="5885001" cy="64293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1"/>
                </a:solidFill>
              </a:ln>
              <a:extLst/>
            </p:spPr>
            <p:txBody>
              <a:bodyPr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点击此处输入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zh-CN" altLang="en-US" sz="3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矩形 4"/>
              <p:cNvSpPr/>
              <p:nvPr/>
            </p:nvSpPr>
            <p:spPr>
              <a:xfrm>
                <a:off x="5449515" y="1883461"/>
                <a:ext cx="5885000" cy="363619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等腰三角形 20"/>
            <p:cNvSpPr/>
            <p:nvPr/>
          </p:nvSpPr>
          <p:spPr>
            <a:xfrm rot="5400000">
              <a:off x="5373317" y="4431133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等腰三角形 21"/>
            <p:cNvSpPr/>
            <p:nvPr/>
          </p:nvSpPr>
          <p:spPr>
            <a:xfrm rot="5400000">
              <a:off x="5359507" y="3903075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等腰三角形 22"/>
            <p:cNvSpPr/>
            <p:nvPr/>
          </p:nvSpPr>
          <p:spPr>
            <a:xfrm rot="5400000">
              <a:off x="5373317" y="4959192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等腰三角形 23"/>
            <p:cNvSpPr/>
            <p:nvPr/>
          </p:nvSpPr>
          <p:spPr>
            <a:xfrm rot="5400000">
              <a:off x="5373328" y="3375006"/>
              <a:ext cx="216000" cy="18002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2000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762000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0026" y="1869197"/>
            <a:ext cx="2482774" cy="1963821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29274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5529274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3500" y="1869197"/>
            <a:ext cx="2439900" cy="173734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49"/>
          <p:cNvSpPr>
            <a:spLocks/>
          </p:cNvSpPr>
          <p:nvPr/>
        </p:nvSpPr>
        <p:spPr bwMode="auto">
          <a:xfrm>
            <a:off x="3810000" y="2647950"/>
            <a:ext cx="1423981" cy="1799632"/>
          </a:xfrm>
          <a:custGeom>
            <a:avLst/>
            <a:gdLst/>
            <a:ahLst/>
            <a:cxnLst>
              <a:cxn ang="0">
                <a:pos x="202" y="190"/>
              </a:cxn>
              <a:cxn ang="0">
                <a:pos x="197" y="170"/>
              </a:cxn>
              <a:cxn ang="0">
                <a:pos x="200" y="121"/>
              </a:cxn>
              <a:cxn ang="0">
                <a:pos x="250" y="145"/>
              </a:cxn>
              <a:cxn ang="0">
                <a:pos x="287" y="141"/>
              </a:cxn>
              <a:cxn ang="0">
                <a:pos x="313" y="143"/>
              </a:cxn>
              <a:cxn ang="0">
                <a:pos x="323" y="141"/>
              </a:cxn>
              <a:cxn ang="0">
                <a:pos x="319" y="133"/>
              </a:cxn>
              <a:cxn ang="0">
                <a:pos x="306" y="127"/>
              </a:cxn>
              <a:cxn ang="0">
                <a:pos x="312" y="123"/>
              </a:cxn>
              <a:cxn ang="0">
                <a:pos x="316" y="117"/>
              </a:cxn>
              <a:cxn ang="0">
                <a:pos x="304" y="119"/>
              </a:cxn>
              <a:cxn ang="0">
                <a:pos x="287" y="123"/>
              </a:cxn>
              <a:cxn ang="0">
                <a:pos x="275" y="120"/>
              </a:cxn>
              <a:cxn ang="0">
                <a:pos x="256" y="122"/>
              </a:cxn>
              <a:cxn ang="0">
                <a:pos x="239" y="112"/>
              </a:cxn>
              <a:cxn ang="0">
                <a:pos x="201" y="73"/>
              </a:cxn>
              <a:cxn ang="0">
                <a:pos x="174" y="57"/>
              </a:cxn>
              <a:cxn ang="0">
                <a:pos x="180" y="36"/>
              </a:cxn>
              <a:cxn ang="0">
                <a:pos x="169" y="3"/>
              </a:cxn>
              <a:cxn ang="0">
                <a:pos x="141" y="14"/>
              </a:cxn>
              <a:cxn ang="0">
                <a:pos x="144" y="41"/>
              </a:cxn>
              <a:cxn ang="0">
                <a:pos x="147" y="53"/>
              </a:cxn>
              <a:cxn ang="0">
                <a:pos x="140" y="62"/>
              </a:cxn>
              <a:cxn ang="0">
                <a:pos x="89" y="105"/>
              </a:cxn>
              <a:cxn ang="0">
                <a:pos x="73" y="119"/>
              </a:cxn>
              <a:cxn ang="0">
                <a:pos x="37" y="123"/>
              </a:cxn>
              <a:cxn ang="0">
                <a:pos x="20" y="115"/>
              </a:cxn>
              <a:cxn ang="0">
                <a:pos x="14" y="118"/>
              </a:cxn>
              <a:cxn ang="0">
                <a:pos x="21" y="124"/>
              </a:cxn>
              <a:cxn ang="0">
                <a:pos x="0" y="129"/>
              </a:cxn>
              <a:cxn ang="0">
                <a:pos x="2" y="136"/>
              </a:cxn>
              <a:cxn ang="0">
                <a:pos x="9" y="138"/>
              </a:cxn>
              <a:cxn ang="0">
                <a:pos x="22" y="140"/>
              </a:cxn>
              <a:cxn ang="0">
                <a:pos x="36" y="142"/>
              </a:cxn>
              <a:cxn ang="0">
                <a:pos x="63" y="146"/>
              </a:cxn>
              <a:cxn ang="0">
                <a:pos x="109" y="136"/>
              </a:cxn>
              <a:cxn ang="0">
                <a:pos x="124" y="139"/>
              </a:cxn>
              <a:cxn ang="0">
                <a:pos x="128" y="165"/>
              </a:cxn>
              <a:cxn ang="0">
                <a:pos x="126" y="180"/>
              </a:cxn>
              <a:cxn ang="0">
                <a:pos x="126" y="273"/>
              </a:cxn>
              <a:cxn ang="0">
                <a:pos x="131" y="338"/>
              </a:cxn>
              <a:cxn ang="0">
                <a:pos x="137" y="359"/>
              </a:cxn>
              <a:cxn ang="0">
                <a:pos x="135" y="378"/>
              </a:cxn>
              <a:cxn ang="0">
                <a:pos x="119" y="393"/>
              </a:cxn>
              <a:cxn ang="0">
                <a:pos x="112" y="406"/>
              </a:cxn>
              <a:cxn ang="0">
                <a:pos x="141" y="402"/>
              </a:cxn>
              <a:cxn ang="0">
                <a:pos x="160" y="397"/>
              </a:cxn>
              <a:cxn ang="0">
                <a:pos x="160" y="376"/>
              </a:cxn>
              <a:cxn ang="0">
                <a:pos x="160" y="325"/>
              </a:cxn>
              <a:cxn ang="0">
                <a:pos x="165" y="264"/>
              </a:cxn>
              <a:cxn ang="0">
                <a:pos x="165" y="233"/>
              </a:cxn>
              <a:cxn ang="0">
                <a:pos x="173" y="283"/>
              </a:cxn>
              <a:cxn ang="0">
                <a:pos x="188" y="369"/>
              </a:cxn>
              <a:cxn ang="0">
                <a:pos x="193" y="392"/>
              </a:cxn>
              <a:cxn ang="0">
                <a:pos x="196" y="404"/>
              </a:cxn>
              <a:cxn ang="0">
                <a:pos x="214" y="404"/>
              </a:cxn>
              <a:cxn ang="0">
                <a:pos x="237" y="411"/>
              </a:cxn>
              <a:cxn ang="0">
                <a:pos x="248" y="398"/>
              </a:cxn>
              <a:cxn ang="0">
                <a:pos x="224" y="383"/>
              </a:cxn>
              <a:cxn ang="0">
                <a:pos x="219" y="367"/>
              </a:cxn>
              <a:cxn ang="0">
                <a:pos x="215" y="265"/>
              </a:cxn>
            </a:cxnLst>
            <a:rect l="0" t="0" r="r" b="b"/>
            <a:pathLst>
              <a:path w="326" h="411">
                <a:moveTo>
                  <a:pt x="207" y="220"/>
                </a:moveTo>
                <a:cubicBezTo>
                  <a:pt x="206" y="213"/>
                  <a:pt x="205" y="207"/>
                  <a:pt x="204" y="200"/>
                </a:cubicBezTo>
                <a:cubicBezTo>
                  <a:pt x="204" y="200"/>
                  <a:pt x="202" y="191"/>
                  <a:pt x="202" y="190"/>
                </a:cubicBezTo>
                <a:cubicBezTo>
                  <a:pt x="202" y="189"/>
                  <a:pt x="201" y="185"/>
                  <a:pt x="200" y="184"/>
                </a:cubicBezTo>
                <a:cubicBezTo>
                  <a:pt x="199" y="183"/>
                  <a:pt x="197" y="182"/>
                  <a:pt x="197" y="181"/>
                </a:cubicBezTo>
                <a:cubicBezTo>
                  <a:pt x="197" y="179"/>
                  <a:pt x="197" y="171"/>
                  <a:pt x="197" y="170"/>
                </a:cubicBezTo>
                <a:cubicBezTo>
                  <a:pt x="197" y="169"/>
                  <a:pt x="199" y="166"/>
                  <a:pt x="200" y="164"/>
                </a:cubicBezTo>
                <a:cubicBezTo>
                  <a:pt x="200" y="162"/>
                  <a:pt x="202" y="159"/>
                  <a:pt x="202" y="157"/>
                </a:cubicBezTo>
                <a:cubicBezTo>
                  <a:pt x="202" y="155"/>
                  <a:pt x="200" y="121"/>
                  <a:pt x="200" y="121"/>
                </a:cubicBezTo>
                <a:cubicBezTo>
                  <a:pt x="200" y="121"/>
                  <a:pt x="203" y="125"/>
                  <a:pt x="204" y="125"/>
                </a:cubicBezTo>
                <a:cubicBezTo>
                  <a:pt x="208" y="130"/>
                  <a:pt x="211" y="135"/>
                  <a:pt x="216" y="140"/>
                </a:cubicBezTo>
                <a:cubicBezTo>
                  <a:pt x="226" y="148"/>
                  <a:pt x="238" y="145"/>
                  <a:pt x="250" y="145"/>
                </a:cubicBezTo>
                <a:cubicBezTo>
                  <a:pt x="259" y="144"/>
                  <a:pt x="269" y="144"/>
                  <a:pt x="278" y="143"/>
                </a:cubicBezTo>
                <a:cubicBezTo>
                  <a:pt x="279" y="143"/>
                  <a:pt x="285" y="143"/>
                  <a:pt x="285" y="143"/>
                </a:cubicBezTo>
                <a:cubicBezTo>
                  <a:pt x="285" y="143"/>
                  <a:pt x="286" y="141"/>
                  <a:pt x="287" y="141"/>
                </a:cubicBezTo>
                <a:cubicBezTo>
                  <a:pt x="288" y="140"/>
                  <a:pt x="292" y="142"/>
                  <a:pt x="293" y="143"/>
                </a:cubicBezTo>
                <a:cubicBezTo>
                  <a:pt x="295" y="143"/>
                  <a:pt x="303" y="144"/>
                  <a:pt x="304" y="144"/>
                </a:cubicBezTo>
                <a:cubicBezTo>
                  <a:pt x="306" y="144"/>
                  <a:pt x="312" y="143"/>
                  <a:pt x="313" y="143"/>
                </a:cubicBezTo>
                <a:cubicBezTo>
                  <a:pt x="313" y="143"/>
                  <a:pt x="317" y="143"/>
                  <a:pt x="318" y="143"/>
                </a:cubicBezTo>
                <a:cubicBezTo>
                  <a:pt x="318" y="143"/>
                  <a:pt x="320" y="142"/>
                  <a:pt x="320" y="142"/>
                </a:cubicBezTo>
                <a:cubicBezTo>
                  <a:pt x="320" y="142"/>
                  <a:pt x="322" y="142"/>
                  <a:pt x="323" y="141"/>
                </a:cubicBezTo>
                <a:cubicBezTo>
                  <a:pt x="324" y="140"/>
                  <a:pt x="325" y="139"/>
                  <a:pt x="325" y="138"/>
                </a:cubicBezTo>
                <a:cubicBezTo>
                  <a:pt x="326" y="137"/>
                  <a:pt x="325" y="134"/>
                  <a:pt x="324" y="134"/>
                </a:cubicBezTo>
                <a:cubicBezTo>
                  <a:pt x="323" y="134"/>
                  <a:pt x="320" y="133"/>
                  <a:pt x="319" y="133"/>
                </a:cubicBezTo>
                <a:cubicBezTo>
                  <a:pt x="319" y="132"/>
                  <a:pt x="315" y="131"/>
                  <a:pt x="315" y="131"/>
                </a:cubicBezTo>
                <a:cubicBezTo>
                  <a:pt x="314" y="131"/>
                  <a:pt x="310" y="130"/>
                  <a:pt x="310" y="130"/>
                </a:cubicBezTo>
                <a:cubicBezTo>
                  <a:pt x="310" y="130"/>
                  <a:pt x="307" y="128"/>
                  <a:pt x="306" y="127"/>
                </a:cubicBezTo>
                <a:cubicBezTo>
                  <a:pt x="306" y="127"/>
                  <a:pt x="304" y="126"/>
                  <a:pt x="304" y="125"/>
                </a:cubicBezTo>
                <a:cubicBezTo>
                  <a:pt x="304" y="125"/>
                  <a:pt x="306" y="124"/>
                  <a:pt x="306" y="124"/>
                </a:cubicBezTo>
                <a:cubicBezTo>
                  <a:pt x="307" y="124"/>
                  <a:pt x="312" y="123"/>
                  <a:pt x="312" y="123"/>
                </a:cubicBezTo>
                <a:cubicBezTo>
                  <a:pt x="315" y="122"/>
                  <a:pt x="315" y="122"/>
                  <a:pt x="315" y="122"/>
                </a:cubicBezTo>
                <a:cubicBezTo>
                  <a:pt x="316" y="119"/>
                  <a:pt x="316" y="119"/>
                  <a:pt x="316" y="119"/>
                </a:cubicBezTo>
                <a:cubicBezTo>
                  <a:pt x="316" y="117"/>
                  <a:pt x="316" y="117"/>
                  <a:pt x="316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1" y="118"/>
                  <a:pt x="310" y="118"/>
                </a:cubicBezTo>
                <a:cubicBezTo>
                  <a:pt x="309" y="118"/>
                  <a:pt x="305" y="119"/>
                  <a:pt x="304" y="119"/>
                </a:cubicBezTo>
                <a:cubicBezTo>
                  <a:pt x="303" y="119"/>
                  <a:pt x="298" y="119"/>
                  <a:pt x="296" y="119"/>
                </a:cubicBezTo>
                <a:cubicBezTo>
                  <a:pt x="294" y="120"/>
                  <a:pt x="291" y="120"/>
                  <a:pt x="290" y="121"/>
                </a:cubicBezTo>
                <a:cubicBezTo>
                  <a:pt x="289" y="122"/>
                  <a:pt x="288" y="123"/>
                  <a:pt x="287" y="123"/>
                </a:cubicBezTo>
                <a:cubicBezTo>
                  <a:pt x="286" y="123"/>
                  <a:pt x="285" y="123"/>
                  <a:pt x="284" y="124"/>
                </a:cubicBezTo>
                <a:cubicBezTo>
                  <a:pt x="283" y="124"/>
                  <a:pt x="277" y="123"/>
                  <a:pt x="277" y="123"/>
                </a:cubicBezTo>
                <a:cubicBezTo>
                  <a:pt x="277" y="123"/>
                  <a:pt x="276" y="120"/>
                  <a:pt x="275" y="120"/>
                </a:cubicBezTo>
                <a:cubicBezTo>
                  <a:pt x="275" y="120"/>
                  <a:pt x="273" y="119"/>
                  <a:pt x="271" y="119"/>
                </a:cubicBezTo>
                <a:cubicBezTo>
                  <a:pt x="269" y="120"/>
                  <a:pt x="265" y="120"/>
                  <a:pt x="263" y="121"/>
                </a:cubicBezTo>
                <a:cubicBezTo>
                  <a:pt x="261" y="122"/>
                  <a:pt x="258" y="122"/>
                  <a:pt x="256" y="122"/>
                </a:cubicBezTo>
                <a:cubicBezTo>
                  <a:pt x="254" y="123"/>
                  <a:pt x="249" y="122"/>
                  <a:pt x="247" y="121"/>
                </a:cubicBezTo>
                <a:cubicBezTo>
                  <a:pt x="245" y="120"/>
                  <a:pt x="245" y="120"/>
                  <a:pt x="244" y="117"/>
                </a:cubicBezTo>
                <a:cubicBezTo>
                  <a:pt x="243" y="115"/>
                  <a:pt x="241" y="113"/>
                  <a:pt x="239" y="112"/>
                </a:cubicBezTo>
                <a:cubicBezTo>
                  <a:pt x="236" y="108"/>
                  <a:pt x="232" y="104"/>
                  <a:pt x="228" y="100"/>
                </a:cubicBezTo>
                <a:cubicBezTo>
                  <a:pt x="223" y="96"/>
                  <a:pt x="220" y="91"/>
                  <a:pt x="216" y="86"/>
                </a:cubicBezTo>
                <a:cubicBezTo>
                  <a:pt x="212" y="80"/>
                  <a:pt x="207" y="77"/>
                  <a:pt x="201" y="73"/>
                </a:cubicBezTo>
                <a:cubicBezTo>
                  <a:pt x="196" y="70"/>
                  <a:pt x="191" y="68"/>
                  <a:pt x="186" y="66"/>
                </a:cubicBezTo>
                <a:cubicBezTo>
                  <a:pt x="185" y="66"/>
                  <a:pt x="176" y="63"/>
                  <a:pt x="176" y="61"/>
                </a:cubicBezTo>
                <a:cubicBezTo>
                  <a:pt x="175" y="60"/>
                  <a:pt x="174" y="58"/>
                  <a:pt x="174" y="57"/>
                </a:cubicBezTo>
                <a:cubicBezTo>
                  <a:pt x="174" y="56"/>
                  <a:pt x="173" y="54"/>
                  <a:pt x="173" y="53"/>
                </a:cubicBezTo>
                <a:cubicBezTo>
                  <a:pt x="173" y="52"/>
                  <a:pt x="173" y="48"/>
                  <a:pt x="174" y="47"/>
                </a:cubicBezTo>
                <a:cubicBezTo>
                  <a:pt x="174" y="46"/>
                  <a:pt x="180" y="37"/>
                  <a:pt x="180" y="36"/>
                </a:cubicBezTo>
                <a:cubicBezTo>
                  <a:pt x="181" y="36"/>
                  <a:pt x="181" y="29"/>
                  <a:pt x="181" y="27"/>
                </a:cubicBezTo>
                <a:cubicBezTo>
                  <a:pt x="181" y="23"/>
                  <a:pt x="182" y="19"/>
                  <a:pt x="180" y="15"/>
                </a:cubicBezTo>
                <a:cubicBezTo>
                  <a:pt x="178" y="11"/>
                  <a:pt x="172" y="4"/>
                  <a:pt x="169" y="3"/>
                </a:cubicBezTo>
                <a:cubicBezTo>
                  <a:pt x="168" y="2"/>
                  <a:pt x="164" y="0"/>
                  <a:pt x="162" y="0"/>
                </a:cubicBezTo>
                <a:cubicBezTo>
                  <a:pt x="161" y="1"/>
                  <a:pt x="159" y="1"/>
                  <a:pt x="157" y="2"/>
                </a:cubicBezTo>
                <a:cubicBezTo>
                  <a:pt x="150" y="2"/>
                  <a:pt x="145" y="8"/>
                  <a:pt x="141" y="14"/>
                </a:cubicBezTo>
                <a:cubicBezTo>
                  <a:pt x="138" y="19"/>
                  <a:pt x="139" y="29"/>
                  <a:pt x="141" y="35"/>
                </a:cubicBezTo>
                <a:cubicBezTo>
                  <a:pt x="142" y="36"/>
                  <a:pt x="142" y="39"/>
                  <a:pt x="142" y="39"/>
                </a:cubicBezTo>
                <a:cubicBezTo>
                  <a:pt x="143" y="40"/>
                  <a:pt x="144" y="41"/>
                  <a:pt x="144" y="41"/>
                </a:cubicBezTo>
                <a:cubicBezTo>
                  <a:pt x="144" y="41"/>
                  <a:pt x="145" y="43"/>
                  <a:pt x="145" y="44"/>
                </a:cubicBezTo>
                <a:cubicBezTo>
                  <a:pt x="145" y="45"/>
                  <a:pt x="146" y="48"/>
                  <a:pt x="146" y="49"/>
                </a:cubicBezTo>
                <a:cubicBezTo>
                  <a:pt x="147" y="50"/>
                  <a:pt x="147" y="51"/>
                  <a:pt x="147" y="53"/>
                </a:cubicBezTo>
                <a:cubicBezTo>
                  <a:pt x="147" y="54"/>
                  <a:pt x="147" y="55"/>
                  <a:pt x="146" y="56"/>
                </a:cubicBezTo>
                <a:cubicBezTo>
                  <a:pt x="145" y="56"/>
                  <a:pt x="143" y="57"/>
                  <a:pt x="142" y="58"/>
                </a:cubicBezTo>
                <a:cubicBezTo>
                  <a:pt x="141" y="59"/>
                  <a:pt x="141" y="61"/>
                  <a:pt x="140" y="62"/>
                </a:cubicBezTo>
                <a:cubicBezTo>
                  <a:pt x="135" y="69"/>
                  <a:pt x="126" y="69"/>
                  <a:pt x="119" y="73"/>
                </a:cubicBezTo>
                <a:cubicBezTo>
                  <a:pt x="109" y="78"/>
                  <a:pt x="101" y="88"/>
                  <a:pt x="96" y="98"/>
                </a:cubicBezTo>
                <a:cubicBezTo>
                  <a:pt x="94" y="101"/>
                  <a:pt x="91" y="104"/>
                  <a:pt x="89" y="105"/>
                </a:cubicBezTo>
                <a:cubicBezTo>
                  <a:pt x="88" y="106"/>
                  <a:pt x="86" y="109"/>
                  <a:pt x="85" y="111"/>
                </a:cubicBezTo>
                <a:cubicBezTo>
                  <a:pt x="84" y="112"/>
                  <a:pt x="80" y="113"/>
                  <a:pt x="78" y="114"/>
                </a:cubicBezTo>
                <a:cubicBezTo>
                  <a:pt x="77" y="115"/>
                  <a:pt x="73" y="118"/>
                  <a:pt x="73" y="119"/>
                </a:cubicBezTo>
                <a:cubicBezTo>
                  <a:pt x="72" y="121"/>
                  <a:pt x="48" y="122"/>
                  <a:pt x="46" y="123"/>
                </a:cubicBezTo>
                <a:cubicBezTo>
                  <a:pt x="45" y="124"/>
                  <a:pt x="44" y="125"/>
                  <a:pt x="43" y="125"/>
                </a:cubicBezTo>
                <a:cubicBezTo>
                  <a:pt x="42" y="124"/>
                  <a:pt x="37" y="123"/>
                  <a:pt x="37" y="123"/>
                </a:cubicBezTo>
                <a:cubicBezTo>
                  <a:pt x="37" y="123"/>
                  <a:pt x="31" y="118"/>
                  <a:pt x="30" y="118"/>
                </a:cubicBezTo>
                <a:cubicBezTo>
                  <a:pt x="30" y="118"/>
                  <a:pt x="24" y="117"/>
                  <a:pt x="24" y="117"/>
                </a:cubicBezTo>
                <a:cubicBezTo>
                  <a:pt x="24" y="117"/>
                  <a:pt x="21" y="115"/>
                  <a:pt x="20" y="115"/>
                </a:cubicBezTo>
                <a:cubicBezTo>
                  <a:pt x="20" y="115"/>
                  <a:pt x="17" y="114"/>
                  <a:pt x="16" y="113"/>
                </a:cubicBezTo>
                <a:cubicBezTo>
                  <a:pt x="15" y="113"/>
                  <a:pt x="12" y="114"/>
                  <a:pt x="12" y="114"/>
                </a:cubicBezTo>
                <a:cubicBezTo>
                  <a:pt x="12" y="114"/>
                  <a:pt x="13" y="117"/>
                  <a:pt x="14" y="118"/>
                </a:cubicBezTo>
                <a:cubicBezTo>
                  <a:pt x="14" y="118"/>
                  <a:pt x="16" y="119"/>
                  <a:pt x="17" y="120"/>
                </a:cubicBezTo>
                <a:cubicBezTo>
                  <a:pt x="18" y="120"/>
                  <a:pt x="19" y="120"/>
                  <a:pt x="20" y="121"/>
                </a:cubicBezTo>
                <a:cubicBezTo>
                  <a:pt x="21" y="121"/>
                  <a:pt x="21" y="123"/>
                  <a:pt x="21" y="124"/>
                </a:cubicBezTo>
                <a:cubicBezTo>
                  <a:pt x="21" y="124"/>
                  <a:pt x="20" y="126"/>
                  <a:pt x="19" y="126"/>
                </a:cubicBezTo>
                <a:cubicBezTo>
                  <a:pt x="17" y="126"/>
                  <a:pt x="3" y="127"/>
                  <a:pt x="3" y="127"/>
                </a:cubicBezTo>
                <a:cubicBezTo>
                  <a:pt x="2" y="127"/>
                  <a:pt x="0" y="129"/>
                  <a:pt x="0" y="129"/>
                </a:cubicBezTo>
                <a:cubicBezTo>
                  <a:pt x="0" y="130"/>
                  <a:pt x="1" y="132"/>
                  <a:pt x="1" y="132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3"/>
                  <a:pt x="2" y="135"/>
                  <a:pt x="2" y="136"/>
                </a:cubicBezTo>
                <a:cubicBezTo>
                  <a:pt x="3" y="136"/>
                  <a:pt x="3" y="136"/>
                  <a:pt x="4" y="136"/>
                </a:cubicBezTo>
                <a:cubicBezTo>
                  <a:pt x="4" y="137"/>
                  <a:pt x="6" y="137"/>
                  <a:pt x="7" y="137"/>
                </a:cubicBezTo>
                <a:cubicBezTo>
                  <a:pt x="7" y="137"/>
                  <a:pt x="9" y="137"/>
                  <a:pt x="9" y="138"/>
                </a:cubicBezTo>
                <a:cubicBezTo>
                  <a:pt x="8" y="138"/>
                  <a:pt x="8" y="139"/>
                  <a:pt x="9" y="139"/>
                </a:cubicBezTo>
                <a:cubicBezTo>
                  <a:pt x="10" y="140"/>
                  <a:pt x="12" y="141"/>
                  <a:pt x="12" y="141"/>
                </a:cubicBezTo>
                <a:cubicBezTo>
                  <a:pt x="13" y="141"/>
                  <a:pt x="20" y="141"/>
                  <a:pt x="22" y="140"/>
                </a:cubicBezTo>
                <a:cubicBezTo>
                  <a:pt x="23" y="140"/>
                  <a:pt x="28" y="140"/>
                  <a:pt x="29" y="140"/>
                </a:cubicBezTo>
                <a:cubicBezTo>
                  <a:pt x="31" y="140"/>
                  <a:pt x="32" y="141"/>
                  <a:pt x="33" y="141"/>
                </a:cubicBezTo>
                <a:cubicBezTo>
                  <a:pt x="33" y="141"/>
                  <a:pt x="35" y="142"/>
                  <a:pt x="36" y="142"/>
                </a:cubicBezTo>
                <a:cubicBezTo>
                  <a:pt x="37" y="142"/>
                  <a:pt x="38" y="142"/>
                  <a:pt x="40" y="143"/>
                </a:cubicBezTo>
                <a:cubicBezTo>
                  <a:pt x="42" y="144"/>
                  <a:pt x="49" y="145"/>
                  <a:pt x="52" y="145"/>
                </a:cubicBezTo>
                <a:cubicBezTo>
                  <a:pt x="54" y="146"/>
                  <a:pt x="61" y="147"/>
                  <a:pt x="63" y="146"/>
                </a:cubicBezTo>
                <a:cubicBezTo>
                  <a:pt x="65" y="145"/>
                  <a:pt x="84" y="144"/>
                  <a:pt x="84" y="144"/>
                </a:cubicBezTo>
                <a:cubicBezTo>
                  <a:pt x="84" y="144"/>
                  <a:pt x="96" y="143"/>
                  <a:pt x="99" y="142"/>
                </a:cubicBezTo>
                <a:cubicBezTo>
                  <a:pt x="102" y="140"/>
                  <a:pt x="107" y="139"/>
                  <a:pt x="109" y="136"/>
                </a:cubicBezTo>
                <a:cubicBezTo>
                  <a:pt x="111" y="134"/>
                  <a:pt x="117" y="130"/>
                  <a:pt x="119" y="128"/>
                </a:cubicBezTo>
                <a:cubicBezTo>
                  <a:pt x="121" y="126"/>
                  <a:pt x="122" y="126"/>
                  <a:pt x="123" y="127"/>
                </a:cubicBezTo>
                <a:cubicBezTo>
                  <a:pt x="123" y="127"/>
                  <a:pt x="125" y="138"/>
                  <a:pt x="124" y="139"/>
                </a:cubicBezTo>
                <a:cubicBezTo>
                  <a:pt x="124" y="141"/>
                  <a:pt x="125" y="151"/>
                  <a:pt x="125" y="153"/>
                </a:cubicBezTo>
                <a:cubicBezTo>
                  <a:pt x="125" y="154"/>
                  <a:pt x="125" y="160"/>
                  <a:pt x="125" y="161"/>
                </a:cubicBezTo>
                <a:cubicBezTo>
                  <a:pt x="126" y="162"/>
                  <a:pt x="127" y="164"/>
                  <a:pt x="128" y="165"/>
                </a:cubicBezTo>
                <a:cubicBezTo>
                  <a:pt x="128" y="166"/>
                  <a:pt x="129" y="167"/>
                  <a:pt x="129" y="169"/>
                </a:cubicBezTo>
                <a:cubicBezTo>
                  <a:pt x="129" y="171"/>
                  <a:pt x="129" y="173"/>
                  <a:pt x="128" y="174"/>
                </a:cubicBezTo>
                <a:cubicBezTo>
                  <a:pt x="128" y="176"/>
                  <a:pt x="126" y="177"/>
                  <a:pt x="126" y="180"/>
                </a:cubicBezTo>
                <a:cubicBezTo>
                  <a:pt x="121" y="198"/>
                  <a:pt x="123" y="217"/>
                  <a:pt x="123" y="235"/>
                </a:cubicBezTo>
                <a:cubicBezTo>
                  <a:pt x="124" y="237"/>
                  <a:pt x="124" y="239"/>
                  <a:pt x="124" y="241"/>
                </a:cubicBezTo>
                <a:cubicBezTo>
                  <a:pt x="125" y="252"/>
                  <a:pt x="125" y="262"/>
                  <a:pt x="126" y="273"/>
                </a:cubicBezTo>
                <a:cubicBezTo>
                  <a:pt x="127" y="280"/>
                  <a:pt x="128" y="288"/>
                  <a:pt x="128" y="295"/>
                </a:cubicBezTo>
                <a:cubicBezTo>
                  <a:pt x="128" y="304"/>
                  <a:pt x="128" y="314"/>
                  <a:pt x="129" y="324"/>
                </a:cubicBezTo>
                <a:cubicBezTo>
                  <a:pt x="129" y="328"/>
                  <a:pt x="130" y="333"/>
                  <a:pt x="131" y="338"/>
                </a:cubicBezTo>
                <a:cubicBezTo>
                  <a:pt x="131" y="341"/>
                  <a:pt x="133" y="346"/>
                  <a:pt x="133" y="349"/>
                </a:cubicBezTo>
                <a:cubicBezTo>
                  <a:pt x="133" y="350"/>
                  <a:pt x="134" y="352"/>
                  <a:pt x="134" y="354"/>
                </a:cubicBezTo>
                <a:cubicBezTo>
                  <a:pt x="135" y="355"/>
                  <a:pt x="137" y="358"/>
                  <a:pt x="137" y="359"/>
                </a:cubicBezTo>
                <a:cubicBezTo>
                  <a:pt x="137" y="361"/>
                  <a:pt x="134" y="366"/>
                  <a:pt x="134" y="368"/>
                </a:cubicBezTo>
                <a:cubicBezTo>
                  <a:pt x="133" y="370"/>
                  <a:pt x="133" y="372"/>
                  <a:pt x="133" y="374"/>
                </a:cubicBezTo>
                <a:cubicBezTo>
                  <a:pt x="134" y="375"/>
                  <a:pt x="135" y="377"/>
                  <a:pt x="135" y="378"/>
                </a:cubicBezTo>
                <a:cubicBezTo>
                  <a:pt x="134" y="379"/>
                  <a:pt x="131" y="381"/>
                  <a:pt x="131" y="382"/>
                </a:cubicBezTo>
                <a:cubicBezTo>
                  <a:pt x="130" y="382"/>
                  <a:pt x="128" y="385"/>
                  <a:pt x="126" y="388"/>
                </a:cubicBezTo>
                <a:cubicBezTo>
                  <a:pt x="124" y="390"/>
                  <a:pt x="122" y="392"/>
                  <a:pt x="119" y="393"/>
                </a:cubicBezTo>
                <a:cubicBezTo>
                  <a:pt x="116" y="394"/>
                  <a:pt x="113" y="397"/>
                  <a:pt x="112" y="397"/>
                </a:cubicBezTo>
                <a:cubicBezTo>
                  <a:pt x="112" y="398"/>
                  <a:pt x="111" y="400"/>
                  <a:pt x="111" y="401"/>
                </a:cubicBezTo>
                <a:cubicBezTo>
                  <a:pt x="110" y="403"/>
                  <a:pt x="111" y="405"/>
                  <a:pt x="112" y="406"/>
                </a:cubicBezTo>
                <a:cubicBezTo>
                  <a:pt x="113" y="407"/>
                  <a:pt x="123" y="407"/>
                  <a:pt x="124" y="407"/>
                </a:cubicBezTo>
                <a:cubicBezTo>
                  <a:pt x="125" y="407"/>
                  <a:pt x="132" y="407"/>
                  <a:pt x="134" y="406"/>
                </a:cubicBezTo>
                <a:cubicBezTo>
                  <a:pt x="136" y="405"/>
                  <a:pt x="140" y="403"/>
                  <a:pt x="141" y="402"/>
                </a:cubicBezTo>
                <a:cubicBezTo>
                  <a:pt x="143" y="400"/>
                  <a:pt x="147" y="400"/>
                  <a:pt x="148" y="400"/>
                </a:cubicBezTo>
                <a:cubicBezTo>
                  <a:pt x="149" y="399"/>
                  <a:pt x="154" y="399"/>
                  <a:pt x="156" y="399"/>
                </a:cubicBezTo>
                <a:cubicBezTo>
                  <a:pt x="157" y="398"/>
                  <a:pt x="159" y="399"/>
                  <a:pt x="160" y="397"/>
                </a:cubicBezTo>
                <a:cubicBezTo>
                  <a:pt x="161" y="395"/>
                  <a:pt x="160" y="392"/>
                  <a:pt x="160" y="390"/>
                </a:cubicBezTo>
                <a:cubicBezTo>
                  <a:pt x="159" y="389"/>
                  <a:pt x="159" y="385"/>
                  <a:pt x="159" y="383"/>
                </a:cubicBezTo>
                <a:cubicBezTo>
                  <a:pt x="160" y="381"/>
                  <a:pt x="158" y="379"/>
                  <a:pt x="160" y="376"/>
                </a:cubicBezTo>
                <a:cubicBezTo>
                  <a:pt x="164" y="369"/>
                  <a:pt x="163" y="362"/>
                  <a:pt x="163" y="355"/>
                </a:cubicBezTo>
                <a:cubicBezTo>
                  <a:pt x="162" y="349"/>
                  <a:pt x="162" y="342"/>
                  <a:pt x="161" y="336"/>
                </a:cubicBezTo>
                <a:cubicBezTo>
                  <a:pt x="161" y="336"/>
                  <a:pt x="160" y="327"/>
                  <a:pt x="160" y="325"/>
                </a:cubicBezTo>
                <a:cubicBezTo>
                  <a:pt x="160" y="317"/>
                  <a:pt x="159" y="310"/>
                  <a:pt x="160" y="302"/>
                </a:cubicBezTo>
                <a:cubicBezTo>
                  <a:pt x="160" y="295"/>
                  <a:pt x="163" y="288"/>
                  <a:pt x="163" y="281"/>
                </a:cubicBezTo>
                <a:cubicBezTo>
                  <a:pt x="164" y="275"/>
                  <a:pt x="164" y="269"/>
                  <a:pt x="165" y="264"/>
                </a:cubicBezTo>
                <a:cubicBezTo>
                  <a:pt x="165" y="262"/>
                  <a:pt x="165" y="260"/>
                  <a:pt x="165" y="259"/>
                </a:cubicBezTo>
                <a:cubicBezTo>
                  <a:pt x="165" y="258"/>
                  <a:pt x="166" y="246"/>
                  <a:pt x="165" y="245"/>
                </a:cubicBezTo>
                <a:cubicBezTo>
                  <a:pt x="165" y="244"/>
                  <a:pt x="165" y="233"/>
                  <a:pt x="165" y="23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7" y="240"/>
                  <a:pt x="169" y="257"/>
                  <a:pt x="169" y="257"/>
                </a:cubicBezTo>
                <a:cubicBezTo>
                  <a:pt x="169" y="258"/>
                  <a:pt x="173" y="283"/>
                  <a:pt x="173" y="283"/>
                </a:cubicBezTo>
                <a:cubicBezTo>
                  <a:pt x="174" y="291"/>
                  <a:pt x="175" y="299"/>
                  <a:pt x="175" y="308"/>
                </a:cubicBezTo>
                <a:cubicBezTo>
                  <a:pt x="176" y="319"/>
                  <a:pt x="178" y="329"/>
                  <a:pt x="181" y="340"/>
                </a:cubicBezTo>
                <a:cubicBezTo>
                  <a:pt x="183" y="349"/>
                  <a:pt x="184" y="360"/>
                  <a:pt x="188" y="369"/>
                </a:cubicBezTo>
                <a:cubicBezTo>
                  <a:pt x="189" y="371"/>
                  <a:pt x="191" y="379"/>
                  <a:pt x="191" y="380"/>
                </a:cubicBezTo>
                <a:cubicBezTo>
                  <a:pt x="191" y="381"/>
                  <a:pt x="191" y="387"/>
                  <a:pt x="192" y="388"/>
                </a:cubicBezTo>
                <a:cubicBezTo>
                  <a:pt x="192" y="389"/>
                  <a:pt x="193" y="391"/>
                  <a:pt x="193" y="392"/>
                </a:cubicBezTo>
                <a:cubicBezTo>
                  <a:pt x="193" y="393"/>
                  <a:pt x="192" y="396"/>
                  <a:pt x="192" y="397"/>
                </a:cubicBezTo>
                <a:cubicBezTo>
                  <a:pt x="192" y="398"/>
                  <a:pt x="192" y="401"/>
                  <a:pt x="192" y="402"/>
                </a:cubicBezTo>
                <a:cubicBezTo>
                  <a:pt x="192" y="403"/>
                  <a:pt x="196" y="404"/>
                  <a:pt x="196" y="404"/>
                </a:cubicBezTo>
                <a:cubicBezTo>
                  <a:pt x="196" y="404"/>
                  <a:pt x="202" y="404"/>
                  <a:pt x="203" y="404"/>
                </a:cubicBezTo>
                <a:cubicBezTo>
                  <a:pt x="204" y="405"/>
                  <a:pt x="208" y="404"/>
                  <a:pt x="209" y="404"/>
                </a:cubicBezTo>
                <a:cubicBezTo>
                  <a:pt x="210" y="404"/>
                  <a:pt x="213" y="403"/>
                  <a:pt x="214" y="404"/>
                </a:cubicBezTo>
                <a:cubicBezTo>
                  <a:pt x="214" y="404"/>
                  <a:pt x="218" y="407"/>
                  <a:pt x="218" y="407"/>
                </a:cubicBezTo>
                <a:cubicBezTo>
                  <a:pt x="219" y="408"/>
                  <a:pt x="227" y="410"/>
                  <a:pt x="229" y="410"/>
                </a:cubicBezTo>
                <a:cubicBezTo>
                  <a:pt x="230" y="410"/>
                  <a:pt x="237" y="411"/>
                  <a:pt x="237" y="411"/>
                </a:cubicBezTo>
                <a:cubicBezTo>
                  <a:pt x="237" y="411"/>
                  <a:pt x="246" y="410"/>
                  <a:pt x="247" y="410"/>
                </a:cubicBezTo>
                <a:cubicBezTo>
                  <a:pt x="250" y="409"/>
                  <a:pt x="253" y="409"/>
                  <a:pt x="253" y="406"/>
                </a:cubicBezTo>
                <a:cubicBezTo>
                  <a:pt x="253" y="402"/>
                  <a:pt x="250" y="399"/>
                  <a:pt x="248" y="398"/>
                </a:cubicBezTo>
                <a:cubicBezTo>
                  <a:pt x="245" y="397"/>
                  <a:pt x="242" y="397"/>
                  <a:pt x="240" y="395"/>
                </a:cubicBezTo>
                <a:cubicBezTo>
                  <a:pt x="239" y="395"/>
                  <a:pt x="235" y="393"/>
                  <a:pt x="234" y="392"/>
                </a:cubicBezTo>
                <a:cubicBezTo>
                  <a:pt x="233" y="391"/>
                  <a:pt x="225" y="384"/>
                  <a:pt x="224" y="383"/>
                </a:cubicBezTo>
                <a:cubicBezTo>
                  <a:pt x="224" y="383"/>
                  <a:pt x="222" y="379"/>
                  <a:pt x="222" y="378"/>
                </a:cubicBezTo>
                <a:cubicBezTo>
                  <a:pt x="223" y="378"/>
                  <a:pt x="221" y="374"/>
                  <a:pt x="221" y="373"/>
                </a:cubicBezTo>
                <a:cubicBezTo>
                  <a:pt x="221" y="372"/>
                  <a:pt x="221" y="368"/>
                  <a:pt x="219" y="367"/>
                </a:cubicBezTo>
                <a:cubicBezTo>
                  <a:pt x="218" y="366"/>
                  <a:pt x="215" y="364"/>
                  <a:pt x="215" y="362"/>
                </a:cubicBezTo>
                <a:cubicBezTo>
                  <a:pt x="215" y="361"/>
                  <a:pt x="217" y="325"/>
                  <a:pt x="217" y="325"/>
                </a:cubicBezTo>
                <a:cubicBezTo>
                  <a:pt x="218" y="305"/>
                  <a:pt x="217" y="285"/>
                  <a:pt x="215" y="265"/>
                </a:cubicBezTo>
                <a:cubicBezTo>
                  <a:pt x="214" y="259"/>
                  <a:pt x="214" y="253"/>
                  <a:pt x="213" y="248"/>
                </a:cubicBezTo>
                <a:cubicBezTo>
                  <a:pt x="210" y="238"/>
                  <a:pt x="209" y="229"/>
                  <a:pt x="207" y="2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595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2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/>
          <p:cNvSpPr>
            <a:spLocks/>
          </p:cNvSpPr>
          <p:nvPr/>
        </p:nvSpPr>
        <p:spPr bwMode="auto">
          <a:xfrm rot="18900000">
            <a:off x="6194518" y="1272999"/>
            <a:ext cx="1309559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 rot="18900000">
            <a:off x="6682761" y="2221553"/>
            <a:ext cx="1311892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8900000">
            <a:off x="5736472" y="2711930"/>
            <a:ext cx="1309559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4" name="Freeform 8"/>
          <p:cNvSpPr>
            <a:spLocks/>
          </p:cNvSpPr>
          <p:nvPr/>
        </p:nvSpPr>
        <p:spPr bwMode="auto">
          <a:xfrm rot="18900000">
            <a:off x="5247063" y="1763373"/>
            <a:ext cx="1309559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cxnSp>
        <p:nvCxnSpPr>
          <p:cNvPr id="45" name="직선 연결선 250"/>
          <p:cNvCxnSpPr/>
          <p:nvPr/>
        </p:nvCxnSpPr>
        <p:spPr>
          <a:xfrm>
            <a:off x="5013096" y="2114550"/>
            <a:ext cx="244704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250"/>
          <p:cNvCxnSpPr/>
          <p:nvPr/>
        </p:nvCxnSpPr>
        <p:spPr>
          <a:xfrm>
            <a:off x="5638800" y="3869346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250"/>
          <p:cNvCxnSpPr/>
          <p:nvPr/>
        </p:nvCxnSpPr>
        <p:spPr>
          <a:xfrm flipH="1">
            <a:off x="7280439" y="1441645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250"/>
          <p:cNvCxnSpPr/>
          <p:nvPr/>
        </p:nvCxnSpPr>
        <p:spPr>
          <a:xfrm flipH="1">
            <a:off x="8009908" y="3144847"/>
            <a:ext cx="340046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59"/>
          <p:cNvCxnSpPr/>
          <p:nvPr/>
        </p:nvCxnSpPr>
        <p:spPr>
          <a:xfrm flipV="1">
            <a:off x="3886200" y="1207726"/>
            <a:ext cx="0" cy="3361784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矩形 10"/>
          <p:cNvSpPr>
            <a:spLocks noChangeArrowheads="1"/>
          </p:cNvSpPr>
          <p:nvPr/>
        </p:nvSpPr>
        <p:spPr bwMode="auto">
          <a:xfrm>
            <a:off x="4038600" y="18097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2" name="矩形 10"/>
          <p:cNvSpPr>
            <a:spLocks noChangeArrowheads="1"/>
          </p:cNvSpPr>
          <p:nvPr/>
        </p:nvSpPr>
        <p:spPr bwMode="auto">
          <a:xfrm>
            <a:off x="7772400" y="12001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3" name="矩形 10"/>
          <p:cNvSpPr>
            <a:spLocks noChangeArrowheads="1"/>
          </p:cNvSpPr>
          <p:nvPr/>
        </p:nvSpPr>
        <p:spPr bwMode="auto">
          <a:xfrm>
            <a:off x="4572000" y="37147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4" name="矩形 10"/>
          <p:cNvSpPr>
            <a:spLocks noChangeArrowheads="1"/>
          </p:cNvSpPr>
          <p:nvPr/>
        </p:nvSpPr>
        <p:spPr bwMode="auto">
          <a:xfrm>
            <a:off x="8153400" y="32575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2400" y="971550"/>
            <a:ext cx="3433375" cy="887645"/>
            <a:chOff x="138498" y="3002145"/>
            <a:chExt cx="3433375" cy="887645"/>
          </a:xfrm>
        </p:grpSpPr>
        <p:sp>
          <p:nvSpPr>
            <p:cNvPr id="20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1925" y="1856162"/>
            <a:ext cx="3538151" cy="887645"/>
            <a:chOff x="138498" y="3002145"/>
            <a:chExt cx="3538151" cy="887645"/>
          </a:xfrm>
        </p:grpSpPr>
        <p:sp>
          <p:nvSpPr>
            <p:cNvPr id="24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1450" y="2740167"/>
            <a:ext cx="3414325" cy="887645"/>
            <a:chOff x="138498" y="3002145"/>
            <a:chExt cx="3414325" cy="887645"/>
          </a:xfrm>
        </p:grpSpPr>
        <p:sp>
          <p:nvSpPr>
            <p:cNvPr id="28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1450" y="3627812"/>
            <a:ext cx="3414325" cy="887645"/>
            <a:chOff x="138498" y="3002145"/>
            <a:chExt cx="3414325" cy="887645"/>
          </a:xfrm>
        </p:grpSpPr>
        <p:sp>
          <p:nvSpPr>
            <p:cNvPr id="32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1709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1" grpId="0"/>
      <p:bldP spid="52" grpId="0"/>
      <p:bldP spid="53" grpId="0"/>
      <p:bldP spid="5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-2114128"/>
            <a:ext cx="9144000" cy="7257628"/>
            <a:chOff x="0" y="-2114128"/>
            <a:chExt cx="9144000" cy="725762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42900" y="283379"/>
              <a:ext cx="8458200" cy="4484852"/>
            </a:xfrm>
            <a:prstGeom prst="rect">
              <a:avLst/>
            </a:prstGeom>
            <a:solidFill>
              <a:srgbClr val="1D4999">
                <a:alpha val="86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819400" y="-2114128"/>
              <a:ext cx="3581400" cy="4994347"/>
              <a:chOff x="2819400" y="-2114128"/>
              <a:chExt cx="3581400" cy="4994347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819400" y="-2114128"/>
                <a:ext cx="3581400" cy="499434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rgbClr val="1D4999">
                    <a:alpha val="10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3170850" y="-2003995"/>
                <a:ext cx="2878500" cy="45747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rgbClr val="1D4999">
                    <a:alpha val="64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2226177" y="2880219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发展规划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6" name="Oval 39"/>
          <p:cNvSpPr>
            <a:spLocks noChangeAspect="1" noChangeArrowheads="1"/>
          </p:cNvSpPr>
          <p:nvPr/>
        </p:nvSpPr>
        <p:spPr bwMode="auto">
          <a:xfrm>
            <a:off x="2822589" y="371639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7" name="Oval 40"/>
          <p:cNvSpPr>
            <a:spLocks noChangeAspect="1" noChangeArrowheads="1"/>
          </p:cNvSpPr>
          <p:nvPr/>
        </p:nvSpPr>
        <p:spPr bwMode="auto">
          <a:xfrm>
            <a:off x="2822589" y="4043744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8" name="Oval 41"/>
          <p:cNvSpPr>
            <a:spLocks noChangeAspect="1" noChangeArrowheads="1"/>
          </p:cNvSpPr>
          <p:nvPr/>
        </p:nvSpPr>
        <p:spPr bwMode="auto">
          <a:xfrm>
            <a:off x="2822589" y="4359929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4811965" y="371639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4896" y="3647813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公司战略目标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4896" y="3975161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五年发展规划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94896" y="4290887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bg1"/>
                </a:solidFill>
              </a:rPr>
              <a:t>市场拓展计划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84272" y="4290887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行业前景畅想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1" name="Oval 42"/>
          <p:cNvSpPr>
            <a:spLocks noChangeAspect="1" noChangeArrowheads="1"/>
          </p:cNvSpPr>
          <p:nvPr/>
        </p:nvSpPr>
        <p:spPr bwMode="auto">
          <a:xfrm>
            <a:off x="4811965" y="4043744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84272" y="3647813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短期盈利计划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Oval 42"/>
          <p:cNvSpPr>
            <a:spLocks noChangeAspect="1" noChangeArrowheads="1"/>
          </p:cNvSpPr>
          <p:nvPr/>
        </p:nvSpPr>
        <p:spPr bwMode="auto">
          <a:xfrm>
            <a:off x="4811965" y="4359470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84272" y="3975161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产品开发计划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7234" y="437392"/>
            <a:ext cx="1725732" cy="1731170"/>
            <a:chOff x="761525" y="1733550"/>
            <a:chExt cx="1725732" cy="1731170"/>
          </a:xfrm>
        </p:grpSpPr>
        <p:grpSp>
          <p:nvGrpSpPr>
            <p:cNvPr id="22" name="组合 7"/>
            <p:cNvGrpSpPr/>
            <p:nvPr/>
          </p:nvGrpSpPr>
          <p:grpSpPr>
            <a:xfrm>
              <a:off x="761525" y="1733550"/>
              <a:ext cx="1725732" cy="1731170"/>
              <a:chOff x="6609209" y="790981"/>
              <a:chExt cx="2301875" cy="2308226"/>
            </a:xfrm>
          </p:grpSpPr>
          <p:sp>
            <p:nvSpPr>
              <p:cNvPr id="23" name="Oval 5"/>
              <p:cNvSpPr>
                <a:spLocks noChangeArrowheads="1"/>
              </p:cNvSpPr>
              <p:nvPr/>
            </p:nvSpPr>
            <p:spPr bwMode="auto">
              <a:xfrm>
                <a:off x="6609209" y="790981"/>
                <a:ext cx="2301875" cy="2308226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6733033" y="914806"/>
                <a:ext cx="2054225" cy="2058987"/>
              </a:xfrm>
              <a:custGeom>
                <a:avLst/>
                <a:gdLst>
                  <a:gd name="T0" fmla="*/ 1653 w 3306"/>
                  <a:gd name="T1" fmla="*/ 0 h 3306"/>
                  <a:gd name="T2" fmla="*/ 3306 w 3306"/>
                  <a:gd name="T3" fmla="*/ 1653 h 3306"/>
                  <a:gd name="T4" fmla="*/ 1653 w 3306"/>
                  <a:gd name="T5" fmla="*/ 3306 h 3306"/>
                  <a:gd name="T6" fmla="*/ 0 w 3306"/>
                  <a:gd name="T7" fmla="*/ 1653 h 3306"/>
                  <a:gd name="T8" fmla="*/ 1653 w 3306"/>
                  <a:gd name="T9" fmla="*/ 0 h 3306"/>
                  <a:gd name="T10" fmla="*/ 1653 w 3306"/>
                  <a:gd name="T11" fmla="*/ 112 h 3306"/>
                  <a:gd name="T12" fmla="*/ 3193 w 3306"/>
                  <a:gd name="T13" fmla="*/ 1653 h 3306"/>
                  <a:gd name="T14" fmla="*/ 1653 w 3306"/>
                  <a:gd name="T15" fmla="*/ 3193 h 3306"/>
                  <a:gd name="T16" fmla="*/ 112 w 3306"/>
                  <a:gd name="T17" fmla="*/ 1653 h 3306"/>
                  <a:gd name="T18" fmla="*/ 1653 w 3306"/>
                  <a:gd name="T19" fmla="*/ 112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6" h="3306">
                    <a:moveTo>
                      <a:pt x="1653" y="0"/>
                    </a:moveTo>
                    <a:cubicBezTo>
                      <a:pt x="2565" y="0"/>
                      <a:pt x="3306" y="740"/>
                      <a:pt x="3306" y="1653"/>
                    </a:cubicBezTo>
                    <a:cubicBezTo>
                      <a:pt x="3306" y="2565"/>
                      <a:pt x="2565" y="3306"/>
                      <a:pt x="1653" y="3306"/>
                    </a:cubicBezTo>
                    <a:cubicBezTo>
                      <a:pt x="740" y="3306"/>
                      <a:pt x="0" y="2565"/>
                      <a:pt x="0" y="1653"/>
                    </a:cubicBezTo>
                    <a:cubicBezTo>
                      <a:pt x="0" y="740"/>
                      <a:pt x="740" y="0"/>
                      <a:pt x="1653" y="0"/>
                    </a:cubicBezTo>
                    <a:close/>
                    <a:moveTo>
                      <a:pt x="1653" y="112"/>
                    </a:moveTo>
                    <a:cubicBezTo>
                      <a:pt x="2503" y="112"/>
                      <a:pt x="3193" y="802"/>
                      <a:pt x="3193" y="1653"/>
                    </a:cubicBezTo>
                    <a:cubicBezTo>
                      <a:pt x="3193" y="2503"/>
                      <a:pt x="2503" y="3193"/>
                      <a:pt x="1653" y="3193"/>
                    </a:cubicBezTo>
                    <a:cubicBezTo>
                      <a:pt x="802" y="3193"/>
                      <a:pt x="112" y="2503"/>
                      <a:pt x="112" y="1653"/>
                    </a:cubicBezTo>
                    <a:cubicBezTo>
                      <a:pt x="112" y="802"/>
                      <a:pt x="802" y="112"/>
                      <a:pt x="1653" y="11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1175132" y="2071401"/>
              <a:ext cx="930397" cy="1001505"/>
            </a:xfrm>
            <a:custGeom>
              <a:avLst/>
              <a:gdLst>
                <a:gd name="T0" fmla="*/ 255 w 847"/>
                <a:gd name="T1" fmla="*/ 138 h 903"/>
                <a:gd name="T2" fmla="*/ 555 w 847"/>
                <a:gd name="T3" fmla="*/ 100 h 903"/>
                <a:gd name="T4" fmla="*/ 448 w 847"/>
                <a:gd name="T5" fmla="*/ 61 h 903"/>
                <a:gd name="T6" fmla="*/ 324 w 847"/>
                <a:gd name="T7" fmla="*/ 61 h 903"/>
                <a:gd name="T8" fmla="*/ 217 w 847"/>
                <a:gd name="T9" fmla="*/ 100 h 903"/>
                <a:gd name="T10" fmla="*/ 697 w 847"/>
                <a:gd name="T11" fmla="*/ 782 h 903"/>
                <a:gd name="T12" fmla="*/ 709 w 847"/>
                <a:gd name="T13" fmla="*/ 755 h 903"/>
                <a:gd name="T14" fmla="*/ 660 w 847"/>
                <a:gd name="T15" fmla="*/ 586 h 903"/>
                <a:gd name="T16" fmla="*/ 629 w 847"/>
                <a:gd name="T17" fmla="*/ 586 h 903"/>
                <a:gd name="T18" fmla="*/ 629 w 847"/>
                <a:gd name="T19" fmla="*/ 716 h 903"/>
                <a:gd name="T20" fmla="*/ 630 w 847"/>
                <a:gd name="T21" fmla="*/ 719 h 903"/>
                <a:gd name="T22" fmla="*/ 631 w 847"/>
                <a:gd name="T23" fmla="*/ 722 h 903"/>
                <a:gd name="T24" fmla="*/ 633 w 847"/>
                <a:gd name="T25" fmla="*/ 724 h 903"/>
                <a:gd name="T26" fmla="*/ 807 w 847"/>
                <a:gd name="T27" fmla="*/ 596 h 903"/>
                <a:gd name="T28" fmla="*/ 644 w 847"/>
                <a:gd name="T29" fmla="*/ 510 h 903"/>
                <a:gd name="T30" fmla="*/ 607 w 847"/>
                <a:gd name="T31" fmla="*/ 899 h 903"/>
                <a:gd name="T32" fmla="*/ 837 w 847"/>
                <a:gd name="T33" fmla="*/ 743 h 903"/>
                <a:gd name="T34" fmla="*/ 808 w 847"/>
                <a:gd name="T35" fmla="*/ 737 h 903"/>
                <a:gd name="T36" fmla="*/ 645 w 847"/>
                <a:gd name="T37" fmla="*/ 872 h 903"/>
                <a:gd name="T38" fmla="*/ 481 w 847"/>
                <a:gd name="T39" fmla="*/ 675 h 903"/>
                <a:gd name="T40" fmla="*/ 676 w 847"/>
                <a:gd name="T41" fmla="*/ 543 h 903"/>
                <a:gd name="T42" fmla="*/ 808 w 847"/>
                <a:gd name="T43" fmla="*/ 737 h 903"/>
                <a:gd name="T44" fmla="*/ 284 w 847"/>
                <a:gd name="T45" fmla="*/ 736 h 903"/>
                <a:gd name="T46" fmla="*/ 485 w 847"/>
                <a:gd name="T47" fmla="*/ 536 h 903"/>
                <a:gd name="T48" fmla="*/ 526 w 847"/>
                <a:gd name="T49" fmla="*/ 505 h 903"/>
                <a:gd name="T50" fmla="*/ 732 w 847"/>
                <a:gd name="T51" fmla="*/ 306 h 903"/>
                <a:gd name="T52" fmla="*/ 740 w 847"/>
                <a:gd name="T53" fmla="*/ 494 h 903"/>
                <a:gd name="T54" fmla="*/ 772 w 847"/>
                <a:gd name="T55" fmla="*/ 505 h 903"/>
                <a:gd name="T56" fmla="*/ 772 w 847"/>
                <a:gd name="T57" fmla="*/ 208 h 903"/>
                <a:gd name="T58" fmla="*/ 40 w 847"/>
                <a:gd name="T59" fmla="*/ 167 h 903"/>
                <a:gd name="T60" fmla="*/ 0 w 847"/>
                <a:gd name="T61" fmla="*/ 314 h 903"/>
                <a:gd name="T62" fmla="*/ 0 w 847"/>
                <a:gd name="T63" fmla="*/ 536 h 903"/>
                <a:gd name="T64" fmla="*/ 0 w 847"/>
                <a:gd name="T65" fmla="*/ 751 h 903"/>
                <a:gd name="T66" fmla="*/ 427 w 847"/>
                <a:gd name="T67" fmla="*/ 791 h 903"/>
                <a:gd name="T68" fmla="*/ 32 w 847"/>
                <a:gd name="T69" fmla="*/ 314 h 903"/>
                <a:gd name="T70" fmla="*/ 40 w 847"/>
                <a:gd name="T71" fmla="*/ 306 h 903"/>
                <a:gd name="T72" fmla="*/ 252 w 847"/>
                <a:gd name="T73" fmla="*/ 505 h 903"/>
                <a:gd name="T74" fmla="*/ 32 w 847"/>
                <a:gd name="T75" fmla="*/ 314 h 903"/>
                <a:gd name="T76" fmla="*/ 252 w 847"/>
                <a:gd name="T77" fmla="*/ 536 h 903"/>
                <a:gd name="T78" fmla="*/ 40 w 847"/>
                <a:gd name="T79" fmla="*/ 736 h 903"/>
                <a:gd name="T80" fmla="*/ 32 w 847"/>
                <a:gd name="T81" fmla="*/ 536 h 903"/>
                <a:gd name="T82" fmla="*/ 284 w 847"/>
                <a:gd name="T83" fmla="*/ 505 h 903"/>
                <a:gd name="T84" fmla="*/ 284 w 847"/>
                <a:gd name="T85" fmla="*/ 306 h 903"/>
                <a:gd name="T86" fmla="*/ 495 w 847"/>
                <a:gd name="T87" fmla="*/ 505 h 903"/>
                <a:gd name="T88" fmla="*/ 511 w 847"/>
                <a:gd name="T89" fmla="*/ 207 h 903"/>
                <a:gd name="T90" fmla="*/ 538 w 847"/>
                <a:gd name="T91" fmla="*/ 235 h 903"/>
                <a:gd name="T92" fmla="*/ 483 w 847"/>
                <a:gd name="T93" fmla="*/ 235 h 903"/>
                <a:gd name="T94" fmla="*/ 268 w 847"/>
                <a:gd name="T95" fmla="*/ 207 h 903"/>
                <a:gd name="T96" fmla="*/ 295 w 847"/>
                <a:gd name="T97" fmla="*/ 235 h 903"/>
                <a:gd name="T98" fmla="*/ 241 w 847"/>
                <a:gd name="T99" fmla="*/ 23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7" h="903">
                  <a:moveTo>
                    <a:pt x="217" y="100"/>
                  </a:moveTo>
                  <a:cubicBezTo>
                    <a:pt x="217" y="121"/>
                    <a:pt x="234" y="138"/>
                    <a:pt x="255" y="138"/>
                  </a:cubicBezTo>
                  <a:lnTo>
                    <a:pt x="517" y="138"/>
                  </a:lnTo>
                  <a:cubicBezTo>
                    <a:pt x="538" y="138"/>
                    <a:pt x="555" y="121"/>
                    <a:pt x="555" y="100"/>
                  </a:cubicBezTo>
                  <a:cubicBezTo>
                    <a:pt x="555" y="79"/>
                    <a:pt x="538" y="61"/>
                    <a:pt x="517" y="61"/>
                  </a:cubicBezTo>
                  <a:lnTo>
                    <a:pt x="448" y="61"/>
                  </a:lnTo>
                  <a:cubicBezTo>
                    <a:pt x="448" y="27"/>
                    <a:pt x="420" y="0"/>
                    <a:pt x="386" y="0"/>
                  </a:cubicBezTo>
                  <a:cubicBezTo>
                    <a:pt x="352" y="0"/>
                    <a:pt x="324" y="27"/>
                    <a:pt x="324" y="61"/>
                  </a:cubicBezTo>
                  <a:lnTo>
                    <a:pt x="255" y="61"/>
                  </a:lnTo>
                  <a:cubicBezTo>
                    <a:pt x="234" y="61"/>
                    <a:pt x="217" y="79"/>
                    <a:pt x="217" y="100"/>
                  </a:cubicBezTo>
                  <a:close/>
                  <a:moveTo>
                    <a:pt x="686" y="777"/>
                  </a:moveTo>
                  <a:cubicBezTo>
                    <a:pt x="689" y="780"/>
                    <a:pt x="693" y="782"/>
                    <a:pt x="697" y="782"/>
                  </a:cubicBezTo>
                  <a:cubicBezTo>
                    <a:pt x="702" y="782"/>
                    <a:pt x="706" y="780"/>
                    <a:pt x="709" y="777"/>
                  </a:cubicBezTo>
                  <a:cubicBezTo>
                    <a:pt x="715" y="771"/>
                    <a:pt x="715" y="761"/>
                    <a:pt x="709" y="755"/>
                  </a:cubicBezTo>
                  <a:lnTo>
                    <a:pt x="660" y="706"/>
                  </a:lnTo>
                  <a:lnTo>
                    <a:pt x="660" y="586"/>
                  </a:lnTo>
                  <a:cubicBezTo>
                    <a:pt x="660" y="577"/>
                    <a:pt x="653" y="570"/>
                    <a:pt x="644" y="570"/>
                  </a:cubicBezTo>
                  <a:cubicBezTo>
                    <a:pt x="636" y="570"/>
                    <a:pt x="629" y="577"/>
                    <a:pt x="629" y="586"/>
                  </a:cubicBezTo>
                  <a:lnTo>
                    <a:pt x="629" y="713"/>
                  </a:lnTo>
                  <a:cubicBezTo>
                    <a:pt x="629" y="714"/>
                    <a:pt x="629" y="715"/>
                    <a:pt x="629" y="716"/>
                  </a:cubicBezTo>
                  <a:cubicBezTo>
                    <a:pt x="629" y="716"/>
                    <a:pt x="629" y="717"/>
                    <a:pt x="629" y="717"/>
                  </a:cubicBezTo>
                  <a:cubicBezTo>
                    <a:pt x="629" y="718"/>
                    <a:pt x="630" y="718"/>
                    <a:pt x="630" y="719"/>
                  </a:cubicBezTo>
                  <a:cubicBezTo>
                    <a:pt x="630" y="719"/>
                    <a:pt x="630" y="720"/>
                    <a:pt x="631" y="720"/>
                  </a:cubicBezTo>
                  <a:cubicBezTo>
                    <a:pt x="631" y="721"/>
                    <a:pt x="631" y="721"/>
                    <a:pt x="631" y="722"/>
                  </a:cubicBezTo>
                  <a:cubicBezTo>
                    <a:pt x="632" y="722"/>
                    <a:pt x="632" y="723"/>
                    <a:pt x="633" y="724"/>
                  </a:cubicBezTo>
                  <a:cubicBezTo>
                    <a:pt x="633" y="724"/>
                    <a:pt x="633" y="724"/>
                    <a:pt x="633" y="724"/>
                  </a:cubicBezTo>
                  <a:lnTo>
                    <a:pt x="686" y="777"/>
                  </a:lnTo>
                  <a:close/>
                  <a:moveTo>
                    <a:pt x="807" y="596"/>
                  </a:moveTo>
                  <a:cubicBezTo>
                    <a:pt x="777" y="552"/>
                    <a:pt x="733" y="523"/>
                    <a:pt x="681" y="513"/>
                  </a:cubicBezTo>
                  <a:cubicBezTo>
                    <a:pt x="669" y="511"/>
                    <a:pt x="657" y="510"/>
                    <a:pt x="644" y="510"/>
                  </a:cubicBezTo>
                  <a:cubicBezTo>
                    <a:pt x="550" y="510"/>
                    <a:pt x="469" y="577"/>
                    <a:pt x="451" y="669"/>
                  </a:cubicBezTo>
                  <a:cubicBezTo>
                    <a:pt x="431" y="776"/>
                    <a:pt x="501" y="879"/>
                    <a:pt x="607" y="899"/>
                  </a:cubicBezTo>
                  <a:cubicBezTo>
                    <a:pt x="620" y="902"/>
                    <a:pt x="632" y="903"/>
                    <a:pt x="645" y="903"/>
                  </a:cubicBezTo>
                  <a:cubicBezTo>
                    <a:pt x="739" y="903"/>
                    <a:pt x="820" y="836"/>
                    <a:pt x="837" y="743"/>
                  </a:cubicBezTo>
                  <a:cubicBezTo>
                    <a:pt x="847" y="692"/>
                    <a:pt x="836" y="639"/>
                    <a:pt x="807" y="596"/>
                  </a:cubicBezTo>
                  <a:close/>
                  <a:moveTo>
                    <a:pt x="808" y="737"/>
                  </a:moveTo>
                  <a:lnTo>
                    <a:pt x="808" y="737"/>
                  </a:lnTo>
                  <a:cubicBezTo>
                    <a:pt x="793" y="816"/>
                    <a:pt x="724" y="872"/>
                    <a:pt x="645" y="872"/>
                  </a:cubicBezTo>
                  <a:cubicBezTo>
                    <a:pt x="634" y="872"/>
                    <a:pt x="624" y="871"/>
                    <a:pt x="613" y="869"/>
                  </a:cubicBezTo>
                  <a:cubicBezTo>
                    <a:pt x="523" y="852"/>
                    <a:pt x="464" y="765"/>
                    <a:pt x="481" y="675"/>
                  </a:cubicBezTo>
                  <a:cubicBezTo>
                    <a:pt x="496" y="597"/>
                    <a:pt x="565" y="540"/>
                    <a:pt x="644" y="540"/>
                  </a:cubicBezTo>
                  <a:cubicBezTo>
                    <a:pt x="655" y="540"/>
                    <a:pt x="665" y="541"/>
                    <a:pt x="676" y="543"/>
                  </a:cubicBezTo>
                  <a:cubicBezTo>
                    <a:pt x="719" y="551"/>
                    <a:pt x="757" y="576"/>
                    <a:pt x="782" y="613"/>
                  </a:cubicBezTo>
                  <a:cubicBezTo>
                    <a:pt x="807" y="650"/>
                    <a:pt x="816" y="694"/>
                    <a:pt x="808" y="737"/>
                  </a:cubicBezTo>
                  <a:close/>
                  <a:moveTo>
                    <a:pt x="413" y="736"/>
                  </a:moveTo>
                  <a:lnTo>
                    <a:pt x="284" y="736"/>
                  </a:lnTo>
                  <a:lnTo>
                    <a:pt x="284" y="536"/>
                  </a:lnTo>
                  <a:lnTo>
                    <a:pt x="485" y="536"/>
                  </a:lnTo>
                  <a:cubicBezTo>
                    <a:pt x="497" y="524"/>
                    <a:pt x="512" y="514"/>
                    <a:pt x="527" y="505"/>
                  </a:cubicBezTo>
                  <a:lnTo>
                    <a:pt x="526" y="505"/>
                  </a:lnTo>
                  <a:lnTo>
                    <a:pt x="526" y="306"/>
                  </a:lnTo>
                  <a:lnTo>
                    <a:pt x="732" y="306"/>
                  </a:lnTo>
                  <a:cubicBezTo>
                    <a:pt x="736" y="306"/>
                    <a:pt x="740" y="309"/>
                    <a:pt x="740" y="314"/>
                  </a:cubicBezTo>
                  <a:lnTo>
                    <a:pt x="740" y="494"/>
                  </a:lnTo>
                  <a:cubicBezTo>
                    <a:pt x="751" y="499"/>
                    <a:pt x="762" y="505"/>
                    <a:pt x="772" y="511"/>
                  </a:cubicBezTo>
                  <a:lnTo>
                    <a:pt x="772" y="505"/>
                  </a:lnTo>
                  <a:lnTo>
                    <a:pt x="772" y="314"/>
                  </a:lnTo>
                  <a:lnTo>
                    <a:pt x="772" y="208"/>
                  </a:lnTo>
                  <a:cubicBezTo>
                    <a:pt x="772" y="185"/>
                    <a:pt x="754" y="167"/>
                    <a:pt x="732" y="167"/>
                  </a:cubicBezTo>
                  <a:lnTo>
                    <a:pt x="40" y="167"/>
                  </a:lnTo>
                  <a:cubicBezTo>
                    <a:pt x="18" y="167"/>
                    <a:pt x="0" y="185"/>
                    <a:pt x="0" y="208"/>
                  </a:cubicBezTo>
                  <a:lnTo>
                    <a:pt x="0" y="314"/>
                  </a:lnTo>
                  <a:lnTo>
                    <a:pt x="0" y="505"/>
                  </a:lnTo>
                  <a:lnTo>
                    <a:pt x="0" y="536"/>
                  </a:lnTo>
                  <a:lnTo>
                    <a:pt x="0" y="727"/>
                  </a:lnTo>
                  <a:lnTo>
                    <a:pt x="0" y="751"/>
                  </a:lnTo>
                  <a:cubicBezTo>
                    <a:pt x="0" y="773"/>
                    <a:pt x="18" y="791"/>
                    <a:pt x="40" y="791"/>
                  </a:cubicBezTo>
                  <a:lnTo>
                    <a:pt x="427" y="791"/>
                  </a:lnTo>
                  <a:cubicBezTo>
                    <a:pt x="420" y="773"/>
                    <a:pt x="415" y="755"/>
                    <a:pt x="413" y="736"/>
                  </a:cubicBezTo>
                  <a:close/>
                  <a:moveTo>
                    <a:pt x="32" y="314"/>
                  </a:moveTo>
                  <a:lnTo>
                    <a:pt x="32" y="314"/>
                  </a:lnTo>
                  <a:cubicBezTo>
                    <a:pt x="32" y="309"/>
                    <a:pt x="36" y="306"/>
                    <a:pt x="40" y="306"/>
                  </a:cubicBezTo>
                  <a:lnTo>
                    <a:pt x="252" y="306"/>
                  </a:lnTo>
                  <a:lnTo>
                    <a:pt x="252" y="505"/>
                  </a:lnTo>
                  <a:lnTo>
                    <a:pt x="32" y="505"/>
                  </a:lnTo>
                  <a:lnTo>
                    <a:pt x="32" y="314"/>
                  </a:lnTo>
                  <a:close/>
                  <a:moveTo>
                    <a:pt x="252" y="536"/>
                  </a:moveTo>
                  <a:lnTo>
                    <a:pt x="252" y="536"/>
                  </a:lnTo>
                  <a:lnTo>
                    <a:pt x="252" y="736"/>
                  </a:lnTo>
                  <a:lnTo>
                    <a:pt x="40" y="736"/>
                  </a:lnTo>
                  <a:cubicBezTo>
                    <a:pt x="36" y="736"/>
                    <a:pt x="32" y="732"/>
                    <a:pt x="32" y="727"/>
                  </a:cubicBezTo>
                  <a:lnTo>
                    <a:pt x="32" y="536"/>
                  </a:lnTo>
                  <a:lnTo>
                    <a:pt x="252" y="536"/>
                  </a:lnTo>
                  <a:close/>
                  <a:moveTo>
                    <a:pt x="284" y="505"/>
                  </a:moveTo>
                  <a:lnTo>
                    <a:pt x="284" y="505"/>
                  </a:lnTo>
                  <a:lnTo>
                    <a:pt x="284" y="306"/>
                  </a:lnTo>
                  <a:lnTo>
                    <a:pt x="495" y="306"/>
                  </a:lnTo>
                  <a:lnTo>
                    <a:pt x="495" y="505"/>
                  </a:lnTo>
                  <a:lnTo>
                    <a:pt x="284" y="505"/>
                  </a:lnTo>
                  <a:close/>
                  <a:moveTo>
                    <a:pt x="511" y="207"/>
                  </a:moveTo>
                  <a:lnTo>
                    <a:pt x="511" y="207"/>
                  </a:lnTo>
                  <a:cubicBezTo>
                    <a:pt x="526" y="207"/>
                    <a:pt x="538" y="219"/>
                    <a:pt x="538" y="235"/>
                  </a:cubicBezTo>
                  <a:cubicBezTo>
                    <a:pt x="538" y="250"/>
                    <a:pt x="526" y="262"/>
                    <a:pt x="511" y="262"/>
                  </a:cubicBezTo>
                  <a:cubicBezTo>
                    <a:pt x="496" y="262"/>
                    <a:pt x="483" y="250"/>
                    <a:pt x="483" y="235"/>
                  </a:cubicBezTo>
                  <a:cubicBezTo>
                    <a:pt x="483" y="219"/>
                    <a:pt x="496" y="207"/>
                    <a:pt x="511" y="207"/>
                  </a:cubicBezTo>
                  <a:close/>
                  <a:moveTo>
                    <a:pt x="268" y="207"/>
                  </a:moveTo>
                  <a:lnTo>
                    <a:pt x="268" y="207"/>
                  </a:lnTo>
                  <a:cubicBezTo>
                    <a:pt x="283" y="207"/>
                    <a:pt x="295" y="219"/>
                    <a:pt x="295" y="235"/>
                  </a:cubicBezTo>
                  <a:cubicBezTo>
                    <a:pt x="295" y="250"/>
                    <a:pt x="283" y="262"/>
                    <a:pt x="268" y="262"/>
                  </a:cubicBezTo>
                  <a:cubicBezTo>
                    <a:pt x="253" y="262"/>
                    <a:pt x="241" y="250"/>
                    <a:pt x="241" y="235"/>
                  </a:cubicBezTo>
                  <a:cubicBezTo>
                    <a:pt x="241" y="219"/>
                    <a:pt x="253" y="207"/>
                    <a:pt x="268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4" grpId="0"/>
      <p:bldP spid="51" grpId="0" animBg="1"/>
      <p:bldP spid="52" grpId="0"/>
      <p:bldP spid="53" grpId="0" animBg="1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04800" y="1352550"/>
            <a:ext cx="2637896" cy="636209"/>
            <a:chOff x="867304" y="2284758"/>
            <a:chExt cx="2637896" cy="636209"/>
          </a:xfrm>
        </p:grpSpPr>
        <p:sp>
          <p:nvSpPr>
            <p:cNvPr id="4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4800" y="2876550"/>
            <a:ext cx="2637896" cy="636209"/>
            <a:chOff x="867304" y="2284758"/>
            <a:chExt cx="2637896" cy="636209"/>
          </a:xfrm>
        </p:grpSpPr>
        <p:sp>
          <p:nvSpPr>
            <p:cNvPr id="7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353704" y="1352550"/>
            <a:ext cx="2637896" cy="636209"/>
            <a:chOff x="867304" y="2284758"/>
            <a:chExt cx="2637896" cy="636209"/>
          </a:xfrm>
        </p:grpSpPr>
        <p:sp>
          <p:nvSpPr>
            <p:cNvPr id="10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353704" y="2906007"/>
            <a:ext cx="2637896" cy="636209"/>
            <a:chOff x="867304" y="2284758"/>
            <a:chExt cx="2637896" cy="636209"/>
          </a:xfrm>
        </p:grpSpPr>
        <p:sp>
          <p:nvSpPr>
            <p:cNvPr id="13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2" descr="D:\cecy\PPT template download\PPT管理软件\picture for PPT\布衣公子 Low Poly 分享\布衣公子 Low Poly 分享\Low Poly背景图片\蓝色01.jpg"/>
          <p:cNvPicPr>
            <a:picLocks noChangeAspect="1" noChangeArrowheads="1"/>
          </p:cNvPicPr>
          <p:nvPr/>
        </p:nvPicPr>
        <p:blipFill>
          <a:blip r:embed="rId3" cstate="print"/>
          <a:srcRect t="72222"/>
          <a:stretch>
            <a:fillRect/>
          </a:stretch>
        </p:blipFill>
        <p:spPr bwMode="auto">
          <a:xfrm>
            <a:off x="0" y="3733800"/>
            <a:ext cx="9144000" cy="1428750"/>
          </a:xfrm>
          <a:prstGeom prst="rect">
            <a:avLst/>
          </a:prstGeom>
          <a:noFill/>
        </p:spPr>
      </p:pic>
      <p:pic>
        <p:nvPicPr>
          <p:cNvPr id="16" name="Picture 2" descr="D:\cecy\PPT template download\演界网下载素材\图片素材-cecy\苹果产品png图片加高光渐变\苹果产品png图片加高光渐变\iPad竖.png"/>
          <p:cNvPicPr>
            <a:picLocks noChangeAspect="1" noChangeArrowheads="1"/>
          </p:cNvPicPr>
          <p:nvPr/>
        </p:nvPicPr>
        <p:blipFill>
          <a:blip r:embed="rId4" cstate="print"/>
          <a:srcRect l="26596" r="28723"/>
          <a:stretch>
            <a:fillRect/>
          </a:stretch>
        </p:blipFill>
        <p:spPr bwMode="auto">
          <a:xfrm>
            <a:off x="3352800" y="1047750"/>
            <a:ext cx="2381729" cy="3714750"/>
          </a:xfrm>
          <a:prstGeom prst="rect">
            <a:avLst/>
          </a:prstGeom>
          <a:noFill/>
        </p:spPr>
      </p:pic>
      <p:pic>
        <p:nvPicPr>
          <p:cNvPr id="17" name="Picture 2" descr="D:\cecy\PPT template download\PPT管理软件\picture for PPT\04-金融\xpic3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1428750"/>
            <a:ext cx="1889760" cy="2834640"/>
          </a:xfrm>
          <a:prstGeom prst="rect">
            <a:avLst/>
          </a:prstGeom>
          <a:noFill/>
        </p:spPr>
      </p:pic>
      <p:grpSp>
        <p:nvGrpSpPr>
          <p:cNvPr id="18" name="组合 20"/>
          <p:cNvGrpSpPr/>
          <p:nvPr/>
        </p:nvGrpSpPr>
        <p:grpSpPr>
          <a:xfrm>
            <a:off x="2895600" y="2952750"/>
            <a:ext cx="457200" cy="548640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19" name="Freeform 78"/>
            <p:cNvSpPr>
              <a:spLocks/>
            </p:cNvSpPr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2971800" y="1352550"/>
            <a:ext cx="292160" cy="577913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23" name="Freeform 81"/>
            <p:cNvSpPr>
              <a:spLocks/>
            </p:cNvSpPr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3"/>
            <p:cNvSpPr>
              <a:spLocks/>
            </p:cNvSpPr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4"/>
            <p:cNvSpPr>
              <a:spLocks/>
            </p:cNvSpPr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5"/>
            <p:cNvSpPr>
              <a:spLocks/>
            </p:cNvSpPr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31"/>
          <p:cNvGrpSpPr/>
          <p:nvPr/>
        </p:nvGrpSpPr>
        <p:grpSpPr>
          <a:xfrm>
            <a:off x="5867400" y="2876550"/>
            <a:ext cx="500985" cy="720659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30" name="Freeform 87"/>
            <p:cNvSpPr>
              <a:spLocks/>
            </p:cNvSpPr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8"/>
            <p:cNvSpPr>
              <a:spLocks/>
            </p:cNvSpPr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9"/>
            <p:cNvSpPr>
              <a:spLocks/>
            </p:cNvSpPr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0"/>
            <p:cNvSpPr>
              <a:spLocks/>
            </p:cNvSpPr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1"/>
            <p:cNvSpPr>
              <a:spLocks/>
            </p:cNvSpPr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2"/>
            <p:cNvSpPr>
              <a:spLocks/>
            </p:cNvSpPr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4"/>
            <p:cNvSpPr>
              <a:spLocks/>
            </p:cNvSpPr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40"/>
          <p:cNvGrpSpPr/>
          <p:nvPr/>
        </p:nvGrpSpPr>
        <p:grpSpPr>
          <a:xfrm>
            <a:off x="5867400" y="1352550"/>
            <a:ext cx="428625" cy="581816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39" name="Freeform 95"/>
            <p:cNvSpPr>
              <a:spLocks/>
            </p:cNvSpPr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"/>
          <p:cNvGrpSpPr/>
          <p:nvPr/>
        </p:nvGrpSpPr>
        <p:grpSpPr>
          <a:xfrm>
            <a:off x="-1492" y="1085398"/>
            <a:ext cx="4293916" cy="3391352"/>
            <a:chOff x="2217021" y="1435223"/>
            <a:chExt cx="5607258" cy="4018294"/>
          </a:xfrm>
        </p:grpSpPr>
        <p:sp>
          <p:nvSpPr>
            <p:cNvPr id="23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28"/>
            <p:cNvSpPr/>
            <p:nvPr/>
          </p:nvSpPr>
          <p:spPr>
            <a:xfrm>
              <a:off x="3153125" y="1447970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28"/>
            <p:cNvSpPr/>
            <p:nvPr/>
          </p:nvSpPr>
          <p:spPr>
            <a:xfrm>
              <a:off x="3153125" y="2440955"/>
              <a:ext cx="1829888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3980"/>
                <a:gd name="connsiteY0" fmla="*/ 0 h 1007543"/>
                <a:gd name="connsiteX1" fmla="*/ 1829887 w 1833980"/>
                <a:gd name="connsiteY1" fmla="*/ 273050 h 1007543"/>
                <a:gd name="connsiteX2" fmla="*/ 1833856 w 1833980"/>
                <a:gd name="connsiteY2" fmla="*/ 1001193 h 1007543"/>
                <a:gd name="connsiteX3" fmla="*/ 0 w 1833980"/>
                <a:gd name="connsiteY3" fmla="*/ 1007543 h 1007543"/>
                <a:gd name="connsiteX4" fmla="*/ 0 w 1833980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9093 w 1829887"/>
                <a:gd name="connsiteY2" fmla="*/ 1003575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29887"/>
                <a:gd name="connsiteY0" fmla="*/ 0 h 1001193"/>
                <a:gd name="connsiteX1" fmla="*/ 1829887 w 1829887"/>
                <a:gd name="connsiteY1" fmla="*/ 273050 h 1001193"/>
                <a:gd name="connsiteX2" fmla="*/ 1826712 w 1829887"/>
                <a:gd name="connsiteY2" fmla="*/ 1001193 h 1001193"/>
                <a:gd name="connsiteX3" fmla="*/ 0 w 1829887"/>
                <a:gd name="connsiteY3" fmla="*/ 998018 h 1001193"/>
                <a:gd name="connsiteX4" fmla="*/ 0 w 1829887"/>
                <a:gd name="connsiteY4" fmla="*/ 0 h 1001193"/>
                <a:gd name="connsiteX0" fmla="*/ 0 w 1832268"/>
                <a:gd name="connsiteY0" fmla="*/ 5556 h 1006749"/>
                <a:gd name="connsiteX1" fmla="*/ 1832268 w 1832268"/>
                <a:gd name="connsiteY1" fmla="*/ 0 h 1006749"/>
                <a:gd name="connsiteX2" fmla="*/ 1826712 w 1832268"/>
                <a:gd name="connsiteY2" fmla="*/ 1006749 h 1006749"/>
                <a:gd name="connsiteX3" fmla="*/ 0 w 1832268"/>
                <a:gd name="connsiteY3" fmla="*/ 1003574 h 1006749"/>
                <a:gd name="connsiteX4" fmla="*/ 0 w 1832268"/>
                <a:gd name="connsiteY4" fmla="*/ 5556 h 1006749"/>
                <a:gd name="connsiteX0" fmla="*/ 0 w 1832268"/>
                <a:gd name="connsiteY0" fmla="*/ 5556 h 1003574"/>
                <a:gd name="connsiteX1" fmla="*/ 1832268 w 1832268"/>
                <a:gd name="connsiteY1" fmla="*/ 0 h 1003574"/>
                <a:gd name="connsiteX2" fmla="*/ 1829093 w 1832268"/>
                <a:gd name="connsiteY2" fmla="*/ 720999 h 1003574"/>
                <a:gd name="connsiteX3" fmla="*/ 0 w 1832268"/>
                <a:gd name="connsiteY3" fmla="*/ 1003574 h 1003574"/>
                <a:gd name="connsiteX4" fmla="*/ 0 w 1832268"/>
                <a:gd name="connsiteY4" fmla="*/ 5556 h 1003574"/>
                <a:gd name="connsiteX0" fmla="*/ 0 w 1834048"/>
                <a:gd name="connsiteY0" fmla="*/ 5556 h 1003574"/>
                <a:gd name="connsiteX1" fmla="*/ 1832268 w 1834048"/>
                <a:gd name="connsiteY1" fmla="*/ 0 h 1003574"/>
                <a:gd name="connsiteX2" fmla="*/ 1833856 w 1834048"/>
                <a:gd name="connsiteY2" fmla="*/ 720999 h 1003574"/>
                <a:gd name="connsiteX3" fmla="*/ 0 w 1834048"/>
                <a:gd name="connsiteY3" fmla="*/ 1003574 h 1003574"/>
                <a:gd name="connsiteX4" fmla="*/ 0 w 1834048"/>
                <a:gd name="connsiteY4" fmla="*/ 5556 h 100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29887"/>
                <a:gd name="connsiteY0" fmla="*/ 0 h 1001193"/>
                <a:gd name="connsiteX1" fmla="*/ 1829887 w 1829887"/>
                <a:gd name="connsiteY1" fmla="*/ 273050 h 1001193"/>
                <a:gd name="connsiteX2" fmla="*/ 1826712 w 1829887"/>
                <a:gd name="connsiteY2" fmla="*/ 1001193 h 1001193"/>
                <a:gd name="connsiteX3" fmla="*/ 0 w 1829887"/>
                <a:gd name="connsiteY3" fmla="*/ 998018 h 1001193"/>
                <a:gd name="connsiteX4" fmla="*/ 0 w 1829887"/>
                <a:gd name="connsiteY4" fmla="*/ 0 h 1001193"/>
                <a:gd name="connsiteX0" fmla="*/ 0 w 1832268"/>
                <a:gd name="connsiteY0" fmla="*/ 5556 h 1006749"/>
                <a:gd name="connsiteX1" fmla="*/ 1832268 w 1832268"/>
                <a:gd name="connsiteY1" fmla="*/ 0 h 1006749"/>
                <a:gd name="connsiteX2" fmla="*/ 1826712 w 1832268"/>
                <a:gd name="connsiteY2" fmla="*/ 1006749 h 1006749"/>
                <a:gd name="connsiteX3" fmla="*/ 0 w 1832268"/>
                <a:gd name="connsiteY3" fmla="*/ 1003574 h 1006749"/>
                <a:gd name="connsiteX4" fmla="*/ 0 w 1832268"/>
                <a:gd name="connsiteY4" fmla="*/ 5556 h 1006749"/>
                <a:gd name="connsiteX0" fmla="*/ 0 w 1832268"/>
                <a:gd name="connsiteY0" fmla="*/ 5556 h 1003574"/>
                <a:gd name="connsiteX1" fmla="*/ 1832268 w 1832268"/>
                <a:gd name="connsiteY1" fmla="*/ 0 h 1003574"/>
                <a:gd name="connsiteX2" fmla="*/ 1829093 w 1832268"/>
                <a:gd name="connsiteY2" fmla="*/ 720999 h 1003574"/>
                <a:gd name="connsiteX3" fmla="*/ 0 w 1832268"/>
                <a:gd name="connsiteY3" fmla="*/ 1003574 h 1003574"/>
                <a:gd name="connsiteX4" fmla="*/ 0 w 1832268"/>
                <a:gd name="connsiteY4" fmla="*/ 5556 h 1003574"/>
                <a:gd name="connsiteX0" fmla="*/ 0 w 1834649"/>
                <a:gd name="connsiteY0" fmla="*/ 793 h 1003574"/>
                <a:gd name="connsiteX1" fmla="*/ 1834649 w 1834649"/>
                <a:gd name="connsiteY1" fmla="*/ 0 h 1003574"/>
                <a:gd name="connsiteX2" fmla="*/ 1831474 w 1834649"/>
                <a:gd name="connsiteY2" fmla="*/ 720999 h 1003574"/>
                <a:gd name="connsiteX3" fmla="*/ 2381 w 1834649"/>
                <a:gd name="connsiteY3" fmla="*/ 1003574 h 1003574"/>
                <a:gd name="connsiteX4" fmla="*/ 0 w 1834649"/>
                <a:gd name="connsiteY4" fmla="*/ 793 h 1003574"/>
                <a:gd name="connsiteX0" fmla="*/ 0 w 1834649"/>
                <a:gd name="connsiteY0" fmla="*/ 284162 h 1286943"/>
                <a:gd name="connsiteX1" fmla="*/ 1834649 w 1834649"/>
                <a:gd name="connsiteY1" fmla="*/ 0 h 1286943"/>
                <a:gd name="connsiteX2" fmla="*/ 1831474 w 1834649"/>
                <a:gd name="connsiteY2" fmla="*/ 1004368 h 1286943"/>
                <a:gd name="connsiteX3" fmla="*/ 2381 w 1834649"/>
                <a:gd name="connsiteY3" fmla="*/ 1286943 h 1286943"/>
                <a:gd name="connsiteX4" fmla="*/ 0 w 1834649"/>
                <a:gd name="connsiteY4" fmla="*/ 284162 h 1286943"/>
                <a:gd name="connsiteX0" fmla="*/ 0 w 1834649"/>
                <a:gd name="connsiteY0" fmla="*/ 284162 h 1286943"/>
                <a:gd name="connsiteX1" fmla="*/ 1834649 w 1834649"/>
                <a:gd name="connsiteY1" fmla="*/ 0 h 1286943"/>
                <a:gd name="connsiteX2" fmla="*/ 1829093 w 1834649"/>
                <a:gd name="connsiteY2" fmla="*/ 721000 h 1286943"/>
                <a:gd name="connsiteX3" fmla="*/ 2381 w 1834649"/>
                <a:gd name="connsiteY3" fmla="*/ 1286943 h 1286943"/>
                <a:gd name="connsiteX4" fmla="*/ 0 w 1834649"/>
                <a:gd name="connsiteY4" fmla="*/ 284162 h 1286943"/>
                <a:gd name="connsiteX0" fmla="*/ 229 w 1834878"/>
                <a:gd name="connsiteY0" fmla="*/ 284162 h 1289324"/>
                <a:gd name="connsiteX1" fmla="*/ 1834878 w 1834878"/>
                <a:gd name="connsiteY1" fmla="*/ 0 h 1289324"/>
                <a:gd name="connsiteX2" fmla="*/ 1829322 w 1834878"/>
                <a:gd name="connsiteY2" fmla="*/ 721000 h 1289324"/>
                <a:gd name="connsiteX3" fmla="*/ 229 w 1834878"/>
                <a:gd name="connsiteY3" fmla="*/ 1289324 h 1289324"/>
                <a:gd name="connsiteX4" fmla="*/ 229 w 1834878"/>
                <a:gd name="connsiteY4" fmla="*/ 284162 h 1289324"/>
                <a:gd name="connsiteX0" fmla="*/ 2486 w 1837135"/>
                <a:gd name="connsiteY0" fmla="*/ 284162 h 1296468"/>
                <a:gd name="connsiteX1" fmla="*/ 1837135 w 1837135"/>
                <a:gd name="connsiteY1" fmla="*/ 0 h 1296468"/>
                <a:gd name="connsiteX2" fmla="*/ 1831579 w 1837135"/>
                <a:gd name="connsiteY2" fmla="*/ 721000 h 1296468"/>
                <a:gd name="connsiteX3" fmla="*/ 105 w 1837135"/>
                <a:gd name="connsiteY3" fmla="*/ 1296468 h 1296468"/>
                <a:gd name="connsiteX4" fmla="*/ 2486 w 1837135"/>
                <a:gd name="connsiteY4" fmla="*/ 284162 h 1296468"/>
                <a:gd name="connsiteX0" fmla="*/ 2486 w 1837135"/>
                <a:gd name="connsiteY0" fmla="*/ 284162 h 1296468"/>
                <a:gd name="connsiteX1" fmla="*/ 1837135 w 1837135"/>
                <a:gd name="connsiteY1" fmla="*/ 0 h 1296468"/>
                <a:gd name="connsiteX2" fmla="*/ 1836342 w 1837135"/>
                <a:gd name="connsiteY2" fmla="*/ 728144 h 1296468"/>
                <a:gd name="connsiteX3" fmla="*/ 105 w 1837135"/>
                <a:gd name="connsiteY3" fmla="*/ 1296468 h 1296468"/>
                <a:gd name="connsiteX4" fmla="*/ 2486 w 1837135"/>
                <a:gd name="connsiteY4" fmla="*/ 284162 h 129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2328714" y="1639439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42"/>
            <p:cNvSpPr txBox="1"/>
            <p:nvPr/>
          </p:nvSpPr>
          <p:spPr>
            <a:xfrm>
              <a:off x="2328714" y="2715816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44"/>
            <p:cNvSpPr txBox="1"/>
            <p:nvPr/>
          </p:nvSpPr>
          <p:spPr>
            <a:xfrm>
              <a:off x="2328714" y="3716507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46"/>
            <p:cNvSpPr txBox="1"/>
            <p:nvPr/>
          </p:nvSpPr>
          <p:spPr>
            <a:xfrm>
              <a:off x="2328714" y="4625602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9"/>
            <p:cNvSpPr txBox="1"/>
            <p:nvPr/>
          </p:nvSpPr>
          <p:spPr>
            <a:xfrm>
              <a:off x="5150443" y="2141437"/>
              <a:ext cx="2336644" cy="401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53"/>
            <p:cNvSpPr txBox="1"/>
            <p:nvPr/>
          </p:nvSpPr>
          <p:spPr>
            <a:xfrm>
              <a:off x="5150443" y="2885755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54"/>
            <p:cNvSpPr txBox="1"/>
            <p:nvPr/>
          </p:nvSpPr>
          <p:spPr>
            <a:xfrm>
              <a:off x="5150443" y="3606490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55"/>
            <p:cNvSpPr txBox="1"/>
            <p:nvPr/>
          </p:nvSpPr>
          <p:spPr>
            <a:xfrm>
              <a:off x="5150443" y="4326569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35" tIns="30867" rIns="61735" bIns="30867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25"/>
          <p:cNvGrpSpPr/>
          <p:nvPr/>
        </p:nvGrpSpPr>
        <p:grpSpPr>
          <a:xfrm>
            <a:off x="4419600" y="1415174"/>
            <a:ext cx="4545484" cy="726441"/>
            <a:chOff x="503238" y="2770637"/>
            <a:chExt cx="3204356" cy="726441"/>
          </a:xfrm>
        </p:grpSpPr>
        <p:sp>
          <p:nvSpPr>
            <p:cNvPr id="61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27"/>
            <p:cNvSpPr/>
            <p:nvPr/>
          </p:nvSpPr>
          <p:spPr>
            <a:xfrm>
              <a:off x="503238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25"/>
          <p:cNvGrpSpPr/>
          <p:nvPr/>
        </p:nvGrpSpPr>
        <p:grpSpPr>
          <a:xfrm>
            <a:off x="4369916" y="2112866"/>
            <a:ext cx="4545484" cy="726441"/>
            <a:chOff x="503238" y="2770637"/>
            <a:chExt cx="3204356" cy="726441"/>
          </a:xfrm>
        </p:grpSpPr>
        <p:sp>
          <p:nvSpPr>
            <p:cNvPr id="64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25"/>
          <p:cNvGrpSpPr/>
          <p:nvPr/>
        </p:nvGrpSpPr>
        <p:grpSpPr>
          <a:xfrm>
            <a:off x="4369916" y="2776934"/>
            <a:ext cx="4545484" cy="726441"/>
            <a:chOff x="503238" y="2770637"/>
            <a:chExt cx="3204356" cy="726441"/>
          </a:xfrm>
        </p:grpSpPr>
        <p:sp>
          <p:nvSpPr>
            <p:cNvPr id="7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4369916" y="3434264"/>
            <a:ext cx="4545484" cy="726441"/>
            <a:chOff x="503238" y="2770637"/>
            <a:chExt cx="3204356" cy="726441"/>
          </a:xfrm>
        </p:grpSpPr>
        <p:sp>
          <p:nvSpPr>
            <p:cNvPr id="82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5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1464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581202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481868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3415" y="1453421"/>
            <a:ext cx="2672612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563" y="1453421"/>
            <a:ext cx="2673775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278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3978" y="2714896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277" y="3107357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449" y="3098012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770" y="2712560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405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" name="组合 13"/>
          <p:cNvGrpSpPr/>
          <p:nvPr/>
        </p:nvGrpSpPr>
        <p:grpSpPr>
          <a:xfrm>
            <a:off x="3829959" y="1945163"/>
            <a:ext cx="1542159" cy="1548812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 smtClean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存在不足</a:t>
              </a:r>
              <a:endParaRPr lang="zh-CN" altLang="en-US" sz="1600" b="1" kern="0" dirty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476207" y="1516496"/>
            <a:ext cx="726886" cy="73002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33875" y="1528174"/>
            <a:ext cx="726885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64172" y="2376167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69927" y="3214815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150562" y="2348134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48295" y="3210142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6054" y="1538641"/>
            <a:ext cx="1593307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2084" y="153864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1097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4511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0989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054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1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1580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959253" y="1431430"/>
            <a:ext cx="2926080" cy="2926080"/>
            <a:chOff x="4206890" y="315597"/>
            <a:chExt cx="4644001" cy="4687578"/>
          </a:xfrm>
        </p:grpSpPr>
        <p:pic>
          <p:nvPicPr>
            <p:cNvPr id="1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890" y="315597"/>
              <a:ext cx="4644001" cy="4687578"/>
            </a:xfrm>
            <a:prstGeom prst="rect">
              <a:avLst/>
            </a:prstGeom>
          </p:spPr>
        </p:pic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7145123" y="1069182"/>
              <a:ext cx="1388269" cy="1326354"/>
            </a:xfrm>
            <a:custGeom>
              <a:avLst/>
              <a:gdLst>
                <a:gd name="T0" fmla="*/ 550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7 w 1101"/>
                <a:gd name="T7" fmla="*/ 422 h 1051"/>
                <a:gd name="T8" fmla="*/ 543 w 1101"/>
                <a:gd name="T9" fmla="*/ 0 h 1051"/>
                <a:gd name="T10" fmla="*/ 550 w 1101"/>
                <a:gd name="T11" fmla="*/ 0 h 1051"/>
                <a:gd name="T12" fmla="*/ 557 w 1101"/>
                <a:gd name="T13" fmla="*/ 0 h 1051"/>
                <a:gd name="T14" fmla="*/ 913 w 1101"/>
                <a:gd name="T15" fmla="*/ 422 h 1051"/>
                <a:gd name="T16" fmla="*/ 1101 w 1101"/>
                <a:gd name="T17" fmla="*/ 941 h 1051"/>
                <a:gd name="T18" fmla="*/ 1094 w 1101"/>
                <a:gd name="T19" fmla="*/ 954 h 1051"/>
                <a:gd name="T20" fmla="*/ 550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0" y="1051"/>
                  </a:moveTo>
                  <a:cubicBezTo>
                    <a:pt x="174" y="1051"/>
                    <a:pt x="19" y="961"/>
                    <a:pt x="7" y="954"/>
                  </a:cubicBezTo>
                  <a:cubicBezTo>
                    <a:pt x="4" y="951"/>
                    <a:pt x="1" y="945"/>
                    <a:pt x="0" y="942"/>
                  </a:cubicBezTo>
                  <a:cubicBezTo>
                    <a:pt x="0" y="922"/>
                    <a:pt x="3" y="742"/>
                    <a:pt x="187" y="422"/>
                  </a:cubicBezTo>
                  <a:cubicBezTo>
                    <a:pt x="371" y="103"/>
                    <a:pt x="526" y="10"/>
                    <a:pt x="543" y="0"/>
                  </a:cubicBezTo>
                  <a:cubicBezTo>
                    <a:pt x="544" y="0"/>
                    <a:pt x="547" y="0"/>
                    <a:pt x="550" y="0"/>
                  </a:cubicBezTo>
                  <a:cubicBezTo>
                    <a:pt x="553" y="0"/>
                    <a:pt x="556" y="0"/>
                    <a:pt x="557" y="0"/>
                  </a:cubicBezTo>
                  <a:cubicBezTo>
                    <a:pt x="574" y="10"/>
                    <a:pt x="729" y="103"/>
                    <a:pt x="913" y="422"/>
                  </a:cubicBezTo>
                  <a:cubicBezTo>
                    <a:pt x="1101" y="748"/>
                    <a:pt x="1101" y="927"/>
                    <a:pt x="1101" y="941"/>
                  </a:cubicBezTo>
                  <a:cubicBezTo>
                    <a:pt x="1099" y="945"/>
                    <a:pt x="1096" y="951"/>
                    <a:pt x="1094" y="954"/>
                  </a:cubicBezTo>
                  <a:cubicBezTo>
                    <a:pt x="1077" y="964"/>
                    <a:pt x="919" y="1051"/>
                    <a:pt x="550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5929494" y="641748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1 h 1051"/>
                <a:gd name="T4" fmla="*/ 188 w 1102"/>
                <a:gd name="T5" fmla="*/ 629 h 1051"/>
                <a:gd name="T6" fmla="*/ 1 w 1102"/>
                <a:gd name="T7" fmla="*/ 109 h 1051"/>
                <a:gd name="T8" fmla="*/ 8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9 h 1051"/>
                <a:gd name="T18" fmla="*/ 558 w 1102"/>
                <a:gd name="T19" fmla="*/ 1051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8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7" y="0"/>
                    <a:pt x="1082" y="90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9"/>
                    <a:pt x="1098" y="309"/>
                    <a:pt x="914" y="629"/>
                  </a:cubicBezTo>
                  <a:cubicBezTo>
                    <a:pt x="726" y="954"/>
                    <a:pt x="571" y="1043"/>
                    <a:pt x="558" y="1051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7146313" y="2742009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0 h 1051"/>
                <a:gd name="T4" fmla="*/ 188 w 1102"/>
                <a:gd name="T5" fmla="*/ 628 h 1051"/>
                <a:gd name="T6" fmla="*/ 1 w 1102"/>
                <a:gd name="T7" fmla="*/ 109 h 1051"/>
                <a:gd name="T8" fmla="*/ 7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8 h 1051"/>
                <a:gd name="T18" fmla="*/ 558 w 1102"/>
                <a:gd name="T19" fmla="*/ 1050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0"/>
                  </a:cubicBezTo>
                  <a:cubicBezTo>
                    <a:pt x="527" y="1041"/>
                    <a:pt x="372" y="947"/>
                    <a:pt x="188" y="628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0" y="0"/>
                    <a:pt x="1078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8"/>
                    <a:pt x="1098" y="309"/>
                    <a:pt x="914" y="628"/>
                  </a:cubicBezTo>
                  <a:cubicBezTo>
                    <a:pt x="730" y="947"/>
                    <a:pt x="575" y="1041"/>
                    <a:pt x="558" y="1050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4717437" y="1075135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7 w 1102"/>
                <a:gd name="T3" fmla="*/ 954 h 1051"/>
                <a:gd name="T4" fmla="*/ 1 w 1102"/>
                <a:gd name="T5" fmla="*/ 942 h 1051"/>
                <a:gd name="T6" fmla="*/ 188 w 1102"/>
                <a:gd name="T7" fmla="*/ 423 h 1051"/>
                <a:gd name="T8" fmla="*/ 544 w 1102"/>
                <a:gd name="T9" fmla="*/ 1 h 1051"/>
                <a:gd name="T10" fmla="*/ 551 w 1102"/>
                <a:gd name="T11" fmla="*/ 0 h 1051"/>
                <a:gd name="T12" fmla="*/ 558 w 1102"/>
                <a:gd name="T13" fmla="*/ 1 h 1051"/>
                <a:gd name="T14" fmla="*/ 914 w 1102"/>
                <a:gd name="T15" fmla="*/ 423 h 1051"/>
                <a:gd name="T16" fmla="*/ 1101 w 1102"/>
                <a:gd name="T17" fmla="*/ 942 h 1051"/>
                <a:gd name="T18" fmla="*/ 1094 w 1102"/>
                <a:gd name="T19" fmla="*/ 954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1" y="942"/>
                  </a:cubicBezTo>
                  <a:cubicBezTo>
                    <a:pt x="0" y="922"/>
                    <a:pt x="4" y="742"/>
                    <a:pt x="188" y="423"/>
                  </a:cubicBezTo>
                  <a:cubicBezTo>
                    <a:pt x="372" y="104"/>
                    <a:pt x="527" y="10"/>
                    <a:pt x="544" y="1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7" y="0"/>
                    <a:pt x="558" y="1"/>
                  </a:cubicBezTo>
                  <a:cubicBezTo>
                    <a:pt x="575" y="10"/>
                    <a:pt x="729" y="104"/>
                    <a:pt x="914" y="423"/>
                  </a:cubicBezTo>
                  <a:cubicBezTo>
                    <a:pt x="1102" y="748"/>
                    <a:pt x="1102" y="927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8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934254" y="3176588"/>
              <a:ext cx="1388269" cy="1325166"/>
            </a:xfrm>
            <a:custGeom>
              <a:avLst/>
              <a:gdLst>
                <a:gd name="T0" fmla="*/ 551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8 w 1101"/>
                <a:gd name="T7" fmla="*/ 422 h 1051"/>
                <a:gd name="T8" fmla="*/ 544 w 1101"/>
                <a:gd name="T9" fmla="*/ 0 h 1051"/>
                <a:gd name="T10" fmla="*/ 551 w 1101"/>
                <a:gd name="T11" fmla="*/ 0 h 1051"/>
                <a:gd name="T12" fmla="*/ 558 w 1101"/>
                <a:gd name="T13" fmla="*/ 0 h 1051"/>
                <a:gd name="T14" fmla="*/ 914 w 1101"/>
                <a:gd name="T15" fmla="*/ 422 h 1051"/>
                <a:gd name="T16" fmla="*/ 1101 w 1101"/>
                <a:gd name="T17" fmla="*/ 942 h 1051"/>
                <a:gd name="T18" fmla="*/ 1094 w 1101"/>
                <a:gd name="T19" fmla="*/ 954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0" y="942"/>
                  </a:cubicBezTo>
                  <a:cubicBezTo>
                    <a:pt x="0" y="922"/>
                    <a:pt x="4" y="742"/>
                    <a:pt x="188" y="422"/>
                  </a:cubicBezTo>
                  <a:cubicBezTo>
                    <a:pt x="372" y="103"/>
                    <a:pt x="527" y="10"/>
                    <a:pt x="544" y="0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6" y="0"/>
                    <a:pt x="558" y="0"/>
                  </a:cubicBezTo>
                  <a:cubicBezTo>
                    <a:pt x="575" y="10"/>
                    <a:pt x="729" y="103"/>
                    <a:pt x="914" y="422"/>
                  </a:cubicBezTo>
                  <a:cubicBezTo>
                    <a:pt x="1098" y="742"/>
                    <a:pt x="1101" y="922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7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4719818" y="2745583"/>
              <a:ext cx="1388269" cy="1326355"/>
            </a:xfrm>
            <a:custGeom>
              <a:avLst/>
              <a:gdLst>
                <a:gd name="T0" fmla="*/ 551 w 1101"/>
                <a:gd name="T1" fmla="*/ 1051 h 1051"/>
                <a:gd name="T2" fmla="*/ 544 w 1101"/>
                <a:gd name="T3" fmla="*/ 1051 h 1051"/>
                <a:gd name="T4" fmla="*/ 188 w 1101"/>
                <a:gd name="T5" fmla="*/ 629 h 1051"/>
                <a:gd name="T6" fmla="*/ 0 w 1101"/>
                <a:gd name="T7" fmla="*/ 109 h 1051"/>
                <a:gd name="T8" fmla="*/ 7 w 1101"/>
                <a:gd name="T9" fmla="*/ 97 h 1051"/>
                <a:gd name="T10" fmla="*/ 551 w 1101"/>
                <a:gd name="T11" fmla="*/ 0 h 1051"/>
                <a:gd name="T12" fmla="*/ 1094 w 1101"/>
                <a:gd name="T13" fmla="*/ 97 h 1051"/>
                <a:gd name="T14" fmla="*/ 1101 w 1101"/>
                <a:gd name="T15" fmla="*/ 109 h 1051"/>
                <a:gd name="T16" fmla="*/ 914 w 1101"/>
                <a:gd name="T17" fmla="*/ 629 h 1051"/>
                <a:gd name="T18" fmla="*/ 558 w 1101"/>
                <a:gd name="T19" fmla="*/ 1051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0" y="303"/>
                    <a:pt x="0" y="124"/>
                    <a:pt x="0" y="109"/>
                  </a:cubicBezTo>
                  <a:cubicBezTo>
                    <a:pt x="1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19" y="0"/>
                    <a:pt x="1077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1" y="129"/>
                    <a:pt x="1098" y="309"/>
                    <a:pt x="914" y="629"/>
                  </a:cubicBezTo>
                  <a:cubicBezTo>
                    <a:pt x="729" y="948"/>
                    <a:pt x="575" y="1041"/>
                    <a:pt x="558" y="1051"/>
                  </a:cubicBezTo>
                  <a:cubicBezTo>
                    <a:pt x="556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41"/>
          <p:cNvGrpSpPr/>
          <p:nvPr/>
        </p:nvGrpSpPr>
        <p:grpSpPr>
          <a:xfrm>
            <a:off x="4306539" y="1844160"/>
            <a:ext cx="366083" cy="301752"/>
            <a:chOff x="5146681" y="766764"/>
            <a:chExt cx="1590670" cy="1338261"/>
          </a:xfrm>
          <a:solidFill>
            <a:schemeClr val="bg1"/>
          </a:solidFill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55"/>
          <p:cNvGrpSpPr/>
          <p:nvPr/>
        </p:nvGrpSpPr>
        <p:grpSpPr>
          <a:xfrm>
            <a:off x="3557534" y="2250914"/>
            <a:ext cx="309455" cy="281349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37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41" name="组合 60"/>
          <p:cNvGrpSpPr/>
          <p:nvPr/>
        </p:nvGrpSpPr>
        <p:grpSpPr>
          <a:xfrm>
            <a:off x="3601945" y="3098532"/>
            <a:ext cx="271828" cy="348560"/>
            <a:chOff x="2951163" y="2495550"/>
            <a:chExt cx="1208088" cy="1581150"/>
          </a:xfrm>
          <a:solidFill>
            <a:schemeClr val="bg1"/>
          </a:solidFill>
        </p:grpSpPr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70"/>
          <p:cNvGrpSpPr/>
          <p:nvPr/>
        </p:nvGrpSpPr>
        <p:grpSpPr>
          <a:xfrm>
            <a:off x="4334304" y="3591552"/>
            <a:ext cx="402986" cy="305332"/>
            <a:chOff x="3175" y="747713"/>
            <a:chExt cx="1751013" cy="1354138"/>
          </a:xfrm>
          <a:solidFill>
            <a:schemeClr val="bg1"/>
          </a:solidFill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75"/>
          <p:cNvGrpSpPr/>
          <p:nvPr/>
        </p:nvGrpSpPr>
        <p:grpSpPr>
          <a:xfrm>
            <a:off x="5107969" y="3056826"/>
            <a:ext cx="337639" cy="371790"/>
            <a:chOff x="279401" y="2698750"/>
            <a:chExt cx="1473200" cy="1655763"/>
          </a:xfrm>
          <a:solidFill>
            <a:schemeClr val="bg1"/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84"/>
          <p:cNvGrpSpPr/>
          <p:nvPr/>
        </p:nvGrpSpPr>
        <p:grpSpPr>
          <a:xfrm>
            <a:off x="5052303" y="2165363"/>
            <a:ext cx="393305" cy="395317"/>
            <a:chOff x="7673976" y="2593975"/>
            <a:chExt cx="1716088" cy="1760538"/>
          </a:xfrm>
          <a:solidFill>
            <a:schemeClr val="bg1"/>
          </a:solidFill>
        </p:grpSpPr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25"/>
          <p:cNvGrpSpPr/>
          <p:nvPr/>
        </p:nvGrpSpPr>
        <p:grpSpPr>
          <a:xfrm>
            <a:off x="5804948" y="1846336"/>
            <a:ext cx="1891252" cy="817002"/>
            <a:chOff x="503238" y="2770637"/>
            <a:chExt cx="2055029" cy="817002"/>
          </a:xfrm>
        </p:grpSpPr>
        <p:sp>
          <p:nvSpPr>
            <p:cNvPr id="69" name="矩形 26"/>
            <p:cNvSpPr/>
            <p:nvPr/>
          </p:nvSpPr>
          <p:spPr>
            <a:xfrm>
              <a:off x="503238" y="3144441"/>
              <a:ext cx="2055029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25"/>
          <p:cNvGrpSpPr/>
          <p:nvPr/>
        </p:nvGrpSpPr>
        <p:grpSpPr>
          <a:xfrm>
            <a:off x="5757323" y="3056826"/>
            <a:ext cx="2615558" cy="817002"/>
            <a:chOff x="503238" y="2770637"/>
            <a:chExt cx="3204356" cy="817002"/>
          </a:xfrm>
        </p:grpSpPr>
        <p:sp>
          <p:nvSpPr>
            <p:cNvPr id="72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25"/>
          <p:cNvGrpSpPr/>
          <p:nvPr/>
        </p:nvGrpSpPr>
        <p:grpSpPr>
          <a:xfrm>
            <a:off x="4137827" y="4103536"/>
            <a:ext cx="2129623" cy="769377"/>
            <a:chOff x="503238" y="2770637"/>
            <a:chExt cx="2609030" cy="769377"/>
          </a:xfrm>
        </p:grpSpPr>
        <p:sp>
          <p:nvSpPr>
            <p:cNvPr id="75" name="矩形 26"/>
            <p:cNvSpPr/>
            <p:nvPr/>
          </p:nvSpPr>
          <p:spPr>
            <a:xfrm>
              <a:off x="503238" y="3096816"/>
              <a:ext cx="260903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25"/>
          <p:cNvGrpSpPr/>
          <p:nvPr/>
        </p:nvGrpSpPr>
        <p:grpSpPr>
          <a:xfrm>
            <a:off x="2800350" y="804698"/>
            <a:ext cx="2010218" cy="767091"/>
            <a:chOff x="1536438" y="2729987"/>
            <a:chExt cx="2184297" cy="767091"/>
          </a:xfrm>
        </p:grpSpPr>
        <p:sp>
          <p:nvSpPr>
            <p:cNvPr id="78" name="矩形 26"/>
            <p:cNvSpPr/>
            <p:nvPr/>
          </p:nvSpPr>
          <p:spPr>
            <a:xfrm>
              <a:off x="1536438" y="3053880"/>
              <a:ext cx="2171154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27"/>
            <p:cNvSpPr/>
            <p:nvPr/>
          </p:nvSpPr>
          <p:spPr>
            <a:xfrm>
              <a:off x="2349576" y="2729987"/>
              <a:ext cx="13711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25"/>
          <p:cNvGrpSpPr/>
          <p:nvPr/>
        </p:nvGrpSpPr>
        <p:grpSpPr>
          <a:xfrm>
            <a:off x="838200" y="1905550"/>
            <a:ext cx="2326760" cy="767091"/>
            <a:chOff x="1192484" y="2729987"/>
            <a:chExt cx="2528251" cy="767091"/>
          </a:xfrm>
        </p:grpSpPr>
        <p:sp>
          <p:nvSpPr>
            <p:cNvPr id="81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25"/>
          <p:cNvGrpSpPr/>
          <p:nvPr/>
        </p:nvGrpSpPr>
        <p:grpSpPr>
          <a:xfrm>
            <a:off x="838200" y="3190222"/>
            <a:ext cx="2326760" cy="767091"/>
            <a:chOff x="1192484" y="2729987"/>
            <a:chExt cx="2528251" cy="767091"/>
          </a:xfrm>
        </p:grpSpPr>
        <p:sp>
          <p:nvSpPr>
            <p:cNvPr id="84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94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207641" y="1456108"/>
            <a:ext cx="1254024" cy="1253402"/>
            <a:chOff x="3207641" y="1456107"/>
            <a:chExt cx="1254024" cy="1253402"/>
          </a:xfrm>
        </p:grpSpPr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83708" y="1458598"/>
            <a:ext cx="1255269" cy="1253402"/>
            <a:chOff x="4583706" y="1458598"/>
            <a:chExt cx="1255269" cy="1253402"/>
          </a:xfrm>
        </p:grpSpPr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02660" y="2836531"/>
            <a:ext cx="1254024" cy="1253402"/>
            <a:chOff x="3202660" y="2836530"/>
            <a:chExt cx="1254024" cy="1253402"/>
          </a:xfrm>
        </p:grpSpPr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83708" y="2836531"/>
            <a:ext cx="1255269" cy="1253402"/>
            <a:chOff x="4583706" y="2836530"/>
            <a:chExt cx="1255269" cy="1253402"/>
          </a:xfrm>
        </p:grpSpPr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5"/>
          <p:cNvGrpSpPr/>
          <p:nvPr/>
        </p:nvGrpSpPr>
        <p:grpSpPr>
          <a:xfrm>
            <a:off x="5963943" y="1612973"/>
            <a:ext cx="2954420" cy="726441"/>
            <a:chOff x="497329" y="2770637"/>
            <a:chExt cx="3210265" cy="726441"/>
          </a:xfrm>
        </p:grpSpPr>
        <p:sp>
          <p:nvSpPr>
            <p:cNvPr id="30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25"/>
          <p:cNvGrpSpPr/>
          <p:nvPr/>
        </p:nvGrpSpPr>
        <p:grpSpPr>
          <a:xfrm>
            <a:off x="5976037" y="2955281"/>
            <a:ext cx="2954420" cy="726441"/>
            <a:chOff x="497329" y="2770637"/>
            <a:chExt cx="3210265" cy="726441"/>
          </a:xfrm>
        </p:grpSpPr>
        <p:sp>
          <p:nvSpPr>
            <p:cNvPr id="33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25"/>
          <p:cNvGrpSpPr/>
          <p:nvPr/>
        </p:nvGrpSpPr>
        <p:grpSpPr>
          <a:xfrm>
            <a:off x="201875" y="1631903"/>
            <a:ext cx="2961076" cy="767091"/>
            <a:chOff x="503238" y="2729987"/>
            <a:chExt cx="3217497" cy="767091"/>
          </a:xfrm>
        </p:grpSpPr>
        <p:sp>
          <p:nvSpPr>
            <p:cNvPr id="36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5"/>
          <p:cNvGrpSpPr/>
          <p:nvPr/>
        </p:nvGrpSpPr>
        <p:grpSpPr>
          <a:xfrm>
            <a:off x="213969" y="2946433"/>
            <a:ext cx="2948982" cy="771120"/>
            <a:chOff x="503238" y="2725958"/>
            <a:chExt cx="3204356" cy="771120"/>
          </a:xfrm>
        </p:grpSpPr>
        <p:sp>
          <p:nvSpPr>
            <p:cNvPr id="3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27"/>
            <p:cNvSpPr/>
            <p:nvPr/>
          </p:nvSpPr>
          <p:spPr>
            <a:xfrm>
              <a:off x="2323293" y="2725958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94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-2114128"/>
            <a:ext cx="9144000" cy="7257628"/>
            <a:chOff x="0" y="-2114128"/>
            <a:chExt cx="9144000" cy="725762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342900" y="283379"/>
              <a:ext cx="8458200" cy="4484852"/>
            </a:xfrm>
            <a:prstGeom prst="rect">
              <a:avLst/>
            </a:prstGeom>
            <a:solidFill>
              <a:srgbClr val="1D4999">
                <a:alpha val="86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819400" y="-2114128"/>
              <a:ext cx="3581400" cy="4994347"/>
              <a:chOff x="2819400" y="-2114128"/>
              <a:chExt cx="3581400" cy="4994347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2819400" y="-2114128"/>
                <a:ext cx="3581400" cy="499434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rgbClr val="1D4999">
                    <a:alpha val="10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3170850" y="-2003995"/>
                <a:ext cx="2878500" cy="45747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rgbClr val="1D4999">
                    <a:alpha val="64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7"/>
          <p:cNvGrpSpPr/>
          <p:nvPr/>
        </p:nvGrpSpPr>
        <p:grpSpPr>
          <a:xfrm>
            <a:off x="3684468" y="310559"/>
            <a:ext cx="1725732" cy="1731170"/>
            <a:chOff x="6609209" y="790981"/>
            <a:chExt cx="2301875" cy="2308226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286000" y="3021105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/>
                <a:ea typeface="微软雅黑"/>
              </a:rPr>
              <a:t>公司</a:t>
            </a:r>
            <a:r>
              <a:rPr lang="zh-CN" altLang="en-US" sz="3600" b="1" dirty="0">
                <a:solidFill>
                  <a:schemeClr val="bg1"/>
                </a:solidFill>
                <a:latin typeface="微软雅黑"/>
                <a:ea typeface="微软雅黑"/>
              </a:rPr>
              <a:t>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/>
                <a:ea typeface="微软雅黑"/>
              </a:rPr>
              <a:t>团队）介绍</a:t>
            </a:r>
            <a:endParaRPr lang="zh-CN" altLang="en-US" sz="3600" b="1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4034145" y="589633"/>
            <a:ext cx="1026405" cy="990522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Oval 39"/>
          <p:cNvSpPr>
            <a:spLocks noChangeAspect="1" noChangeArrowheads="1"/>
          </p:cNvSpPr>
          <p:nvPr/>
        </p:nvSpPr>
        <p:spPr bwMode="auto">
          <a:xfrm>
            <a:off x="2939503" y="3871365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9" name="Oval 42"/>
          <p:cNvSpPr>
            <a:spLocks noChangeAspect="1" noChangeArrowheads="1"/>
          </p:cNvSpPr>
          <p:nvPr/>
        </p:nvSpPr>
        <p:spPr bwMode="auto">
          <a:xfrm>
            <a:off x="2955771" y="44668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3211810" y="3802783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公司</a:t>
            </a:r>
            <a:r>
              <a:rPr lang="en-US" altLang="zh-CN" sz="1500" dirty="0" smtClean="0">
                <a:solidFill>
                  <a:schemeClr val="bg1"/>
                </a:solidFill>
                <a:latin typeface="+mn-ea"/>
                <a:ea typeface="+mn-ea"/>
              </a:rPr>
              <a:t>(</a:t>
            </a:r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团队</a:t>
            </a:r>
            <a:r>
              <a:rPr lang="en-US" altLang="zh-CN" sz="1500" dirty="0" smtClean="0">
                <a:solidFill>
                  <a:schemeClr val="bg1"/>
                </a:solidFill>
                <a:latin typeface="+mn-ea"/>
                <a:ea typeface="+mn-ea"/>
              </a:rPr>
              <a:t>)</a:t>
            </a:r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简介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28078" y="4398299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核心成员介绍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Oval 39"/>
          <p:cNvSpPr>
            <a:spLocks noChangeAspect="1" noChangeArrowheads="1"/>
          </p:cNvSpPr>
          <p:nvPr/>
        </p:nvSpPr>
        <p:spPr bwMode="auto">
          <a:xfrm>
            <a:off x="2939503" y="4178440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3211810" y="4109857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  <a:ea typeface="+mn-ea"/>
              </a:rPr>
              <a:t>组织结构</a:t>
            </a:r>
            <a:endParaRPr lang="zh-CN" altLang="en-US" sz="1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43170" y="1005939"/>
            <a:ext cx="956780" cy="970953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35578" y="993066"/>
            <a:ext cx="956780" cy="970953"/>
          </a:xfrm>
          <a:prstGeom prst="ellipse">
            <a:avLst/>
          </a:pr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179137" y="1444894"/>
            <a:ext cx="1308991" cy="132838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179137" y="1841552"/>
            <a:ext cx="1308991" cy="93172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944377" y="2055010"/>
            <a:ext cx="1613309" cy="16374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44377" y="2859978"/>
            <a:ext cx="1613309" cy="832458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383" y="2838697"/>
            <a:ext cx="1980161" cy="200976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56986" y="4407468"/>
            <a:ext cx="1638957" cy="440990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250" y="3637859"/>
            <a:ext cx="1274276" cy="411437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1842" y="2382213"/>
            <a:ext cx="1120387" cy="365271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8485" y="1948599"/>
            <a:ext cx="1068555" cy="349810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22884" y="162628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870" y="2358217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13996" y="3192135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76463" y="4060905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5630192" y="3843578"/>
            <a:ext cx="3029977" cy="704402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0192" y="2988158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0192" y="2132739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30192" y="1441760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28272" y="1362666"/>
            <a:ext cx="760939" cy="257499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801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6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1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-2114128"/>
            <a:ext cx="9144000" cy="7257628"/>
            <a:chOff x="0" y="-2114128"/>
            <a:chExt cx="9144000" cy="725762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342900" y="283379"/>
              <a:ext cx="8458200" cy="4484852"/>
            </a:xfrm>
            <a:prstGeom prst="rect">
              <a:avLst/>
            </a:prstGeom>
            <a:solidFill>
              <a:srgbClr val="1D4999">
                <a:alpha val="86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819400" y="-2114128"/>
              <a:ext cx="3581400" cy="4994347"/>
              <a:chOff x="2819400" y="-2114128"/>
              <a:chExt cx="3581400" cy="499434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819400" y="-2114128"/>
                <a:ext cx="3581400" cy="499434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rgbClr val="1D4999">
                    <a:alpha val="10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3170850" y="-2003995"/>
                <a:ext cx="2878500" cy="45747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rgbClr val="1D4999">
                    <a:alpha val="64000"/>
                  </a:srgbClr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253781" y="2952463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财务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融资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2850193" y="3788640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2850193" y="4115988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0" name="Oval 42"/>
          <p:cNvSpPr>
            <a:spLocks noChangeAspect="1" noChangeArrowheads="1"/>
          </p:cNvSpPr>
          <p:nvPr/>
        </p:nvSpPr>
        <p:spPr bwMode="auto">
          <a:xfrm>
            <a:off x="4839569" y="3788640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22500" y="3720057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成本预算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22500" y="4047405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融资计划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Oval 42"/>
          <p:cNvSpPr>
            <a:spLocks noChangeAspect="1" noChangeArrowheads="1"/>
          </p:cNvSpPr>
          <p:nvPr/>
        </p:nvSpPr>
        <p:spPr bwMode="auto">
          <a:xfrm>
            <a:off x="4839569" y="4115988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11876" y="3720057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资金缺口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11876" y="4047405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+mn-ea"/>
              </a:rPr>
              <a:t>融资主要用途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7234" y="462117"/>
            <a:ext cx="1725732" cy="1731170"/>
            <a:chOff x="761525" y="1733550"/>
            <a:chExt cx="1725732" cy="1731170"/>
          </a:xfrm>
        </p:grpSpPr>
        <p:grpSp>
          <p:nvGrpSpPr>
            <p:cNvPr id="33" name="组合 7"/>
            <p:cNvGrpSpPr/>
            <p:nvPr/>
          </p:nvGrpSpPr>
          <p:grpSpPr>
            <a:xfrm>
              <a:off x="761525" y="1733550"/>
              <a:ext cx="1725732" cy="1731170"/>
              <a:chOff x="6609209" y="790981"/>
              <a:chExt cx="2301875" cy="2308226"/>
            </a:xfrm>
          </p:grpSpPr>
          <p:sp>
            <p:nvSpPr>
              <p:cNvPr id="35" name="Oval 5"/>
              <p:cNvSpPr>
                <a:spLocks noChangeArrowheads="1"/>
              </p:cNvSpPr>
              <p:nvPr/>
            </p:nvSpPr>
            <p:spPr bwMode="auto">
              <a:xfrm>
                <a:off x="6609209" y="790981"/>
                <a:ext cx="2301875" cy="2308226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6733033" y="914806"/>
                <a:ext cx="2054225" cy="2058987"/>
              </a:xfrm>
              <a:custGeom>
                <a:avLst/>
                <a:gdLst>
                  <a:gd name="T0" fmla="*/ 1653 w 3306"/>
                  <a:gd name="T1" fmla="*/ 0 h 3306"/>
                  <a:gd name="T2" fmla="*/ 3306 w 3306"/>
                  <a:gd name="T3" fmla="*/ 1653 h 3306"/>
                  <a:gd name="T4" fmla="*/ 1653 w 3306"/>
                  <a:gd name="T5" fmla="*/ 3306 h 3306"/>
                  <a:gd name="T6" fmla="*/ 0 w 3306"/>
                  <a:gd name="T7" fmla="*/ 1653 h 3306"/>
                  <a:gd name="T8" fmla="*/ 1653 w 3306"/>
                  <a:gd name="T9" fmla="*/ 0 h 3306"/>
                  <a:gd name="T10" fmla="*/ 1653 w 3306"/>
                  <a:gd name="T11" fmla="*/ 112 h 3306"/>
                  <a:gd name="T12" fmla="*/ 3193 w 3306"/>
                  <a:gd name="T13" fmla="*/ 1653 h 3306"/>
                  <a:gd name="T14" fmla="*/ 1653 w 3306"/>
                  <a:gd name="T15" fmla="*/ 3193 h 3306"/>
                  <a:gd name="T16" fmla="*/ 112 w 3306"/>
                  <a:gd name="T17" fmla="*/ 1653 h 3306"/>
                  <a:gd name="T18" fmla="*/ 1653 w 3306"/>
                  <a:gd name="T19" fmla="*/ 112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6" h="3306">
                    <a:moveTo>
                      <a:pt x="1653" y="0"/>
                    </a:moveTo>
                    <a:cubicBezTo>
                      <a:pt x="2565" y="0"/>
                      <a:pt x="3306" y="740"/>
                      <a:pt x="3306" y="1653"/>
                    </a:cubicBezTo>
                    <a:cubicBezTo>
                      <a:pt x="3306" y="2565"/>
                      <a:pt x="2565" y="3306"/>
                      <a:pt x="1653" y="3306"/>
                    </a:cubicBezTo>
                    <a:cubicBezTo>
                      <a:pt x="740" y="3306"/>
                      <a:pt x="0" y="2565"/>
                      <a:pt x="0" y="1653"/>
                    </a:cubicBezTo>
                    <a:cubicBezTo>
                      <a:pt x="0" y="740"/>
                      <a:pt x="740" y="0"/>
                      <a:pt x="1653" y="0"/>
                    </a:cubicBezTo>
                    <a:close/>
                    <a:moveTo>
                      <a:pt x="1653" y="112"/>
                    </a:moveTo>
                    <a:cubicBezTo>
                      <a:pt x="2503" y="112"/>
                      <a:pt x="3193" y="802"/>
                      <a:pt x="3193" y="1653"/>
                    </a:cubicBezTo>
                    <a:cubicBezTo>
                      <a:pt x="3193" y="2503"/>
                      <a:pt x="2503" y="3193"/>
                      <a:pt x="1653" y="3193"/>
                    </a:cubicBezTo>
                    <a:cubicBezTo>
                      <a:pt x="802" y="3193"/>
                      <a:pt x="112" y="2503"/>
                      <a:pt x="112" y="1653"/>
                    </a:cubicBezTo>
                    <a:cubicBezTo>
                      <a:pt x="112" y="802"/>
                      <a:pt x="802" y="112"/>
                      <a:pt x="1653" y="11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6" name="Freeform 14"/>
            <p:cNvSpPr>
              <a:spLocks noEditPoints="1"/>
            </p:cNvSpPr>
            <p:nvPr/>
          </p:nvSpPr>
          <p:spPr bwMode="auto">
            <a:xfrm>
              <a:off x="1094191" y="2114550"/>
              <a:ext cx="1039409" cy="981033"/>
            </a:xfrm>
            <a:custGeom>
              <a:avLst/>
              <a:gdLst>
                <a:gd name="T0" fmla="*/ 35 w 1031"/>
                <a:gd name="T1" fmla="*/ 765 h 966"/>
                <a:gd name="T2" fmla="*/ 736 w 1031"/>
                <a:gd name="T3" fmla="*/ 574 h 966"/>
                <a:gd name="T4" fmla="*/ 674 w 1031"/>
                <a:gd name="T5" fmla="*/ 791 h 966"/>
                <a:gd name="T6" fmla="*/ 652 w 1031"/>
                <a:gd name="T7" fmla="*/ 603 h 966"/>
                <a:gd name="T8" fmla="*/ 654 w 1031"/>
                <a:gd name="T9" fmla="*/ 435 h 966"/>
                <a:gd name="T10" fmla="*/ 636 w 1031"/>
                <a:gd name="T11" fmla="*/ 442 h 966"/>
                <a:gd name="T12" fmla="*/ 650 w 1031"/>
                <a:gd name="T13" fmla="*/ 467 h 966"/>
                <a:gd name="T14" fmla="*/ 666 w 1031"/>
                <a:gd name="T15" fmla="*/ 461 h 966"/>
                <a:gd name="T16" fmla="*/ 570 w 1031"/>
                <a:gd name="T17" fmla="*/ 484 h 966"/>
                <a:gd name="T18" fmla="*/ 578 w 1031"/>
                <a:gd name="T19" fmla="*/ 516 h 966"/>
                <a:gd name="T20" fmla="*/ 590 w 1031"/>
                <a:gd name="T21" fmla="*/ 504 h 966"/>
                <a:gd name="T22" fmla="*/ 520 w 1031"/>
                <a:gd name="T23" fmla="*/ 545 h 966"/>
                <a:gd name="T24" fmla="*/ 511 w 1031"/>
                <a:gd name="T25" fmla="*/ 563 h 966"/>
                <a:gd name="T26" fmla="*/ 537 w 1031"/>
                <a:gd name="T27" fmla="*/ 575 h 966"/>
                <a:gd name="T28" fmla="*/ 545 w 1031"/>
                <a:gd name="T29" fmla="*/ 559 h 966"/>
                <a:gd name="T30" fmla="*/ 489 w 1031"/>
                <a:gd name="T31" fmla="*/ 639 h 966"/>
                <a:gd name="T32" fmla="*/ 516 w 1031"/>
                <a:gd name="T33" fmla="*/ 658 h 966"/>
                <a:gd name="T34" fmla="*/ 517 w 1031"/>
                <a:gd name="T35" fmla="*/ 641 h 966"/>
                <a:gd name="T36" fmla="*/ 493 w 1031"/>
                <a:gd name="T37" fmla="*/ 720 h 966"/>
                <a:gd name="T38" fmla="*/ 498 w 1031"/>
                <a:gd name="T39" fmla="*/ 739 h 966"/>
                <a:gd name="T40" fmla="*/ 524 w 1031"/>
                <a:gd name="T41" fmla="*/ 728 h 966"/>
                <a:gd name="T42" fmla="*/ 520 w 1031"/>
                <a:gd name="T43" fmla="*/ 711 h 966"/>
                <a:gd name="T44" fmla="*/ 533 w 1031"/>
                <a:gd name="T45" fmla="*/ 810 h 966"/>
                <a:gd name="T46" fmla="*/ 565 w 1031"/>
                <a:gd name="T47" fmla="*/ 806 h 966"/>
                <a:gd name="T48" fmla="*/ 555 w 1031"/>
                <a:gd name="T49" fmla="*/ 792 h 966"/>
                <a:gd name="T50" fmla="*/ 589 w 1031"/>
                <a:gd name="T51" fmla="*/ 866 h 966"/>
                <a:gd name="T52" fmla="*/ 605 w 1031"/>
                <a:gd name="T53" fmla="*/ 877 h 966"/>
                <a:gd name="T54" fmla="*/ 619 w 1031"/>
                <a:gd name="T55" fmla="*/ 853 h 966"/>
                <a:gd name="T56" fmla="*/ 605 w 1031"/>
                <a:gd name="T57" fmla="*/ 843 h 966"/>
                <a:gd name="T58" fmla="*/ 678 w 1031"/>
                <a:gd name="T59" fmla="*/ 907 h 966"/>
                <a:gd name="T60" fmla="*/ 696 w 1031"/>
                <a:gd name="T61" fmla="*/ 910 h 966"/>
                <a:gd name="T62" fmla="*/ 685 w 1031"/>
                <a:gd name="T63" fmla="*/ 879 h 966"/>
                <a:gd name="T64" fmla="*/ 757 w 1031"/>
                <a:gd name="T65" fmla="*/ 912 h 966"/>
                <a:gd name="T66" fmla="*/ 777 w 1031"/>
                <a:gd name="T67" fmla="*/ 909 h 966"/>
                <a:gd name="T68" fmla="*/ 774 w 1031"/>
                <a:gd name="T69" fmla="*/ 881 h 966"/>
                <a:gd name="T70" fmla="*/ 757 w 1031"/>
                <a:gd name="T71" fmla="*/ 884 h 966"/>
                <a:gd name="T72" fmla="*/ 850 w 1031"/>
                <a:gd name="T73" fmla="*/ 883 h 966"/>
                <a:gd name="T74" fmla="*/ 867 w 1031"/>
                <a:gd name="T75" fmla="*/ 874 h 966"/>
                <a:gd name="T76" fmla="*/ 840 w 1031"/>
                <a:gd name="T77" fmla="*/ 857 h 966"/>
                <a:gd name="T78" fmla="*/ 913 w 1031"/>
                <a:gd name="T79" fmla="*/ 834 h 966"/>
                <a:gd name="T80" fmla="*/ 925 w 1031"/>
                <a:gd name="T81" fmla="*/ 820 h 966"/>
                <a:gd name="T82" fmla="*/ 906 w 1031"/>
                <a:gd name="T83" fmla="*/ 799 h 966"/>
                <a:gd name="T84" fmla="*/ 896 w 1031"/>
                <a:gd name="T85" fmla="*/ 812 h 966"/>
                <a:gd name="T86" fmla="*/ 964 w 1031"/>
                <a:gd name="T87" fmla="*/ 751 h 966"/>
                <a:gd name="T88" fmla="*/ 970 w 1031"/>
                <a:gd name="T89" fmla="*/ 732 h 966"/>
                <a:gd name="T90" fmla="*/ 940 w 1031"/>
                <a:gd name="T91" fmla="*/ 735 h 966"/>
                <a:gd name="T92" fmla="*/ 978 w 1031"/>
                <a:gd name="T93" fmla="*/ 671 h 966"/>
                <a:gd name="T94" fmla="*/ 978 w 1031"/>
                <a:gd name="T95" fmla="*/ 653 h 966"/>
                <a:gd name="T96" fmla="*/ 950 w 1031"/>
                <a:gd name="T97" fmla="*/ 649 h 966"/>
                <a:gd name="T98" fmla="*/ 950 w 1031"/>
                <a:gd name="T99" fmla="*/ 668 h 966"/>
                <a:gd name="T100" fmla="*/ 960 w 1031"/>
                <a:gd name="T101" fmla="*/ 573 h 966"/>
                <a:gd name="T102" fmla="*/ 952 w 1031"/>
                <a:gd name="T103" fmla="*/ 556 h 966"/>
                <a:gd name="T104" fmla="*/ 932 w 1031"/>
                <a:gd name="T105" fmla="*/ 581 h 966"/>
                <a:gd name="T106" fmla="*/ 918 w 1031"/>
                <a:gd name="T107" fmla="*/ 506 h 966"/>
                <a:gd name="T108" fmla="*/ 906 w 1031"/>
                <a:gd name="T109" fmla="*/ 493 h 966"/>
                <a:gd name="T110" fmla="*/ 882 w 1031"/>
                <a:gd name="T111" fmla="*/ 509 h 966"/>
                <a:gd name="T112" fmla="*/ 894 w 1031"/>
                <a:gd name="T113" fmla="*/ 522 h 966"/>
                <a:gd name="T114" fmla="*/ 841 w 1031"/>
                <a:gd name="T115" fmla="*/ 447 h 966"/>
                <a:gd name="T116" fmla="*/ 823 w 1031"/>
                <a:gd name="T117" fmla="*/ 439 h 966"/>
                <a:gd name="T118" fmla="*/ 823 w 1031"/>
                <a:gd name="T119" fmla="*/ 470 h 966"/>
                <a:gd name="T120" fmla="*/ 733 w 1031"/>
                <a:gd name="T121" fmla="*/ 369 h 966"/>
                <a:gd name="T122" fmla="*/ 574 w 1031"/>
                <a:gd name="T123" fmla="*/ 15 h 966"/>
                <a:gd name="T124" fmla="*/ 48 w 1031"/>
                <a:gd name="T125" fmla="*/ 245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1" h="966">
                  <a:moveTo>
                    <a:pt x="83" y="717"/>
                  </a:moveTo>
                  <a:cubicBezTo>
                    <a:pt x="134" y="712"/>
                    <a:pt x="185" y="709"/>
                    <a:pt x="236" y="707"/>
                  </a:cubicBezTo>
                  <a:cubicBezTo>
                    <a:pt x="205" y="705"/>
                    <a:pt x="173" y="702"/>
                    <a:pt x="142" y="699"/>
                  </a:cubicBezTo>
                  <a:cubicBezTo>
                    <a:pt x="116" y="696"/>
                    <a:pt x="94" y="678"/>
                    <a:pt x="94" y="651"/>
                  </a:cubicBezTo>
                  <a:cubicBezTo>
                    <a:pt x="94" y="613"/>
                    <a:pt x="94" y="574"/>
                    <a:pt x="94" y="536"/>
                  </a:cubicBezTo>
                  <a:cubicBezTo>
                    <a:pt x="94" y="510"/>
                    <a:pt x="116" y="491"/>
                    <a:pt x="142" y="488"/>
                  </a:cubicBezTo>
                  <a:cubicBezTo>
                    <a:pt x="237" y="479"/>
                    <a:pt x="333" y="476"/>
                    <a:pt x="428" y="478"/>
                  </a:cubicBezTo>
                  <a:cubicBezTo>
                    <a:pt x="393" y="533"/>
                    <a:pt x="374" y="598"/>
                    <a:pt x="374" y="668"/>
                  </a:cubicBezTo>
                  <a:cubicBezTo>
                    <a:pt x="374" y="767"/>
                    <a:pt x="414" y="857"/>
                    <a:pt x="479" y="922"/>
                  </a:cubicBezTo>
                  <a:cubicBezTo>
                    <a:pt x="483" y="926"/>
                    <a:pt x="487" y="930"/>
                    <a:pt x="491" y="934"/>
                  </a:cubicBezTo>
                  <a:cubicBezTo>
                    <a:pt x="355" y="945"/>
                    <a:pt x="219" y="943"/>
                    <a:pt x="83" y="928"/>
                  </a:cubicBezTo>
                  <a:cubicBezTo>
                    <a:pt x="56" y="925"/>
                    <a:pt x="35" y="906"/>
                    <a:pt x="35" y="880"/>
                  </a:cubicBezTo>
                  <a:cubicBezTo>
                    <a:pt x="35" y="842"/>
                    <a:pt x="35" y="803"/>
                    <a:pt x="35" y="765"/>
                  </a:cubicBezTo>
                  <a:cubicBezTo>
                    <a:pt x="35" y="738"/>
                    <a:pt x="56" y="719"/>
                    <a:pt x="83" y="717"/>
                  </a:cubicBezTo>
                  <a:close/>
                  <a:moveTo>
                    <a:pt x="709" y="424"/>
                  </a:moveTo>
                  <a:lnTo>
                    <a:pt x="709" y="424"/>
                  </a:lnTo>
                  <a:cubicBezTo>
                    <a:pt x="728" y="420"/>
                    <a:pt x="748" y="420"/>
                    <a:pt x="768" y="424"/>
                  </a:cubicBezTo>
                  <a:cubicBezTo>
                    <a:pt x="767" y="434"/>
                    <a:pt x="766" y="445"/>
                    <a:pt x="765" y="455"/>
                  </a:cubicBezTo>
                  <a:cubicBezTo>
                    <a:pt x="747" y="453"/>
                    <a:pt x="729" y="452"/>
                    <a:pt x="712" y="455"/>
                  </a:cubicBezTo>
                  <a:cubicBezTo>
                    <a:pt x="711" y="445"/>
                    <a:pt x="710" y="434"/>
                    <a:pt x="709" y="424"/>
                  </a:cubicBezTo>
                  <a:close/>
                  <a:moveTo>
                    <a:pt x="818" y="615"/>
                  </a:moveTo>
                  <a:lnTo>
                    <a:pt x="818" y="615"/>
                  </a:lnTo>
                  <a:lnTo>
                    <a:pt x="749" y="615"/>
                  </a:lnTo>
                  <a:lnTo>
                    <a:pt x="749" y="604"/>
                  </a:lnTo>
                  <a:cubicBezTo>
                    <a:pt x="749" y="591"/>
                    <a:pt x="748" y="583"/>
                    <a:pt x="746" y="580"/>
                  </a:cubicBezTo>
                  <a:cubicBezTo>
                    <a:pt x="745" y="576"/>
                    <a:pt x="741" y="574"/>
                    <a:pt x="736" y="574"/>
                  </a:cubicBezTo>
                  <a:cubicBezTo>
                    <a:pt x="732" y="574"/>
                    <a:pt x="729" y="576"/>
                    <a:pt x="727" y="579"/>
                  </a:cubicBezTo>
                  <a:cubicBezTo>
                    <a:pt x="724" y="582"/>
                    <a:pt x="723" y="587"/>
                    <a:pt x="723" y="594"/>
                  </a:cubicBezTo>
                  <a:cubicBezTo>
                    <a:pt x="723" y="604"/>
                    <a:pt x="726" y="612"/>
                    <a:pt x="730" y="616"/>
                  </a:cubicBezTo>
                  <a:cubicBezTo>
                    <a:pt x="734" y="621"/>
                    <a:pt x="747" y="629"/>
                    <a:pt x="767" y="642"/>
                  </a:cubicBezTo>
                  <a:cubicBezTo>
                    <a:pt x="785" y="652"/>
                    <a:pt x="797" y="661"/>
                    <a:pt x="803" y="666"/>
                  </a:cubicBezTo>
                  <a:cubicBezTo>
                    <a:pt x="810" y="672"/>
                    <a:pt x="815" y="680"/>
                    <a:pt x="819" y="690"/>
                  </a:cubicBezTo>
                  <a:cubicBezTo>
                    <a:pt x="824" y="701"/>
                    <a:pt x="826" y="713"/>
                    <a:pt x="826" y="729"/>
                  </a:cubicBezTo>
                  <a:cubicBezTo>
                    <a:pt x="826" y="754"/>
                    <a:pt x="820" y="773"/>
                    <a:pt x="808" y="787"/>
                  </a:cubicBezTo>
                  <a:cubicBezTo>
                    <a:pt x="796" y="801"/>
                    <a:pt x="778" y="810"/>
                    <a:pt x="755" y="813"/>
                  </a:cubicBezTo>
                  <a:lnTo>
                    <a:pt x="755" y="839"/>
                  </a:lnTo>
                  <a:lnTo>
                    <a:pt x="723" y="839"/>
                  </a:lnTo>
                  <a:lnTo>
                    <a:pt x="723" y="813"/>
                  </a:lnTo>
                  <a:cubicBezTo>
                    <a:pt x="704" y="811"/>
                    <a:pt x="688" y="804"/>
                    <a:pt x="674" y="791"/>
                  </a:cubicBezTo>
                  <a:cubicBezTo>
                    <a:pt x="660" y="779"/>
                    <a:pt x="653" y="757"/>
                    <a:pt x="653" y="726"/>
                  </a:cubicBezTo>
                  <a:lnTo>
                    <a:pt x="653" y="713"/>
                  </a:lnTo>
                  <a:lnTo>
                    <a:pt x="723" y="713"/>
                  </a:lnTo>
                  <a:lnTo>
                    <a:pt x="723" y="730"/>
                  </a:lnTo>
                  <a:cubicBezTo>
                    <a:pt x="723" y="748"/>
                    <a:pt x="723" y="760"/>
                    <a:pt x="725" y="764"/>
                  </a:cubicBezTo>
                  <a:cubicBezTo>
                    <a:pt x="726" y="769"/>
                    <a:pt x="730" y="771"/>
                    <a:pt x="735" y="771"/>
                  </a:cubicBezTo>
                  <a:cubicBezTo>
                    <a:pt x="740" y="771"/>
                    <a:pt x="743" y="769"/>
                    <a:pt x="746" y="766"/>
                  </a:cubicBezTo>
                  <a:cubicBezTo>
                    <a:pt x="748" y="763"/>
                    <a:pt x="749" y="758"/>
                    <a:pt x="749" y="752"/>
                  </a:cubicBezTo>
                  <a:cubicBezTo>
                    <a:pt x="749" y="737"/>
                    <a:pt x="748" y="726"/>
                    <a:pt x="746" y="719"/>
                  </a:cubicBezTo>
                  <a:cubicBezTo>
                    <a:pt x="744" y="712"/>
                    <a:pt x="736" y="705"/>
                    <a:pt x="724" y="697"/>
                  </a:cubicBezTo>
                  <a:cubicBezTo>
                    <a:pt x="702" y="684"/>
                    <a:pt x="688" y="674"/>
                    <a:pt x="680" y="668"/>
                  </a:cubicBezTo>
                  <a:cubicBezTo>
                    <a:pt x="673" y="662"/>
                    <a:pt x="666" y="653"/>
                    <a:pt x="661" y="641"/>
                  </a:cubicBezTo>
                  <a:cubicBezTo>
                    <a:pt x="655" y="630"/>
                    <a:pt x="652" y="617"/>
                    <a:pt x="652" y="603"/>
                  </a:cubicBezTo>
                  <a:cubicBezTo>
                    <a:pt x="652" y="582"/>
                    <a:pt x="658" y="566"/>
                    <a:pt x="670" y="554"/>
                  </a:cubicBezTo>
                  <a:cubicBezTo>
                    <a:pt x="682" y="543"/>
                    <a:pt x="699" y="535"/>
                    <a:pt x="723" y="533"/>
                  </a:cubicBezTo>
                  <a:lnTo>
                    <a:pt x="723" y="510"/>
                  </a:lnTo>
                  <a:lnTo>
                    <a:pt x="755" y="510"/>
                  </a:lnTo>
                  <a:lnTo>
                    <a:pt x="755" y="533"/>
                  </a:lnTo>
                  <a:cubicBezTo>
                    <a:pt x="776" y="535"/>
                    <a:pt x="792" y="542"/>
                    <a:pt x="803" y="554"/>
                  </a:cubicBezTo>
                  <a:cubicBezTo>
                    <a:pt x="813" y="566"/>
                    <a:pt x="819" y="582"/>
                    <a:pt x="819" y="602"/>
                  </a:cubicBezTo>
                  <a:cubicBezTo>
                    <a:pt x="819" y="605"/>
                    <a:pt x="818" y="609"/>
                    <a:pt x="818" y="615"/>
                  </a:cubicBezTo>
                  <a:close/>
                  <a:moveTo>
                    <a:pt x="658" y="434"/>
                  </a:moveTo>
                  <a:lnTo>
                    <a:pt x="658" y="434"/>
                  </a:lnTo>
                  <a:lnTo>
                    <a:pt x="657" y="434"/>
                  </a:lnTo>
                  <a:lnTo>
                    <a:pt x="656" y="435"/>
                  </a:lnTo>
                  <a:lnTo>
                    <a:pt x="654" y="435"/>
                  </a:lnTo>
                  <a:lnTo>
                    <a:pt x="653" y="436"/>
                  </a:lnTo>
                  <a:lnTo>
                    <a:pt x="652" y="436"/>
                  </a:lnTo>
                  <a:lnTo>
                    <a:pt x="650" y="437"/>
                  </a:lnTo>
                  <a:lnTo>
                    <a:pt x="649" y="437"/>
                  </a:lnTo>
                  <a:lnTo>
                    <a:pt x="647" y="438"/>
                  </a:lnTo>
                  <a:lnTo>
                    <a:pt x="646" y="438"/>
                  </a:lnTo>
                  <a:lnTo>
                    <a:pt x="645" y="439"/>
                  </a:lnTo>
                  <a:lnTo>
                    <a:pt x="643" y="439"/>
                  </a:lnTo>
                  <a:lnTo>
                    <a:pt x="642" y="440"/>
                  </a:lnTo>
                  <a:lnTo>
                    <a:pt x="640" y="440"/>
                  </a:lnTo>
                  <a:lnTo>
                    <a:pt x="639" y="441"/>
                  </a:lnTo>
                  <a:lnTo>
                    <a:pt x="638" y="441"/>
                  </a:lnTo>
                  <a:lnTo>
                    <a:pt x="636" y="442"/>
                  </a:lnTo>
                  <a:lnTo>
                    <a:pt x="635" y="443"/>
                  </a:lnTo>
                  <a:lnTo>
                    <a:pt x="633" y="443"/>
                  </a:lnTo>
                  <a:lnTo>
                    <a:pt x="632" y="444"/>
                  </a:lnTo>
                  <a:lnTo>
                    <a:pt x="631" y="445"/>
                  </a:lnTo>
                  <a:lnTo>
                    <a:pt x="631" y="445"/>
                  </a:lnTo>
                  <a:lnTo>
                    <a:pt x="643" y="470"/>
                  </a:lnTo>
                  <a:lnTo>
                    <a:pt x="643" y="470"/>
                  </a:lnTo>
                  <a:lnTo>
                    <a:pt x="644" y="470"/>
                  </a:lnTo>
                  <a:lnTo>
                    <a:pt x="645" y="469"/>
                  </a:lnTo>
                  <a:lnTo>
                    <a:pt x="646" y="468"/>
                  </a:lnTo>
                  <a:lnTo>
                    <a:pt x="647" y="468"/>
                  </a:lnTo>
                  <a:lnTo>
                    <a:pt x="649" y="467"/>
                  </a:lnTo>
                  <a:lnTo>
                    <a:pt x="650" y="467"/>
                  </a:lnTo>
                  <a:lnTo>
                    <a:pt x="651" y="466"/>
                  </a:lnTo>
                  <a:lnTo>
                    <a:pt x="652" y="466"/>
                  </a:lnTo>
                  <a:lnTo>
                    <a:pt x="654" y="465"/>
                  </a:lnTo>
                  <a:lnTo>
                    <a:pt x="655" y="465"/>
                  </a:lnTo>
                  <a:lnTo>
                    <a:pt x="656" y="464"/>
                  </a:lnTo>
                  <a:lnTo>
                    <a:pt x="657" y="464"/>
                  </a:lnTo>
                  <a:lnTo>
                    <a:pt x="658" y="464"/>
                  </a:lnTo>
                  <a:lnTo>
                    <a:pt x="660" y="463"/>
                  </a:lnTo>
                  <a:lnTo>
                    <a:pt x="661" y="463"/>
                  </a:lnTo>
                  <a:lnTo>
                    <a:pt x="662" y="462"/>
                  </a:lnTo>
                  <a:lnTo>
                    <a:pt x="663" y="462"/>
                  </a:lnTo>
                  <a:lnTo>
                    <a:pt x="665" y="461"/>
                  </a:lnTo>
                  <a:lnTo>
                    <a:pt x="666" y="461"/>
                  </a:lnTo>
                  <a:lnTo>
                    <a:pt x="667" y="461"/>
                  </a:lnTo>
                  <a:lnTo>
                    <a:pt x="658" y="434"/>
                  </a:lnTo>
                  <a:close/>
                  <a:moveTo>
                    <a:pt x="580" y="476"/>
                  </a:moveTo>
                  <a:lnTo>
                    <a:pt x="580" y="476"/>
                  </a:lnTo>
                  <a:lnTo>
                    <a:pt x="579" y="476"/>
                  </a:lnTo>
                  <a:lnTo>
                    <a:pt x="578" y="477"/>
                  </a:lnTo>
                  <a:lnTo>
                    <a:pt x="577" y="478"/>
                  </a:lnTo>
                  <a:lnTo>
                    <a:pt x="576" y="479"/>
                  </a:lnTo>
                  <a:lnTo>
                    <a:pt x="575" y="480"/>
                  </a:lnTo>
                  <a:lnTo>
                    <a:pt x="574" y="481"/>
                  </a:lnTo>
                  <a:lnTo>
                    <a:pt x="573" y="482"/>
                  </a:lnTo>
                  <a:lnTo>
                    <a:pt x="571" y="483"/>
                  </a:lnTo>
                  <a:lnTo>
                    <a:pt x="570" y="484"/>
                  </a:lnTo>
                  <a:lnTo>
                    <a:pt x="569" y="485"/>
                  </a:lnTo>
                  <a:lnTo>
                    <a:pt x="568" y="486"/>
                  </a:lnTo>
                  <a:lnTo>
                    <a:pt x="567" y="487"/>
                  </a:lnTo>
                  <a:lnTo>
                    <a:pt x="566" y="488"/>
                  </a:lnTo>
                  <a:lnTo>
                    <a:pt x="565" y="489"/>
                  </a:lnTo>
                  <a:lnTo>
                    <a:pt x="564" y="490"/>
                  </a:lnTo>
                  <a:lnTo>
                    <a:pt x="563" y="491"/>
                  </a:lnTo>
                  <a:lnTo>
                    <a:pt x="562" y="492"/>
                  </a:lnTo>
                  <a:lnTo>
                    <a:pt x="561" y="493"/>
                  </a:lnTo>
                  <a:lnTo>
                    <a:pt x="560" y="494"/>
                  </a:lnTo>
                  <a:lnTo>
                    <a:pt x="559" y="495"/>
                  </a:lnTo>
                  <a:lnTo>
                    <a:pt x="558" y="496"/>
                  </a:lnTo>
                  <a:lnTo>
                    <a:pt x="578" y="516"/>
                  </a:lnTo>
                  <a:lnTo>
                    <a:pt x="579" y="515"/>
                  </a:lnTo>
                  <a:lnTo>
                    <a:pt x="580" y="514"/>
                  </a:lnTo>
                  <a:lnTo>
                    <a:pt x="581" y="513"/>
                  </a:lnTo>
                  <a:lnTo>
                    <a:pt x="581" y="512"/>
                  </a:lnTo>
                  <a:lnTo>
                    <a:pt x="582" y="511"/>
                  </a:lnTo>
                  <a:lnTo>
                    <a:pt x="583" y="510"/>
                  </a:lnTo>
                  <a:lnTo>
                    <a:pt x="584" y="509"/>
                  </a:lnTo>
                  <a:lnTo>
                    <a:pt x="585" y="509"/>
                  </a:lnTo>
                  <a:lnTo>
                    <a:pt x="586" y="508"/>
                  </a:lnTo>
                  <a:lnTo>
                    <a:pt x="587" y="507"/>
                  </a:lnTo>
                  <a:lnTo>
                    <a:pt x="588" y="506"/>
                  </a:lnTo>
                  <a:lnTo>
                    <a:pt x="589" y="505"/>
                  </a:lnTo>
                  <a:lnTo>
                    <a:pt x="590" y="504"/>
                  </a:lnTo>
                  <a:lnTo>
                    <a:pt x="591" y="503"/>
                  </a:lnTo>
                  <a:lnTo>
                    <a:pt x="592" y="502"/>
                  </a:lnTo>
                  <a:lnTo>
                    <a:pt x="593" y="502"/>
                  </a:lnTo>
                  <a:lnTo>
                    <a:pt x="594" y="501"/>
                  </a:lnTo>
                  <a:lnTo>
                    <a:pt x="595" y="500"/>
                  </a:lnTo>
                  <a:lnTo>
                    <a:pt x="596" y="499"/>
                  </a:lnTo>
                  <a:lnTo>
                    <a:pt x="597" y="498"/>
                  </a:lnTo>
                  <a:lnTo>
                    <a:pt x="598" y="498"/>
                  </a:lnTo>
                  <a:lnTo>
                    <a:pt x="580" y="476"/>
                  </a:lnTo>
                  <a:close/>
                  <a:moveTo>
                    <a:pt x="521" y="543"/>
                  </a:moveTo>
                  <a:lnTo>
                    <a:pt x="521" y="543"/>
                  </a:lnTo>
                  <a:lnTo>
                    <a:pt x="521" y="544"/>
                  </a:lnTo>
                  <a:lnTo>
                    <a:pt x="520" y="545"/>
                  </a:lnTo>
                  <a:lnTo>
                    <a:pt x="519" y="547"/>
                  </a:lnTo>
                  <a:lnTo>
                    <a:pt x="519" y="548"/>
                  </a:lnTo>
                  <a:lnTo>
                    <a:pt x="518" y="549"/>
                  </a:lnTo>
                  <a:lnTo>
                    <a:pt x="517" y="551"/>
                  </a:lnTo>
                  <a:lnTo>
                    <a:pt x="517" y="552"/>
                  </a:lnTo>
                  <a:lnTo>
                    <a:pt x="516" y="553"/>
                  </a:lnTo>
                  <a:lnTo>
                    <a:pt x="515" y="555"/>
                  </a:lnTo>
                  <a:lnTo>
                    <a:pt x="515" y="556"/>
                  </a:lnTo>
                  <a:lnTo>
                    <a:pt x="514" y="557"/>
                  </a:lnTo>
                  <a:lnTo>
                    <a:pt x="513" y="559"/>
                  </a:lnTo>
                  <a:lnTo>
                    <a:pt x="513" y="560"/>
                  </a:lnTo>
                  <a:lnTo>
                    <a:pt x="512" y="561"/>
                  </a:lnTo>
                  <a:lnTo>
                    <a:pt x="511" y="563"/>
                  </a:lnTo>
                  <a:lnTo>
                    <a:pt x="511" y="564"/>
                  </a:lnTo>
                  <a:lnTo>
                    <a:pt x="510" y="565"/>
                  </a:lnTo>
                  <a:lnTo>
                    <a:pt x="509" y="567"/>
                  </a:lnTo>
                  <a:lnTo>
                    <a:pt x="509" y="568"/>
                  </a:lnTo>
                  <a:lnTo>
                    <a:pt x="508" y="569"/>
                  </a:lnTo>
                  <a:lnTo>
                    <a:pt x="508" y="570"/>
                  </a:lnTo>
                  <a:lnTo>
                    <a:pt x="534" y="581"/>
                  </a:lnTo>
                  <a:lnTo>
                    <a:pt x="534" y="581"/>
                  </a:lnTo>
                  <a:lnTo>
                    <a:pt x="535" y="579"/>
                  </a:lnTo>
                  <a:lnTo>
                    <a:pt x="535" y="578"/>
                  </a:lnTo>
                  <a:lnTo>
                    <a:pt x="536" y="577"/>
                  </a:lnTo>
                  <a:lnTo>
                    <a:pt x="536" y="576"/>
                  </a:lnTo>
                  <a:lnTo>
                    <a:pt x="537" y="575"/>
                  </a:lnTo>
                  <a:lnTo>
                    <a:pt x="537" y="573"/>
                  </a:lnTo>
                  <a:lnTo>
                    <a:pt x="538" y="572"/>
                  </a:lnTo>
                  <a:lnTo>
                    <a:pt x="538" y="571"/>
                  </a:lnTo>
                  <a:lnTo>
                    <a:pt x="539" y="570"/>
                  </a:lnTo>
                  <a:lnTo>
                    <a:pt x="540" y="569"/>
                  </a:lnTo>
                  <a:lnTo>
                    <a:pt x="540" y="568"/>
                  </a:lnTo>
                  <a:lnTo>
                    <a:pt x="541" y="566"/>
                  </a:lnTo>
                  <a:lnTo>
                    <a:pt x="542" y="565"/>
                  </a:lnTo>
                  <a:lnTo>
                    <a:pt x="542" y="564"/>
                  </a:lnTo>
                  <a:lnTo>
                    <a:pt x="543" y="563"/>
                  </a:lnTo>
                  <a:lnTo>
                    <a:pt x="543" y="562"/>
                  </a:lnTo>
                  <a:lnTo>
                    <a:pt x="544" y="561"/>
                  </a:lnTo>
                  <a:lnTo>
                    <a:pt x="545" y="559"/>
                  </a:lnTo>
                  <a:lnTo>
                    <a:pt x="545" y="558"/>
                  </a:lnTo>
                  <a:lnTo>
                    <a:pt x="546" y="558"/>
                  </a:lnTo>
                  <a:lnTo>
                    <a:pt x="521" y="543"/>
                  </a:lnTo>
                  <a:close/>
                  <a:moveTo>
                    <a:pt x="491" y="627"/>
                  </a:moveTo>
                  <a:lnTo>
                    <a:pt x="491" y="627"/>
                  </a:lnTo>
                  <a:lnTo>
                    <a:pt x="491" y="629"/>
                  </a:lnTo>
                  <a:lnTo>
                    <a:pt x="491" y="630"/>
                  </a:lnTo>
                  <a:lnTo>
                    <a:pt x="490" y="632"/>
                  </a:lnTo>
                  <a:lnTo>
                    <a:pt x="490" y="633"/>
                  </a:lnTo>
                  <a:lnTo>
                    <a:pt x="490" y="635"/>
                  </a:lnTo>
                  <a:lnTo>
                    <a:pt x="490" y="636"/>
                  </a:lnTo>
                  <a:lnTo>
                    <a:pt x="489" y="638"/>
                  </a:lnTo>
                  <a:lnTo>
                    <a:pt x="489" y="639"/>
                  </a:lnTo>
                  <a:lnTo>
                    <a:pt x="489" y="641"/>
                  </a:lnTo>
                  <a:lnTo>
                    <a:pt x="489" y="643"/>
                  </a:lnTo>
                  <a:lnTo>
                    <a:pt x="489" y="644"/>
                  </a:lnTo>
                  <a:lnTo>
                    <a:pt x="489" y="646"/>
                  </a:lnTo>
                  <a:lnTo>
                    <a:pt x="489" y="647"/>
                  </a:lnTo>
                  <a:lnTo>
                    <a:pt x="488" y="649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88" y="653"/>
                  </a:lnTo>
                  <a:lnTo>
                    <a:pt x="488" y="655"/>
                  </a:lnTo>
                  <a:lnTo>
                    <a:pt x="488" y="657"/>
                  </a:lnTo>
                  <a:lnTo>
                    <a:pt x="488" y="657"/>
                  </a:lnTo>
                  <a:lnTo>
                    <a:pt x="516" y="658"/>
                  </a:lnTo>
                  <a:lnTo>
                    <a:pt x="516" y="658"/>
                  </a:lnTo>
                  <a:lnTo>
                    <a:pt x="516" y="656"/>
                  </a:lnTo>
                  <a:lnTo>
                    <a:pt x="516" y="655"/>
                  </a:lnTo>
                  <a:lnTo>
                    <a:pt x="516" y="654"/>
                  </a:lnTo>
                  <a:lnTo>
                    <a:pt x="516" y="652"/>
                  </a:lnTo>
                  <a:lnTo>
                    <a:pt x="517" y="651"/>
                  </a:lnTo>
                  <a:lnTo>
                    <a:pt x="517" y="649"/>
                  </a:lnTo>
                  <a:lnTo>
                    <a:pt x="517" y="648"/>
                  </a:lnTo>
                  <a:lnTo>
                    <a:pt x="517" y="647"/>
                  </a:lnTo>
                  <a:lnTo>
                    <a:pt x="517" y="645"/>
                  </a:lnTo>
                  <a:lnTo>
                    <a:pt x="517" y="644"/>
                  </a:lnTo>
                  <a:lnTo>
                    <a:pt x="517" y="643"/>
                  </a:lnTo>
                  <a:lnTo>
                    <a:pt x="517" y="641"/>
                  </a:lnTo>
                  <a:lnTo>
                    <a:pt x="518" y="640"/>
                  </a:lnTo>
                  <a:lnTo>
                    <a:pt x="518" y="639"/>
                  </a:lnTo>
                  <a:lnTo>
                    <a:pt x="518" y="637"/>
                  </a:lnTo>
                  <a:lnTo>
                    <a:pt x="518" y="636"/>
                  </a:lnTo>
                  <a:lnTo>
                    <a:pt x="518" y="634"/>
                  </a:lnTo>
                  <a:lnTo>
                    <a:pt x="519" y="633"/>
                  </a:lnTo>
                  <a:lnTo>
                    <a:pt x="519" y="632"/>
                  </a:lnTo>
                  <a:lnTo>
                    <a:pt x="491" y="627"/>
                  </a:lnTo>
                  <a:close/>
                  <a:moveTo>
                    <a:pt x="493" y="717"/>
                  </a:moveTo>
                  <a:lnTo>
                    <a:pt x="493" y="717"/>
                  </a:lnTo>
                  <a:lnTo>
                    <a:pt x="493" y="717"/>
                  </a:lnTo>
                  <a:lnTo>
                    <a:pt x="493" y="718"/>
                  </a:lnTo>
                  <a:lnTo>
                    <a:pt x="493" y="720"/>
                  </a:lnTo>
                  <a:lnTo>
                    <a:pt x="494" y="721"/>
                  </a:lnTo>
                  <a:lnTo>
                    <a:pt x="494" y="723"/>
                  </a:lnTo>
                  <a:lnTo>
                    <a:pt x="494" y="724"/>
                  </a:lnTo>
                  <a:lnTo>
                    <a:pt x="495" y="726"/>
                  </a:lnTo>
                  <a:lnTo>
                    <a:pt x="495" y="727"/>
                  </a:lnTo>
                  <a:lnTo>
                    <a:pt x="495" y="729"/>
                  </a:lnTo>
                  <a:lnTo>
                    <a:pt x="496" y="730"/>
                  </a:lnTo>
                  <a:lnTo>
                    <a:pt x="496" y="732"/>
                  </a:lnTo>
                  <a:lnTo>
                    <a:pt x="497" y="733"/>
                  </a:lnTo>
                  <a:lnTo>
                    <a:pt x="497" y="735"/>
                  </a:lnTo>
                  <a:lnTo>
                    <a:pt x="497" y="736"/>
                  </a:lnTo>
                  <a:lnTo>
                    <a:pt x="498" y="738"/>
                  </a:lnTo>
                  <a:lnTo>
                    <a:pt x="498" y="739"/>
                  </a:lnTo>
                  <a:lnTo>
                    <a:pt x="499" y="741"/>
                  </a:lnTo>
                  <a:lnTo>
                    <a:pt x="499" y="742"/>
                  </a:lnTo>
                  <a:lnTo>
                    <a:pt x="500" y="743"/>
                  </a:lnTo>
                  <a:lnTo>
                    <a:pt x="500" y="745"/>
                  </a:lnTo>
                  <a:lnTo>
                    <a:pt x="500" y="746"/>
                  </a:lnTo>
                  <a:lnTo>
                    <a:pt x="527" y="736"/>
                  </a:lnTo>
                  <a:lnTo>
                    <a:pt x="527" y="736"/>
                  </a:lnTo>
                  <a:lnTo>
                    <a:pt x="526" y="735"/>
                  </a:lnTo>
                  <a:lnTo>
                    <a:pt x="526" y="733"/>
                  </a:lnTo>
                  <a:lnTo>
                    <a:pt x="526" y="732"/>
                  </a:lnTo>
                  <a:lnTo>
                    <a:pt x="525" y="731"/>
                  </a:lnTo>
                  <a:lnTo>
                    <a:pt x="525" y="730"/>
                  </a:lnTo>
                  <a:lnTo>
                    <a:pt x="524" y="728"/>
                  </a:lnTo>
                  <a:lnTo>
                    <a:pt x="524" y="727"/>
                  </a:lnTo>
                  <a:lnTo>
                    <a:pt x="524" y="726"/>
                  </a:lnTo>
                  <a:lnTo>
                    <a:pt x="523" y="724"/>
                  </a:lnTo>
                  <a:lnTo>
                    <a:pt x="523" y="723"/>
                  </a:lnTo>
                  <a:lnTo>
                    <a:pt x="523" y="722"/>
                  </a:lnTo>
                  <a:lnTo>
                    <a:pt x="522" y="721"/>
                  </a:lnTo>
                  <a:lnTo>
                    <a:pt x="522" y="719"/>
                  </a:lnTo>
                  <a:lnTo>
                    <a:pt x="522" y="718"/>
                  </a:lnTo>
                  <a:lnTo>
                    <a:pt x="521" y="717"/>
                  </a:lnTo>
                  <a:lnTo>
                    <a:pt x="521" y="715"/>
                  </a:lnTo>
                  <a:lnTo>
                    <a:pt x="521" y="714"/>
                  </a:lnTo>
                  <a:lnTo>
                    <a:pt x="521" y="713"/>
                  </a:lnTo>
                  <a:lnTo>
                    <a:pt x="520" y="711"/>
                  </a:lnTo>
                  <a:lnTo>
                    <a:pt x="520" y="711"/>
                  </a:lnTo>
                  <a:lnTo>
                    <a:pt x="493" y="717"/>
                  </a:lnTo>
                  <a:close/>
                  <a:moveTo>
                    <a:pt x="526" y="799"/>
                  </a:moveTo>
                  <a:lnTo>
                    <a:pt x="526" y="799"/>
                  </a:lnTo>
                  <a:lnTo>
                    <a:pt x="526" y="800"/>
                  </a:lnTo>
                  <a:lnTo>
                    <a:pt x="527" y="801"/>
                  </a:lnTo>
                  <a:lnTo>
                    <a:pt x="528" y="802"/>
                  </a:lnTo>
                  <a:lnTo>
                    <a:pt x="529" y="804"/>
                  </a:lnTo>
                  <a:lnTo>
                    <a:pt x="530" y="805"/>
                  </a:lnTo>
                  <a:lnTo>
                    <a:pt x="530" y="806"/>
                  </a:lnTo>
                  <a:lnTo>
                    <a:pt x="531" y="807"/>
                  </a:lnTo>
                  <a:lnTo>
                    <a:pt x="532" y="808"/>
                  </a:lnTo>
                  <a:lnTo>
                    <a:pt x="533" y="810"/>
                  </a:lnTo>
                  <a:lnTo>
                    <a:pt x="534" y="811"/>
                  </a:lnTo>
                  <a:lnTo>
                    <a:pt x="535" y="812"/>
                  </a:lnTo>
                  <a:lnTo>
                    <a:pt x="536" y="813"/>
                  </a:lnTo>
                  <a:lnTo>
                    <a:pt x="536" y="814"/>
                  </a:lnTo>
                  <a:lnTo>
                    <a:pt x="537" y="816"/>
                  </a:lnTo>
                  <a:lnTo>
                    <a:pt x="538" y="817"/>
                  </a:lnTo>
                  <a:lnTo>
                    <a:pt x="539" y="818"/>
                  </a:lnTo>
                  <a:lnTo>
                    <a:pt x="540" y="819"/>
                  </a:lnTo>
                  <a:lnTo>
                    <a:pt x="541" y="820"/>
                  </a:lnTo>
                  <a:lnTo>
                    <a:pt x="542" y="821"/>
                  </a:lnTo>
                  <a:lnTo>
                    <a:pt x="543" y="823"/>
                  </a:lnTo>
                  <a:lnTo>
                    <a:pt x="544" y="824"/>
                  </a:lnTo>
                  <a:lnTo>
                    <a:pt x="565" y="806"/>
                  </a:lnTo>
                  <a:lnTo>
                    <a:pt x="565" y="805"/>
                  </a:lnTo>
                  <a:lnTo>
                    <a:pt x="564" y="804"/>
                  </a:lnTo>
                  <a:lnTo>
                    <a:pt x="563" y="803"/>
                  </a:lnTo>
                  <a:lnTo>
                    <a:pt x="562" y="802"/>
                  </a:lnTo>
                  <a:lnTo>
                    <a:pt x="561" y="801"/>
                  </a:lnTo>
                  <a:lnTo>
                    <a:pt x="561" y="800"/>
                  </a:lnTo>
                  <a:lnTo>
                    <a:pt x="560" y="799"/>
                  </a:lnTo>
                  <a:lnTo>
                    <a:pt x="559" y="797"/>
                  </a:lnTo>
                  <a:lnTo>
                    <a:pt x="558" y="796"/>
                  </a:lnTo>
                  <a:lnTo>
                    <a:pt x="558" y="795"/>
                  </a:lnTo>
                  <a:lnTo>
                    <a:pt x="557" y="794"/>
                  </a:lnTo>
                  <a:lnTo>
                    <a:pt x="556" y="793"/>
                  </a:lnTo>
                  <a:lnTo>
                    <a:pt x="555" y="792"/>
                  </a:lnTo>
                  <a:lnTo>
                    <a:pt x="554" y="791"/>
                  </a:lnTo>
                  <a:lnTo>
                    <a:pt x="554" y="790"/>
                  </a:lnTo>
                  <a:lnTo>
                    <a:pt x="553" y="789"/>
                  </a:lnTo>
                  <a:lnTo>
                    <a:pt x="552" y="788"/>
                  </a:lnTo>
                  <a:lnTo>
                    <a:pt x="552" y="787"/>
                  </a:lnTo>
                  <a:lnTo>
                    <a:pt x="551" y="786"/>
                  </a:lnTo>
                  <a:lnTo>
                    <a:pt x="550" y="785"/>
                  </a:lnTo>
                  <a:lnTo>
                    <a:pt x="550" y="784"/>
                  </a:lnTo>
                  <a:lnTo>
                    <a:pt x="526" y="799"/>
                  </a:lnTo>
                  <a:close/>
                  <a:moveTo>
                    <a:pt x="587" y="865"/>
                  </a:moveTo>
                  <a:lnTo>
                    <a:pt x="587" y="865"/>
                  </a:lnTo>
                  <a:lnTo>
                    <a:pt x="587" y="865"/>
                  </a:lnTo>
                  <a:lnTo>
                    <a:pt x="589" y="866"/>
                  </a:lnTo>
                  <a:lnTo>
                    <a:pt x="590" y="867"/>
                  </a:lnTo>
                  <a:lnTo>
                    <a:pt x="591" y="868"/>
                  </a:lnTo>
                  <a:lnTo>
                    <a:pt x="592" y="869"/>
                  </a:lnTo>
                  <a:lnTo>
                    <a:pt x="593" y="869"/>
                  </a:lnTo>
                  <a:lnTo>
                    <a:pt x="595" y="870"/>
                  </a:lnTo>
                  <a:lnTo>
                    <a:pt x="596" y="871"/>
                  </a:lnTo>
                  <a:lnTo>
                    <a:pt x="597" y="872"/>
                  </a:lnTo>
                  <a:lnTo>
                    <a:pt x="598" y="873"/>
                  </a:lnTo>
                  <a:lnTo>
                    <a:pt x="600" y="874"/>
                  </a:lnTo>
                  <a:lnTo>
                    <a:pt x="601" y="874"/>
                  </a:lnTo>
                  <a:lnTo>
                    <a:pt x="602" y="875"/>
                  </a:lnTo>
                  <a:lnTo>
                    <a:pt x="603" y="876"/>
                  </a:lnTo>
                  <a:lnTo>
                    <a:pt x="605" y="877"/>
                  </a:lnTo>
                  <a:lnTo>
                    <a:pt x="606" y="877"/>
                  </a:lnTo>
                  <a:lnTo>
                    <a:pt x="607" y="878"/>
                  </a:lnTo>
                  <a:lnTo>
                    <a:pt x="608" y="879"/>
                  </a:lnTo>
                  <a:lnTo>
                    <a:pt x="610" y="880"/>
                  </a:lnTo>
                  <a:lnTo>
                    <a:pt x="611" y="880"/>
                  </a:lnTo>
                  <a:lnTo>
                    <a:pt x="612" y="881"/>
                  </a:lnTo>
                  <a:lnTo>
                    <a:pt x="626" y="856"/>
                  </a:lnTo>
                  <a:lnTo>
                    <a:pt x="625" y="856"/>
                  </a:lnTo>
                  <a:lnTo>
                    <a:pt x="624" y="855"/>
                  </a:lnTo>
                  <a:lnTo>
                    <a:pt x="623" y="855"/>
                  </a:lnTo>
                  <a:lnTo>
                    <a:pt x="622" y="854"/>
                  </a:lnTo>
                  <a:lnTo>
                    <a:pt x="621" y="853"/>
                  </a:lnTo>
                  <a:lnTo>
                    <a:pt x="619" y="853"/>
                  </a:lnTo>
                  <a:lnTo>
                    <a:pt x="618" y="852"/>
                  </a:lnTo>
                  <a:lnTo>
                    <a:pt x="617" y="851"/>
                  </a:lnTo>
                  <a:lnTo>
                    <a:pt x="616" y="851"/>
                  </a:lnTo>
                  <a:lnTo>
                    <a:pt x="615" y="850"/>
                  </a:lnTo>
                  <a:lnTo>
                    <a:pt x="614" y="849"/>
                  </a:lnTo>
                  <a:lnTo>
                    <a:pt x="613" y="848"/>
                  </a:lnTo>
                  <a:lnTo>
                    <a:pt x="612" y="848"/>
                  </a:lnTo>
                  <a:lnTo>
                    <a:pt x="611" y="847"/>
                  </a:lnTo>
                  <a:lnTo>
                    <a:pt x="610" y="846"/>
                  </a:lnTo>
                  <a:lnTo>
                    <a:pt x="608" y="845"/>
                  </a:lnTo>
                  <a:lnTo>
                    <a:pt x="607" y="845"/>
                  </a:lnTo>
                  <a:lnTo>
                    <a:pt x="606" y="844"/>
                  </a:lnTo>
                  <a:lnTo>
                    <a:pt x="605" y="843"/>
                  </a:lnTo>
                  <a:lnTo>
                    <a:pt x="604" y="842"/>
                  </a:lnTo>
                  <a:lnTo>
                    <a:pt x="604" y="842"/>
                  </a:lnTo>
                  <a:lnTo>
                    <a:pt x="587" y="865"/>
                  </a:lnTo>
                  <a:close/>
                  <a:moveTo>
                    <a:pt x="667" y="904"/>
                  </a:moveTo>
                  <a:lnTo>
                    <a:pt x="667" y="904"/>
                  </a:lnTo>
                  <a:lnTo>
                    <a:pt x="667" y="904"/>
                  </a:lnTo>
                  <a:lnTo>
                    <a:pt x="669" y="904"/>
                  </a:lnTo>
                  <a:lnTo>
                    <a:pt x="670" y="905"/>
                  </a:lnTo>
                  <a:lnTo>
                    <a:pt x="672" y="905"/>
                  </a:lnTo>
                  <a:lnTo>
                    <a:pt x="673" y="906"/>
                  </a:lnTo>
                  <a:lnTo>
                    <a:pt x="675" y="906"/>
                  </a:lnTo>
                  <a:lnTo>
                    <a:pt x="676" y="906"/>
                  </a:lnTo>
                  <a:lnTo>
                    <a:pt x="678" y="907"/>
                  </a:lnTo>
                  <a:lnTo>
                    <a:pt x="679" y="907"/>
                  </a:lnTo>
                  <a:lnTo>
                    <a:pt x="681" y="907"/>
                  </a:lnTo>
                  <a:lnTo>
                    <a:pt x="682" y="908"/>
                  </a:lnTo>
                  <a:lnTo>
                    <a:pt x="684" y="908"/>
                  </a:lnTo>
                  <a:lnTo>
                    <a:pt x="685" y="908"/>
                  </a:lnTo>
                  <a:lnTo>
                    <a:pt x="687" y="909"/>
                  </a:lnTo>
                  <a:lnTo>
                    <a:pt x="688" y="909"/>
                  </a:lnTo>
                  <a:lnTo>
                    <a:pt x="690" y="909"/>
                  </a:lnTo>
                  <a:lnTo>
                    <a:pt x="691" y="909"/>
                  </a:lnTo>
                  <a:lnTo>
                    <a:pt x="693" y="910"/>
                  </a:lnTo>
                  <a:lnTo>
                    <a:pt x="694" y="910"/>
                  </a:lnTo>
                  <a:lnTo>
                    <a:pt x="696" y="910"/>
                  </a:lnTo>
                  <a:lnTo>
                    <a:pt x="696" y="910"/>
                  </a:lnTo>
                  <a:lnTo>
                    <a:pt x="700" y="882"/>
                  </a:lnTo>
                  <a:lnTo>
                    <a:pt x="700" y="882"/>
                  </a:lnTo>
                  <a:lnTo>
                    <a:pt x="699" y="882"/>
                  </a:lnTo>
                  <a:lnTo>
                    <a:pt x="697" y="882"/>
                  </a:lnTo>
                  <a:lnTo>
                    <a:pt x="696" y="882"/>
                  </a:lnTo>
                  <a:lnTo>
                    <a:pt x="695" y="881"/>
                  </a:lnTo>
                  <a:lnTo>
                    <a:pt x="693" y="881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89" y="880"/>
                  </a:lnTo>
                  <a:lnTo>
                    <a:pt x="688" y="880"/>
                  </a:lnTo>
                  <a:lnTo>
                    <a:pt x="687" y="880"/>
                  </a:lnTo>
                  <a:lnTo>
                    <a:pt x="685" y="879"/>
                  </a:lnTo>
                  <a:lnTo>
                    <a:pt x="684" y="879"/>
                  </a:lnTo>
                  <a:lnTo>
                    <a:pt x="683" y="879"/>
                  </a:lnTo>
                  <a:lnTo>
                    <a:pt x="681" y="879"/>
                  </a:lnTo>
                  <a:lnTo>
                    <a:pt x="680" y="878"/>
                  </a:lnTo>
                  <a:lnTo>
                    <a:pt x="679" y="878"/>
                  </a:lnTo>
                  <a:lnTo>
                    <a:pt x="678" y="878"/>
                  </a:lnTo>
                  <a:lnTo>
                    <a:pt x="676" y="877"/>
                  </a:lnTo>
                  <a:lnTo>
                    <a:pt x="675" y="877"/>
                  </a:lnTo>
                  <a:lnTo>
                    <a:pt x="675" y="877"/>
                  </a:lnTo>
                  <a:lnTo>
                    <a:pt x="667" y="904"/>
                  </a:lnTo>
                  <a:close/>
                  <a:moveTo>
                    <a:pt x="756" y="912"/>
                  </a:moveTo>
                  <a:lnTo>
                    <a:pt x="756" y="912"/>
                  </a:lnTo>
                  <a:lnTo>
                    <a:pt x="757" y="912"/>
                  </a:lnTo>
                  <a:lnTo>
                    <a:pt x="758" y="912"/>
                  </a:lnTo>
                  <a:lnTo>
                    <a:pt x="760" y="912"/>
                  </a:lnTo>
                  <a:lnTo>
                    <a:pt x="761" y="911"/>
                  </a:lnTo>
                  <a:lnTo>
                    <a:pt x="763" y="911"/>
                  </a:lnTo>
                  <a:lnTo>
                    <a:pt x="764" y="911"/>
                  </a:lnTo>
                  <a:lnTo>
                    <a:pt x="766" y="911"/>
                  </a:lnTo>
                  <a:lnTo>
                    <a:pt x="767" y="911"/>
                  </a:lnTo>
                  <a:lnTo>
                    <a:pt x="769" y="910"/>
                  </a:lnTo>
                  <a:lnTo>
                    <a:pt x="770" y="910"/>
                  </a:lnTo>
                  <a:lnTo>
                    <a:pt x="772" y="910"/>
                  </a:lnTo>
                  <a:lnTo>
                    <a:pt x="773" y="910"/>
                  </a:lnTo>
                  <a:lnTo>
                    <a:pt x="775" y="909"/>
                  </a:lnTo>
                  <a:lnTo>
                    <a:pt x="777" y="909"/>
                  </a:lnTo>
                  <a:lnTo>
                    <a:pt x="778" y="909"/>
                  </a:lnTo>
                  <a:lnTo>
                    <a:pt x="780" y="909"/>
                  </a:lnTo>
                  <a:lnTo>
                    <a:pt x="781" y="908"/>
                  </a:lnTo>
                  <a:lnTo>
                    <a:pt x="783" y="908"/>
                  </a:lnTo>
                  <a:lnTo>
                    <a:pt x="784" y="908"/>
                  </a:lnTo>
                  <a:lnTo>
                    <a:pt x="786" y="907"/>
                  </a:lnTo>
                  <a:lnTo>
                    <a:pt x="786" y="907"/>
                  </a:lnTo>
                  <a:lnTo>
                    <a:pt x="780" y="880"/>
                  </a:lnTo>
                  <a:lnTo>
                    <a:pt x="780" y="880"/>
                  </a:lnTo>
                  <a:lnTo>
                    <a:pt x="778" y="880"/>
                  </a:lnTo>
                  <a:lnTo>
                    <a:pt x="777" y="880"/>
                  </a:lnTo>
                  <a:lnTo>
                    <a:pt x="776" y="881"/>
                  </a:lnTo>
                  <a:lnTo>
                    <a:pt x="774" y="881"/>
                  </a:lnTo>
                  <a:lnTo>
                    <a:pt x="773" y="881"/>
                  </a:lnTo>
                  <a:lnTo>
                    <a:pt x="772" y="881"/>
                  </a:lnTo>
                  <a:lnTo>
                    <a:pt x="770" y="882"/>
                  </a:lnTo>
                  <a:lnTo>
                    <a:pt x="769" y="882"/>
                  </a:lnTo>
                  <a:lnTo>
                    <a:pt x="768" y="882"/>
                  </a:lnTo>
                  <a:lnTo>
                    <a:pt x="766" y="882"/>
                  </a:lnTo>
                  <a:lnTo>
                    <a:pt x="765" y="883"/>
                  </a:lnTo>
                  <a:lnTo>
                    <a:pt x="763" y="883"/>
                  </a:lnTo>
                  <a:lnTo>
                    <a:pt x="762" y="883"/>
                  </a:lnTo>
                  <a:lnTo>
                    <a:pt x="761" y="883"/>
                  </a:lnTo>
                  <a:lnTo>
                    <a:pt x="759" y="883"/>
                  </a:lnTo>
                  <a:lnTo>
                    <a:pt x="758" y="883"/>
                  </a:lnTo>
                  <a:lnTo>
                    <a:pt x="757" y="884"/>
                  </a:lnTo>
                  <a:lnTo>
                    <a:pt x="755" y="884"/>
                  </a:lnTo>
                  <a:lnTo>
                    <a:pt x="754" y="884"/>
                  </a:lnTo>
                  <a:lnTo>
                    <a:pt x="753" y="884"/>
                  </a:lnTo>
                  <a:lnTo>
                    <a:pt x="756" y="912"/>
                  </a:lnTo>
                  <a:close/>
                  <a:moveTo>
                    <a:pt x="842" y="888"/>
                  </a:moveTo>
                  <a:lnTo>
                    <a:pt x="842" y="888"/>
                  </a:lnTo>
                  <a:lnTo>
                    <a:pt x="842" y="887"/>
                  </a:lnTo>
                  <a:lnTo>
                    <a:pt x="844" y="887"/>
                  </a:lnTo>
                  <a:lnTo>
                    <a:pt x="845" y="886"/>
                  </a:lnTo>
                  <a:lnTo>
                    <a:pt x="846" y="885"/>
                  </a:lnTo>
                  <a:lnTo>
                    <a:pt x="847" y="885"/>
                  </a:lnTo>
                  <a:lnTo>
                    <a:pt x="849" y="884"/>
                  </a:lnTo>
                  <a:lnTo>
                    <a:pt x="850" y="883"/>
                  </a:lnTo>
                  <a:lnTo>
                    <a:pt x="851" y="883"/>
                  </a:lnTo>
                  <a:lnTo>
                    <a:pt x="853" y="882"/>
                  </a:lnTo>
                  <a:lnTo>
                    <a:pt x="854" y="881"/>
                  </a:lnTo>
                  <a:lnTo>
                    <a:pt x="855" y="880"/>
                  </a:lnTo>
                  <a:lnTo>
                    <a:pt x="857" y="880"/>
                  </a:lnTo>
                  <a:lnTo>
                    <a:pt x="858" y="879"/>
                  </a:lnTo>
                  <a:lnTo>
                    <a:pt x="859" y="878"/>
                  </a:lnTo>
                  <a:lnTo>
                    <a:pt x="860" y="877"/>
                  </a:lnTo>
                  <a:lnTo>
                    <a:pt x="862" y="877"/>
                  </a:lnTo>
                  <a:lnTo>
                    <a:pt x="863" y="876"/>
                  </a:lnTo>
                  <a:lnTo>
                    <a:pt x="864" y="875"/>
                  </a:lnTo>
                  <a:lnTo>
                    <a:pt x="865" y="874"/>
                  </a:lnTo>
                  <a:lnTo>
                    <a:pt x="867" y="874"/>
                  </a:lnTo>
                  <a:lnTo>
                    <a:pt x="868" y="873"/>
                  </a:lnTo>
                  <a:lnTo>
                    <a:pt x="852" y="849"/>
                  </a:lnTo>
                  <a:lnTo>
                    <a:pt x="851" y="850"/>
                  </a:lnTo>
                  <a:lnTo>
                    <a:pt x="850" y="851"/>
                  </a:lnTo>
                  <a:lnTo>
                    <a:pt x="849" y="851"/>
                  </a:lnTo>
                  <a:lnTo>
                    <a:pt x="848" y="852"/>
                  </a:lnTo>
                  <a:lnTo>
                    <a:pt x="847" y="853"/>
                  </a:lnTo>
                  <a:lnTo>
                    <a:pt x="846" y="853"/>
                  </a:lnTo>
                  <a:lnTo>
                    <a:pt x="845" y="854"/>
                  </a:lnTo>
                  <a:lnTo>
                    <a:pt x="844" y="855"/>
                  </a:lnTo>
                  <a:lnTo>
                    <a:pt x="842" y="855"/>
                  </a:lnTo>
                  <a:lnTo>
                    <a:pt x="841" y="856"/>
                  </a:lnTo>
                  <a:lnTo>
                    <a:pt x="840" y="857"/>
                  </a:lnTo>
                  <a:lnTo>
                    <a:pt x="839" y="857"/>
                  </a:lnTo>
                  <a:lnTo>
                    <a:pt x="838" y="858"/>
                  </a:lnTo>
                  <a:lnTo>
                    <a:pt x="837" y="859"/>
                  </a:lnTo>
                  <a:lnTo>
                    <a:pt x="835" y="859"/>
                  </a:lnTo>
                  <a:lnTo>
                    <a:pt x="834" y="860"/>
                  </a:lnTo>
                  <a:lnTo>
                    <a:pt x="833" y="860"/>
                  </a:lnTo>
                  <a:lnTo>
                    <a:pt x="832" y="861"/>
                  </a:lnTo>
                  <a:lnTo>
                    <a:pt x="831" y="862"/>
                  </a:lnTo>
                  <a:lnTo>
                    <a:pt x="830" y="862"/>
                  </a:lnTo>
                  <a:lnTo>
                    <a:pt x="829" y="862"/>
                  </a:lnTo>
                  <a:lnTo>
                    <a:pt x="842" y="888"/>
                  </a:lnTo>
                  <a:close/>
                  <a:moveTo>
                    <a:pt x="913" y="834"/>
                  </a:moveTo>
                  <a:lnTo>
                    <a:pt x="913" y="834"/>
                  </a:lnTo>
                  <a:lnTo>
                    <a:pt x="914" y="834"/>
                  </a:lnTo>
                  <a:lnTo>
                    <a:pt x="915" y="833"/>
                  </a:lnTo>
                  <a:lnTo>
                    <a:pt x="916" y="831"/>
                  </a:lnTo>
                  <a:lnTo>
                    <a:pt x="917" y="830"/>
                  </a:lnTo>
                  <a:lnTo>
                    <a:pt x="918" y="829"/>
                  </a:lnTo>
                  <a:lnTo>
                    <a:pt x="919" y="828"/>
                  </a:lnTo>
                  <a:lnTo>
                    <a:pt x="920" y="827"/>
                  </a:lnTo>
                  <a:lnTo>
                    <a:pt x="921" y="826"/>
                  </a:lnTo>
                  <a:lnTo>
                    <a:pt x="922" y="825"/>
                  </a:lnTo>
                  <a:lnTo>
                    <a:pt x="923" y="824"/>
                  </a:lnTo>
                  <a:lnTo>
                    <a:pt x="923" y="823"/>
                  </a:lnTo>
                  <a:lnTo>
                    <a:pt x="924" y="821"/>
                  </a:lnTo>
                  <a:lnTo>
                    <a:pt x="925" y="820"/>
                  </a:lnTo>
                  <a:lnTo>
                    <a:pt x="926" y="819"/>
                  </a:lnTo>
                  <a:lnTo>
                    <a:pt x="927" y="818"/>
                  </a:lnTo>
                  <a:lnTo>
                    <a:pt x="928" y="817"/>
                  </a:lnTo>
                  <a:lnTo>
                    <a:pt x="929" y="816"/>
                  </a:lnTo>
                  <a:lnTo>
                    <a:pt x="930" y="814"/>
                  </a:lnTo>
                  <a:lnTo>
                    <a:pt x="931" y="813"/>
                  </a:lnTo>
                  <a:lnTo>
                    <a:pt x="932" y="812"/>
                  </a:lnTo>
                  <a:lnTo>
                    <a:pt x="932" y="811"/>
                  </a:lnTo>
                  <a:lnTo>
                    <a:pt x="909" y="794"/>
                  </a:lnTo>
                  <a:lnTo>
                    <a:pt x="909" y="795"/>
                  </a:lnTo>
                  <a:lnTo>
                    <a:pt x="908" y="796"/>
                  </a:lnTo>
                  <a:lnTo>
                    <a:pt x="907" y="797"/>
                  </a:lnTo>
                  <a:lnTo>
                    <a:pt x="906" y="799"/>
                  </a:lnTo>
                  <a:lnTo>
                    <a:pt x="906" y="800"/>
                  </a:lnTo>
                  <a:lnTo>
                    <a:pt x="905" y="801"/>
                  </a:lnTo>
                  <a:lnTo>
                    <a:pt x="904" y="802"/>
                  </a:lnTo>
                  <a:lnTo>
                    <a:pt x="903" y="803"/>
                  </a:lnTo>
                  <a:lnTo>
                    <a:pt x="902" y="804"/>
                  </a:lnTo>
                  <a:lnTo>
                    <a:pt x="902" y="805"/>
                  </a:lnTo>
                  <a:lnTo>
                    <a:pt x="901" y="806"/>
                  </a:lnTo>
                  <a:lnTo>
                    <a:pt x="900" y="807"/>
                  </a:lnTo>
                  <a:lnTo>
                    <a:pt x="899" y="808"/>
                  </a:lnTo>
                  <a:lnTo>
                    <a:pt x="898" y="809"/>
                  </a:lnTo>
                  <a:lnTo>
                    <a:pt x="897" y="810"/>
                  </a:lnTo>
                  <a:lnTo>
                    <a:pt x="897" y="811"/>
                  </a:lnTo>
                  <a:lnTo>
                    <a:pt x="896" y="812"/>
                  </a:lnTo>
                  <a:lnTo>
                    <a:pt x="895" y="813"/>
                  </a:lnTo>
                  <a:lnTo>
                    <a:pt x="894" y="814"/>
                  </a:lnTo>
                  <a:lnTo>
                    <a:pt x="893" y="815"/>
                  </a:lnTo>
                  <a:lnTo>
                    <a:pt x="893" y="815"/>
                  </a:lnTo>
                  <a:lnTo>
                    <a:pt x="913" y="834"/>
                  </a:lnTo>
                  <a:close/>
                  <a:moveTo>
                    <a:pt x="961" y="759"/>
                  </a:moveTo>
                  <a:lnTo>
                    <a:pt x="961" y="759"/>
                  </a:lnTo>
                  <a:lnTo>
                    <a:pt x="962" y="758"/>
                  </a:lnTo>
                  <a:lnTo>
                    <a:pt x="962" y="756"/>
                  </a:lnTo>
                  <a:lnTo>
                    <a:pt x="963" y="755"/>
                  </a:lnTo>
                  <a:lnTo>
                    <a:pt x="963" y="753"/>
                  </a:lnTo>
                  <a:lnTo>
                    <a:pt x="964" y="752"/>
                  </a:lnTo>
                  <a:lnTo>
                    <a:pt x="964" y="751"/>
                  </a:lnTo>
                  <a:lnTo>
                    <a:pt x="965" y="749"/>
                  </a:lnTo>
                  <a:lnTo>
                    <a:pt x="965" y="748"/>
                  </a:lnTo>
                  <a:lnTo>
                    <a:pt x="966" y="746"/>
                  </a:lnTo>
                  <a:lnTo>
                    <a:pt x="966" y="745"/>
                  </a:lnTo>
                  <a:lnTo>
                    <a:pt x="967" y="743"/>
                  </a:lnTo>
                  <a:lnTo>
                    <a:pt x="967" y="742"/>
                  </a:lnTo>
                  <a:lnTo>
                    <a:pt x="967" y="741"/>
                  </a:lnTo>
                  <a:lnTo>
                    <a:pt x="968" y="739"/>
                  </a:lnTo>
                  <a:lnTo>
                    <a:pt x="968" y="738"/>
                  </a:lnTo>
                  <a:lnTo>
                    <a:pt x="969" y="736"/>
                  </a:lnTo>
                  <a:lnTo>
                    <a:pt x="969" y="735"/>
                  </a:lnTo>
                  <a:lnTo>
                    <a:pt x="970" y="733"/>
                  </a:lnTo>
                  <a:lnTo>
                    <a:pt x="970" y="732"/>
                  </a:lnTo>
                  <a:lnTo>
                    <a:pt x="970" y="730"/>
                  </a:lnTo>
                  <a:lnTo>
                    <a:pt x="970" y="730"/>
                  </a:lnTo>
                  <a:lnTo>
                    <a:pt x="943" y="723"/>
                  </a:lnTo>
                  <a:lnTo>
                    <a:pt x="943" y="723"/>
                  </a:lnTo>
                  <a:lnTo>
                    <a:pt x="943" y="724"/>
                  </a:lnTo>
                  <a:lnTo>
                    <a:pt x="942" y="726"/>
                  </a:lnTo>
                  <a:lnTo>
                    <a:pt x="942" y="727"/>
                  </a:lnTo>
                  <a:lnTo>
                    <a:pt x="942" y="728"/>
                  </a:lnTo>
                  <a:lnTo>
                    <a:pt x="941" y="730"/>
                  </a:lnTo>
                  <a:lnTo>
                    <a:pt x="941" y="731"/>
                  </a:lnTo>
                  <a:lnTo>
                    <a:pt x="941" y="732"/>
                  </a:lnTo>
                  <a:lnTo>
                    <a:pt x="940" y="733"/>
                  </a:lnTo>
                  <a:lnTo>
                    <a:pt x="940" y="735"/>
                  </a:lnTo>
                  <a:lnTo>
                    <a:pt x="939" y="736"/>
                  </a:lnTo>
                  <a:lnTo>
                    <a:pt x="939" y="737"/>
                  </a:lnTo>
                  <a:lnTo>
                    <a:pt x="938" y="739"/>
                  </a:lnTo>
                  <a:lnTo>
                    <a:pt x="938" y="740"/>
                  </a:lnTo>
                  <a:lnTo>
                    <a:pt x="938" y="741"/>
                  </a:lnTo>
                  <a:lnTo>
                    <a:pt x="937" y="742"/>
                  </a:lnTo>
                  <a:lnTo>
                    <a:pt x="937" y="744"/>
                  </a:lnTo>
                  <a:lnTo>
                    <a:pt x="936" y="745"/>
                  </a:lnTo>
                  <a:lnTo>
                    <a:pt x="936" y="746"/>
                  </a:lnTo>
                  <a:lnTo>
                    <a:pt x="935" y="747"/>
                  </a:lnTo>
                  <a:lnTo>
                    <a:pt x="935" y="748"/>
                  </a:lnTo>
                  <a:lnTo>
                    <a:pt x="961" y="759"/>
                  </a:lnTo>
                  <a:close/>
                  <a:moveTo>
                    <a:pt x="978" y="671"/>
                  </a:moveTo>
                  <a:lnTo>
                    <a:pt x="978" y="671"/>
                  </a:lnTo>
                  <a:lnTo>
                    <a:pt x="978" y="671"/>
                  </a:lnTo>
                  <a:lnTo>
                    <a:pt x="979" y="669"/>
                  </a:lnTo>
                  <a:lnTo>
                    <a:pt x="979" y="668"/>
                  </a:lnTo>
                  <a:lnTo>
                    <a:pt x="979" y="666"/>
                  </a:lnTo>
                  <a:lnTo>
                    <a:pt x="978" y="664"/>
                  </a:lnTo>
                  <a:lnTo>
                    <a:pt x="978" y="663"/>
                  </a:lnTo>
                  <a:lnTo>
                    <a:pt x="978" y="661"/>
                  </a:lnTo>
                  <a:lnTo>
                    <a:pt x="978" y="660"/>
                  </a:lnTo>
                  <a:lnTo>
                    <a:pt x="978" y="658"/>
                  </a:lnTo>
                  <a:lnTo>
                    <a:pt x="978" y="657"/>
                  </a:lnTo>
                  <a:lnTo>
                    <a:pt x="978" y="655"/>
                  </a:lnTo>
                  <a:lnTo>
                    <a:pt x="978" y="653"/>
                  </a:lnTo>
                  <a:lnTo>
                    <a:pt x="978" y="652"/>
                  </a:lnTo>
                  <a:lnTo>
                    <a:pt x="978" y="650"/>
                  </a:lnTo>
                  <a:lnTo>
                    <a:pt x="978" y="649"/>
                  </a:lnTo>
                  <a:lnTo>
                    <a:pt x="978" y="647"/>
                  </a:lnTo>
                  <a:lnTo>
                    <a:pt x="978" y="646"/>
                  </a:lnTo>
                  <a:lnTo>
                    <a:pt x="977" y="644"/>
                  </a:lnTo>
                  <a:lnTo>
                    <a:pt x="977" y="643"/>
                  </a:lnTo>
                  <a:lnTo>
                    <a:pt x="977" y="641"/>
                  </a:lnTo>
                  <a:lnTo>
                    <a:pt x="949" y="644"/>
                  </a:lnTo>
                  <a:lnTo>
                    <a:pt x="949" y="645"/>
                  </a:lnTo>
                  <a:lnTo>
                    <a:pt x="949" y="647"/>
                  </a:lnTo>
                  <a:lnTo>
                    <a:pt x="950" y="648"/>
                  </a:lnTo>
                  <a:lnTo>
                    <a:pt x="950" y="649"/>
                  </a:lnTo>
                  <a:lnTo>
                    <a:pt x="950" y="651"/>
                  </a:lnTo>
                  <a:lnTo>
                    <a:pt x="950" y="652"/>
                  </a:lnTo>
                  <a:lnTo>
                    <a:pt x="950" y="654"/>
                  </a:lnTo>
                  <a:lnTo>
                    <a:pt x="950" y="655"/>
                  </a:lnTo>
                  <a:lnTo>
                    <a:pt x="950" y="656"/>
                  </a:lnTo>
                  <a:lnTo>
                    <a:pt x="950" y="658"/>
                  </a:lnTo>
                  <a:lnTo>
                    <a:pt x="950" y="659"/>
                  </a:lnTo>
                  <a:lnTo>
                    <a:pt x="950" y="661"/>
                  </a:lnTo>
                  <a:lnTo>
                    <a:pt x="950" y="662"/>
                  </a:lnTo>
                  <a:lnTo>
                    <a:pt x="950" y="663"/>
                  </a:lnTo>
                  <a:lnTo>
                    <a:pt x="950" y="665"/>
                  </a:lnTo>
                  <a:lnTo>
                    <a:pt x="950" y="666"/>
                  </a:lnTo>
                  <a:lnTo>
                    <a:pt x="950" y="668"/>
                  </a:lnTo>
                  <a:lnTo>
                    <a:pt x="950" y="669"/>
                  </a:lnTo>
                  <a:lnTo>
                    <a:pt x="950" y="670"/>
                  </a:lnTo>
                  <a:lnTo>
                    <a:pt x="950" y="671"/>
                  </a:lnTo>
                  <a:lnTo>
                    <a:pt x="978" y="671"/>
                  </a:lnTo>
                  <a:close/>
                  <a:moveTo>
                    <a:pt x="964" y="583"/>
                  </a:moveTo>
                  <a:lnTo>
                    <a:pt x="964" y="583"/>
                  </a:lnTo>
                  <a:lnTo>
                    <a:pt x="963" y="582"/>
                  </a:lnTo>
                  <a:lnTo>
                    <a:pt x="963" y="580"/>
                  </a:lnTo>
                  <a:lnTo>
                    <a:pt x="962" y="579"/>
                  </a:lnTo>
                  <a:lnTo>
                    <a:pt x="962" y="578"/>
                  </a:lnTo>
                  <a:lnTo>
                    <a:pt x="961" y="576"/>
                  </a:lnTo>
                  <a:lnTo>
                    <a:pt x="960" y="575"/>
                  </a:lnTo>
                  <a:lnTo>
                    <a:pt x="960" y="573"/>
                  </a:lnTo>
                  <a:lnTo>
                    <a:pt x="959" y="572"/>
                  </a:lnTo>
                  <a:lnTo>
                    <a:pt x="959" y="571"/>
                  </a:lnTo>
                  <a:lnTo>
                    <a:pt x="958" y="569"/>
                  </a:lnTo>
                  <a:lnTo>
                    <a:pt x="957" y="568"/>
                  </a:lnTo>
                  <a:lnTo>
                    <a:pt x="957" y="567"/>
                  </a:lnTo>
                  <a:lnTo>
                    <a:pt x="956" y="565"/>
                  </a:lnTo>
                  <a:lnTo>
                    <a:pt x="956" y="564"/>
                  </a:lnTo>
                  <a:lnTo>
                    <a:pt x="955" y="563"/>
                  </a:lnTo>
                  <a:lnTo>
                    <a:pt x="954" y="561"/>
                  </a:lnTo>
                  <a:lnTo>
                    <a:pt x="954" y="560"/>
                  </a:lnTo>
                  <a:lnTo>
                    <a:pt x="953" y="559"/>
                  </a:lnTo>
                  <a:lnTo>
                    <a:pt x="952" y="557"/>
                  </a:lnTo>
                  <a:lnTo>
                    <a:pt x="952" y="556"/>
                  </a:lnTo>
                  <a:lnTo>
                    <a:pt x="952" y="556"/>
                  </a:lnTo>
                  <a:lnTo>
                    <a:pt x="927" y="569"/>
                  </a:lnTo>
                  <a:lnTo>
                    <a:pt x="927" y="569"/>
                  </a:lnTo>
                  <a:lnTo>
                    <a:pt x="927" y="570"/>
                  </a:lnTo>
                  <a:lnTo>
                    <a:pt x="928" y="571"/>
                  </a:lnTo>
                  <a:lnTo>
                    <a:pt x="928" y="572"/>
                  </a:lnTo>
                  <a:lnTo>
                    <a:pt x="929" y="573"/>
                  </a:lnTo>
                  <a:lnTo>
                    <a:pt x="930" y="575"/>
                  </a:lnTo>
                  <a:lnTo>
                    <a:pt x="930" y="576"/>
                  </a:lnTo>
                  <a:lnTo>
                    <a:pt x="931" y="577"/>
                  </a:lnTo>
                  <a:lnTo>
                    <a:pt x="931" y="578"/>
                  </a:lnTo>
                  <a:lnTo>
                    <a:pt x="932" y="579"/>
                  </a:lnTo>
                  <a:lnTo>
                    <a:pt x="932" y="581"/>
                  </a:lnTo>
                  <a:lnTo>
                    <a:pt x="933" y="582"/>
                  </a:lnTo>
                  <a:lnTo>
                    <a:pt x="933" y="583"/>
                  </a:lnTo>
                  <a:lnTo>
                    <a:pt x="934" y="584"/>
                  </a:lnTo>
                  <a:lnTo>
                    <a:pt x="934" y="585"/>
                  </a:lnTo>
                  <a:lnTo>
                    <a:pt x="935" y="587"/>
                  </a:lnTo>
                  <a:lnTo>
                    <a:pt x="935" y="588"/>
                  </a:lnTo>
                  <a:lnTo>
                    <a:pt x="936" y="589"/>
                  </a:lnTo>
                  <a:lnTo>
                    <a:pt x="936" y="590"/>
                  </a:lnTo>
                  <a:lnTo>
                    <a:pt x="937" y="592"/>
                  </a:lnTo>
                  <a:lnTo>
                    <a:pt x="937" y="593"/>
                  </a:lnTo>
                  <a:lnTo>
                    <a:pt x="964" y="583"/>
                  </a:lnTo>
                  <a:close/>
                  <a:moveTo>
                    <a:pt x="918" y="506"/>
                  </a:moveTo>
                  <a:lnTo>
                    <a:pt x="918" y="506"/>
                  </a:lnTo>
                  <a:lnTo>
                    <a:pt x="918" y="506"/>
                  </a:lnTo>
                  <a:lnTo>
                    <a:pt x="917" y="505"/>
                  </a:lnTo>
                  <a:lnTo>
                    <a:pt x="916" y="504"/>
                  </a:lnTo>
                  <a:lnTo>
                    <a:pt x="915" y="503"/>
                  </a:lnTo>
                  <a:lnTo>
                    <a:pt x="914" y="501"/>
                  </a:lnTo>
                  <a:lnTo>
                    <a:pt x="913" y="500"/>
                  </a:lnTo>
                  <a:lnTo>
                    <a:pt x="912" y="499"/>
                  </a:lnTo>
                  <a:lnTo>
                    <a:pt x="911" y="498"/>
                  </a:lnTo>
                  <a:lnTo>
                    <a:pt x="910" y="497"/>
                  </a:lnTo>
                  <a:lnTo>
                    <a:pt x="909" y="496"/>
                  </a:lnTo>
                  <a:lnTo>
                    <a:pt x="908" y="495"/>
                  </a:lnTo>
                  <a:lnTo>
                    <a:pt x="907" y="494"/>
                  </a:lnTo>
                  <a:lnTo>
                    <a:pt x="906" y="493"/>
                  </a:lnTo>
                  <a:lnTo>
                    <a:pt x="905" y="492"/>
                  </a:lnTo>
                  <a:lnTo>
                    <a:pt x="904" y="491"/>
                  </a:lnTo>
                  <a:lnTo>
                    <a:pt x="902" y="490"/>
                  </a:lnTo>
                  <a:lnTo>
                    <a:pt x="901" y="489"/>
                  </a:lnTo>
                  <a:lnTo>
                    <a:pt x="900" y="488"/>
                  </a:lnTo>
                  <a:lnTo>
                    <a:pt x="899" y="487"/>
                  </a:lnTo>
                  <a:lnTo>
                    <a:pt x="898" y="486"/>
                  </a:lnTo>
                  <a:lnTo>
                    <a:pt x="897" y="485"/>
                  </a:lnTo>
                  <a:lnTo>
                    <a:pt x="878" y="506"/>
                  </a:lnTo>
                  <a:lnTo>
                    <a:pt x="879" y="507"/>
                  </a:lnTo>
                  <a:lnTo>
                    <a:pt x="880" y="508"/>
                  </a:lnTo>
                  <a:lnTo>
                    <a:pt x="881" y="509"/>
                  </a:lnTo>
                  <a:lnTo>
                    <a:pt x="882" y="509"/>
                  </a:lnTo>
                  <a:lnTo>
                    <a:pt x="883" y="510"/>
                  </a:lnTo>
                  <a:lnTo>
                    <a:pt x="884" y="511"/>
                  </a:lnTo>
                  <a:lnTo>
                    <a:pt x="885" y="512"/>
                  </a:lnTo>
                  <a:lnTo>
                    <a:pt x="886" y="513"/>
                  </a:lnTo>
                  <a:lnTo>
                    <a:pt x="887" y="514"/>
                  </a:lnTo>
                  <a:lnTo>
                    <a:pt x="888" y="515"/>
                  </a:lnTo>
                  <a:lnTo>
                    <a:pt x="889" y="516"/>
                  </a:lnTo>
                  <a:lnTo>
                    <a:pt x="889" y="517"/>
                  </a:lnTo>
                  <a:lnTo>
                    <a:pt x="890" y="518"/>
                  </a:lnTo>
                  <a:lnTo>
                    <a:pt x="891" y="519"/>
                  </a:lnTo>
                  <a:lnTo>
                    <a:pt x="892" y="520"/>
                  </a:lnTo>
                  <a:lnTo>
                    <a:pt x="893" y="521"/>
                  </a:lnTo>
                  <a:lnTo>
                    <a:pt x="894" y="522"/>
                  </a:lnTo>
                  <a:lnTo>
                    <a:pt x="895" y="523"/>
                  </a:lnTo>
                  <a:lnTo>
                    <a:pt x="896" y="523"/>
                  </a:lnTo>
                  <a:lnTo>
                    <a:pt x="897" y="524"/>
                  </a:lnTo>
                  <a:lnTo>
                    <a:pt x="897" y="525"/>
                  </a:lnTo>
                  <a:lnTo>
                    <a:pt x="918" y="506"/>
                  </a:lnTo>
                  <a:close/>
                  <a:moveTo>
                    <a:pt x="848" y="451"/>
                  </a:moveTo>
                  <a:lnTo>
                    <a:pt x="848" y="451"/>
                  </a:lnTo>
                  <a:lnTo>
                    <a:pt x="847" y="450"/>
                  </a:lnTo>
                  <a:lnTo>
                    <a:pt x="846" y="450"/>
                  </a:lnTo>
                  <a:lnTo>
                    <a:pt x="845" y="449"/>
                  </a:lnTo>
                  <a:lnTo>
                    <a:pt x="844" y="448"/>
                  </a:lnTo>
                  <a:lnTo>
                    <a:pt x="842" y="448"/>
                  </a:lnTo>
                  <a:lnTo>
                    <a:pt x="841" y="447"/>
                  </a:lnTo>
                  <a:lnTo>
                    <a:pt x="840" y="446"/>
                  </a:lnTo>
                  <a:lnTo>
                    <a:pt x="838" y="446"/>
                  </a:lnTo>
                  <a:lnTo>
                    <a:pt x="837" y="445"/>
                  </a:lnTo>
                  <a:lnTo>
                    <a:pt x="835" y="445"/>
                  </a:lnTo>
                  <a:lnTo>
                    <a:pt x="834" y="444"/>
                  </a:lnTo>
                  <a:lnTo>
                    <a:pt x="833" y="443"/>
                  </a:lnTo>
                  <a:lnTo>
                    <a:pt x="831" y="443"/>
                  </a:lnTo>
                  <a:lnTo>
                    <a:pt x="830" y="442"/>
                  </a:lnTo>
                  <a:lnTo>
                    <a:pt x="829" y="441"/>
                  </a:lnTo>
                  <a:lnTo>
                    <a:pt x="827" y="441"/>
                  </a:lnTo>
                  <a:lnTo>
                    <a:pt x="826" y="440"/>
                  </a:lnTo>
                  <a:lnTo>
                    <a:pt x="825" y="440"/>
                  </a:lnTo>
                  <a:lnTo>
                    <a:pt x="823" y="439"/>
                  </a:lnTo>
                  <a:lnTo>
                    <a:pt x="822" y="439"/>
                  </a:lnTo>
                  <a:lnTo>
                    <a:pt x="821" y="438"/>
                  </a:lnTo>
                  <a:lnTo>
                    <a:pt x="811" y="465"/>
                  </a:lnTo>
                  <a:lnTo>
                    <a:pt x="812" y="465"/>
                  </a:lnTo>
                  <a:lnTo>
                    <a:pt x="813" y="465"/>
                  </a:lnTo>
                  <a:lnTo>
                    <a:pt x="814" y="466"/>
                  </a:lnTo>
                  <a:lnTo>
                    <a:pt x="815" y="466"/>
                  </a:lnTo>
                  <a:lnTo>
                    <a:pt x="816" y="467"/>
                  </a:lnTo>
                  <a:lnTo>
                    <a:pt x="818" y="467"/>
                  </a:lnTo>
                  <a:lnTo>
                    <a:pt x="819" y="468"/>
                  </a:lnTo>
                  <a:lnTo>
                    <a:pt x="820" y="468"/>
                  </a:lnTo>
                  <a:lnTo>
                    <a:pt x="821" y="469"/>
                  </a:lnTo>
                  <a:lnTo>
                    <a:pt x="823" y="470"/>
                  </a:lnTo>
                  <a:lnTo>
                    <a:pt x="824" y="470"/>
                  </a:lnTo>
                  <a:lnTo>
                    <a:pt x="825" y="471"/>
                  </a:lnTo>
                  <a:lnTo>
                    <a:pt x="826" y="471"/>
                  </a:lnTo>
                  <a:lnTo>
                    <a:pt x="827" y="472"/>
                  </a:lnTo>
                  <a:lnTo>
                    <a:pt x="828" y="472"/>
                  </a:lnTo>
                  <a:lnTo>
                    <a:pt x="830" y="473"/>
                  </a:lnTo>
                  <a:lnTo>
                    <a:pt x="831" y="474"/>
                  </a:lnTo>
                  <a:lnTo>
                    <a:pt x="832" y="474"/>
                  </a:lnTo>
                  <a:lnTo>
                    <a:pt x="833" y="475"/>
                  </a:lnTo>
                  <a:lnTo>
                    <a:pt x="834" y="475"/>
                  </a:lnTo>
                  <a:lnTo>
                    <a:pt x="835" y="476"/>
                  </a:lnTo>
                  <a:lnTo>
                    <a:pt x="848" y="451"/>
                  </a:lnTo>
                  <a:close/>
                  <a:moveTo>
                    <a:pt x="733" y="369"/>
                  </a:moveTo>
                  <a:lnTo>
                    <a:pt x="733" y="369"/>
                  </a:lnTo>
                  <a:cubicBezTo>
                    <a:pt x="568" y="369"/>
                    <a:pt x="435" y="503"/>
                    <a:pt x="435" y="668"/>
                  </a:cubicBezTo>
                  <a:cubicBezTo>
                    <a:pt x="435" y="832"/>
                    <a:pt x="568" y="966"/>
                    <a:pt x="733" y="966"/>
                  </a:cubicBezTo>
                  <a:cubicBezTo>
                    <a:pt x="898" y="966"/>
                    <a:pt x="1031" y="832"/>
                    <a:pt x="1031" y="668"/>
                  </a:cubicBezTo>
                  <a:cubicBezTo>
                    <a:pt x="1031" y="503"/>
                    <a:pt x="898" y="369"/>
                    <a:pt x="733" y="369"/>
                  </a:cubicBezTo>
                  <a:close/>
                  <a:moveTo>
                    <a:pt x="48" y="245"/>
                  </a:moveTo>
                  <a:lnTo>
                    <a:pt x="48" y="245"/>
                  </a:lnTo>
                  <a:cubicBezTo>
                    <a:pt x="106" y="240"/>
                    <a:pt x="164" y="236"/>
                    <a:pt x="222" y="235"/>
                  </a:cubicBezTo>
                  <a:cubicBezTo>
                    <a:pt x="183" y="233"/>
                    <a:pt x="144" y="230"/>
                    <a:pt x="105" y="225"/>
                  </a:cubicBezTo>
                  <a:cubicBezTo>
                    <a:pt x="78" y="223"/>
                    <a:pt x="57" y="204"/>
                    <a:pt x="57" y="178"/>
                  </a:cubicBezTo>
                  <a:cubicBezTo>
                    <a:pt x="57" y="139"/>
                    <a:pt x="57" y="101"/>
                    <a:pt x="57" y="62"/>
                  </a:cubicBezTo>
                  <a:cubicBezTo>
                    <a:pt x="57" y="36"/>
                    <a:pt x="78" y="17"/>
                    <a:pt x="105" y="15"/>
                  </a:cubicBezTo>
                  <a:cubicBezTo>
                    <a:pt x="261" y="0"/>
                    <a:pt x="418" y="0"/>
                    <a:pt x="574" y="15"/>
                  </a:cubicBezTo>
                  <a:cubicBezTo>
                    <a:pt x="600" y="17"/>
                    <a:pt x="622" y="36"/>
                    <a:pt x="622" y="62"/>
                  </a:cubicBezTo>
                  <a:cubicBezTo>
                    <a:pt x="622" y="101"/>
                    <a:pt x="622" y="139"/>
                    <a:pt x="622" y="178"/>
                  </a:cubicBezTo>
                  <a:cubicBezTo>
                    <a:pt x="622" y="204"/>
                    <a:pt x="600" y="223"/>
                    <a:pt x="574" y="225"/>
                  </a:cubicBezTo>
                  <a:cubicBezTo>
                    <a:pt x="518" y="232"/>
                    <a:pt x="461" y="236"/>
                    <a:pt x="404" y="237"/>
                  </a:cubicBezTo>
                  <a:cubicBezTo>
                    <a:pt x="442" y="239"/>
                    <a:pt x="480" y="242"/>
                    <a:pt x="518" y="245"/>
                  </a:cubicBezTo>
                  <a:cubicBezTo>
                    <a:pt x="544" y="248"/>
                    <a:pt x="566" y="267"/>
                    <a:pt x="566" y="293"/>
                  </a:cubicBezTo>
                  <a:lnTo>
                    <a:pt x="566" y="349"/>
                  </a:lnTo>
                  <a:cubicBezTo>
                    <a:pt x="534" y="366"/>
                    <a:pt x="504" y="388"/>
                    <a:pt x="479" y="413"/>
                  </a:cubicBezTo>
                  <a:cubicBezTo>
                    <a:pt x="463" y="429"/>
                    <a:pt x="449" y="446"/>
                    <a:pt x="437" y="464"/>
                  </a:cubicBezTo>
                  <a:cubicBezTo>
                    <a:pt x="307" y="473"/>
                    <a:pt x="178" y="470"/>
                    <a:pt x="48" y="456"/>
                  </a:cubicBezTo>
                  <a:cubicBezTo>
                    <a:pt x="22" y="453"/>
                    <a:pt x="0" y="435"/>
                    <a:pt x="0" y="409"/>
                  </a:cubicBezTo>
                  <a:cubicBezTo>
                    <a:pt x="0" y="370"/>
                    <a:pt x="0" y="332"/>
                    <a:pt x="0" y="293"/>
                  </a:cubicBezTo>
                  <a:cubicBezTo>
                    <a:pt x="0" y="267"/>
                    <a:pt x="22" y="248"/>
                    <a:pt x="48" y="2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/>
      <p:bldP spid="42" grpId="0"/>
      <p:bldP spid="43" grpId="0" animBg="1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/>
          <p:nvPr/>
        </p:nvSpPr>
        <p:spPr>
          <a:xfrm>
            <a:off x="170304" y="4249137"/>
            <a:ext cx="4115871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4686329" y="4249137"/>
            <a:ext cx="4173037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3286095" y="2657475"/>
            <a:ext cx="23431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5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1" name="图表 70"/>
          <p:cNvGraphicFramePr/>
          <p:nvPr>
            <p:extLst>
              <p:ext uri="{D42A27DB-BD31-4B8C-83A1-F6EECF244321}">
                <p14:modId xmlns:p14="http://schemas.microsoft.com/office/powerpoint/2010/main" val="4027980971"/>
              </p:ext>
            </p:extLst>
          </p:nvPr>
        </p:nvGraphicFramePr>
        <p:xfrm>
          <a:off x="741952" y="182880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552" y="1314450"/>
            <a:ext cx="624101" cy="2430000"/>
          </a:xfrm>
          <a:prstGeom prst="rect">
            <a:avLst/>
          </a:prstGeom>
        </p:spPr>
      </p:pic>
      <p:pic>
        <p:nvPicPr>
          <p:cNvPr id="33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8" y="1485900"/>
            <a:ext cx="856282" cy="2343150"/>
          </a:xfrm>
          <a:prstGeom prst="rect">
            <a:avLst/>
          </a:prstGeom>
        </p:spPr>
      </p:pic>
      <p:sp>
        <p:nvSpPr>
          <p:cNvPr id="34" name="Oval Callout 33"/>
          <p:cNvSpPr/>
          <p:nvPr/>
        </p:nvSpPr>
        <p:spPr bwMode="auto">
          <a:xfrm>
            <a:off x="627622" y="800100"/>
            <a:ext cx="1200463" cy="800100"/>
          </a:xfrm>
          <a:prstGeom prst="wedgeEllipseCallout">
            <a:avLst>
              <a:gd name="adj1" fmla="val -30833"/>
              <a:gd name="adj2" fmla="val 7222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>
            <a:prstTxWarp prst="textNoShape">
              <a:avLst/>
            </a:prstTxWarp>
          </a:bodyPr>
          <a:lstStyle/>
          <a:p>
            <a:pPr defTabSz="685891"/>
            <a:endParaRPr lang="en-US" sz="1400" dirty="0" smtClean="0"/>
          </a:p>
        </p:txBody>
      </p:sp>
      <p:sp>
        <p:nvSpPr>
          <p:cNvPr id="35" name="Oval Callout 34"/>
          <p:cNvSpPr/>
          <p:nvPr/>
        </p:nvSpPr>
        <p:spPr bwMode="auto">
          <a:xfrm>
            <a:off x="6687100" y="800100"/>
            <a:ext cx="1200463" cy="857250"/>
          </a:xfrm>
          <a:prstGeom prst="wedgeEllipseCallout">
            <a:avLst>
              <a:gd name="adj1" fmla="val 56469"/>
              <a:gd name="adj2" fmla="val 43651"/>
            </a:avLst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>
            <a:prstTxWarp prst="textNoShape">
              <a:avLst/>
            </a:prstTxWarp>
          </a:bodyPr>
          <a:lstStyle/>
          <a:p>
            <a:pPr defTabSz="685891"/>
            <a:endParaRPr lang="en-US" sz="1400" dirty="0" smtClean="0"/>
          </a:p>
        </p:txBody>
      </p:sp>
      <p:sp>
        <p:nvSpPr>
          <p:cNvPr id="36" name="文本框 6"/>
          <p:cNvSpPr txBox="1"/>
          <p:nvPr/>
        </p:nvSpPr>
        <p:spPr>
          <a:xfrm>
            <a:off x="684787" y="91440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7" name="文本框 6"/>
          <p:cNvSpPr txBox="1"/>
          <p:nvPr/>
        </p:nvSpPr>
        <p:spPr>
          <a:xfrm>
            <a:off x="6801430" y="97155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graphicFrame>
        <p:nvGraphicFramePr>
          <p:cNvPr id="38" name="图表 70"/>
          <p:cNvGraphicFramePr/>
          <p:nvPr>
            <p:extLst>
              <p:ext uri="{D42A27DB-BD31-4B8C-83A1-F6EECF244321}">
                <p14:modId xmlns:p14="http://schemas.microsoft.com/office/powerpoint/2010/main" val="4027980971"/>
              </p:ext>
            </p:extLst>
          </p:nvPr>
        </p:nvGraphicFramePr>
        <p:xfrm>
          <a:off x="4495800" y="180975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Graphic spid="31" grpId="0">
        <p:bldAsOne/>
      </p:bldGraphic>
      <p:bldP spid="34" grpId="0" animBg="1"/>
      <p:bldP spid="35" grpId="0" animBg="1"/>
      <p:bldP spid="36" grpId="0"/>
      <p:bldP spid="37" grpId="0"/>
      <p:bldGraphic spid="38" grpId="0">
        <p:bldAsOne/>
      </p:bldGraphic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466268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466268" y="2096322"/>
            <a:ext cx="234888" cy="44394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76808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068640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366669" y="1093339"/>
            <a:ext cx="236149" cy="1446926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768085" y="1794036"/>
            <a:ext cx="234888" cy="746229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068640" y="1481630"/>
            <a:ext cx="236149" cy="105863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366669" y="1276734"/>
            <a:ext cx="236149" cy="126353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08522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85776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68759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989412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085221" y="2325250"/>
            <a:ext cx="234888" cy="21501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385776" y="1800357"/>
            <a:ext cx="236149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687594" y="1276734"/>
            <a:ext cx="236149" cy="126353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989412" y="1985020"/>
            <a:ext cx="236149" cy="555245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69659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998416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30023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60078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600788" y="1270408"/>
            <a:ext cx="236149" cy="1269855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300231" y="1505663"/>
            <a:ext cx="234888" cy="1034603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998416" y="1800357"/>
            <a:ext cx="234888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696598" y="2106441"/>
            <a:ext cx="236149" cy="433825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39511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69314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6994957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29677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7296775" y="1284322"/>
            <a:ext cx="234888" cy="125594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6994957" y="1394359"/>
            <a:ext cx="234888" cy="114590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6693141" y="2231654"/>
            <a:ext cx="236149" cy="3086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6395111" y="1658700"/>
            <a:ext cx="236149" cy="88156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1728937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1870784" y="2920626"/>
            <a:ext cx="316153" cy="32067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55051" y="2781463"/>
            <a:ext cx="598072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4973159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6652412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145450" y="2981130"/>
            <a:ext cx="247686" cy="19967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3482289" y="2932351"/>
            <a:ext cx="342332" cy="298492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6823575" y="2937888"/>
            <a:ext cx="253730" cy="2823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55603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3597" y="346567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3139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51132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8664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66658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86971" y="37839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44964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4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57633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400"/>
                            </p:stCondLst>
                            <p:childTnLst>
                              <p:par>
                                <p:cTn id="1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5" grpId="0"/>
      <p:bldP spid="47" grpId="0"/>
      <p:bldP spid="49" grpId="0"/>
      <p:bldP spid="51" grpId="0"/>
      <p:bldP spid="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5957" y="3425154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3749" y="2305829"/>
            <a:ext cx="1193420" cy="931014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7913" y="3249780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429" y="2546572"/>
            <a:ext cx="1193420" cy="500127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54229" y="1581150"/>
            <a:ext cx="1943204" cy="3061341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5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8595" y="1906116"/>
            <a:ext cx="1746806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305" y="2858507"/>
            <a:ext cx="1380705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5592" y="2992016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769" y="1961144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4598" y="1167919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5631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901505" y="990587"/>
            <a:ext cx="3702909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63999" rIns="95998" bIns="127997" anchor="b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901505" y="2947471"/>
            <a:ext cx="3702909" cy="1838013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127997" rIns="95998" bIns="127997" anchor="t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731392" y="2947471"/>
            <a:ext cx="3702909" cy="1838013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127997" rIns="95998" bIns="127997" anchor="t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4731390" y="990587"/>
            <a:ext cx="3702084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63999" rIns="95998" bIns="127997" anchor="b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5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5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round/>
            <a:headEnd/>
            <a:tailEnd/>
          </a:ln>
          <a:effectLst/>
        </p:spPr>
        <p:txBody>
          <a:bodyPr wrap="none" lIns="81279" tIns="40640" rIns="81279" bIns="40640" anchor="ctr"/>
          <a:lstStyle/>
          <a:p>
            <a:r>
              <a:rPr lang="zh-CN" altLang="en-US" sz="14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4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uppieren 43"/>
          <p:cNvGrpSpPr/>
          <p:nvPr/>
        </p:nvGrpSpPr>
        <p:grpSpPr bwMode="gray">
          <a:xfrm>
            <a:off x="3798280" y="1998628"/>
            <a:ext cx="1721257" cy="1733460"/>
            <a:chOff x="2804400" y="1911431"/>
            <a:chExt cx="3535200" cy="3535200"/>
          </a:xfrm>
          <a:solidFill>
            <a:schemeClr val="accent5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8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5149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088533" y="1314621"/>
            <a:ext cx="2865157" cy="2780986"/>
            <a:chOff x="4125516" y="790575"/>
            <a:chExt cx="3839766" cy="3848100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43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9"/>
              <p:cNvSpPr>
                <a:spLocks/>
              </p:cNvSpPr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1"/>
              <p:cNvSpPr>
                <a:spLocks/>
              </p:cNvSpPr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2"/>
              <p:cNvSpPr>
                <a:spLocks/>
              </p:cNvSpPr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3"/>
              <p:cNvSpPr>
                <a:spLocks/>
              </p:cNvSpPr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4"/>
              <p:cNvSpPr>
                <a:spLocks/>
              </p:cNvSpPr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>
                <a:spLocks/>
              </p:cNvSpPr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5953688" y="1264148"/>
            <a:ext cx="2581890" cy="926408"/>
            <a:chOff x="336640" y="2982432"/>
            <a:chExt cx="2581890" cy="926408"/>
          </a:xfrm>
        </p:grpSpPr>
        <p:sp>
          <p:nvSpPr>
            <p:cNvPr id="63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53688" y="3561698"/>
            <a:ext cx="2581890" cy="926408"/>
            <a:chOff x="336640" y="2982432"/>
            <a:chExt cx="2581890" cy="926408"/>
          </a:xfrm>
        </p:grpSpPr>
        <p:sp>
          <p:nvSpPr>
            <p:cNvPr id="6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06641" y="1314619"/>
            <a:ext cx="2581890" cy="912814"/>
            <a:chOff x="336640" y="2996026"/>
            <a:chExt cx="2581890" cy="912814"/>
          </a:xfrm>
        </p:grpSpPr>
        <p:sp>
          <p:nvSpPr>
            <p:cNvPr id="69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06641" y="3530419"/>
            <a:ext cx="2581890" cy="912814"/>
            <a:chOff x="336640" y="2996026"/>
            <a:chExt cx="2581890" cy="912814"/>
          </a:xfrm>
        </p:grpSpPr>
        <p:sp>
          <p:nvSpPr>
            <p:cNvPr id="72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74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924" y="1296104"/>
            <a:ext cx="2160000" cy="3240000"/>
          </a:xfrm>
          <a:prstGeom prst="rect">
            <a:avLst/>
          </a:prstGeom>
        </p:spPr>
      </p:pic>
      <p:pic>
        <p:nvPicPr>
          <p:cNvPr id="16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60" y="1296104"/>
            <a:ext cx="2160000" cy="3240000"/>
          </a:xfrm>
          <a:prstGeom prst="rect">
            <a:avLst/>
          </a:prstGeom>
        </p:spPr>
      </p:pic>
      <p:pic>
        <p:nvPicPr>
          <p:cNvPr id="17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89" y="1296104"/>
            <a:ext cx="2160000" cy="3240000"/>
          </a:xfrm>
          <a:prstGeom prst="rect">
            <a:avLst/>
          </a:prstGeom>
        </p:spPr>
      </p:pic>
      <p:pic>
        <p:nvPicPr>
          <p:cNvPr id="18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252" y="1296104"/>
            <a:ext cx="2160000" cy="3240000"/>
          </a:xfrm>
          <a:prstGeom prst="rect">
            <a:avLst/>
          </a:prstGeom>
        </p:spPr>
      </p:pic>
      <p:sp>
        <p:nvSpPr>
          <p:cNvPr id="19" name="矩形 21"/>
          <p:cNvSpPr/>
          <p:nvPr/>
        </p:nvSpPr>
        <p:spPr>
          <a:xfrm>
            <a:off x="251760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2286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2447925" y="3564357"/>
            <a:ext cx="2160001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3" name="矩形 25"/>
          <p:cNvSpPr/>
          <p:nvPr/>
        </p:nvSpPr>
        <p:spPr>
          <a:xfrm>
            <a:off x="4644089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5" name="矩形 27"/>
          <p:cNvSpPr/>
          <p:nvPr/>
        </p:nvSpPr>
        <p:spPr>
          <a:xfrm>
            <a:off x="6840252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24384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4648200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6831598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3" grpId="0" animBg="1"/>
      <p:bldP spid="25" grpId="0" animBg="1"/>
      <p:bldP spid="27" grpId="0"/>
      <p:bldP spid="28" grpId="0"/>
      <p:bldP spid="29" grpId="0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42900" y="283379"/>
            <a:ext cx="8458200" cy="4484852"/>
          </a:xfrm>
          <a:prstGeom prst="rect">
            <a:avLst/>
          </a:prstGeom>
          <a:solidFill>
            <a:schemeClr val="bg1"/>
          </a:solidFill>
          <a:ln w="9525">
            <a:solidFill>
              <a:srgbClr val="1D4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819400" y="-2114128"/>
            <a:ext cx="3581400" cy="49943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D4999">
                <a:alpha val="10000"/>
              </a:srgbClr>
            </a:solidFill>
            <a:prstDash val="solid"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170850" y="-2003995"/>
            <a:ext cx="2878500" cy="45747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mpd="sng">
            <a:solidFill>
              <a:srgbClr val="1D4999">
                <a:alpha val="64000"/>
              </a:srgbClr>
            </a:solidFill>
            <a:prstDash val="solid"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505200" y="-1462259"/>
            <a:ext cx="2209800" cy="3690610"/>
          </a:xfrm>
          <a:prstGeom prst="roundRect">
            <a:avLst>
              <a:gd name="adj" fmla="val 50000"/>
            </a:avLst>
          </a:prstGeom>
          <a:solidFill>
            <a:srgbClr val="1D4999"/>
          </a:solidFill>
          <a:ln w="3175">
            <a:noFill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733800" y="3986269"/>
            <a:ext cx="1752600" cy="371364"/>
          </a:xfrm>
          <a:prstGeom prst="roundRect">
            <a:avLst>
              <a:gd name="adj" fmla="val 50000"/>
            </a:avLst>
          </a:prstGeom>
          <a:solidFill>
            <a:srgbClr val="1D4999"/>
          </a:solidFill>
          <a:ln w="3175">
            <a:noFill/>
          </a:ln>
          <a:effectLst>
            <a:outerShdw blurRad="3429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汇报人：木一一</a:t>
            </a:r>
            <a:endParaRPr lang="zh-CN" altLang="en-US" sz="1200" dirty="0"/>
          </a:p>
        </p:txBody>
      </p:sp>
      <p:sp>
        <p:nvSpPr>
          <p:cNvPr id="10" name="Shape 45"/>
          <p:cNvSpPr/>
          <p:nvPr/>
        </p:nvSpPr>
        <p:spPr>
          <a:xfrm>
            <a:off x="609600" y="2647950"/>
            <a:ext cx="7849590" cy="684803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4290" tIns="34290" rIns="34290" bIns="34290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en-US" altLang="zh-CN" sz="4000" b="1" cap="none" spc="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微软雅黑" pitchFamily="34" charset="-122"/>
                <a:cs typeface="Heiti SC Light" charset="-122"/>
              </a:rPr>
              <a:t>THANK YOU</a:t>
            </a:r>
            <a:endParaRPr lang="zh-CN" altLang="en-US" sz="2800" b="1" cap="none" spc="0" dirty="0">
              <a:solidFill>
                <a:schemeClr val="bg2">
                  <a:lumMod val="10000"/>
                </a:schemeClr>
              </a:solidFill>
              <a:latin typeface="+mj-lt"/>
              <a:ea typeface="微软雅黑" pitchFamily="34" charset="-122"/>
              <a:cs typeface="Heiti SC Light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90398" y="3409950"/>
            <a:ext cx="31589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项目演示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计划书 </a:t>
            </a:r>
            <a:r>
              <a:rPr lang="en-US" altLang="zh-CN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1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endParaRPr lang="en-US" sz="1100" dirty="0" smtClean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24621"/>
            <a:ext cx="2209800" cy="11417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466351"/>
            <a:ext cx="9144000" cy="1524000"/>
            <a:chOff x="0" y="1719107"/>
            <a:chExt cx="9144000" cy="1524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67" t="47412" r="4167" b="22956"/>
            <a:stretch/>
          </p:blipFill>
          <p:spPr>
            <a:xfrm>
              <a:off x="4191000" y="1719107"/>
              <a:ext cx="4953000" cy="1524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67" t="47412" r="4167" b="22956"/>
            <a:stretch/>
          </p:blipFill>
          <p:spPr>
            <a:xfrm flipH="1">
              <a:off x="0" y="1719107"/>
              <a:ext cx="4953000" cy="1524000"/>
            </a:xfrm>
            <a:prstGeom prst="rect">
              <a:avLst/>
            </a:prstGeom>
          </p:spPr>
        </p:pic>
      </p:grpSp>
      <p:sp>
        <p:nvSpPr>
          <p:cNvPr id="31" name="任意多边形 30"/>
          <p:cNvSpPr/>
          <p:nvPr/>
        </p:nvSpPr>
        <p:spPr>
          <a:xfrm>
            <a:off x="0" y="0"/>
            <a:ext cx="685800" cy="686548"/>
          </a:xfrm>
          <a:custGeom>
            <a:avLst/>
            <a:gdLst>
              <a:gd name="connsiteX0" fmla="*/ 0 w 685800"/>
              <a:gd name="connsiteY0" fmla="*/ 0 h 686548"/>
              <a:gd name="connsiteX1" fmla="*/ 681884 w 685800"/>
              <a:gd name="connsiteY1" fmla="*/ 0 h 686548"/>
              <a:gd name="connsiteX2" fmla="*/ 685800 w 685800"/>
              <a:gd name="connsiteY2" fmla="*/ 38848 h 686548"/>
              <a:gd name="connsiteX3" fmla="*/ 38100 w 685800"/>
              <a:gd name="connsiteY3" fmla="*/ 686548 h 686548"/>
              <a:gd name="connsiteX4" fmla="*/ 0 w 685800"/>
              <a:gd name="connsiteY4" fmla="*/ 682707 h 686548"/>
              <a:gd name="connsiteX5" fmla="*/ 0 w 685800"/>
              <a:gd name="connsiteY5" fmla="*/ 0 h 68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86548">
                <a:moveTo>
                  <a:pt x="0" y="0"/>
                </a:moveTo>
                <a:lnTo>
                  <a:pt x="681884" y="0"/>
                </a:lnTo>
                <a:lnTo>
                  <a:pt x="685800" y="38848"/>
                </a:lnTo>
                <a:cubicBezTo>
                  <a:pt x="685800" y="396563"/>
                  <a:pt x="395815" y="686548"/>
                  <a:pt x="38100" y="686548"/>
                </a:cubicBezTo>
                <a:lnTo>
                  <a:pt x="0" y="68270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flipH="1">
            <a:off x="8458200" y="0"/>
            <a:ext cx="685800" cy="686548"/>
          </a:xfrm>
          <a:custGeom>
            <a:avLst/>
            <a:gdLst>
              <a:gd name="connsiteX0" fmla="*/ 0 w 685800"/>
              <a:gd name="connsiteY0" fmla="*/ 0 h 686548"/>
              <a:gd name="connsiteX1" fmla="*/ 681884 w 685800"/>
              <a:gd name="connsiteY1" fmla="*/ 0 h 686548"/>
              <a:gd name="connsiteX2" fmla="*/ 685800 w 685800"/>
              <a:gd name="connsiteY2" fmla="*/ 38848 h 686548"/>
              <a:gd name="connsiteX3" fmla="*/ 38100 w 685800"/>
              <a:gd name="connsiteY3" fmla="*/ 686548 h 686548"/>
              <a:gd name="connsiteX4" fmla="*/ 0 w 685800"/>
              <a:gd name="connsiteY4" fmla="*/ 682707 h 686548"/>
              <a:gd name="connsiteX5" fmla="*/ 0 w 685800"/>
              <a:gd name="connsiteY5" fmla="*/ 0 h 68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86548">
                <a:moveTo>
                  <a:pt x="0" y="0"/>
                </a:moveTo>
                <a:lnTo>
                  <a:pt x="681884" y="0"/>
                </a:lnTo>
                <a:lnTo>
                  <a:pt x="685800" y="38848"/>
                </a:lnTo>
                <a:cubicBezTo>
                  <a:pt x="685800" y="396563"/>
                  <a:pt x="395815" y="686548"/>
                  <a:pt x="38100" y="686548"/>
                </a:cubicBezTo>
                <a:lnTo>
                  <a:pt x="0" y="68270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V="1">
            <a:off x="0" y="4394961"/>
            <a:ext cx="9144000" cy="746540"/>
            <a:chOff x="0" y="3415537"/>
            <a:chExt cx="9144000" cy="686548"/>
          </a:xfrm>
          <a:solidFill>
            <a:schemeClr val="bg1">
              <a:lumMod val="95000"/>
            </a:schemeClr>
          </a:solidFill>
        </p:grpSpPr>
        <p:sp>
          <p:nvSpPr>
            <p:cNvPr id="33" name="任意多边形 32"/>
            <p:cNvSpPr/>
            <p:nvPr/>
          </p:nvSpPr>
          <p:spPr>
            <a:xfrm>
              <a:off x="0" y="3415537"/>
              <a:ext cx="685800" cy="686548"/>
            </a:xfrm>
            <a:custGeom>
              <a:avLst/>
              <a:gdLst>
                <a:gd name="connsiteX0" fmla="*/ 0 w 685800"/>
                <a:gd name="connsiteY0" fmla="*/ 0 h 686548"/>
                <a:gd name="connsiteX1" fmla="*/ 681884 w 685800"/>
                <a:gd name="connsiteY1" fmla="*/ 0 h 686548"/>
                <a:gd name="connsiteX2" fmla="*/ 685800 w 685800"/>
                <a:gd name="connsiteY2" fmla="*/ 38848 h 686548"/>
                <a:gd name="connsiteX3" fmla="*/ 38100 w 685800"/>
                <a:gd name="connsiteY3" fmla="*/ 686548 h 686548"/>
                <a:gd name="connsiteX4" fmla="*/ 0 w 685800"/>
                <a:gd name="connsiteY4" fmla="*/ 682707 h 686548"/>
                <a:gd name="connsiteX5" fmla="*/ 0 w 685800"/>
                <a:gd name="connsiteY5" fmla="*/ 0 h 68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0" h="686548">
                  <a:moveTo>
                    <a:pt x="0" y="0"/>
                  </a:moveTo>
                  <a:lnTo>
                    <a:pt x="681884" y="0"/>
                  </a:lnTo>
                  <a:lnTo>
                    <a:pt x="685800" y="38848"/>
                  </a:lnTo>
                  <a:cubicBezTo>
                    <a:pt x="685800" y="396563"/>
                    <a:pt x="395815" y="686548"/>
                    <a:pt x="38100" y="686548"/>
                  </a:cubicBezTo>
                  <a:lnTo>
                    <a:pt x="0" y="68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8458200" y="3415537"/>
              <a:ext cx="685800" cy="686548"/>
            </a:xfrm>
            <a:custGeom>
              <a:avLst/>
              <a:gdLst>
                <a:gd name="connsiteX0" fmla="*/ 0 w 685800"/>
                <a:gd name="connsiteY0" fmla="*/ 0 h 686548"/>
                <a:gd name="connsiteX1" fmla="*/ 681884 w 685800"/>
                <a:gd name="connsiteY1" fmla="*/ 0 h 686548"/>
                <a:gd name="connsiteX2" fmla="*/ 685800 w 685800"/>
                <a:gd name="connsiteY2" fmla="*/ 38848 h 686548"/>
                <a:gd name="connsiteX3" fmla="*/ 38100 w 685800"/>
                <a:gd name="connsiteY3" fmla="*/ 686548 h 686548"/>
                <a:gd name="connsiteX4" fmla="*/ 0 w 685800"/>
                <a:gd name="connsiteY4" fmla="*/ 682707 h 686548"/>
                <a:gd name="connsiteX5" fmla="*/ 0 w 685800"/>
                <a:gd name="connsiteY5" fmla="*/ 0 h 68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0" h="686548">
                  <a:moveTo>
                    <a:pt x="0" y="0"/>
                  </a:moveTo>
                  <a:lnTo>
                    <a:pt x="681884" y="0"/>
                  </a:lnTo>
                  <a:lnTo>
                    <a:pt x="685800" y="38848"/>
                  </a:lnTo>
                  <a:cubicBezTo>
                    <a:pt x="685800" y="396563"/>
                    <a:pt x="395815" y="686548"/>
                    <a:pt x="38100" y="686548"/>
                  </a:cubicBezTo>
                  <a:lnTo>
                    <a:pt x="0" y="68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225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86000" y="3112306"/>
            <a:ext cx="5957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木一一  作品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51PPT</a:t>
            </a:r>
            <a:r>
              <a:rPr lang="zh-CN" altLang="en-US" sz="2000" dirty="0" smtClean="0"/>
              <a:t>模板网  </a:t>
            </a:r>
            <a:r>
              <a:rPr lang="en-US" altLang="zh-CN" sz="2000" dirty="0" smtClean="0">
                <a:hlinkClick r:id="rId2"/>
              </a:rPr>
              <a:t>www.51pptmoban.com</a:t>
            </a:r>
            <a:r>
              <a:rPr lang="en-US" altLang="zh-CN" sz="2000" dirty="0" smtClean="0"/>
              <a:t>   </a:t>
            </a:r>
            <a:r>
              <a:rPr lang="zh-CN" altLang="en-US" sz="2000" dirty="0" smtClean="0"/>
              <a:t>授权发布</a:t>
            </a:r>
            <a:endParaRPr lang="zh-CN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5049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73" y="1004255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341" y="8439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796843" y="2194109"/>
            <a:ext cx="1190447" cy="1026114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箭头连接符 5"/>
          <p:cNvCxnSpPr>
            <a:stCxn id="5" idx="5"/>
          </p:cNvCxnSpPr>
          <p:nvPr/>
        </p:nvCxnSpPr>
        <p:spPr>
          <a:xfrm flipV="1">
            <a:off x="1730728" y="1492031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1987290" y="2707165"/>
            <a:ext cx="674083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</p:cNvCxnSpPr>
          <p:nvPr/>
        </p:nvCxnSpPr>
        <p:spPr>
          <a:xfrm>
            <a:off x="1730728" y="3220223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23412" y="1222000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1373" y="235440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5341" y="219410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23412" y="257215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1373" y="370455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5341" y="35442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3412" y="392230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351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5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62"/>
          <p:cNvGrpSpPr/>
          <p:nvPr/>
        </p:nvGrpSpPr>
        <p:grpSpPr>
          <a:xfrm>
            <a:off x="2494980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63"/>
          <p:cNvGrpSpPr/>
          <p:nvPr/>
        </p:nvGrpSpPr>
        <p:grpSpPr>
          <a:xfrm>
            <a:off x="3426192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8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71"/>
          <p:cNvGrpSpPr/>
          <p:nvPr/>
        </p:nvGrpSpPr>
        <p:grpSpPr>
          <a:xfrm>
            <a:off x="4401054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75"/>
          <p:cNvGrpSpPr/>
          <p:nvPr/>
        </p:nvGrpSpPr>
        <p:grpSpPr>
          <a:xfrm>
            <a:off x="5349798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6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80"/>
          <p:cNvGrpSpPr/>
          <p:nvPr/>
        </p:nvGrpSpPr>
        <p:grpSpPr>
          <a:xfrm>
            <a:off x="6225037" y="1389979"/>
            <a:ext cx="2614162" cy="935456"/>
            <a:chOff x="5947699" y="908862"/>
            <a:chExt cx="3485550" cy="1247274"/>
          </a:xfrm>
        </p:grpSpPr>
        <p:grpSp>
          <p:nvGrpSpPr>
            <p:cNvPr id="60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3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文本框 82"/>
            <p:cNvSpPr txBox="1"/>
            <p:nvPr/>
          </p:nvSpPr>
          <p:spPr>
            <a:xfrm>
              <a:off x="6852147" y="90886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83"/>
            <p:cNvSpPr txBox="1"/>
            <p:nvPr/>
          </p:nvSpPr>
          <p:spPr>
            <a:xfrm>
              <a:off x="6290682" y="1331295"/>
              <a:ext cx="3142567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86"/>
          <p:cNvGrpSpPr/>
          <p:nvPr/>
        </p:nvGrpSpPr>
        <p:grpSpPr>
          <a:xfrm flipV="1">
            <a:off x="5285996" y="3556575"/>
            <a:ext cx="2715004" cy="878575"/>
            <a:chOff x="5947699" y="510919"/>
            <a:chExt cx="3620006" cy="1171432"/>
          </a:xfrm>
        </p:grpSpPr>
        <p:grpSp>
          <p:nvGrpSpPr>
            <p:cNvPr id="66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9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文本框 88"/>
            <p:cNvSpPr txBox="1"/>
            <p:nvPr/>
          </p:nvSpPr>
          <p:spPr>
            <a:xfrm flipV="1">
              <a:off x="6852147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89"/>
            <p:cNvSpPr txBox="1"/>
            <p:nvPr/>
          </p:nvSpPr>
          <p:spPr>
            <a:xfrm flipV="1">
              <a:off x="6290683" y="510919"/>
              <a:ext cx="3277022" cy="8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92"/>
          <p:cNvGrpSpPr/>
          <p:nvPr/>
        </p:nvGrpSpPr>
        <p:grpSpPr>
          <a:xfrm flipH="1">
            <a:off x="533400" y="1391332"/>
            <a:ext cx="3256751" cy="760023"/>
            <a:chOff x="5947699" y="908862"/>
            <a:chExt cx="4342335" cy="1013363"/>
          </a:xfrm>
        </p:grpSpPr>
        <p:grpSp>
          <p:nvGrpSpPr>
            <p:cNvPr id="72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5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文本框 94"/>
            <p:cNvSpPr txBox="1"/>
            <p:nvPr/>
          </p:nvSpPr>
          <p:spPr>
            <a:xfrm>
              <a:off x="6852146" y="908862"/>
              <a:ext cx="21170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文本框 95"/>
            <p:cNvSpPr txBox="1"/>
            <p:nvPr/>
          </p:nvSpPr>
          <p:spPr>
            <a:xfrm>
              <a:off x="6290682" y="1331295"/>
              <a:ext cx="3999352" cy="590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104"/>
          <p:cNvGrpSpPr/>
          <p:nvPr/>
        </p:nvGrpSpPr>
        <p:grpSpPr>
          <a:xfrm flipH="1" flipV="1">
            <a:off x="304800" y="3544669"/>
            <a:ext cx="2575430" cy="878574"/>
            <a:chOff x="5947699" y="510920"/>
            <a:chExt cx="3433907" cy="1171431"/>
          </a:xfrm>
        </p:grpSpPr>
        <p:grpSp>
          <p:nvGrpSpPr>
            <p:cNvPr id="78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81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106"/>
            <p:cNvSpPr txBox="1"/>
            <p:nvPr/>
          </p:nvSpPr>
          <p:spPr>
            <a:xfrm flipV="1">
              <a:off x="6852146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文本框 107"/>
            <p:cNvSpPr txBox="1"/>
            <p:nvPr/>
          </p:nvSpPr>
          <p:spPr>
            <a:xfrm flipV="1">
              <a:off x="6290682" y="510920"/>
              <a:ext cx="3090924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4" name="文本框 122"/>
          <p:cNvSpPr txBox="1"/>
          <p:nvPr/>
        </p:nvSpPr>
        <p:spPr>
          <a:xfrm>
            <a:off x="2736678" y="28559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文本框 125"/>
          <p:cNvSpPr txBox="1"/>
          <p:nvPr/>
        </p:nvSpPr>
        <p:spPr>
          <a:xfrm>
            <a:off x="3674214" y="2125567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文本框 128"/>
          <p:cNvSpPr txBox="1"/>
          <p:nvPr/>
        </p:nvSpPr>
        <p:spPr>
          <a:xfrm>
            <a:off x="5603621" y="21701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文本框 131"/>
          <p:cNvSpPr txBox="1"/>
          <p:nvPr/>
        </p:nvSpPr>
        <p:spPr>
          <a:xfrm>
            <a:off x="4647045" y="2832054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9809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48"/>
          <p:cNvSpPr/>
          <p:nvPr/>
        </p:nvSpPr>
        <p:spPr>
          <a:xfrm>
            <a:off x="6378577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6474546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0" name="矩形 43"/>
          <p:cNvSpPr/>
          <p:nvPr/>
        </p:nvSpPr>
        <p:spPr>
          <a:xfrm>
            <a:off x="3542978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3638947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2" name="矩形 41"/>
          <p:cNvSpPr/>
          <p:nvPr/>
        </p:nvSpPr>
        <p:spPr>
          <a:xfrm>
            <a:off x="720462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641634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816431" y="1603753"/>
            <a:ext cx="2006373" cy="1667352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25" name="五边形 4"/>
          <p:cNvSpPr/>
          <p:nvPr/>
        </p:nvSpPr>
        <p:spPr>
          <a:xfrm>
            <a:off x="720462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929508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4"/>
          <p:cNvSpPr txBox="1"/>
          <p:nvPr/>
        </p:nvSpPr>
        <p:spPr>
          <a:xfrm>
            <a:off x="3492733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五边形 46"/>
          <p:cNvSpPr/>
          <p:nvPr/>
        </p:nvSpPr>
        <p:spPr>
          <a:xfrm>
            <a:off x="3542978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47"/>
          <p:cNvSpPr txBox="1"/>
          <p:nvPr/>
        </p:nvSpPr>
        <p:spPr>
          <a:xfrm>
            <a:off x="3752025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6328332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五边形 51"/>
          <p:cNvSpPr/>
          <p:nvPr/>
        </p:nvSpPr>
        <p:spPr>
          <a:xfrm>
            <a:off x="6378577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52"/>
          <p:cNvSpPr txBox="1"/>
          <p:nvPr/>
        </p:nvSpPr>
        <p:spPr>
          <a:xfrm>
            <a:off x="6587624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3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"/>
          <p:cNvGrpSpPr/>
          <p:nvPr/>
        </p:nvGrpSpPr>
        <p:grpSpPr>
          <a:xfrm>
            <a:off x="400620" y="2841905"/>
            <a:ext cx="8203895" cy="328532"/>
            <a:chOff x="534438" y="3368953"/>
            <a:chExt cx="10944224" cy="438144"/>
          </a:xfrm>
          <a:solidFill>
            <a:schemeClr val="accent3"/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3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810374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29"/>
          <p:cNvGrpSpPr/>
          <p:nvPr/>
        </p:nvGrpSpPr>
        <p:grpSpPr>
          <a:xfrm>
            <a:off x="764831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2"/>
          <p:cNvGrpSpPr/>
          <p:nvPr/>
        </p:nvGrpSpPr>
        <p:grpSpPr>
          <a:xfrm>
            <a:off x="1201925" y="1861117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3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2744660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36"/>
          <p:cNvGrpSpPr/>
          <p:nvPr/>
        </p:nvGrpSpPr>
        <p:grpSpPr>
          <a:xfrm>
            <a:off x="2699117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136212" y="1861118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轻点此处输入文字内容</a:t>
              </a:r>
              <a:endParaRPr lang="zh-CN" altLang="en-US" dirty="0"/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4678947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43"/>
          <p:cNvGrpSpPr/>
          <p:nvPr/>
        </p:nvGrpSpPr>
        <p:grpSpPr>
          <a:xfrm>
            <a:off x="4633404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146"/>
          <p:cNvGrpSpPr/>
          <p:nvPr/>
        </p:nvGrpSpPr>
        <p:grpSpPr>
          <a:xfrm>
            <a:off x="5070499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6613233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50"/>
          <p:cNvGrpSpPr/>
          <p:nvPr/>
        </p:nvGrpSpPr>
        <p:grpSpPr>
          <a:xfrm>
            <a:off x="6515204" y="2754197"/>
            <a:ext cx="539779" cy="507177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3"/>
              <a:ext cx="720080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53"/>
          <p:cNvGrpSpPr/>
          <p:nvPr/>
        </p:nvGrpSpPr>
        <p:grpSpPr>
          <a:xfrm>
            <a:off x="7004786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1758965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57"/>
          <p:cNvGrpSpPr/>
          <p:nvPr/>
        </p:nvGrpSpPr>
        <p:grpSpPr>
          <a:xfrm>
            <a:off x="1731973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60"/>
          <p:cNvGrpSpPr/>
          <p:nvPr/>
        </p:nvGrpSpPr>
        <p:grpSpPr>
          <a:xfrm>
            <a:off x="2169070" y="3534511"/>
            <a:ext cx="1059449" cy="657044"/>
            <a:chOff x="1853741" y="1952625"/>
            <a:chExt cx="1413334" cy="876262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1" y="1997872"/>
              <a:ext cx="1413333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3693251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64"/>
          <p:cNvGrpSpPr/>
          <p:nvPr/>
        </p:nvGrpSpPr>
        <p:grpSpPr>
          <a:xfrm>
            <a:off x="3666260" y="2754197"/>
            <a:ext cx="437095" cy="507177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67"/>
          <p:cNvGrpSpPr/>
          <p:nvPr/>
        </p:nvGrpSpPr>
        <p:grpSpPr>
          <a:xfrm>
            <a:off x="4103356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5627538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71"/>
          <p:cNvGrpSpPr/>
          <p:nvPr/>
        </p:nvGrpSpPr>
        <p:grpSpPr>
          <a:xfrm>
            <a:off x="5573617" y="2754197"/>
            <a:ext cx="475042" cy="507177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073832" y="3271523"/>
              <a:ext cx="633719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74"/>
          <p:cNvGrpSpPr/>
          <p:nvPr/>
        </p:nvGrpSpPr>
        <p:grpSpPr>
          <a:xfrm>
            <a:off x="6037642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7"/>
          <p:cNvGrpSpPr/>
          <p:nvPr/>
        </p:nvGrpSpPr>
        <p:grpSpPr>
          <a:xfrm>
            <a:off x="7486806" y="2754197"/>
            <a:ext cx="511355" cy="507177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3"/>
              <a:ext cx="682162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114598" y="951945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3829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" name="图表 1"/>
          <p:cNvGraphicFramePr/>
          <p:nvPr>
            <p:extLst>
              <p:ext uri="{D42A27DB-BD31-4B8C-83A1-F6EECF244321}">
                <p14:modId xmlns:p14="http://schemas.microsoft.com/office/powerpoint/2010/main" val="304134157"/>
              </p:ext>
            </p:extLst>
          </p:nvPr>
        </p:nvGraphicFramePr>
        <p:xfrm>
          <a:off x="518685" y="1631645"/>
          <a:ext cx="4034265" cy="284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4" name="Group 103"/>
          <p:cNvGrpSpPr/>
          <p:nvPr/>
        </p:nvGrpSpPr>
        <p:grpSpPr>
          <a:xfrm>
            <a:off x="5253426" y="1047750"/>
            <a:ext cx="3433375" cy="887645"/>
            <a:chOff x="138498" y="3002145"/>
            <a:chExt cx="3433375" cy="887645"/>
          </a:xfrm>
        </p:grpSpPr>
        <p:sp>
          <p:nvSpPr>
            <p:cNvPr id="10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262951" y="1932362"/>
            <a:ext cx="3538151" cy="887645"/>
            <a:chOff x="138498" y="3002145"/>
            <a:chExt cx="3538151" cy="887645"/>
          </a:xfrm>
        </p:grpSpPr>
        <p:sp>
          <p:nvSpPr>
            <p:cNvPr id="10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272476" y="2816367"/>
            <a:ext cx="3414325" cy="887645"/>
            <a:chOff x="138498" y="3002145"/>
            <a:chExt cx="3414325" cy="887645"/>
          </a:xfrm>
        </p:grpSpPr>
        <p:sp>
          <p:nvSpPr>
            <p:cNvPr id="11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272476" y="3704012"/>
            <a:ext cx="3414325" cy="887645"/>
            <a:chOff x="138498" y="3002145"/>
            <a:chExt cx="3414325" cy="887645"/>
          </a:xfrm>
        </p:grpSpPr>
        <p:sp>
          <p:nvSpPr>
            <p:cNvPr id="11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1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451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41"/>
          <p:cNvGrpSpPr/>
          <p:nvPr/>
        </p:nvGrpSpPr>
        <p:grpSpPr>
          <a:xfrm>
            <a:off x="723806" y="1066131"/>
            <a:ext cx="2487215" cy="2011355"/>
            <a:chOff x="1103749" y="1727491"/>
            <a:chExt cx="3316286" cy="2681807"/>
          </a:xfrm>
        </p:grpSpPr>
        <p:sp>
          <p:nvSpPr>
            <p:cNvPr id="76" name="椭圆 46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77" name="图表 47"/>
            <p:cNvGraphicFramePr/>
            <p:nvPr>
              <p:extLst>
                <p:ext uri="{D42A27DB-BD31-4B8C-83A1-F6EECF244321}">
                  <p14:modId xmlns:p14="http://schemas.microsoft.com/office/powerpoint/2010/main" val="1770855585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8" name="文本框 48"/>
            <p:cNvSpPr txBox="1"/>
            <p:nvPr/>
          </p:nvSpPr>
          <p:spPr>
            <a:xfrm>
              <a:off x="2247166" y="2745228"/>
              <a:ext cx="1090470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dirty="0" smtClean="0">
                  <a:solidFill>
                    <a:schemeClr val="accent5"/>
                  </a:solidFill>
                  <a:latin typeface="Impact"/>
                </a:rPr>
                <a:t>80</a:t>
              </a: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79" name="组合 49"/>
          <p:cNvGrpSpPr/>
          <p:nvPr/>
        </p:nvGrpSpPr>
        <p:grpSpPr>
          <a:xfrm>
            <a:off x="3403237" y="1066131"/>
            <a:ext cx="2487215" cy="2011355"/>
            <a:chOff x="1103749" y="1727491"/>
            <a:chExt cx="3316286" cy="2681807"/>
          </a:xfrm>
        </p:grpSpPr>
        <p:sp>
          <p:nvSpPr>
            <p:cNvPr id="80" name="椭圆 51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81" name="图表 52"/>
            <p:cNvGraphicFramePr/>
            <p:nvPr>
              <p:extLst>
                <p:ext uri="{D42A27DB-BD31-4B8C-83A1-F6EECF244321}">
                  <p14:modId xmlns:p14="http://schemas.microsoft.com/office/powerpoint/2010/main" val="2880716599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2" name="文本框 53"/>
            <p:cNvSpPr txBox="1"/>
            <p:nvPr/>
          </p:nvSpPr>
          <p:spPr>
            <a:xfrm>
              <a:off x="2248235" y="2745228"/>
              <a:ext cx="109260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60%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83" name="组合 54"/>
          <p:cNvGrpSpPr/>
          <p:nvPr/>
        </p:nvGrpSpPr>
        <p:grpSpPr>
          <a:xfrm>
            <a:off x="6076151" y="1066131"/>
            <a:ext cx="2487215" cy="2011355"/>
            <a:chOff x="1103749" y="1727491"/>
            <a:chExt cx="3316286" cy="2681807"/>
          </a:xfrm>
        </p:grpSpPr>
        <p:sp>
          <p:nvSpPr>
            <p:cNvPr id="84" name="椭圆 55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85" name="图表 56"/>
            <p:cNvGraphicFramePr/>
            <p:nvPr>
              <p:extLst>
                <p:ext uri="{D42A27DB-BD31-4B8C-83A1-F6EECF244321}">
                  <p14:modId xmlns:p14="http://schemas.microsoft.com/office/powerpoint/2010/main" val="1647785652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6" name="文本框 57"/>
            <p:cNvSpPr txBox="1"/>
            <p:nvPr/>
          </p:nvSpPr>
          <p:spPr>
            <a:xfrm>
              <a:off x="2282433" y="2745228"/>
              <a:ext cx="102207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75%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17587" y="3539057"/>
            <a:ext cx="2461827" cy="1063078"/>
            <a:chOff x="138498" y="3002145"/>
            <a:chExt cx="2461827" cy="1063077"/>
          </a:xfrm>
        </p:grpSpPr>
        <p:sp>
          <p:nvSpPr>
            <p:cNvPr id="88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33154" y="3539057"/>
            <a:ext cx="2461827" cy="1063078"/>
            <a:chOff x="138498" y="3002145"/>
            <a:chExt cx="2461827" cy="1063077"/>
          </a:xfrm>
        </p:grpSpPr>
        <p:sp>
          <p:nvSpPr>
            <p:cNvPr id="9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037856" y="3539057"/>
            <a:ext cx="2461827" cy="1063078"/>
            <a:chOff x="138498" y="3002145"/>
            <a:chExt cx="2461827" cy="1063077"/>
          </a:xfrm>
        </p:grpSpPr>
        <p:sp>
          <p:nvSpPr>
            <p:cNvPr id="9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8" name="文本框 2"/>
          <p:cNvSpPr txBox="1"/>
          <p:nvPr/>
        </p:nvSpPr>
        <p:spPr>
          <a:xfrm>
            <a:off x="914400" y="144436"/>
            <a:ext cx="3220128" cy="37701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019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24-浅色-办公趣味-多彩">
  <a:themeElements>
    <a:clrScheme name="CLASSIC - Standart Office">
      <a:dk1>
        <a:srgbClr val="44546A"/>
      </a:dk1>
      <a:lt1>
        <a:sysClr val="window" lastClr="FFFFFF"/>
      </a:lt1>
      <a:dk2>
        <a:srgbClr val="8496B0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>
              <a:lumMod val="60000"/>
              <a:lumOff val="40000"/>
            </a:schemeClr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4-浅色-办公趣味-多彩" id="{7EE850B1-B640-41FE-961B-2C8D1601101E}" vid="{71BC90C3-6648-40F9-9C34-8F5736F008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</TotalTime>
  <Words>5531</Words>
  <Application>Microsoft Office PowerPoint</Application>
  <PresentationFormat>全屏显示(16:9)</PresentationFormat>
  <Paragraphs>449</Paragraphs>
  <Slides>39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Agency FB</vt:lpstr>
      <vt:lpstr>Aharoni</vt:lpstr>
      <vt:lpstr>Arial Unicode MS</vt:lpstr>
      <vt:lpstr>굴림</vt:lpstr>
      <vt:lpstr>Heiti SC Light</vt:lpstr>
      <vt:lpstr>华文黑体</vt:lpstr>
      <vt:lpstr>宋体</vt:lpstr>
      <vt:lpstr>微软雅黑</vt:lpstr>
      <vt:lpstr>微软雅黑 Light</vt:lpstr>
      <vt:lpstr>Arial</vt:lpstr>
      <vt:lpstr>Calibri</vt:lpstr>
      <vt:lpstr>Impact</vt:lpstr>
      <vt:lpstr>24-浅色-办公趣味-多彩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木一一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木一一</dc:creator>
  <cp:keywords>51PPT模板网</cp:keywords>
  <cp:lastModifiedBy>阳光 男孩</cp:lastModifiedBy>
  <cp:revision>217</cp:revision>
  <dcterms:created xsi:type="dcterms:W3CDTF">2015-07-29T09:05:45Z</dcterms:created>
  <dcterms:modified xsi:type="dcterms:W3CDTF">2020-02-07T13:03:40Z</dcterms:modified>
</cp:coreProperties>
</file>