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070C0"/>
    <a:srgbClr val="00B0F0"/>
    <a:srgbClr val="E1D55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66" d="100"/>
          <a:sy n="66" d="100"/>
        </p:scale>
        <p:origin x="1282" y="55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062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0378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03107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939212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4863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00955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9600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8440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0022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0606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59335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68664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559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任意多边形 13"/>
          <p:cNvSpPr/>
          <p:nvPr userDrawn="1"/>
        </p:nvSpPr>
        <p:spPr>
          <a:xfrm>
            <a:off x="149860" y="220980"/>
            <a:ext cx="490343" cy="817239"/>
          </a:xfrm>
          <a:custGeom>
            <a:avLst/>
            <a:gdLst>
              <a:gd name="connsiteX0" fmla="*/ 0 w 5524192"/>
              <a:gd name="connsiteY0" fmla="*/ 0 h 4066571"/>
              <a:gd name="connsiteX1" fmla="*/ 5524192 w 5524192"/>
              <a:gd name="connsiteY1" fmla="*/ 0 h 4066571"/>
              <a:gd name="connsiteX2" fmla="*/ 0 w 5524192"/>
              <a:gd name="connsiteY2" fmla="*/ 4066571 h 4066571"/>
              <a:gd name="connsiteX3" fmla="*/ 0 w 5524192"/>
              <a:gd name="connsiteY3" fmla="*/ 0 h 4066571"/>
            </a:gdLst>
            <a:ahLst/>
            <a:cxnLst>
              <a:cxn ang="0">
                <a:pos x="connsiteX0" y="connsiteY0"/>
              </a:cxn>
              <a:cxn ang="0">
                <a:pos x="connsiteX1" y="connsiteY1"/>
              </a:cxn>
              <a:cxn ang="0">
                <a:pos x="connsiteX2" y="connsiteY2"/>
              </a:cxn>
              <a:cxn ang="0">
                <a:pos x="connsiteX3" y="connsiteY3"/>
              </a:cxn>
            </a:cxnLst>
            <a:rect l="l" t="t" r="r" b="b"/>
            <a:pathLst>
              <a:path w="5524192" h="4066571">
                <a:moveTo>
                  <a:pt x="0" y="0"/>
                </a:moveTo>
                <a:lnTo>
                  <a:pt x="5524192" y="0"/>
                </a:lnTo>
                <a:lnTo>
                  <a:pt x="0" y="4066571"/>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6705600"/>
            <a:ext cx="12192000" cy="152400"/>
          </a:xfrm>
          <a:prstGeom prst="rect">
            <a:avLst/>
          </a:prstGeom>
          <a:solidFill>
            <a:srgbClr val="595959">
              <a:alpha val="24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rot="10800000">
            <a:off x="377542" y="292098"/>
            <a:ext cx="283464" cy="472441"/>
          </a:xfrm>
          <a:custGeom>
            <a:avLst/>
            <a:gdLst>
              <a:gd name="connsiteX0" fmla="*/ 0 w 5524192"/>
              <a:gd name="connsiteY0" fmla="*/ 0 h 4066571"/>
              <a:gd name="connsiteX1" fmla="*/ 5524192 w 5524192"/>
              <a:gd name="connsiteY1" fmla="*/ 0 h 4066571"/>
              <a:gd name="connsiteX2" fmla="*/ 0 w 5524192"/>
              <a:gd name="connsiteY2" fmla="*/ 4066571 h 4066571"/>
              <a:gd name="connsiteX3" fmla="*/ 0 w 5524192"/>
              <a:gd name="connsiteY3" fmla="*/ 0 h 4066571"/>
            </a:gdLst>
            <a:ahLst/>
            <a:cxnLst>
              <a:cxn ang="0">
                <a:pos x="connsiteX0" y="connsiteY0"/>
              </a:cxn>
              <a:cxn ang="0">
                <a:pos x="connsiteX1" y="connsiteY1"/>
              </a:cxn>
              <a:cxn ang="0">
                <a:pos x="connsiteX2" y="connsiteY2"/>
              </a:cxn>
              <a:cxn ang="0">
                <a:pos x="connsiteX3" y="connsiteY3"/>
              </a:cxn>
            </a:cxnLst>
            <a:rect l="l" t="t" r="r" b="b"/>
            <a:pathLst>
              <a:path w="5524192" h="4066571">
                <a:moveTo>
                  <a:pt x="0" y="0"/>
                </a:moveTo>
                <a:lnTo>
                  <a:pt x="5524192" y="0"/>
                </a:lnTo>
                <a:lnTo>
                  <a:pt x="0" y="4066571"/>
                </a:lnTo>
                <a:lnTo>
                  <a:pt x="0" y="0"/>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7404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73"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2" name="矩形 51"/>
          <p:cNvSpPr/>
          <p:nvPr/>
        </p:nvSpPr>
        <p:spPr>
          <a:xfrm>
            <a:off x="0" y="-1"/>
            <a:ext cx="12192000" cy="6858001"/>
          </a:xfrm>
          <a:prstGeom prst="rect">
            <a:avLst/>
          </a:prstGeom>
          <a:noFill/>
          <a:ln w="2222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 y="0"/>
            <a:ext cx="4114800" cy="6858000"/>
          </a:xfrm>
          <a:custGeom>
            <a:avLst/>
            <a:gdLst>
              <a:gd name="connsiteX0" fmla="*/ 0 w 5524192"/>
              <a:gd name="connsiteY0" fmla="*/ 0 h 4066571"/>
              <a:gd name="connsiteX1" fmla="*/ 5524192 w 5524192"/>
              <a:gd name="connsiteY1" fmla="*/ 0 h 4066571"/>
              <a:gd name="connsiteX2" fmla="*/ 0 w 5524192"/>
              <a:gd name="connsiteY2" fmla="*/ 4066571 h 4066571"/>
              <a:gd name="connsiteX3" fmla="*/ 0 w 5524192"/>
              <a:gd name="connsiteY3" fmla="*/ 0 h 4066571"/>
            </a:gdLst>
            <a:ahLst/>
            <a:cxnLst>
              <a:cxn ang="0">
                <a:pos x="connsiteX0" y="connsiteY0"/>
              </a:cxn>
              <a:cxn ang="0">
                <a:pos x="connsiteX1" y="connsiteY1"/>
              </a:cxn>
              <a:cxn ang="0">
                <a:pos x="connsiteX2" y="connsiteY2"/>
              </a:cxn>
              <a:cxn ang="0">
                <a:pos x="connsiteX3" y="connsiteY3"/>
              </a:cxn>
            </a:cxnLst>
            <a:rect l="l" t="t" r="r" b="b"/>
            <a:pathLst>
              <a:path w="5524192" h="4066571">
                <a:moveTo>
                  <a:pt x="0" y="0"/>
                </a:moveTo>
                <a:lnTo>
                  <a:pt x="5524192" y="0"/>
                </a:lnTo>
                <a:lnTo>
                  <a:pt x="0" y="4066571"/>
                </a:lnTo>
                <a:lnTo>
                  <a:pt x="0" y="0"/>
                </a:lnTo>
                <a:close/>
              </a:path>
            </a:pathLst>
          </a:custGeom>
          <a:solidFill>
            <a:srgbClr val="0070C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059718" y="936926"/>
            <a:ext cx="10141682" cy="5113353"/>
          </a:xfrm>
          <a:prstGeom prst="rect">
            <a:avLst/>
          </a:prstGeom>
          <a:solidFill>
            <a:schemeClr val="bg1">
              <a:alpha val="59000"/>
            </a:schemeClr>
          </a:solidFill>
          <a:ln w="22225">
            <a:solidFill>
              <a:srgbClr val="59595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1059719" y="936927"/>
            <a:ext cx="987579" cy="1551589"/>
          </a:xfrm>
          <a:custGeom>
            <a:avLst/>
            <a:gdLst>
              <a:gd name="connsiteX0" fmla="*/ 0 w 5524192"/>
              <a:gd name="connsiteY0" fmla="*/ 0 h 4066571"/>
              <a:gd name="connsiteX1" fmla="*/ 5524192 w 5524192"/>
              <a:gd name="connsiteY1" fmla="*/ 0 h 4066571"/>
              <a:gd name="connsiteX2" fmla="*/ 0 w 5524192"/>
              <a:gd name="connsiteY2" fmla="*/ 4066571 h 4066571"/>
              <a:gd name="connsiteX3" fmla="*/ 0 w 5524192"/>
              <a:gd name="connsiteY3" fmla="*/ 0 h 4066571"/>
            </a:gdLst>
            <a:ahLst/>
            <a:cxnLst>
              <a:cxn ang="0">
                <a:pos x="connsiteX0" y="connsiteY0"/>
              </a:cxn>
              <a:cxn ang="0">
                <a:pos x="connsiteX1" y="connsiteY1"/>
              </a:cxn>
              <a:cxn ang="0">
                <a:pos x="connsiteX2" y="connsiteY2"/>
              </a:cxn>
              <a:cxn ang="0">
                <a:pos x="connsiteX3" y="connsiteY3"/>
              </a:cxn>
            </a:cxnLst>
            <a:rect l="l" t="t" r="r" b="b"/>
            <a:pathLst>
              <a:path w="5524192" h="4066571">
                <a:moveTo>
                  <a:pt x="0" y="0"/>
                </a:moveTo>
                <a:lnTo>
                  <a:pt x="5524192" y="0"/>
                </a:lnTo>
                <a:lnTo>
                  <a:pt x="0" y="4066571"/>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5065480" y="1242170"/>
            <a:ext cx="2525050" cy="1446550"/>
          </a:xfrm>
          <a:prstGeom prst="rect">
            <a:avLst/>
          </a:prstGeom>
          <a:noFill/>
        </p:spPr>
        <p:txBody>
          <a:bodyPr wrap="none" rtlCol="0">
            <a:spAutoFit/>
          </a:bodyPr>
          <a:lstStyle/>
          <a:p>
            <a:r>
              <a:rPr lang="en-US" altLang="zh-CN" sz="8800" dirty="0" smtClean="0">
                <a:solidFill>
                  <a:srgbClr val="0070C0"/>
                </a:solidFill>
                <a:latin typeface="Impact" panose="020B0806030902050204" pitchFamily="34" charset="0"/>
              </a:rPr>
              <a:t>2020</a:t>
            </a:r>
            <a:endParaRPr lang="zh-CN" altLang="en-US" sz="8800" dirty="0">
              <a:solidFill>
                <a:srgbClr val="0070C0"/>
              </a:solidFill>
              <a:latin typeface="Impact" panose="020B0806030902050204" pitchFamily="34" charset="0"/>
            </a:endParaRPr>
          </a:p>
        </p:txBody>
      </p:sp>
      <p:grpSp>
        <p:nvGrpSpPr>
          <p:cNvPr id="49" name="组合 48"/>
          <p:cNvGrpSpPr/>
          <p:nvPr/>
        </p:nvGrpSpPr>
        <p:grpSpPr>
          <a:xfrm>
            <a:off x="1447800" y="2785694"/>
            <a:ext cx="9417963" cy="1889697"/>
            <a:chOff x="1447800" y="2120520"/>
            <a:chExt cx="9417963" cy="1889697"/>
          </a:xfrm>
        </p:grpSpPr>
        <p:sp>
          <p:nvSpPr>
            <p:cNvPr id="45" name="文本框 44"/>
            <p:cNvSpPr txBox="1"/>
            <p:nvPr/>
          </p:nvSpPr>
          <p:spPr>
            <a:xfrm>
              <a:off x="1447800" y="2120520"/>
              <a:ext cx="9417963" cy="1323439"/>
            </a:xfrm>
            <a:prstGeom prst="rect">
              <a:avLst/>
            </a:prstGeom>
            <a:noFill/>
          </p:spPr>
          <p:txBody>
            <a:bodyPr wrap="none" rtlCol="0">
              <a:spAutoFit/>
            </a:bodyPr>
            <a:lstStyle/>
            <a:p>
              <a:r>
                <a:rPr lang="zh-CN" altLang="en-US" sz="8000" b="1" dirty="0">
                  <a:solidFill>
                    <a:srgbClr val="0070C0"/>
                  </a:solidFill>
                  <a:latin typeface="微软雅黑" panose="020B0503020204020204" pitchFamily="34" charset="-122"/>
                  <a:ea typeface="微软雅黑" panose="020B0503020204020204" pitchFamily="34" charset="-122"/>
                </a:rPr>
                <a:t>几何</a:t>
              </a:r>
              <a:r>
                <a:rPr lang="zh-CN" altLang="en-US" sz="8000" b="1" dirty="0" smtClean="0">
                  <a:solidFill>
                    <a:srgbClr val="0070C0"/>
                  </a:solidFill>
                  <a:latin typeface="微软雅黑" panose="020B0503020204020204" pitchFamily="34" charset="-122"/>
                  <a:ea typeface="微软雅黑" panose="020B0503020204020204" pitchFamily="34" charset="-122"/>
                </a:rPr>
                <a:t>风商务工作汇报</a:t>
              </a:r>
              <a:endParaRPr lang="zh-CN" altLang="en-US" sz="8000" b="1" dirty="0">
                <a:solidFill>
                  <a:srgbClr val="0070C0"/>
                </a:solidFill>
                <a:latin typeface="微软雅黑" panose="020B0503020204020204" pitchFamily="34" charset="-122"/>
                <a:ea typeface="微软雅黑" panose="020B0503020204020204" pitchFamily="34" charset="-122"/>
              </a:endParaRPr>
            </a:p>
          </p:txBody>
        </p:sp>
        <p:sp>
          <p:nvSpPr>
            <p:cNvPr id="46" name="矩形 45"/>
            <p:cNvSpPr/>
            <p:nvPr/>
          </p:nvSpPr>
          <p:spPr>
            <a:xfrm>
              <a:off x="1523999" y="3425442"/>
              <a:ext cx="9204961" cy="584775"/>
            </a:xfrm>
            <a:prstGeom prst="rect">
              <a:avLst/>
            </a:prstGeom>
          </p:spPr>
          <p:txBody>
            <a:bodyPr wrap="square">
              <a:spAutoFit/>
            </a:bodyPr>
            <a:lstStyle/>
            <a:p>
              <a:pPr algn="dist"/>
              <a:r>
                <a:rPr lang="zh-CN" altLang="en-US" sz="3200" dirty="0" smtClean="0"/>
                <a:t>GEOMETRIC WIND BUSINESS WORK REPORT</a:t>
              </a:r>
              <a:endParaRPr lang="zh-CN" altLang="en-US" sz="3200" dirty="0"/>
            </a:p>
          </p:txBody>
        </p:sp>
      </p:grpSp>
      <p:sp>
        <p:nvSpPr>
          <p:cNvPr id="48" name="文本框 47"/>
          <p:cNvSpPr txBox="1"/>
          <p:nvPr/>
        </p:nvSpPr>
        <p:spPr>
          <a:xfrm>
            <a:off x="3570679" y="5128301"/>
            <a:ext cx="5514651" cy="461665"/>
          </a:xfrm>
          <a:prstGeom prst="rect">
            <a:avLst/>
          </a:prstGeom>
          <a:noFill/>
        </p:spPr>
        <p:txBody>
          <a:bodyPr wrap="none" rtlCol="0">
            <a:spAutoFit/>
          </a:bodyPr>
          <a:lstStyle/>
          <a:p>
            <a:r>
              <a:rPr lang="zh-CN" altLang="en-US" sz="2400" dirty="0" smtClean="0"/>
              <a:t>汇报人：</a:t>
            </a:r>
            <a:r>
              <a:rPr lang="en-US" altLang="zh-CN" sz="2400" dirty="0" smtClean="0"/>
              <a:t>sunny    </a:t>
            </a:r>
            <a:r>
              <a:rPr lang="zh-CN" altLang="en-US" sz="2400" dirty="0" smtClean="0"/>
              <a:t>日期：</a:t>
            </a:r>
            <a:r>
              <a:rPr lang="en-US" altLang="zh-CN" sz="2400" dirty="0" smtClean="0"/>
              <a:t>2020</a:t>
            </a:r>
            <a:r>
              <a:rPr lang="zh-CN" altLang="en-US" sz="2400" dirty="0" smtClean="0"/>
              <a:t>年</a:t>
            </a:r>
            <a:r>
              <a:rPr lang="en-US" altLang="zh-CN" sz="2400" dirty="0" smtClean="0"/>
              <a:t>2</a:t>
            </a:r>
            <a:r>
              <a:rPr lang="zh-CN" altLang="en-US" sz="2400" dirty="0" smtClean="0"/>
              <a:t>月</a:t>
            </a:r>
            <a:r>
              <a:rPr lang="en-US" altLang="zh-CN" sz="2400" dirty="0" smtClean="0"/>
              <a:t>2</a:t>
            </a:r>
            <a:r>
              <a:rPr lang="zh-CN" altLang="en-US" sz="2400" dirty="0" smtClean="0"/>
              <a:t>日</a:t>
            </a:r>
            <a:endParaRPr lang="zh-CN" altLang="en-US" sz="2400" dirty="0"/>
          </a:p>
        </p:txBody>
      </p:sp>
      <p:sp>
        <p:nvSpPr>
          <p:cNvPr id="50" name="任意多边形 49"/>
          <p:cNvSpPr/>
          <p:nvPr/>
        </p:nvSpPr>
        <p:spPr>
          <a:xfrm rot="10800000">
            <a:off x="10104120" y="3390004"/>
            <a:ext cx="2090728" cy="3467996"/>
          </a:xfrm>
          <a:custGeom>
            <a:avLst/>
            <a:gdLst>
              <a:gd name="connsiteX0" fmla="*/ 0 w 5524192"/>
              <a:gd name="connsiteY0" fmla="*/ 0 h 4066571"/>
              <a:gd name="connsiteX1" fmla="*/ 5524192 w 5524192"/>
              <a:gd name="connsiteY1" fmla="*/ 0 h 4066571"/>
              <a:gd name="connsiteX2" fmla="*/ 0 w 5524192"/>
              <a:gd name="connsiteY2" fmla="*/ 4066571 h 4066571"/>
              <a:gd name="connsiteX3" fmla="*/ 0 w 5524192"/>
              <a:gd name="connsiteY3" fmla="*/ 0 h 4066571"/>
            </a:gdLst>
            <a:ahLst/>
            <a:cxnLst>
              <a:cxn ang="0">
                <a:pos x="connsiteX0" y="connsiteY0"/>
              </a:cxn>
              <a:cxn ang="0">
                <a:pos x="connsiteX1" y="connsiteY1"/>
              </a:cxn>
              <a:cxn ang="0">
                <a:pos x="connsiteX2" y="connsiteY2"/>
              </a:cxn>
              <a:cxn ang="0">
                <a:pos x="connsiteX3" y="connsiteY3"/>
              </a:cxn>
            </a:cxnLst>
            <a:rect l="l" t="t" r="r" b="b"/>
            <a:pathLst>
              <a:path w="5524192" h="4066571">
                <a:moveTo>
                  <a:pt x="0" y="0"/>
                </a:moveTo>
                <a:lnTo>
                  <a:pt x="5524192" y="0"/>
                </a:lnTo>
                <a:lnTo>
                  <a:pt x="0" y="4066571"/>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19592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4"/>
          <p:cNvSpPr/>
          <p:nvPr/>
        </p:nvSpPr>
        <p:spPr>
          <a:xfrm flipH="1" flipV="1">
            <a:off x="7996239" y="2154138"/>
            <a:ext cx="1951567" cy="3867151"/>
          </a:xfrm>
          <a:custGeom>
            <a:avLst/>
            <a:gdLst>
              <a:gd name="connsiteX0" fmla="*/ 1078872 w 1463567"/>
              <a:gd name="connsiteY0" fmla="*/ 3868332 h 3868332"/>
              <a:gd name="connsiteX1" fmla="*/ 944604 w 1463567"/>
              <a:gd name="connsiteY1" fmla="*/ 3660444 h 3868332"/>
              <a:gd name="connsiteX2" fmla="*/ 944604 w 1463567"/>
              <a:gd name="connsiteY2" fmla="*/ 2441320 h 3868332"/>
              <a:gd name="connsiteX3" fmla="*/ 894894 w 1463567"/>
              <a:gd name="connsiteY3" fmla="*/ 2441320 h 3868332"/>
              <a:gd name="connsiteX4" fmla="*/ 894894 w 1463567"/>
              <a:gd name="connsiteY4" fmla="*/ 2728639 h 3868332"/>
              <a:gd name="connsiteX5" fmla="*/ 760626 w 1463567"/>
              <a:gd name="connsiteY5" fmla="*/ 2936527 h 3868332"/>
              <a:gd name="connsiteX6" fmla="*/ 626359 w 1463567"/>
              <a:gd name="connsiteY6" fmla="*/ 2728639 h 3868332"/>
              <a:gd name="connsiteX7" fmla="*/ 626359 w 1463567"/>
              <a:gd name="connsiteY7" fmla="*/ 2441320 h 3868332"/>
              <a:gd name="connsiteX8" fmla="*/ 581826 w 1463567"/>
              <a:gd name="connsiteY8" fmla="*/ 2441320 h 3868332"/>
              <a:gd name="connsiteX9" fmla="*/ 581826 w 1463567"/>
              <a:gd name="connsiteY9" fmla="*/ 2604700 h 3868332"/>
              <a:gd name="connsiteX10" fmla="*/ 447558 w 1463567"/>
              <a:gd name="connsiteY10" fmla="*/ 2812588 h 3868332"/>
              <a:gd name="connsiteX11" fmla="*/ 313291 w 1463567"/>
              <a:gd name="connsiteY11" fmla="*/ 2604700 h 3868332"/>
              <a:gd name="connsiteX12" fmla="*/ 313291 w 1463567"/>
              <a:gd name="connsiteY12" fmla="*/ 2441320 h 3868332"/>
              <a:gd name="connsiteX13" fmla="*/ 268535 w 1463567"/>
              <a:gd name="connsiteY13" fmla="*/ 2441320 h 3868332"/>
              <a:gd name="connsiteX14" fmla="*/ 268535 w 1463567"/>
              <a:gd name="connsiteY14" fmla="*/ 2579912 h 3868332"/>
              <a:gd name="connsiteX15" fmla="*/ 134268 w 1463567"/>
              <a:gd name="connsiteY15" fmla="*/ 2787800 h 3868332"/>
              <a:gd name="connsiteX16" fmla="*/ 0 w 1463567"/>
              <a:gd name="connsiteY16" fmla="*/ 2579912 h 3868332"/>
              <a:gd name="connsiteX17" fmla="*/ 0 w 1463567"/>
              <a:gd name="connsiteY17" fmla="*/ 2441320 h 3868332"/>
              <a:gd name="connsiteX18" fmla="*/ 0 w 1463567"/>
              <a:gd name="connsiteY18" fmla="*/ 1748359 h 3868332"/>
              <a:gd name="connsiteX19" fmla="*/ 0 w 1463567"/>
              <a:gd name="connsiteY19" fmla="*/ 652016 h 3868332"/>
              <a:gd name="connsiteX20" fmla="*/ 0 w 1463567"/>
              <a:gd name="connsiteY20" fmla="*/ 639623 h 3868332"/>
              <a:gd name="connsiteX21" fmla="*/ 775 w 1463567"/>
              <a:gd name="connsiteY21" fmla="*/ 639623 h 3868332"/>
              <a:gd name="connsiteX22" fmla="*/ 140804 w 1463567"/>
              <a:gd name="connsiteY22" fmla="*/ 31009 h 3868332"/>
              <a:gd name="connsiteX23" fmla="*/ 151525 w 1463567"/>
              <a:gd name="connsiteY23" fmla="*/ 0 h 3868332"/>
              <a:gd name="connsiteX24" fmla="*/ 1306670 w 1463567"/>
              <a:gd name="connsiteY24" fmla="*/ 0 h 3868332"/>
              <a:gd name="connsiteX25" fmla="*/ 1298731 w 1463567"/>
              <a:gd name="connsiteY25" fmla="*/ 8479 h 3868332"/>
              <a:gd name="connsiteX26" fmla="*/ 1254308 w 1463567"/>
              <a:gd name="connsiteY26" fmla="*/ 639623 h 3868332"/>
              <a:gd name="connsiteX27" fmla="*/ 1255593 w 1463567"/>
              <a:gd name="connsiteY27" fmla="*/ 639623 h 3868332"/>
              <a:gd name="connsiteX28" fmla="*/ 1452533 w 1463567"/>
              <a:gd name="connsiteY28" fmla="*/ 1345815 h 3868332"/>
              <a:gd name="connsiteX29" fmla="*/ 1382490 w 1463567"/>
              <a:gd name="connsiteY29" fmla="*/ 1619081 h 3868332"/>
              <a:gd name="connsiteX30" fmla="*/ 1213139 w 1463567"/>
              <a:gd name="connsiteY30" fmla="*/ 1526562 h 3868332"/>
              <a:gd name="connsiteX31" fmla="*/ 1213139 w 1463567"/>
              <a:gd name="connsiteY31" fmla="*/ 2357371 h 3868332"/>
              <a:gd name="connsiteX32" fmla="*/ 1213139 w 1463567"/>
              <a:gd name="connsiteY32" fmla="*/ 2441320 h 3868332"/>
              <a:gd name="connsiteX33" fmla="*/ 1213139 w 1463567"/>
              <a:gd name="connsiteY33" fmla="*/ 3660444 h 3868332"/>
              <a:gd name="connsiteX34" fmla="*/ 1078872 w 1463567"/>
              <a:gd name="connsiteY34" fmla="*/ 3868332 h 386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63567" h="3868332">
                <a:moveTo>
                  <a:pt x="1078872" y="3868332"/>
                </a:moveTo>
                <a:cubicBezTo>
                  <a:pt x="1004718" y="3868332"/>
                  <a:pt x="944604" y="3775258"/>
                  <a:pt x="944604" y="3660444"/>
                </a:cubicBezTo>
                <a:lnTo>
                  <a:pt x="944604" y="2441320"/>
                </a:lnTo>
                <a:lnTo>
                  <a:pt x="894894" y="2441320"/>
                </a:lnTo>
                <a:lnTo>
                  <a:pt x="894894" y="2728639"/>
                </a:lnTo>
                <a:cubicBezTo>
                  <a:pt x="894894" y="2843453"/>
                  <a:pt x="834780" y="2936527"/>
                  <a:pt x="760626" y="2936527"/>
                </a:cubicBezTo>
                <a:cubicBezTo>
                  <a:pt x="686472" y="2936527"/>
                  <a:pt x="626359" y="2843453"/>
                  <a:pt x="626359" y="2728639"/>
                </a:cubicBezTo>
                <a:lnTo>
                  <a:pt x="626359" y="2441320"/>
                </a:lnTo>
                <a:lnTo>
                  <a:pt x="581826" y="2441320"/>
                </a:lnTo>
                <a:lnTo>
                  <a:pt x="581826" y="2604700"/>
                </a:lnTo>
                <a:cubicBezTo>
                  <a:pt x="581826" y="2719513"/>
                  <a:pt x="521712" y="2812588"/>
                  <a:pt x="447558" y="2812588"/>
                </a:cubicBezTo>
                <a:cubicBezTo>
                  <a:pt x="373404" y="2812588"/>
                  <a:pt x="313291" y="2719513"/>
                  <a:pt x="313291" y="2604700"/>
                </a:cubicBezTo>
                <a:lnTo>
                  <a:pt x="313291" y="2441320"/>
                </a:lnTo>
                <a:lnTo>
                  <a:pt x="268535" y="2441320"/>
                </a:lnTo>
                <a:lnTo>
                  <a:pt x="268535" y="2579912"/>
                </a:lnTo>
                <a:cubicBezTo>
                  <a:pt x="268535" y="2694725"/>
                  <a:pt x="208422" y="2787800"/>
                  <a:pt x="134268" y="2787800"/>
                </a:cubicBezTo>
                <a:cubicBezTo>
                  <a:pt x="60114" y="2787800"/>
                  <a:pt x="0" y="2694725"/>
                  <a:pt x="0" y="2579912"/>
                </a:cubicBezTo>
                <a:lnTo>
                  <a:pt x="0" y="2441320"/>
                </a:lnTo>
                <a:lnTo>
                  <a:pt x="0" y="1748359"/>
                </a:lnTo>
                <a:lnTo>
                  <a:pt x="0" y="652016"/>
                </a:lnTo>
                <a:lnTo>
                  <a:pt x="0" y="639623"/>
                </a:lnTo>
                <a:lnTo>
                  <a:pt x="775" y="639623"/>
                </a:lnTo>
                <a:cubicBezTo>
                  <a:pt x="27870" y="159053"/>
                  <a:pt x="85133" y="178489"/>
                  <a:pt x="140804" y="31009"/>
                </a:cubicBezTo>
                <a:lnTo>
                  <a:pt x="151525" y="0"/>
                </a:lnTo>
                <a:lnTo>
                  <a:pt x="1306670" y="0"/>
                </a:lnTo>
                <a:lnTo>
                  <a:pt x="1298731" y="8479"/>
                </a:lnTo>
                <a:cubicBezTo>
                  <a:pt x="1163068" y="195525"/>
                  <a:pt x="1250447" y="421704"/>
                  <a:pt x="1254308" y="639623"/>
                </a:cubicBezTo>
                <a:lnTo>
                  <a:pt x="1255593" y="639623"/>
                </a:lnTo>
                <a:lnTo>
                  <a:pt x="1452533" y="1345815"/>
                </a:lnTo>
                <a:cubicBezTo>
                  <a:pt x="1481928" y="1451223"/>
                  <a:pt x="1450569" y="1573568"/>
                  <a:pt x="1382490" y="1619081"/>
                </a:cubicBezTo>
                <a:cubicBezTo>
                  <a:pt x="1318265" y="1662018"/>
                  <a:pt x="1244305" y="1621237"/>
                  <a:pt x="1213139" y="1526562"/>
                </a:cubicBezTo>
                <a:lnTo>
                  <a:pt x="1213139" y="2357371"/>
                </a:lnTo>
                <a:lnTo>
                  <a:pt x="1213139" y="2441320"/>
                </a:lnTo>
                <a:lnTo>
                  <a:pt x="1213139" y="3660444"/>
                </a:lnTo>
                <a:cubicBezTo>
                  <a:pt x="1213139" y="3775258"/>
                  <a:pt x="1153026" y="3868332"/>
                  <a:pt x="1078872" y="3868332"/>
                </a:cubicBezTo>
                <a:close/>
              </a:path>
            </a:pathLst>
          </a:custGeom>
          <a:solidFill>
            <a:srgbClr val="0070C0"/>
          </a:solidFill>
          <a:ln w="25400"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50000"/>
                </a:prstClr>
              </a:solidFill>
              <a:effectLst/>
              <a:uLnTx/>
              <a:uFillTx/>
              <a:latin typeface="Calibri"/>
              <a:ea typeface="微软雅黑" pitchFamily="34" charset="-122"/>
            </a:endParaRPr>
          </a:p>
        </p:txBody>
      </p:sp>
      <p:sp>
        <p:nvSpPr>
          <p:cNvPr id="3" name="任意多边形 15"/>
          <p:cNvSpPr/>
          <p:nvPr/>
        </p:nvSpPr>
        <p:spPr>
          <a:xfrm flipH="1" flipV="1">
            <a:off x="6544204" y="3093938"/>
            <a:ext cx="2135717" cy="2927351"/>
          </a:xfrm>
          <a:custGeom>
            <a:avLst/>
            <a:gdLst>
              <a:gd name="connsiteX0" fmla="*/ 1180842 w 1601896"/>
              <a:gd name="connsiteY0" fmla="*/ 2927585 h 2927585"/>
              <a:gd name="connsiteX1" fmla="*/ 1033884 w 1601896"/>
              <a:gd name="connsiteY1" fmla="*/ 2769366 h 2927585"/>
              <a:gd name="connsiteX2" fmla="*/ 1033884 w 1601896"/>
              <a:gd name="connsiteY2" fmla="*/ 1841516 h 2927585"/>
              <a:gd name="connsiteX3" fmla="*/ 979475 w 1601896"/>
              <a:gd name="connsiteY3" fmla="*/ 1841516 h 2927585"/>
              <a:gd name="connsiteX4" fmla="*/ 979475 w 1601896"/>
              <a:gd name="connsiteY4" fmla="*/ 2060188 h 2927585"/>
              <a:gd name="connsiteX5" fmla="*/ 832517 w 1601896"/>
              <a:gd name="connsiteY5" fmla="*/ 2218408 h 2927585"/>
              <a:gd name="connsiteX6" fmla="*/ 685559 w 1601896"/>
              <a:gd name="connsiteY6" fmla="*/ 2060188 h 2927585"/>
              <a:gd name="connsiteX7" fmla="*/ 685559 w 1601896"/>
              <a:gd name="connsiteY7" fmla="*/ 1841516 h 2927585"/>
              <a:gd name="connsiteX8" fmla="*/ 636818 w 1601896"/>
              <a:gd name="connsiteY8" fmla="*/ 1841516 h 2927585"/>
              <a:gd name="connsiteX9" fmla="*/ 636818 w 1601896"/>
              <a:gd name="connsiteY9" fmla="*/ 1965861 h 2927585"/>
              <a:gd name="connsiteX10" fmla="*/ 489860 w 1601896"/>
              <a:gd name="connsiteY10" fmla="*/ 2124080 h 2927585"/>
              <a:gd name="connsiteX11" fmla="*/ 342902 w 1601896"/>
              <a:gd name="connsiteY11" fmla="*/ 1965861 h 2927585"/>
              <a:gd name="connsiteX12" fmla="*/ 342902 w 1601896"/>
              <a:gd name="connsiteY12" fmla="*/ 1841516 h 2927585"/>
              <a:gd name="connsiteX13" fmla="*/ 293916 w 1601896"/>
              <a:gd name="connsiteY13" fmla="*/ 1841516 h 2927585"/>
              <a:gd name="connsiteX14" fmla="*/ 293916 w 1601896"/>
              <a:gd name="connsiteY14" fmla="*/ 1946995 h 2927585"/>
              <a:gd name="connsiteX15" fmla="*/ 146958 w 1601896"/>
              <a:gd name="connsiteY15" fmla="*/ 2105214 h 2927585"/>
              <a:gd name="connsiteX16" fmla="*/ 0 w 1601896"/>
              <a:gd name="connsiteY16" fmla="*/ 1946995 h 2927585"/>
              <a:gd name="connsiteX17" fmla="*/ 0 w 1601896"/>
              <a:gd name="connsiteY17" fmla="*/ 1841516 h 2927585"/>
              <a:gd name="connsiteX18" fmla="*/ 0 w 1601896"/>
              <a:gd name="connsiteY18" fmla="*/ 1314118 h 2927585"/>
              <a:gd name="connsiteX19" fmla="*/ 0 w 1601896"/>
              <a:gd name="connsiteY19" fmla="*/ 479714 h 2927585"/>
              <a:gd name="connsiteX20" fmla="*/ 0 w 1601896"/>
              <a:gd name="connsiteY20" fmla="*/ 470282 h 2927585"/>
              <a:gd name="connsiteX21" fmla="*/ 848 w 1601896"/>
              <a:gd name="connsiteY21" fmla="*/ 470282 h 2927585"/>
              <a:gd name="connsiteX22" fmla="*/ 154112 w 1601896"/>
              <a:gd name="connsiteY22" fmla="*/ 7078 h 2927585"/>
              <a:gd name="connsiteX23" fmla="*/ 157308 w 1601896"/>
              <a:gd name="connsiteY23" fmla="*/ 0 h 2927585"/>
              <a:gd name="connsiteX24" fmla="*/ 1413509 w 1601896"/>
              <a:gd name="connsiteY24" fmla="*/ 0 h 2927585"/>
              <a:gd name="connsiteX25" fmla="*/ 1371813 w 1601896"/>
              <a:gd name="connsiteY25" fmla="*/ 52660 h 2927585"/>
              <a:gd name="connsiteX26" fmla="*/ 1372860 w 1601896"/>
              <a:gd name="connsiteY26" fmla="*/ 470282 h 2927585"/>
              <a:gd name="connsiteX27" fmla="*/ 1374267 w 1601896"/>
              <a:gd name="connsiteY27" fmla="*/ 470282 h 2927585"/>
              <a:gd name="connsiteX28" fmla="*/ 1589820 w 1601896"/>
              <a:gd name="connsiteY28" fmla="*/ 1007750 h 2927585"/>
              <a:gd name="connsiteX29" fmla="*/ 1513157 w 1601896"/>
              <a:gd name="connsiteY29" fmla="*/ 1215727 h 2927585"/>
              <a:gd name="connsiteX30" fmla="*/ 1327800 w 1601896"/>
              <a:gd name="connsiteY30" fmla="*/ 1145312 h 2927585"/>
              <a:gd name="connsiteX31" fmla="*/ 1327800 w 1601896"/>
              <a:gd name="connsiteY31" fmla="*/ 1777624 h 2927585"/>
              <a:gd name="connsiteX32" fmla="*/ 1327800 w 1601896"/>
              <a:gd name="connsiteY32" fmla="*/ 1841516 h 2927585"/>
              <a:gd name="connsiteX33" fmla="*/ 1327800 w 1601896"/>
              <a:gd name="connsiteY33" fmla="*/ 2769366 h 2927585"/>
              <a:gd name="connsiteX34" fmla="*/ 1180842 w 1601896"/>
              <a:gd name="connsiteY34" fmla="*/ 2927585 h 292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01896" h="2927585">
                <a:moveTo>
                  <a:pt x="1180842" y="2927585"/>
                </a:moveTo>
                <a:cubicBezTo>
                  <a:pt x="1099679" y="2927585"/>
                  <a:pt x="1033884" y="2856748"/>
                  <a:pt x="1033884" y="2769366"/>
                </a:cubicBezTo>
                <a:lnTo>
                  <a:pt x="1033884" y="1841516"/>
                </a:lnTo>
                <a:lnTo>
                  <a:pt x="979475" y="1841516"/>
                </a:lnTo>
                <a:lnTo>
                  <a:pt x="979475" y="2060188"/>
                </a:lnTo>
                <a:cubicBezTo>
                  <a:pt x="979475" y="2147571"/>
                  <a:pt x="913680" y="2218408"/>
                  <a:pt x="832517" y="2218408"/>
                </a:cubicBezTo>
                <a:cubicBezTo>
                  <a:pt x="751354" y="2218408"/>
                  <a:pt x="685559" y="2147571"/>
                  <a:pt x="685559" y="2060188"/>
                </a:cubicBezTo>
                <a:lnTo>
                  <a:pt x="685559" y="1841516"/>
                </a:lnTo>
                <a:lnTo>
                  <a:pt x="636818" y="1841516"/>
                </a:lnTo>
                <a:lnTo>
                  <a:pt x="636818" y="1965861"/>
                </a:lnTo>
                <a:cubicBezTo>
                  <a:pt x="636818" y="2053243"/>
                  <a:pt x="571022" y="2124080"/>
                  <a:pt x="489860" y="2124080"/>
                </a:cubicBezTo>
                <a:cubicBezTo>
                  <a:pt x="408697" y="2124080"/>
                  <a:pt x="342902" y="2053243"/>
                  <a:pt x="342902" y="1965861"/>
                </a:cubicBezTo>
                <a:lnTo>
                  <a:pt x="342902" y="1841516"/>
                </a:lnTo>
                <a:lnTo>
                  <a:pt x="293916" y="1841516"/>
                </a:lnTo>
                <a:lnTo>
                  <a:pt x="293916" y="1946995"/>
                </a:lnTo>
                <a:cubicBezTo>
                  <a:pt x="293916" y="2034377"/>
                  <a:pt x="228121" y="2105214"/>
                  <a:pt x="146958" y="2105214"/>
                </a:cubicBezTo>
                <a:cubicBezTo>
                  <a:pt x="65795" y="2105214"/>
                  <a:pt x="0" y="2034377"/>
                  <a:pt x="0" y="1946995"/>
                </a:cubicBezTo>
                <a:lnTo>
                  <a:pt x="0" y="1841516"/>
                </a:lnTo>
                <a:lnTo>
                  <a:pt x="0" y="1314118"/>
                </a:lnTo>
                <a:lnTo>
                  <a:pt x="0" y="479714"/>
                </a:lnTo>
                <a:lnTo>
                  <a:pt x="0" y="470282"/>
                </a:lnTo>
                <a:lnTo>
                  <a:pt x="848" y="470282"/>
                </a:lnTo>
                <a:cubicBezTo>
                  <a:pt x="30505" y="104530"/>
                  <a:pt x="93179" y="119322"/>
                  <a:pt x="154112" y="7078"/>
                </a:cubicBezTo>
                <a:lnTo>
                  <a:pt x="157308" y="0"/>
                </a:lnTo>
                <a:lnTo>
                  <a:pt x="1413509" y="0"/>
                </a:lnTo>
                <a:lnTo>
                  <a:pt x="1371813" y="52660"/>
                </a:lnTo>
                <a:cubicBezTo>
                  <a:pt x="1298456" y="181343"/>
                  <a:pt x="1369238" y="328121"/>
                  <a:pt x="1372860" y="470282"/>
                </a:cubicBezTo>
                <a:lnTo>
                  <a:pt x="1374267" y="470282"/>
                </a:lnTo>
                <a:lnTo>
                  <a:pt x="1589820" y="1007750"/>
                </a:lnTo>
                <a:cubicBezTo>
                  <a:pt x="1621993" y="1087974"/>
                  <a:pt x="1587670" y="1181088"/>
                  <a:pt x="1513157" y="1215727"/>
                </a:cubicBezTo>
                <a:cubicBezTo>
                  <a:pt x="1442862" y="1248406"/>
                  <a:pt x="1361911" y="1217368"/>
                  <a:pt x="1327800" y="1145312"/>
                </a:cubicBezTo>
                <a:lnTo>
                  <a:pt x="1327800" y="1777624"/>
                </a:lnTo>
                <a:lnTo>
                  <a:pt x="1327800" y="1841516"/>
                </a:lnTo>
                <a:lnTo>
                  <a:pt x="1327800" y="2769366"/>
                </a:lnTo>
                <a:cubicBezTo>
                  <a:pt x="1327800" y="2856748"/>
                  <a:pt x="1262005" y="2927585"/>
                  <a:pt x="1180842" y="2927585"/>
                </a:cubicBezTo>
                <a:close/>
              </a:path>
            </a:pathLst>
          </a:custGeom>
          <a:solidFill>
            <a:srgbClr val="00B0F0"/>
          </a:solidFill>
          <a:ln w="25400"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50000"/>
                </a:prstClr>
              </a:solidFill>
              <a:effectLst/>
              <a:uLnTx/>
              <a:uFillTx/>
              <a:latin typeface="Calibri"/>
              <a:ea typeface="微软雅黑" pitchFamily="34" charset="-122"/>
            </a:endParaRPr>
          </a:p>
        </p:txBody>
      </p:sp>
      <p:sp>
        <p:nvSpPr>
          <p:cNvPr id="4" name="任意多边形 16"/>
          <p:cNvSpPr/>
          <p:nvPr/>
        </p:nvSpPr>
        <p:spPr>
          <a:xfrm flipH="1" flipV="1">
            <a:off x="5504923" y="4094064"/>
            <a:ext cx="1551516" cy="1927225"/>
          </a:xfrm>
          <a:custGeom>
            <a:avLst/>
            <a:gdLst>
              <a:gd name="connsiteX0" fmla="*/ 858248 w 1164274"/>
              <a:gd name="connsiteY0" fmla="*/ 1921542 h 1921542"/>
              <a:gd name="connsiteX1" fmla="*/ 751437 w 1164274"/>
              <a:gd name="connsiteY1" fmla="*/ 1816439 h 1921542"/>
              <a:gd name="connsiteX2" fmla="*/ 751437 w 1164274"/>
              <a:gd name="connsiteY2" fmla="*/ 1200080 h 1921542"/>
              <a:gd name="connsiteX3" fmla="*/ 711892 w 1164274"/>
              <a:gd name="connsiteY3" fmla="*/ 1200080 h 1921542"/>
              <a:gd name="connsiteX4" fmla="*/ 711892 w 1164274"/>
              <a:gd name="connsiteY4" fmla="*/ 1345342 h 1921542"/>
              <a:gd name="connsiteX5" fmla="*/ 605082 w 1164274"/>
              <a:gd name="connsiteY5" fmla="*/ 1450445 h 1921542"/>
              <a:gd name="connsiteX6" fmla="*/ 498271 w 1164274"/>
              <a:gd name="connsiteY6" fmla="*/ 1345342 h 1921542"/>
              <a:gd name="connsiteX7" fmla="*/ 498271 w 1164274"/>
              <a:gd name="connsiteY7" fmla="*/ 1200080 h 1921542"/>
              <a:gd name="connsiteX8" fmla="*/ 462845 w 1164274"/>
              <a:gd name="connsiteY8" fmla="*/ 1200080 h 1921542"/>
              <a:gd name="connsiteX9" fmla="*/ 462845 w 1164274"/>
              <a:gd name="connsiteY9" fmla="*/ 1282681 h 1921542"/>
              <a:gd name="connsiteX10" fmla="*/ 356035 w 1164274"/>
              <a:gd name="connsiteY10" fmla="*/ 1387784 h 1921542"/>
              <a:gd name="connsiteX11" fmla="*/ 249225 w 1164274"/>
              <a:gd name="connsiteY11" fmla="*/ 1282681 h 1921542"/>
              <a:gd name="connsiteX12" fmla="*/ 249225 w 1164274"/>
              <a:gd name="connsiteY12" fmla="*/ 1200080 h 1921542"/>
              <a:gd name="connsiteX13" fmla="*/ 213621 w 1164274"/>
              <a:gd name="connsiteY13" fmla="*/ 1200080 h 1921542"/>
              <a:gd name="connsiteX14" fmla="*/ 213621 w 1164274"/>
              <a:gd name="connsiteY14" fmla="*/ 1270149 h 1921542"/>
              <a:gd name="connsiteX15" fmla="*/ 106811 w 1164274"/>
              <a:gd name="connsiteY15" fmla="*/ 1375252 h 1921542"/>
              <a:gd name="connsiteX16" fmla="*/ 0 w 1164274"/>
              <a:gd name="connsiteY16" fmla="*/ 1270149 h 1921542"/>
              <a:gd name="connsiteX17" fmla="*/ 0 w 1164274"/>
              <a:gd name="connsiteY17" fmla="*/ 1200080 h 1921542"/>
              <a:gd name="connsiteX18" fmla="*/ 0 w 1164274"/>
              <a:gd name="connsiteY18" fmla="*/ 849736 h 1921542"/>
              <a:gd name="connsiteX19" fmla="*/ 0 w 1164274"/>
              <a:gd name="connsiteY19" fmla="*/ 295452 h 1921542"/>
              <a:gd name="connsiteX20" fmla="*/ 0 w 1164274"/>
              <a:gd name="connsiteY20" fmla="*/ 289187 h 1921542"/>
              <a:gd name="connsiteX21" fmla="*/ 616 w 1164274"/>
              <a:gd name="connsiteY21" fmla="*/ 289187 h 1921542"/>
              <a:gd name="connsiteX22" fmla="*/ 93026 w 1164274"/>
              <a:gd name="connsiteY22" fmla="*/ 9258 h 1921542"/>
              <a:gd name="connsiteX23" fmla="*/ 99354 w 1164274"/>
              <a:gd name="connsiteY23" fmla="*/ 0 h 1921542"/>
              <a:gd name="connsiteX24" fmla="*/ 1007240 w 1164274"/>
              <a:gd name="connsiteY24" fmla="*/ 0 h 1921542"/>
              <a:gd name="connsiteX25" fmla="*/ 997047 w 1164274"/>
              <a:gd name="connsiteY25" fmla="*/ 11766 h 1921542"/>
              <a:gd name="connsiteX26" fmla="*/ 997808 w 1164274"/>
              <a:gd name="connsiteY26" fmla="*/ 289187 h 1921542"/>
              <a:gd name="connsiteX27" fmla="*/ 998831 w 1164274"/>
              <a:gd name="connsiteY27" fmla="*/ 289187 h 1921542"/>
              <a:gd name="connsiteX28" fmla="*/ 1155497 w 1164274"/>
              <a:gd name="connsiteY28" fmla="*/ 646220 h 1921542"/>
              <a:gd name="connsiteX29" fmla="*/ 1099778 w 1164274"/>
              <a:gd name="connsiteY29" fmla="*/ 784376 h 1921542"/>
              <a:gd name="connsiteX30" fmla="*/ 965058 w 1164274"/>
              <a:gd name="connsiteY30" fmla="*/ 737601 h 1921542"/>
              <a:gd name="connsiteX31" fmla="*/ 965058 w 1164274"/>
              <a:gd name="connsiteY31" fmla="*/ 1157638 h 1921542"/>
              <a:gd name="connsiteX32" fmla="*/ 965058 w 1164274"/>
              <a:gd name="connsiteY32" fmla="*/ 1200080 h 1921542"/>
              <a:gd name="connsiteX33" fmla="*/ 965058 w 1164274"/>
              <a:gd name="connsiteY33" fmla="*/ 1816439 h 1921542"/>
              <a:gd name="connsiteX34" fmla="*/ 858248 w 1164274"/>
              <a:gd name="connsiteY34" fmla="*/ 1921542 h 192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64274" h="1921542">
                <a:moveTo>
                  <a:pt x="858248" y="1921542"/>
                </a:moveTo>
                <a:cubicBezTo>
                  <a:pt x="799258" y="1921542"/>
                  <a:pt x="751437" y="1874486"/>
                  <a:pt x="751437" y="1816439"/>
                </a:cubicBezTo>
                <a:lnTo>
                  <a:pt x="751437" y="1200080"/>
                </a:lnTo>
                <a:lnTo>
                  <a:pt x="711892" y="1200080"/>
                </a:lnTo>
                <a:lnTo>
                  <a:pt x="711892" y="1345342"/>
                </a:lnTo>
                <a:cubicBezTo>
                  <a:pt x="711892" y="1403389"/>
                  <a:pt x="664072" y="1450445"/>
                  <a:pt x="605082" y="1450445"/>
                </a:cubicBezTo>
                <a:cubicBezTo>
                  <a:pt x="546092" y="1450445"/>
                  <a:pt x="498271" y="1403389"/>
                  <a:pt x="498271" y="1345342"/>
                </a:cubicBezTo>
                <a:lnTo>
                  <a:pt x="498271" y="1200080"/>
                </a:lnTo>
                <a:lnTo>
                  <a:pt x="462845" y="1200080"/>
                </a:lnTo>
                <a:lnTo>
                  <a:pt x="462845" y="1282681"/>
                </a:lnTo>
                <a:cubicBezTo>
                  <a:pt x="462845" y="1340728"/>
                  <a:pt x="415025" y="1387784"/>
                  <a:pt x="356035" y="1387784"/>
                </a:cubicBezTo>
                <a:cubicBezTo>
                  <a:pt x="297045" y="1387784"/>
                  <a:pt x="249225" y="1340728"/>
                  <a:pt x="249225" y="1282681"/>
                </a:cubicBezTo>
                <a:lnTo>
                  <a:pt x="249225" y="1200080"/>
                </a:lnTo>
                <a:lnTo>
                  <a:pt x="213621" y="1200080"/>
                </a:lnTo>
                <a:lnTo>
                  <a:pt x="213621" y="1270149"/>
                </a:lnTo>
                <a:cubicBezTo>
                  <a:pt x="213621" y="1328196"/>
                  <a:pt x="165801" y="1375252"/>
                  <a:pt x="106811" y="1375252"/>
                </a:cubicBezTo>
                <a:cubicBezTo>
                  <a:pt x="47821" y="1375252"/>
                  <a:pt x="0" y="1328196"/>
                  <a:pt x="0" y="1270149"/>
                </a:cubicBezTo>
                <a:lnTo>
                  <a:pt x="0" y="1200080"/>
                </a:lnTo>
                <a:lnTo>
                  <a:pt x="0" y="849736"/>
                </a:lnTo>
                <a:lnTo>
                  <a:pt x="0" y="295452"/>
                </a:lnTo>
                <a:lnTo>
                  <a:pt x="0" y="289187"/>
                </a:lnTo>
                <a:lnTo>
                  <a:pt x="616" y="289187"/>
                </a:lnTo>
                <a:cubicBezTo>
                  <a:pt x="19092" y="80932"/>
                  <a:pt x="55198" y="58400"/>
                  <a:pt x="93026" y="9258"/>
                </a:cubicBezTo>
                <a:lnTo>
                  <a:pt x="99354" y="0"/>
                </a:lnTo>
                <a:lnTo>
                  <a:pt x="1007240" y="0"/>
                </a:lnTo>
                <a:lnTo>
                  <a:pt x="997047" y="11766"/>
                </a:lnTo>
                <a:cubicBezTo>
                  <a:pt x="943731" y="97248"/>
                  <a:pt x="995176" y="194752"/>
                  <a:pt x="997808" y="289187"/>
                </a:cubicBezTo>
                <a:lnTo>
                  <a:pt x="998831" y="289187"/>
                </a:lnTo>
                <a:lnTo>
                  <a:pt x="1155497" y="646220"/>
                </a:lnTo>
                <a:cubicBezTo>
                  <a:pt x="1178881" y="699512"/>
                  <a:pt x="1153935" y="761366"/>
                  <a:pt x="1099778" y="784376"/>
                </a:cubicBezTo>
                <a:cubicBezTo>
                  <a:pt x="1048686" y="806085"/>
                  <a:pt x="989851" y="785467"/>
                  <a:pt x="965058" y="737601"/>
                </a:cubicBezTo>
                <a:lnTo>
                  <a:pt x="965058" y="1157638"/>
                </a:lnTo>
                <a:lnTo>
                  <a:pt x="965058" y="1200080"/>
                </a:lnTo>
                <a:lnTo>
                  <a:pt x="965058" y="1816439"/>
                </a:lnTo>
                <a:cubicBezTo>
                  <a:pt x="965058" y="1874486"/>
                  <a:pt x="917238" y="1921542"/>
                  <a:pt x="858248" y="1921542"/>
                </a:cubicBezTo>
                <a:close/>
              </a:path>
            </a:pathLst>
          </a:custGeom>
          <a:solidFill>
            <a:srgbClr val="0070C0"/>
          </a:solidFill>
          <a:ln w="25400"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50000"/>
                </a:prstClr>
              </a:solidFill>
              <a:effectLst/>
              <a:uLnTx/>
              <a:uFillTx/>
              <a:latin typeface="Calibri"/>
              <a:ea typeface="微软雅黑" pitchFamily="34" charset="-122"/>
            </a:endParaRPr>
          </a:p>
        </p:txBody>
      </p:sp>
      <p:sp>
        <p:nvSpPr>
          <p:cNvPr id="5" name="任意多边形 17"/>
          <p:cNvSpPr/>
          <p:nvPr/>
        </p:nvSpPr>
        <p:spPr>
          <a:xfrm flipH="1" flipV="1">
            <a:off x="4861457" y="4841776"/>
            <a:ext cx="958849" cy="1179512"/>
          </a:xfrm>
          <a:custGeom>
            <a:avLst/>
            <a:gdLst>
              <a:gd name="connsiteX0" fmla="*/ 530896 w 720198"/>
              <a:gd name="connsiteY0" fmla="*/ 1093431 h 1093431"/>
              <a:gd name="connsiteX1" fmla="*/ 464825 w 720198"/>
              <a:gd name="connsiteY1" fmla="*/ 1032050 h 1093431"/>
              <a:gd name="connsiteX2" fmla="*/ 464825 w 720198"/>
              <a:gd name="connsiteY2" fmla="*/ 672092 h 1093431"/>
              <a:gd name="connsiteX3" fmla="*/ 440363 w 720198"/>
              <a:gd name="connsiteY3" fmla="*/ 672092 h 1093431"/>
              <a:gd name="connsiteX4" fmla="*/ 440363 w 720198"/>
              <a:gd name="connsiteY4" fmla="*/ 756926 h 1093431"/>
              <a:gd name="connsiteX5" fmla="*/ 374292 w 720198"/>
              <a:gd name="connsiteY5" fmla="*/ 818307 h 1093431"/>
              <a:gd name="connsiteX6" fmla="*/ 308221 w 720198"/>
              <a:gd name="connsiteY6" fmla="*/ 756926 h 1093431"/>
              <a:gd name="connsiteX7" fmla="*/ 308221 w 720198"/>
              <a:gd name="connsiteY7" fmla="*/ 672092 h 1093431"/>
              <a:gd name="connsiteX8" fmla="*/ 286307 w 720198"/>
              <a:gd name="connsiteY8" fmla="*/ 672092 h 1093431"/>
              <a:gd name="connsiteX9" fmla="*/ 286307 w 720198"/>
              <a:gd name="connsiteY9" fmla="*/ 720331 h 1093431"/>
              <a:gd name="connsiteX10" fmla="*/ 220237 w 720198"/>
              <a:gd name="connsiteY10" fmla="*/ 781712 h 1093431"/>
              <a:gd name="connsiteX11" fmla="*/ 154166 w 720198"/>
              <a:gd name="connsiteY11" fmla="*/ 720331 h 1093431"/>
              <a:gd name="connsiteX12" fmla="*/ 154166 w 720198"/>
              <a:gd name="connsiteY12" fmla="*/ 672092 h 1093431"/>
              <a:gd name="connsiteX13" fmla="*/ 132142 w 720198"/>
              <a:gd name="connsiteY13" fmla="*/ 672092 h 1093431"/>
              <a:gd name="connsiteX14" fmla="*/ 132142 w 720198"/>
              <a:gd name="connsiteY14" fmla="*/ 713012 h 1093431"/>
              <a:gd name="connsiteX15" fmla="*/ 66071 w 720198"/>
              <a:gd name="connsiteY15" fmla="*/ 774393 h 1093431"/>
              <a:gd name="connsiteX16" fmla="*/ 0 w 720198"/>
              <a:gd name="connsiteY16" fmla="*/ 713012 h 1093431"/>
              <a:gd name="connsiteX17" fmla="*/ 0 w 720198"/>
              <a:gd name="connsiteY17" fmla="*/ 672092 h 1093431"/>
              <a:gd name="connsiteX18" fmla="*/ 0 w 720198"/>
              <a:gd name="connsiteY18" fmla="*/ 467489 h 1093431"/>
              <a:gd name="connsiteX19" fmla="*/ 0 w 720198"/>
              <a:gd name="connsiteY19" fmla="*/ 143782 h 1093431"/>
              <a:gd name="connsiteX20" fmla="*/ 0 w 720198"/>
              <a:gd name="connsiteY20" fmla="*/ 140123 h 1093431"/>
              <a:gd name="connsiteX21" fmla="*/ 381 w 720198"/>
              <a:gd name="connsiteY21" fmla="*/ 140123 h 1093431"/>
              <a:gd name="connsiteX22" fmla="*/ 34864 w 720198"/>
              <a:gd name="connsiteY22" fmla="*/ 4755 h 1093431"/>
              <a:gd name="connsiteX23" fmla="*/ 38700 w 720198"/>
              <a:gd name="connsiteY23" fmla="*/ 0 h 1093431"/>
              <a:gd name="connsiteX24" fmla="*/ 610475 w 720198"/>
              <a:gd name="connsiteY24" fmla="*/ 0 h 1093431"/>
              <a:gd name="connsiteX25" fmla="*/ 601857 w 720198"/>
              <a:gd name="connsiteY25" fmla="*/ 30043 h 1093431"/>
              <a:gd name="connsiteX26" fmla="*/ 617226 w 720198"/>
              <a:gd name="connsiteY26" fmla="*/ 140123 h 1093431"/>
              <a:gd name="connsiteX27" fmla="*/ 617858 w 720198"/>
              <a:gd name="connsiteY27" fmla="*/ 140123 h 1093431"/>
              <a:gd name="connsiteX28" fmla="*/ 714769 w 720198"/>
              <a:gd name="connsiteY28" fmla="*/ 348633 h 1093431"/>
              <a:gd name="connsiteX29" fmla="*/ 680302 w 720198"/>
              <a:gd name="connsiteY29" fmla="*/ 429318 h 1093431"/>
              <a:gd name="connsiteX30" fmla="*/ 596967 w 720198"/>
              <a:gd name="connsiteY30" fmla="*/ 402001 h 1093431"/>
              <a:gd name="connsiteX31" fmla="*/ 596967 w 720198"/>
              <a:gd name="connsiteY31" fmla="*/ 647305 h 1093431"/>
              <a:gd name="connsiteX32" fmla="*/ 596967 w 720198"/>
              <a:gd name="connsiteY32" fmla="*/ 672092 h 1093431"/>
              <a:gd name="connsiteX33" fmla="*/ 596967 w 720198"/>
              <a:gd name="connsiteY33" fmla="*/ 1032050 h 1093431"/>
              <a:gd name="connsiteX34" fmla="*/ 530896 w 720198"/>
              <a:gd name="connsiteY34" fmla="*/ 1093431 h 109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20198" h="1093431">
                <a:moveTo>
                  <a:pt x="530896" y="1093431"/>
                </a:moveTo>
                <a:cubicBezTo>
                  <a:pt x="494406" y="1093431"/>
                  <a:pt x="464825" y="1065950"/>
                  <a:pt x="464825" y="1032050"/>
                </a:cubicBezTo>
                <a:lnTo>
                  <a:pt x="464825" y="672092"/>
                </a:lnTo>
                <a:lnTo>
                  <a:pt x="440363" y="672092"/>
                </a:lnTo>
                <a:lnTo>
                  <a:pt x="440363" y="756926"/>
                </a:lnTo>
                <a:cubicBezTo>
                  <a:pt x="440363" y="790826"/>
                  <a:pt x="410782" y="818307"/>
                  <a:pt x="374292" y="818307"/>
                </a:cubicBezTo>
                <a:cubicBezTo>
                  <a:pt x="337802" y="818307"/>
                  <a:pt x="308221" y="790826"/>
                  <a:pt x="308221" y="756926"/>
                </a:cubicBezTo>
                <a:lnTo>
                  <a:pt x="308221" y="672092"/>
                </a:lnTo>
                <a:lnTo>
                  <a:pt x="286307" y="672092"/>
                </a:lnTo>
                <a:lnTo>
                  <a:pt x="286307" y="720331"/>
                </a:lnTo>
                <a:cubicBezTo>
                  <a:pt x="286307" y="754231"/>
                  <a:pt x="256726" y="781712"/>
                  <a:pt x="220237" y="781712"/>
                </a:cubicBezTo>
                <a:cubicBezTo>
                  <a:pt x="183747" y="781712"/>
                  <a:pt x="154166" y="754231"/>
                  <a:pt x="154166" y="720331"/>
                </a:cubicBezTo>
                <a:lnTo>
                  <a:pt x="154166" y="672092"/>
                </a:lnTo>
                <a:lnTo>
                  <a:pt x="132142" y="672092"/>
                </a:lnTo>
                <a:lnTo>
                  <a:pt x="132142" y="713012"/>
                </a:lnTo>
                <a:cubicBezTo>
                  <a:pt x="132142" y="746912"/>
                  <a:pt x="102561" y="774393"/>
                  <a:pt x="66071" y="774393"/>
                </a:cubicBezTo>
                <a:cubicBezTo>
                  <a:pt x="29581" y="774393"/>
                  <a:pt x="0" y="746912"/>
                  <a:pt x="0" y="713012"/>
                </a:cubicBezTo>
                <a:lnTo>
                  <a:pt x="0" y="672092"/>
                </a:lnTo>
                <a:lnTo>
                  <a:pt x="0" y="467489"/>
                </a:lnTo>
                <a:lnTo>
                  <a:pt x="0" y="143782"/>
                </a:lnTo>
                <a:lnTo>
                  <a:pt x="0" y="140123"/>
                </a:lnTo>
                <a:lnTo>
                  <a:pt x="381" y="140123"/>
                </a:lnTo>
                <a:cubicBezTo>
                  <a:pt x="8000" y="59042"/>
                  <a:pt x="20466" y="26166"/>
                  <a:pt x="34864" y="4755"/>
                </a:cubicBezTo>
                <a:lnTo>
                  <a:pt x="38700" y="0"/>
                </a:lnTo>
                <a:lnTo>
                  <a:pt x="610475" y="0"/>
                </a:lnTo>
                <a:lnTo>
                  <a:pt x="601857" y="30043"/>
                </a:lnTo>
                <a:cubicBezTo>
                  <a:pt x="601634" y="65792"/>
                  <a:pt x="616140" y="103356"/>
                  <a:pt x="617226" y="140123"/>
                </a:cubicBezTo>
                <a:lnTo>
                  <a:pt x="617858" y="140123"/>
                </a:lnTo>
                <a:lnTo>
                  <a:pt x="714769" y="348633"/>
                </a:lnTo>
                <a:cubicBezTo>
                  <a:pt x="729233" y="379756"/>
                  <a:pt x="713802" y="415880"/>
                  <a:pt x="680302" y="429318"/>
                </a:cubicBezTo>
                <a:cubicBezTo>
                  <a:pt x="648698" y="441996"/>
                  <a:pt x="612303" y="429955"/>
                  <a:pt x="596967" y="402001"/>
                </a:cubicBezTo>
                <a:lnTo>
                  <a:pt x="596967" y="647305"/>
                </a:lnTo>
                <a:lnTo>
                  <a:pt x="596967" y="672092"/>
                </a:lnTo>
                <a:lnTo>
                  <a:pt x="596967" y="1032050"/>
                </a:lnTo>
                <a:cubicBezTo>
                  <a:pt x="596967" y="1065950"/>
                  <a:pt x="567386" y="1093431"/>
                  <a:pt x="530896" y="1093431"/>
                </a:cubicBezTo>
                <a:close/>
              </a:path>
            </a:pathLst>
          </a:custGeom>
          <a:solidFill>
            <a:srgbClr val="00B0F0"/>
          </a:solidFill>
          <a:ln w="25400"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50000"/>
                </a:prstClr>
              </a:solidFill>
              <a:effectLst/>
              <a:uLnTx/>
              <a:uFillTx/>
              <a:latin typeface="Calibri"/>
              <a:ea typeface="微软雅黑" pitchFamily="34" charset="-122"/>
            </a:endParaRPr>
          </a:p>
        </p:txBody>
      </p:sp>
      <p:sp>
        <p:nvSpPr>
          <p:cNvPr id="6" name="KSO_GT1"/>
          <p:cNvSpPr txBox="1"/>
          <p:nvPr/>
        </p:nvSpPr>
        <p:spPr>
          <a:xfrm>
            <a:off x="4808539" y="1647725"/>
            <a:ext cx="3390900" cy="812800"/>
          </a:xfrm>
          <a:prstGeom prst="rect">
            <a:avLst/>
          </a:prstGeom>
          <a:noFill/>
        </p:spPr>
        <p:txBody>
          <a:bodyPr lIns="0" tIns="0" rIns="0" bIns="0" anchor="ctr"/>
          <a:lstStyle/>
          <a:p>
            <a:pPr algn="just">
              <a:lnSpc>
                <a:spcPct val="130000"/>
              </a:lnSpc>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请在此处输入您的文本，或者将您的文本粘贴到此处。</a:t>
            </a:r>
          </a:p>
        </p:txBody>
      </p:sp>
      <p:sp>
        <p:nvSpPr>
          <p:cNvPr id="7" name="KSO_GT2"/>
          <p:cNvSpPr txBox="1"/>
          <p:nvPr/>
        </p:nvSpPr>
        <p:spPr>
          <a:xfrm>
            <a:off x="3373437" y="2700237"/>
            <a:ext cx="3388784" cy="812800"/>
          </a:xfrm>
          <a:prstGeom prst="rect">
            <a:avLst/>
          </a:prstGeom>
          <a:noFill/>
        </p:spPr>
        <p:txBody>
          <a:bodyPr lIns="0" tIns="0" rIns="0" bIns="0" anchor="ctr"/>
          <a:lstStyle/>
          <a:p>
            <a:pPr algn="just">
              <a:lnSpc>
                <a:spcPct val="130000"/>
              </a:lnSpc>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请在此处输入您的文本，或者将您的文本粘贴到此处。</a:t>
            </a:r>
          </a:p>
        </p:txBody>
      </p:sp>
      <p:sp>
        <p:nvSpPr>
          <p:cNvPr id="8" name="KSO_GT3"/>
          <p:cNvSpPr txBox="1"/>
          <p:nvPr/>
        </p:nvSpPr>
        <p:spPr>
          <a:xfrm>
            <a:off x="2232557" y="3708300"/>
            <a:ext cx="3388783" cy="812800"/>
          </a:xfrm>
          <a:prstGeom prst="rect">
            <a:avLst/>
          </a:prstGeom>
          <a:noFill/>
        </p:spPr>
        <p:txBody>
          <a:bodyPr lIns="0" tIns="0" rIns="0" bIns="0" anchor="ctr"/>
          <a:lstStyle/>
          <a:p>
            <a:pPr algn="just">
              <a:lnSpc>
                <a:spcPct val="130000"/>
              </a:lnSpc>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请在此处输入您的文本，或者将您的文本粘贴到此处。</a:t>
            </a:r>
          </a:p>
        </p:txBody>
      </p:sp>
      <p:sp>
        <p:nvSpPr>
          <p:cNvPr id="9" name="KSO_GT4"/>
          <p:cNvSpPr txBox="1"/>
          <p:nvPr/>
        </p:nvSpPr>
        <p:spPr>
          <a:xfrm>
            <a:off x="1487488" y="4716363"/>
            <a:ext cx="3310467" cy="812800"/>
          </a:xfrm>
          <a:prstGeom prst="rect">
            <a:avLst/>
          </a:prstGeom>
          <a:noFill/>
        </p:spPr>
        <p:txBody>
          <a:bodyPr lIns="0" tIns="0" rIns="0" bIns="0" anchor="ctr"/>
          <a:lstStyle/>
          <a:p>
            <a:pPr algn="just">
              <a:lnSpc>
                <a:spcPct val="130000"/>
              </a:lnSpc>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请在此处输入您的文本，或者将您的文本粘贴到此处。</a:t>
            </a:r>
          </a:p>
        </p:txBody>
      </p:sp>
      <p:sp>
        <p:nvSpPr>
          <p:cNvPr id="10" name="KSO_GN1"/>
          <p:cNvSpPr txBox="1"/>
          <p:nvPr/>
        </p:nvSpPr>
        <p:spPr>
          <a:xfrm>
            <a:off x="7845957" y="1488977"/>
            <a:ext cx="1246716" cy="880241"/>
          </a:xfrm>
          <a:prstGeom prst="rect">
            <a:avLst/>
          </a:prstGeom>
          <a:noFill/>
        </p:spPr>
        <p:txBody>
          <a:bodyPr>
            <a:spAutoFit/>
          </a:bodyPr>
          <a:lstStyle/>
          <a:p>
            <a:pPr algn="ctr">
              <a:lnSpc>
                <a:spcPct val="80000"/>
              </a:lnSpc>
              <a:defRPr/>
            </a:pPr>
            <a:r>
              <a:rPr lang="en-US" altLang="zh-CN" sz="6400" kern="0" dirty="0">
                <a:solidFill>
                  <a:prstClr val="black">
                    <a:lumMod val="50000"/>
                  </a:prstClr>
                </a:solidFill>
                <a:latin typeface="Arial" pitchFamily="34" charset="0"/>
                <a:ea typeface="Gungsuh" pitchFamily="18" charset="-127"/>
                <a:cs typeface="Arial" pitchFamily="34" charset="0"/>
              </a:rPr>
              <a:t>1</a:t>
            </a:r>
            <a:endParaRPr lang="zh-CN" altLang="en-US" sz="6400" kern="0" dirty="0">
              <a:solidFill>
                <a:prstClr val="black">
                  <a:lumMod val="50000"/>
                </a:prstClr>
              </a:solidFill>
              <a:latin typeface="Arial" pitchFamily="34" charset="0"/>
              <a:ea typeface="Gungsuh" pitchFamily="18" charset="-127"/>
              <a:cs typeface="Arial" pitchFamily="34" charset="0"/>
            </a:endParaRPr>
          </a:p>
        </p:txBody>
      </p:sp>
      <p:sp>
        <p:nvSpPr>
          <p:cNvPr id="11" name="KSO_GN2"/>
          <p:cNvSpPr txBox="1"/>
          <p:nvPr/>
        </p:nvSpPr>
        <p:spPr>
          <a:xfrm>
            <a:off x="6492843" y="2449083"/>
            <a:ext cx="1246717" cy="880241"/>
          </a:xfrm>
          <a:prstGeom prst="rect">
            <a:avLst/>
          </a:prstGeom>
          <a:noFill/>
        </p:spPr>
        <p:txBody>
          <a:bodyPr>
            <a:spAutoFit/>
          </a:bodyPr>
          <a:lstStyle/>
          <a:p>
            <a:pPr algn="ctr">
              <a:lnSpc>
                <a:spcPct val="80000"/>
              </a:lnSpc>
              <a:defRPr/>
            </a:pPr>
            <a:r>
              <a:rPr lang="en-US" altLang="zh-CN" sz="6400" kern="0" dirty="0">
                <a:solidFill>
                  <a:prstClr val="black">
                    <a:lumMod val="50000"/>
                  </a:prstClr>
                </a:solidFill>
                <a:latin typeface="Arial" pitchFamily="34" charset="0"/>
                <a:ea typeface="Gungsuh" pitchFamily="18" charset="-127"/>
                <a:cs typeface="Arial" pitchFamily="34" charset="0"/>
              </a:rPr>
              <a:t>2</a:t>
            </a:r>
            <a:endParaRPr lang="zh-CN" altLang="en-US" sz="6400" kern="0" dirty="0">
              <a:solidFill>
                <a:prstClr val="black">
                  <a:lumMod val="50000"/>
                </a:prstClr>
              </a:solidFill>
              <a:latin typeface="Arial" pitchFamily="34" charset="0"/>
              <a:ea typeface="Gungsuh" pitchFamily="18" charset="-127"/>
              <a:cs typeface="Arial" pitchFamily="34" charset="0"/>
            </a:endParaRPr>
          </a:p>
        </p:txBody>
      </p:sp>
      <p:sp>
        <p:nvSpPr>
          <p:cNvPr id="12" name="KSO_GN3"/>
          <p:cNvSpPr txBox="1"/>
          <p:nvPr/>
        </p:nvSpPr>
        <p:spPr>
          <a:xfrm>
            <a:off x="5267857" y="3409190"/>
            <a:ext cx="1248833" cy="880241"/>
          </a:xfrm>
          <a:prstGeom prst="rect">
            <a:avLst/>
          </a:prstGeom>
          <a:noFill/>
        </p:spPr>
        <p:txBody>
          <a:bodyPr>
            <a:spAutoFit/>
          </a:bodyPr>
          <a:lstStyle/>
          <a:p>
            <a:pPr algn="ctr">
              <a:lnSpc>
                <a:spcPct val="80000"/>
              </a:lnSpc>
              <a:defRPr/>
            </a:pPr>
            <a:r>
              <a:rPr lang="en-US" altLang="zh-CN" sz="6400" kern="0" dirty="0">
                <a:solidFill>
                  <a:prstClr val="black">
                    <a:lumMod val="50000"/>
                  </a:prstClr>
                </a:solidFill>
                <a:latin typeface="Arial" pitchFamily="34" charset="0"/>
                <a:ea typeface="Gungsuh" pitchFamily="18" charset="-127"/>
                <a:cs typeface="Arial" pitchFamily="34" charset="0"/>
              </a:rPr>
              <a:t>3</a:t>
            </a:r>
            <a:endParaRPr lang="zh-CN" altLang="en-US" sz="6400" kern="0" dirty="0">
              <a:solidFill>
                <a:prstClr val="black">
                  <a:lumMod val="50000"/>
                </a:prstClr>
              </a:solidFill>
              <a:latin typeface="Arial" pitchFamily="34" charset="0"/>
              <a:ea typeface="Gungsuh" pitchFamily="18" charset="-127"/>
              <a:cs typeface="Arial" pitchFamily="34" charset="0"/>
            </a:endParaRPr>
          </a:p>
        </p:txBody>
      </p:sp>
      <p:sp>
        <p:nvSpPr>
          <p:cNvPr id="13" name="KSO_GN4"/>
          <p:cNvSpPr txBox="1"/>
          <p:nvPr/>
        </p:nvSpPr>
        <p:spPr>
          <a:xfrm>
            <a:off x="4379188" y="4130353"/>
            <a:ext cx="1248833" cy="880241"/>
          </a:xfrm>
          <a:prstGeom prst="rect">
            <a:avLst/>
          </a:prstGeom>
          <a:noFill/>
        </p:spPr>
        <p:txBody>
          <a:bodyPr>
            <a:spAutoFit/>
          </a:bodyPr>
          <a:lstStyle/>
          <a:p>
            <a:pPr algn="ctr">
              <a:lnSpc>
                <a:spcPct val="80000"/>
              </a:lnSpc>
              <a:defRPr/>
            </a:pPr>
            <a:r>
              <a:rPr lang="en-US" altLang="zh-CN" sz="6400" kern="0" dirty="0">
                <a:solidFill>
                  <a:prstClr val="black">
                    <a:lumMod val="50000"/>
                  </a:prstClr>
                </a:solidFill>
                <a:latin typeface="Arial" pitchFamily="34" charset="0"/>
                <a:ea typeface="Gungsuh" pitchFamily="18" charset="-127"/>
                <a:cs typeface="Arial" pitchFamily="34" charset="0"/>
              </a:rPr>
              <a:t>4</a:t>
            </a:r>
            <a:endParaRPr lang="zh-CN" altLang="en-US" sz="6400" kern="0" dirty="0">
              <a:solidFill>
                <a:prstClr val="black">
                  <a:lumMod val="50000"/>
                </a:prstClr>
              </a:solidFill>
              <a:latin typeface="Arial" pitchFamily="34" charset="0"/>
              <a:ea typeface="Gungsuh" pitchFamily="18" charset="-127"/>
              <a:cs typeface="Arial" pitchFamily="34" charset="0"/>
            </a:endParaRPr>
          </a:p>
        </p:txBody>
      </p:sp>
      <p:sp>
        <p:nvSpPr>
          <p:cNvPr id="14"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2620277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right)">
                                      <p:cBhvr>
                                        <p:cTn id="31" dur="500"/>
                                        <p:tgtEl>
                                          <p:spTgt spid="7"/>
                                        </p:tgtEl>
                                      </p:cBhvr>
                                    </p:animEffect>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childTnLst>
                          </p:cTn>
                        </p:par>
                        <p:par>
                          <p:cTn id="46" fill="hold">
                            <p:stCondLst>
                              <p:cond delay="450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childTnLst>
                          </p:cTn>
                        </p:par>
                        <p:par>
                          <p:cTn id="56" fill="hold">
                            <p:stCondLst>
                              <p:cond delay="5500"/>
                            </p:stCondLst>
                            <p:childTnLst>
                              <p:par>
                                <p:cTn id="57" presetID="22" presetClass="entr" presetSubtype="2"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6000"/>
                            </p:stCondLst>
                            <p:childTnLst>
                              <p:par>
                                <p:cTn id="61" presetID="21" presetClass="entr" presetSubtype="4"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heel(4)">
                                      <p:cBhvr>
                                        <p:cTn id="6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摘录 1"/>
          <p:cNvSpPr/>
          <p:nvPr/>
        </p:nvSpPr>
        <p:spPr>
          <a:xfrm rot="16200000">
            <a:off x="5516006" y="2785581"/>
            <a:ext cx="1876777" cy="1689100"/>
          </a:xfrm>
          <a:prstGeom prst="flowChartExtract">
            <a:avLst/>
          </a:prstGeom>
          <a:solidFill>
            <a:srgbClr val="0070C0"/>
          </a:solidFill>
          <a:ln w="25400" cap="flat" cmpd="sng" algn="ctr">
            <a:noFill/>
            <a:prstDash val="solid"/>
          </a:ln>
          <a:effectLst/>
        </p:spPr>
        <p:txBody>
          <a:bodyPr vert="eaVert"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8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2</a:t>
            </a:r>
            <a:endParaRPr kumimoji="0" lang="zh-CN" altLang="en-US" sz="48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3" name="流程图: 摘录 2"/>
          <p:cNvSpPr/>
          <p:nvPr/>
        </p:nvSpPr>
        <p:spPr>
          <a:xfrm rot="5400000">
            <a:off x="5363608" y="1626913"/>
            <a:ext cx="1876777" cy="1689100"/>
          </a:xfrm>
          <a:prstGeom prst="flowChartExtract">
            <a:avLst/>
          </a:prstGeom>
          <a:solidFill>
            <a:srgbClr val="00B0F0"/>
          </a:solidFill>
          <a:ln w="25400" cap="flat" cmpd="sng" algn="ctr">
            <a:noFill/>
            <a:prstDash val="solid"/>
          </a:ln>
          <a:effectLst/>
        </p:spPr>
        <p:txBody>
          <a:bodyPr vert="vert27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8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1</a:t>
            </a:r>
            <a:endParaRPr kumimoji="0" lang="zh-CN" altLang="en-US" sz="48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4" name="流程图: 摘录 3"/>
          <p:cNvSpPr/>
          <p:nvPr/>
        </p:nvSpPr>
        <p:spPr>
          <a:xfrm rot="5400000">
            <a:off x="5363608" y="3923885"/>
            <a:ext cx="1876777" cy="1689100"/>
          </a:xfrm>
          <a:prstGeom prst="flowChartExtract">
            <a:avLst/>
          </a:prstGeom>
          <a:solidFill>
            <a:srgbClr val="00B0F0"/>
          </a:solidFill>
          <a:ln w="25400" cap="flat" cmpd="sng" algn="ctr">
            <a:noFill/>
            <a:prstDash val="solid"/>
          </a:ln>
          <a:effectLst/>
        </p:spPr>
        <p:txBody>
          <a:bodyPr vert="vert27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8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3</a:t>
            </a:r>
            <a:endParaRPr kumimoji="0" lang="zh-CN" altLang="en-US" sz="48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5" name="TextBox 30"/>
          <p:cNvSpPr txBox="1"/>
          <p:nvPr/>
        </p:nvSpPr>
        <p:spPr>
          <a:xfrm>
            <a:off x="1755961" y="2181028"/>
            <a:ext cx="3403601" cy="1212833"/>
          </a:xfrm>
          <a:prstGeom prst="rect">
            <a:avLst/>
          </a:prstGeom>
          <a:noFill/>
        </p:spPr>
        <p:txBody>
          <a:bodyPr wrap="square" rtlCol="0">
            <a:spAutoFit/>
          </a:bodyPr>
          <a:lstStyle/>
          <a:p>
            <a:pPr algn="just" fontAlgn="base">
              <a:lnSpc>
                <a:spcPct val="130000"/>
              </a:lnSpc>
              <a:spcBef>
                <a:spcPct val="0"/>
              </a:spcBef>
              <a:spcAft>
                <a:spcPct val="0"/>
              </a:spcAft>
            </a:pPr>
            <a:r>
              <a:rPr lang="zh-CN" altLang="en-US" sz="1867"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altLang="zh-CN" sz="1867" dirty="0">
              <a:solidFill>
                <a:prstClr val="black"/>
              </a:solidFill>
              <a:latin typeface="微软雅黑" pitchFamily="34" charset="-122"/>
              <a:ea typeface="微软雅黑" pitchFamily="34" charset="-122"/>
            </a:endParaRPr>
          </a:p>
        </p:txBody>
      </p:sp>
      <p:grpSp>
        <p:nvGrpSpPr>
          <p:cNvPr id="6" name="组合 5"/>
          <p:cNvGrpSpPr/>
          <p:nvPr/>
        </p:nvGrpSpPr>
        <p:grpSpPr>
          <a:xfrm>
            <a:off x="1768677" y="1508788"/>
            <a:ext cx="3767075" cy="649201"/>
            <a:chOff x="2073750" y="1152682"/>
            <a:chExt cx="2825306" cy="438210"/>
          </a:xfrm>
        </p:grpSpPr>
        <p:sp>
          <p:nvSpPr>
            <p:cNvPr id="7" name="TextBox 32"/>
            <p:cNvSpPr txBox="1"/>
            <p:nvPr/>
          </p:nvSpPr>
          <p:spPr>
            <a:xfrm>
              <a:off x="2073750" y="1152682"/>
              <a:ext cx="1418899" cy="339367"/>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667" b="0" i="0" u="none" strike="noStrike" kern="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rPr>
                <a:t>您的小标题</a:t>
              </a:r>
            </a:p>
          </p:txBody>
        </p:sp>
        <p:cxnSp>
          <p:nvCxnSpPr>
            <p:cNvPr id="8" name="直接连接符 7"/>
            <p:cNvCxnSpPr/>
            <p:nvPr/>
          </p:nvCxnSpPr>
          <p:spPr>
            <a:xfrm>
              <a:off x="2169000" y="1590892"/>
              <a:ext cx="2730056" cy="0"/>
            </a:xfrm>
            <a:prstGeom prst="line">
              <a:avLst/>
            </a:prstGeom>
            <a:noFill/>
            <a:ln w="19050" cap="flat" cmpd="sng" algn="ctr">
              <a:solidFill>
                <a:srgbClr val="073E87">
                  <a:lumMod val="50000"/>
                </a:srgbClr>
              </a:solidFill>
              <a:prstDash val="sysDash"/>
            </a:ln>
            <a:effectLst/>
          </p:spPr>
        </p:cxnSp>
      </p:grpSp>
      <p:sp>
        <p:nvSpPr>
          <p:cNvPr id="9" name="TextBox 34"/>
          <p:cNvSpPr txBox="1"/>
          <p:nvPr/>
        </p:nvSpPr>
        <p:spPr>
          <a:xfrm>
            <a:off x="1755961" y="5134280"/>
            <a:ext cx="3403601" cy="1212833"/>
          </a:xfrm>
          <a:prstGeom prst="rect">
            <a:avLst/>
          </a:prstGeom>
          <a:noFill/>
        </p:spPr>
        <p:txBody>
          <a:bodyPr wrap="square" rtlCol="0">
            <a:spAutoFit/>
          </a:bodyPr>
          <a:lstStyle/>
          <a:p>
            <a:pPr algn="just" fontAlgn="base">
              <a:lnSpc>
                <a:spcPct val="130000"/>
              </a:lnSpc>
              <a:spcBef>
                <a:spcPct val="0"/>
              </a:spcBef>
              <a:spcAft>
                <a:spcPct val="0"/>
              </a:spcAft>
            </a:pPr>
            <a:r>
              <a:rPr lang="zh-CN" altLang="en-US" sz="1867"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altLang="zh-CN" sz="1867" dirty="0">
              <a:solidFill>
                <a:prstClr val="black"/>
              </a:solidFill>
              <a:latin typeface="微软雅黑" pitchFamily="34" charset="-122"/>
              <a:ea typeface="微软雅黑" pitchFamily="34" charset="-122"/>
            </a:endParaRPr>
          </a:p>
        </p:txBody>
      </p:sp>
      <p:grpSp>
        <p:nvGrpSpPr>
          <p:cNvPr id="10" name="组合 9"/>
          <p:cNvGrpSpPr/>
          <p:nvPr/>
        </p:nvGrpSpPr>
        <p:grpSpPr>
          <a:xfrm>
            <a:off x="1768677" y="4462040"/>
            <a:ext cx="3767075" cy="649201"/>
            <a:chOff x="2073750" y="3146124"/>
            <a:chExt cx="2825306" cy="438210"/>
          </a:xfrm>
        </p:grpSpPr>
        <p:sp>
          <p:nvSpPr>
            <p:cNvPr id="11" name="TextBox 36"/>
            <p:cNvSpPr txBox="1"/>
            <p:nvPr/>
          </p:nvSpPr>
          <p:spPr>
            <a:xfrm>
              <a:off x="2073750" y="3146124"/>
              <a:ext cx="1418899" cy="339367"/>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667" b="0" i="0" u="none" strike="noStrike" kern="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rPr>
                <a:t>您的小标题</a:t>
              </a:r>
            </a:p>
          </p:txBody>
        </p:sp>
        <p:cxnSp>
          <p:nvCxnSpPr>
            <p:cNvPr id="12" name="直接连接符 11"/>
            <p:cNvCxnSpPr/>
            <p:nvPr/>
          </p:nvCxnSpPr>
          <p:spPr>
            <a:xfrm>
              <a:off x="2169000" y="3584334"/>
              <a:ext cx="2730056" cy="0"/>
            </a:xfrm>
            <a:prstGeom prst="line">
              <a:avLst/>
            </a:prstGeom>
            <a:noFill/>
            <a:ln w="19050" cap="flat" cmpd="sng" algn="ctr">
              <a:solidFill>
                <a:srgbClr val="073E87">
                  <a:lumMod val="50000"/>
                </a:srgbClr>
              </a:solidFill>
              <a:prstDash val="sysDash"/>
            </a:ln>
            <a:effectLst/>
          </p:spPr>
        </p:cxnSp>
      </p:grpSp>
      <p:sp>
        <p:nvSpPr>
          <p:cNvPr id="13" name="TextBox 38"/>
          <p:cNvSpPr txBox="1"/>
          <p:nvPr/>
        </p:nvSpPr>
        <p:spPr>
          <a:xfrm>
            <a:off x="7492933" y="3363884"/>
            <a:ext cx="3403601" cy="1212833"/>
          </a:xfrm>
          <a:prstGeom prst="rect">
            <a:avLst/>
          </a:prstGeom>
          <a:noFill/>
        </p:spPr>
        <p:txBody>
          <a:bodyPr wrap="square" rtlCol="0">
            <a:spAutoFit/>
          </a:bodyPr>
          <a:lstStyle/>
          <a:p>
            <a:pPr algn="just" fontAlgn="base">
              <a:lnSpc>
                <a:spcPct val="130000"/>
              </a:lnSpc>
              <a:spcBef>
                <a:spcPct val="0"/>
              </a:spcBef>
              <a:spcAft>
                <a:spcPct val="0"/>
              </a:spcAft>
            </a:pPr>
            <a:r>
              <a:rPr lang="zh-CN" altLang="en-US" sz="1867"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altLang="zh-CN" sz="1867" dirty="0">
              <a:solidFill>
                <a:prstClr val="black"/>
              </a:solidFill>
              <a:latin typeface="微软雅黑" pitchFamily="34" charset="-122"/>
              <a:ea typeface="微软雅黑" pitchFamily="34" charset="-122"/>
            </a:endParaRPr>
          </a:p>
        </p:txBody>
      </p:sp>
      <p:grpSp>
        <p:nvGrpSpPr>
          <p:cNvPr id="14" name="组合 13"/>
          <p:cNvGrpSpPr/>
          <p:nvPr/>
        </p:nvGrpSpPr>
        <p:grpSpPr>
          <a:xfrm>
            <a:off x="7146536" y="2691641"/>
            <a:ext cx="3640075" cy="649201"/>
            <a:chOff x="6107144" y="1951107"/>
            <a:chExt cx="2730056" cy="438210"/>
          </a:xfrm>
        </p:grpSpPr>
        <p:sp>
          <p:nvSpPr>
            <p:cNvPr id="15" name="TextBox 40"/>
            <p:cNvSpPr txBox="1"/>
            <p:nvPr/>
          </p:nvSpPr>
          <p:spPr>
            <a:xfrm>
              <a:off x="6420021" y="1951107"/>
              <a:ext cx="1418899" cy="339367"/>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667" b="0" i="0" u="none" strike="noStrike" kern="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rPr>
                <a:t>您的小标题</a:t>
              </a:r>
            </a:p>
          </p:txBody>
        </p:sp>
        <p:cxnSp>
          <p:nvCxnSpPr>
            <p:cNvPr id="16" name="直接连接符 15"/>
            <p:cNvCxnSpPr/>
            <p:nvPr/>
          </p:nvCxnSpPr>
          <p:spPr>
            <a:xfrm>
              <a:off x="6107144" y="2389317"/>
              <a:ext cx="2730056" cy="0"/>
            </a:xfrm>
            <a:prstGeom prst="line">
              <a:avLst/>
            </a:prstGeom>
            <a:noFill/>
            <a:ln w="19050" cap="flat" cmpd="sng" algn="ctr">
              <a:solidFill>
                <a:srgbClr val="073E87">
                  <a:lumMod val="50000"/>
                </a:srgbClr>
              </a:solidFill>
              <a:prstDash val="sysDash"/>
            </a:ln>
            <a:effectLst/>
          </p:spPr>
        </p:cxnSp>
      </p:grpSp>
      <p:sp>
        <p:nvSpPr>
          <p:cNvPr id="17"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1454780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childTnLst>
                          </p:cTn>
                        </p:par>
                        <p:par>
                          <p:cTn id="10" fill="hold">
                            <p:stCondLst>
                              <p:cond delay="25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5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250" fill="hold"/>
                                        <p:tgtEl>
                                          <p:spTgt spid="2"/>
                                        </p:tgtEl>
                                        <p:attrNameLst>
                                          <p:attrName>ppt_w</p:attrName>
                                        </p:attrNameLst>
                                      </p:cBhvr>
                                      <p:tavLst>
                                        <p:tav tm="0">
                                          <p:val>
                                            <p:fltVal val="0"/>
                                          </p:val>
                                        </p:tav>
                                        <p:tav tm="100000">
                                          <p:val>
                                            <p:strVal val="#ppt_w"/>
                                          </p:val>
                                        </p:tav>
                                      </p:tavLst>
                                    </p:anim>
                                    <p:anim calcmode="lin" valueType="num">
                                      <p:cBhvr>
                                        <p:cTn id="23" dur="250" fill="hold"/>
                                        <p:tgtEl>
                                          <p:spTgt spid="2"/>
                                        </p:tgtEl>
                                        <p:attrNameLst>
                                          <p:attrName>ppt_h</p:attrName>
                                        </p:attrNameLst>
                                      </p:cBhvr>
                                      <p:tavLst>
                                        <p:tav tm="0">
                                          <p:val>
                                            <p:fltVal val="0"/>
                                          </p:val>
                                        </p:tav>
                                        <p:tav tm="100000">
                                          <p:val>
                                            <p:strVal val="#ppt_h"/>
                                          </p:val>
                                        </p:tav>
                                      </p:tavLst>
                                    </p:anim>
                                    <p:animEffect transition="in" filter="fade">
                                      <p:cBhvr>
                                        <p:cTn id="24" dur="250"/>
                                        <p:tgtEl>
                                          <p:spTgt spid="2"/>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250" fill="hold"/>
                                        <p:tgtEl>
                                          <p:spTgt spid="4"/>
                                        </p:tgtEl>
                                        <p:attrNameLst>
                                          <p:attrName>ppt_w</p:attrName>
                                        </p:attrNameLst>
                                      </p:cBhvr>
                                      <p:tavLst>
                                        <p:tav tm="0">
                                          <p:val>
                                            <p:fltVal val="0"/>
                                          </p:val>
                                        </p:tav>
                                        <p:tav tm="100000">
                                          <p:val>
                                            <p:strVal val="#ppt_w"/>
                                          </p:val>
                                        </p:tav>
                                      </p:tavLst>
                                    </p:anim>
                                    <p:anim calcmode="lin" valueType="num">
                                      <p:cBhvr>
                                        <p:cTn id="38" dur="250" fill="hold"/>
                                        <p:tgtEl>
                                          <p:spTgt spid="4"/>
                                        </p:tgtEl>
                                        <p:attrNameLst>
                                          <p:attrName>ppt_h</p:attrName>
                                        </p:attrNameLst>
                                      </p:cBhvr>
                                      <p:tavLst>
                                        <p:tav tm="0">
                                          <p:val>
                                            <p:fltVal val="0"/>
                                          </p:val>
                                        </p:tav>
                                        <p:tav tm="100000">
                                          <p:val>
                                            <p:strVal val="#ppt_h"/>
                                          </p:val>
                                        </p:tav>
                                      </p:tavLst>
                                    </p:anim>
                                    <p:animEffect transition="in" filter="fade">
                                      <p:cBhvr>
                                        <p:cTn id="39" dur="250"/>
                                        <p:tgtEl>
                                          <p:spTgt spid="4"/>
                                        </p:tgtEl>
                                      </p:cBhvr>
                                    </p:animEffect>
                                  </p:childTnLst>
                                </p:cTn>
                              </p:par>
                            </p:childTnLst>
                          </p:cTn>
                        </p:par>
                        <p:par>
                          <p:cTn id="40" fill="hold">
                            <p:stCondLst>
                              <p:cond delay="2750"/>
                            </p:stCondLst>
                            <p:childTnLst>
                              <p:par>
                                <p:cTn id="41" presetID="22" presetClass="entr" presetSubtype="2"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par>
                          <p:cTn id="44" fill="hold">
                            <p:stCondLst>
                              <p:cond delay="3250"/>
                            </p:stCondLst>
                            <p:childTnLst>
                              <p:par>
                                <p:cTn id="45" presetID="2" presetClass="entr" presetSubtype="4"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3750"/>
                            </p:stCondLst>
                            <p:childTnLst>
                              <p:par>
                                <p:cTn id="50" presetID="21"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heel(4)">
                                      <p:cBhvr>
                                        <p:cTn id="5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9" grpId="0"/>
      <p:bldP spid="13"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6"/>
          <p:cNvSpPr>
            <a:spLocks noChangeShapeType="1"/>
          </p:cNvSpPr>
          <p:nvPr/>
        </p:nvSpPr>
        <p:spPr bwMode="auto">
          <a:xfrm flipV="1">
            <a:off x="7445039" y="4403602"/>
            <a:ext cx="0" cy="1099229"/>
          </a:xfrm>
          <a:prstGeom prst="line">
            <a:avLst/>
          </a:prstGeom>
          <a:noFill/>
          <a:ln w="19050">
            <a:solidFill>
              <a:srgbClr val="002060"/>
            </a:solidFill>
            <a:prstDash val="sysDot"/>
            <a:round/>
            <a:headEnd/>
            <a:tailEnd/>
          </a:ln>
          <a:effectLst/>
        </p:spPr>
        <p:txBody>
          <a:bodyPr/>
          <a:lstStyle/>
          <a:p>
            <a:pPr defTabSz="1172261">
              <a:defRPr/>
            </a:pPr>
            <a:endParaRPr lang="en-US" sz="2770" kern="0" noProof="1">
              <a:solidFill>
                <a:srgbClr val="000000">
                  <a:lumMod val="95000"/>
                  <a:lumOff val="5000"/>
                </a:srgbClr>
              </a:solidFill>
              <a:latin typeface="Arial" pitchFamily="34" charset="0"/>
              <a:ea typeface="ＭＳ Ｐゴシック" pitchFamily="-97" charset="-128"/>
            </a:endParaRPr>
          </a:p>
        </p:txBody>
      </p:sp>
      <p:sp>
        <p:nvSpPr>
          <p:cNvPr id="3" name="Line 16"/>
          <p:cNvSpPr>
            <a:spLocks noChangeShapeType="1"/>
          </p:cNvSpPr>
          <p:nvPr/>
        </p:nvSpPr>
        <p:spPr bwMode="auto">
          <a:xfrm flipV="1">
            <a:off x="3541693" y="4382647"/>
            <a:ext cx="0" cy="1120184"/>
          </a:xfrm>
          <a:prstGeom prst="line">
            <a:avLst/>
          </a:prstGeom>
          <a:noFill/>
          <a:ln w="19050">
            <a:solidFill>
              <a:srgbClr val="002060"/>
            </a:solidFill>
            <a:prstDash val="sysDot"/>
            <a:round/>
            <a:headEnd/>
            <a:tailEnd/>
          </a:ln>
          <a:effectLst/>
        </p:spPr>
        <p:txBody>
          <a:bodyPr/>
          <a:lstStyle/>
          <a:p>
            <a:pPr defTabSz="1172261">
              <a:defRPr/>
            </a:pPr>
            <a:endParaRPr lang="en-US" sz="2770" kern="0" noProof="1">
              <a:solidFill>
                <a:srgbClr val="000000">
                  <a:lumMod val="95000"/>
                  <a:lumOff val="5000"/>
                </a:srgbClr>
              </a:solidFill>
              <a:latin typeface="Arial" pitchFamily="34" charset="0"/>
              <a:ea typeface="ＭＳ Ｐゴシック" pitchFamily="-97" charset="-128"/>
            </a:endParaRPr>
          </a:p>
        </p:txBody>
      </p:sp>
      <p:sp>
        <p:nvSpPr>
          <p:cNvPr id="4" name="Line 12"/>
          <p:cNvSpPr>
            <a:spLocks noChangeShapeType="1"/>
          </p:cNvSpPr>
          <p:nvPr/>
        </p:nvSpPr>
        <p:spPr bwMode="auto">
          <a:xfrm flipV="1">
            <a:off x="8875693" y="1986409"/>
            <a:ext cx="0" cy="1252313"/>
          </a:xfrm>
          <a:prstGeom prst="line">
            <a:avLst/>
          </a:prstGeom>
          <a:noFill/>
          <a:ln w="19050">
            <a:solidFill>
              <a:srgbClr val="002060"/>
            </a:solidFill>
            <a:prstDash val="sysDot"/>
            <a:round/>
            <a:headEnd/>
            <a:tailEnd/>
          </a:ln>
          <a:effectLst/>
        </p:spPr>
        <p:txBody>
          <a:bodyPr/>
          <a:lstStyle/>
          <a:p>
            <a:pPr defTabSz="1172261">
              <a:defRPr/>
            </a:pPr>
            <a:endParaRPr lang="en-US" sz="2770" kern="0" noProof="1">
              <a:solidFill>
                <a:srgbClr val="000000">
                  <a:lumMod val="95000"/>
                  <a:lumOff val="5000"/>
                </a:srgbClr>
              </a:solidFill>
              <a:latin typeface="Arial" pitchFamily="34" charset="0"/>
              <a:ea typeface="ＭＳ Ｐゴシック" pitchFamily="-97" charset="-128"/>
            </a:endParaRPr>
          </a:p>
        </p:txBody>
      </p:sp>
      <p:sp>
        <p:nvSpPr>
          <p:cNvPr id="5" name="Line 12"/>
          <p:cNvSpPr>
            <a:spLocks noChangeShapeType="1"/>
          </p:cNvSpPr>
          <p:nvPr/>
        </p:nvSpPr>
        <p:spPr bwMode="auto">
          <a:xfrm flipV="1">
            <a:off x="5282545" y="1986409"/>
            <a:ext cx="0" cy="1252313"/>
          </a:xfrm>
          <a:prstGeom prst="line">
            <a:avLst/>
          </a:prstGeom>
          <a:noFill/>
          <a:ln w="19050">
            <a:solidFill>
              <a:srgbClr val="002060"/>
            </a:solidFill>
            <a:prstDash val="sysDot"/>
            <a:round/>
            <a:headEnd/>
            <a:tailEnd/>
          </a:ln>
          <a:effectLst/>
        </p:spPr>
        <p:txBody>
          <a:bodyPr/>
          <a:lstStyle/>
          <a:p>
            <a:pPr defTabSz="1172261">
              <a:defRPr/>
            </a:pPr>
            <a:endParaRPr lang="en-US" sz="2770" kern="0" noProof="1">
              <a:solidFill>
                <a:srgbClr val="000000">
                  <a:lumMod val="95000"/>
                  <a:lumOff val="5000"/>
                </a:srgbClr>
              </a:solidFill>
              <a:latin typeface="Arial" pitchFamily="34" charset="0"/>
              <a:ea typeface="ＭＳ Ｐゴシック" pitchFamily="-97" charset="-128"/>
            </a:endParaRPr>
          </a:p>
        </p:txBody>
      </p:sp>
      <p:sp>
        <p:nvSpPr>
          <p:cNvPr id="6" name="Line 12"/>
          <p:cNvSpPr>
            <a:spLocks noChangeShapeType="1"/>
          </p:cNvSpPr>
          <p:nvPr/>
        </p:nvSpPr>
        <p:spPr bwMode="auto">
          <a:xfrm flipV="1">
            <a:off x="1349039" y="1975116"/>
            <a:ext cx="0" cy="1456848"/>
          </a:xfrm>
          <a:prstGeom prst="line">
            <a:avLst/>
          </a:prstGeom>
          <a:noFill/>
          <a:ln w="19050">
            <a:solidFill>
              <a:srgbClr val="002060"/>
            </a:solidFill>
            <a:prstDash val="sysDot"/>
            <a:round/>
            <a:headEnd/>
            <a:tailEnd/>
          </a:ln>
          <a:effectLst/>
        </p:spPr>
        <p:txBody>
          <a:bodyPr/>
          <a:lstStyle/>
          <a:p>
            <a:pPr defTabSz="1172261">
              <a:defRPr/>
            </a:pPr>
            <a:endParaRPr lang="en-US" sz="2770" kern="0" noProof="1">
              <a:solidFill>
                <a:srgbClr val="000000">
                  <a:lumMod val="95000"/>
                  <a:lumOff val="5000"/>
                </a:srgbClr>
              </a:solidFill>
              <a:latin typeface="Arial" pitchFamily="34" charset="0"/>
              <a:ea typeface="ＭＳ Ｐゴシック" pitchFamily="-97" charset="-128"/>
            </a:endParaRPr>
          </a:p>
        </p:txBody>
      </p:sp>
      <p:sp>
        <p:nvSpPr>
          <p:cNvPr id="7" name="Vinkel 118"/>
          <p:cNvSpPr>
            <a:spLocks noChangeArrowheads="1"/>
          </p:cNvSpPr>
          <p:nvPr/>
        </p:nvSpPr>
        <p:spPr bwMode="auto">
          <a:xfrm>
            <a:off x="4827569" y="3014859"/>
            <a:ext cx="2457450" cy="1388744"/>
          </a:xfrm>
          <a:prstGeom prst="chevron">
            <a:avLst>
              <a:gd name="adj" fmla="val 49997"/>
            </a:avLst>
          </a:prstGeom>
          <a:solidFill>
            <a:srgbClr val="00B0F0"/>
          </a:solidFill>
          <a:ln>
            <a:noFill/>
          </a:ln>
        </p:spPr>
        <p:txBody>
          <a:bodyPr wrap="none" anchor="ctr"/>
          <a:lstStyle/>
          <a:p>
            <a:pPr defTabSz="1172261" fontAlgn="base">
              <a:spcBef>
                <a:spcPct val="0"/>
              </a:spcBef>
              <a:spcAft>
                <a:spcPct val="0"/>
              </a:spcAft>
            </a:pPr>
            <a:endParaRPr lang="zh-CN" altLang="en-US" sz="2400" b="1" kern="0" noProof="1">
              <a:solidFill>
                <a:prstClr val="white"/>
              </a:solidFill>
              <a:latin typeface="微软雅黑" pitchFamily="34" charset="-122"/>
              <a:ea typeface="微软雅黑" pitchFamily="34" charset="-122"/>
            </a:endParaRPr>
          </a:p>
        </p:txBody>
      </p:sp>
      <p:sp>
        <p:nvSpPr>
          <p:cNvPr id="8" name="Pentagon 119"/>
          <p:cNvSpPr>
            <a:spLocks noChangeArrowheads="1"/>
          </p:cNvSpPr>
          <p:nvPr/>
        </p:nvSpPr>
        <p:spPr bwMode="auto">
          <a:xfrm>
            <a:off x="1061384" y="3016763"/>
            <a:ext cx="2548890" cy="1386840"/>
          </a:xfrm>
          <a:prstGeom prst="homePlate">
            <a:avLst>
              <a:gd name="adj" fmla="val 50004"/>
            </a:avLst>
          </a:prstGeom>
          <a:solidFill>
            <a:srgbClr val="00B0F0"/>
          </a:solidFill>
          <a:ln>
            <a:noFill/>
          </a:ln>
          <a:extLst/>
        </p:spPr>
        <p:txBody>
          <a:bodyPr wrap="none" anchor="ctr"/>
          <a:lstStyle/>
          <a:p>
            <a:pPr defTabSz="1172261" fontAlgn="base">
              <a:spcBef>
                <a:spcPct val="0"/>
              </a:spcBef>
              <a:spcAft>
                <a:spcPct val="0"/>
              </a:spcAft>
            </a:pPr>
            <a:endParaRPr lang="zh-CN" altLang="en-US" sz="2400" b="1" kern="0" noProof="1">
              <a:solidFill>
                <a:prstClr val="white"/>
              </a:solidFill>
              <a:latin typeface="微软雅黑" pitchFamily="34" charset="-122"/>
              <a:ea typeface="微软雅黑" pitchFamily="34" charset="-122"/>
            </a:endParaRPr>
          </a:p>
        </p:txBody>
      </p:sp>
      <p:sp>
        <p:nvSpPr>
          <p:cNvPr id="9" name="Vinkel 120"/>
          <p:cNvSpPr>
            <a:spLocks noChangeArrowheads="1"/>
          </p:cNvSpPr>
          <p:nvPr/>
        </p:nvSpPr>
        <p:spPr bwMode="auto">
          <a:xfrm>
            <a:off x="2991149" y="3014857"/>
            <a:ext cx="2457450" cy="1388746"/>
          </a:xfrm>
          <a:prstGeom prst="chevron">
            <a:avLst>
              <a:gd name="adj" fmla="val 49997"/>
            </a:avLst>
          </a:prstGeom>
          <a:solidFill>
            <a:srgbClr val="0070C0"/>
          </a:solidFill>
          <a:ln w="9525">
            <a:solidFill>
              <a:srgbClr val="0070C0"/>
            </a:solidFill>
            <a:miter lim="800000"/>
            <a:headEnd/>
            <a:tailEnd/>
          </a:ln>
          <a:effectLst/>
          <a:extLst/>
        </p:spPr>
        <p:txBody>
          <a:bodyPr anchor="ctr"/>
          <a:lstStyle/>
          <a:p>
            <a:pPr algn="ctr" defTabSz="1172261" fontAlgn="base">
              <a:spcBef>
                <a:spcPct val="0"/>
              </a:spcBef>
              <a:spcAft>
                <a:spcPct val="0"/>
              </a:spcAft>
            </a:pPr>
            <a:endParaRPr lang="zh-CN" altLang="en-US" sz="2770" noProof="1">
              <a:solidFill>
                <a:srgbClr val="000000">
                  <a:lumMod val="95000"/>
                  <a:lumOff val="5000"/>
                </a:srgbClr>
              </a:solidFill>
              <a:latin typeface="Arial Narrow" pitchFamily="-97" charset="0"/>
              <a:ea typeface="ＭＳ Ｐゴシック" pitchFamily="-97" charset="-128"/>
            </a:endParaRPr>
          </a:p>
        </p:txBody>
      </p:sp>
      <p:sp>
        <p:nvSpPr>
          <p:cNvPr id="10" name="Vinkel 124"/>
          <p:cNvSpPr>
            <a:spLocks noChangeArrowheads="1"/>
          </p:cNvSpPr>
          <p:nvPr/>
        </p:nvSpPr>
        <p:spPr bwMode="auto">
          <a:xfrm>
            <a:off x="6665894" y="3014857"/>
            <a:ext cx="2457450" cy="1388746"/>
          </a:xfrm>
          <a:prstGeom prst="chevron">
            <a:avLst>
              <a:gd name="adj" fmla="val 49997"/>
            </a:avLst>
          </a:prstGeom>
          <a:solidFill>
            <a:srgbClr val="0070C0"/>
          </a:solidFill>
          <a:ln w="9525">
            <a:solidFill>
              <a:srgbClr val="0070C0"/>
            </a:solidFill>
            <a:miter lim="800000"/>
            <a:headEnd/>
            <a:tailEnd/>
          </a:ln>
          <a:effectLst/>
          <a:extLst/>
        </p:spPr>
        <p:txBody>
          <a:bodyPr anchor="ctr"/>
          <a:lstStyle/>
          <a:p>
            <a:pPr algn="ctr" defTabSz="1172261" fontAlgn="base">
              <a:spcBef>
                <a:spcPct val="0"/>
              </a:spcBef>
              <a:spcAft>
                <a:spcPct val="0"/>
              </a:spcAft>
            </a:pPr>
            <a:endParaRPr lang="zh-CN" altLang="en-US" sz="2770" noProof="1">
              <a:solidFill>
                <a:srgbClr val="000000">
                  <a:lumMod val="95000"/>
                  <a:lumOff val="5000"/>
                </a:srgbClr>
              </a:solidFill>
              <a:latin typeface="Arial Narrow" pitchFamily="-97" charset="0"/>
              <a:ea typeface="ＭＳ Ｐゴシック" pitchFamily="-97" charset="-128"/>
            </a:endParaRPr>
          </a:p>
        </p:txBody>
      </p:sp>
      <p:sp>
        <p:nvSpPr>
          <p:cNvPr id="11" name="Vinkel 125"/>
          <p:cNvSpPr>
            <a:spLocks noChangeArrowheads="1"/>
          </p:cNvSpPr>
          <p:nvPr/>
        </p:nvSpPr>
        <p:spPr bwMode="auto">
          <a:xfrm>
            <a:off x="8502314" y="3014857"/>
            <a:ext cx="2457450" cy="1388746"/>
          </a:xfrm>
          <a:prstGeom prst="chevron">
            <a:avLst>
              <a:gd name="adj" fmla="val 49997"/>
            </a:avLst>
          </a:prstGeom>
          <a:solidFill>
            <a:srgbClr val="00B0F0"/>
          </a:solidFill>
          <a:ln>
            <a:noFill/>
          </a:ln>
          <a:extLst/>
        </p:spPr>
        <p:txBody>
          <a:bodyPr wrap="none" anchor="ctr"/>
          <a:lstStyle/>
          <a:p>
            <a:pPr defTabSz="1172261" fontAlgn="base">
              <a:spcBef>
                <a:spcPct val="0"/>
              </a:spcBef>
              <a:spcAft>
                <a:spcPct val="0"/>
              </a:spcAft>
            </a:pPr>
            <a:endParaRPr lang="zh-CN" altLang="en-US" sz="2400" b="1" kern="0" noProof="1">
              <a:solidFill>
                <a:prstClr val="white"/>
              </a:solidFill>
              <a:latin typeface="微软雅黑" pitchFamily="34" charset="-122"/>
              <a:ea typeface="微软雅黑" pitchFamily="34" charset="-122"/>
            </a:endParaRPr>
          </a:p>
        </p:txBody>
      </p:sp>
      <p:sp>
        <p:nvSpPr>
          <p:cNvPr id="12" name="Rektangel 143"/>
          <p:cNvSpPr>
            <a:spLocks noChangeArrowheads="1"/>
          </p:cNvSpPr>
          <p:nvPr/>
        </p:nvSpPr>
        <p:spPr bwMode="auto">
          <a:xfrm>
            <a:off x="7344071" y="3440403"/>
            <a:ext cx="1928197"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172261" fontAlgn="base">
              <a:spcBef>
                <a:spcPct val="0"/>
              </a:spcBef>
              <a:spcAft>
                <a:spcPct val="0"/>
              </a:spcAft>
            </a:pPr>
            <a:r>
              <a:rPr lang="zh-CN" altLang="en-US" sz="2770" b="1" noProof="1">
                <a:solidFill>
                  <a:prstClr val="white"/>
                </a:solidFill>
                <a:latin typeface="微软雅黑" pitchFamily="34" charset="-122"/>
                <a:ea typeface="微软雅黑" pitchFamily="34" charset="-122"/>
              </a:rPr>
              <a:t>文字描述</a:t>
            </a:r>
            <a:endParaRPr lang="en-US" altLang="zh-CN" sz="2770" b="1" noProof="1">
              <a:solidFill>
                <a:prstClr val="white"/>
              </a:solidFill>
              <a:latin typeface="微软雅黑" pitchFamily="34" charset="-122"/>
              <a:ea typeface="微软雅黑" pitchFamily="34" charset="-122"/>
            </a:endParaRPr>
          </a:p>
        </p:txBody>
      </p:sp>
      <p:sp>
        <p:nvSpPr>
          <p:cNvPr id="13" name="Rektangel 145"/>
          <p:cNvSpPr>
            <a:spLocks noChangeArrowheads="1"/>
          </p:cNvSpPr>
          <p:nvPr/>
        </p:nvSpPr>
        <p:spPr bwMode="auto">
          <a:xfrm>
            <a:off x="1347133" y="1976789"/>
            <a:ext cx="2872740" cy="712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defTabSz="1172261" fontAlgn="base">
              <a:lnSpc>
                <a:spcPct val="120000"/>
              </a:lnSpc>
              <a:spcBef>
                <a:spcPct val="0"/>
              </a:spcBef>
              <a:spcAft>
                <a:spcPct val="0"/>
              </a:spcAft>
              <a:buFont typeface="Arial" pitchFamily="34" charset="0"/>
              <a:buChar char="•"/>
            </a:pPr>
            <a:r>
              <a:rPr lang="zh-CN" altLang="en-US" sz="1680" b="1" dirty="0">
                <a:solidFill>
                  <a:srgbClr val="1F497D">
                    <a:lumMod val="50000"/>
                  </a:srgbClr>
                </a:solidFill>
                <a:latin typeface="微软雅黑" pitchFamily="34" charset="-122"/>
                <a:ea typeface="微软雅黑" pitchFamily="34" charset="-122"/>
              </a:rPr>
              <a:t>在此录入文字内容</a:t>
            </a:r>
          </a:p>
          <a:p>
            <a:pPr marL="342900" indent="-342900" defTabSz="1172261" fontAlgn="base">
              <a:lnSpc>
                <a:spcPct val="120000"/>
              </a:lnSpc>
              <a:spcBef>
                <a:spcPct val="0"/>
              </a:spcBef>
              <a:spcAft>
                <a:spcPct val="0"/>
              </a:spcAft>
              <a:buFont typeface="Arial" pitchFamily="34" charset="0"/>
              <a:buChar char="•"/>
            </a:pPr>
            <a:r>
              <a:rPr lang="zh-CN" altLang="en-US" sz="1680" b="1" dirty="0">
                <a:solidFill>
                  <a:srgbClr val="1F497D">
                    <a:lumMod val="50000"/>
                  </a:srgbClr>
                </a:solidFill>
                <a:latin typeface="微软雅黑" pitchFamily="34" charset="-122"/>
                <a:ea typeface="微软雅黑" pitchFamily="34" charset="-122"/>
              </a:rPr>
              <a:t>在此录入文字内容</a:t>
            </a:r>
          </a:p>
        </p:txBody>
      </p:sp>
      <p:sp>
        <p:nvSpPr>
          <p:cNvPr id="14" name="Rektangel 148"/>
          <p:cNvSpPr>
            <a:spLocks noChangeArrowheads="1"/>
          </p:cNvSpPr>
          <p:nvPr/>
        </p:nvSpPr>
        <p:spPr bwMode="auto">
          <a:xfrm>
            <a:off x="3539789" y="4764757"/>
            <a:ext cx="2347625" cy="712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defTabSz="1172261" fontAlgn="base">
              <a:lnSpc>
                <a:spcPct val="120000"/>
              </a:lnSpc>
              <a:spcBef>
                <a:spcPct val="0"/>
              </a:spcBef>
              <a:spcAft>
                <a:spcPct val="0"/>
              </a:spcAft>
              <a:buFont typeface="Arial" pitchFamily="34" charset="0"/>
              <a:buChar char="•"/>
            </a:pPr>
            <a:r>
              <a:rPr lang="zh-CN" altLang="en-US" sz="1680" b="1" dirty="0">
                <a:solidFill>
                  <a:srgbClr val="1F497D">
                    <a:lumMod val="50000"/>
                  </a:srgbClr>
                </a:solidFill>
                <a:latin typeface="微软雅黑" pitchFamily="34" charset="-122"/>
                <a:ea typeface="微软雅黑" pitchFamily="34" charset="-122"/>
              </a:rPr>
              <a:t>在此录入文字内容</a:t>
            </a:r>
          </a:p>
          <a:p>
            <a:pPr marL="342900" indent="-342900" defTabSz="1172261" fontAlgn="base">
              <a:lnSpc>
                <a:spcPct val="120000"/>
              </a:lnSpc>
              <a:spcBef>
                <a:spcPct val="0"/>
              </a:spcBef>
              <a:spcAft>
                <a:spcPct val="0"/>
              </a:spcAft>
              <a:buFont typeface="Arial" pitchFamily="34" charset="0"/>
              <a:buChar char="•"/>
            </a:pPr>
            <a:r>
              <a:rPr lang="zh-CN" altLang="en-US" sz="1680" b="1" dirty="0">
                <a:solidFill>
                  <a:srgbClr val="1F497D">
                    <a:lumMod val="50000"/>
                  </a:srgbClr>
                </a:solidFill>
                <a:latin typeface="微软雅黑" pitchFamily="34" charset="-122"/>
                <a:ea typeface="微软雅黑" pitchFamily="34" charset="-122"/>
              </a:rPr>
              <a:t>在此录入文字内容</a:t>
            </a:r>
          </a:p>
        </p:txBody>
      </p:sp>
      <p:sp>
        <p:nvSpPr>
          <p:cNvPr id="15" name="Rektangel 149"/>
          <p:cNvSpPr>
            <a:spLocks noChangeArrowheads="1"/>
          </p:cNvSpPr>
          <p:nvPr/>
        </p:nvSpPr>
        <p:spPr bwMode="auto">
          <a:xfrm>
            <a:off x="7435514" y="4764757"/>
            <a:ext cx="2295524" cy="712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defTabSz="1172261" fontAlgn="base">
              <a:lnSpc>
                <a:spcPct val="120000"/>
              </a:lnSpc>
              <a:spcBef>
                <a:spcPct val="0"/>
              </a:spcBef>
              <a:spcAft>
                <a:spcPct val="0"/>
              </a:spcAft>
              <a:buFont typeface="Arial" pitchFamily="34" charset="0"/>
              <a:buChar char="•"/>
            </a:pPr>
            <a:r>
              <a:rPr lang="zh-CN" altLang="en-US" sz="1680" b="1" dirty="0">
                <a:solidFill>
                  <a:srgbClr val="1F497D">
                    <a:lumMod val="50000"/>
                  </a:srgbClr>
                </a:solidFill>
                <a:latin typeface="微软雅黑" pitchFamily="34" charset="-122"/>
                <a:ea typeface="微软雅黑" pitchFamily="34" charset="-122"/>
              </a:rPr>
              <a:t>在此录入文字内容</a:t>
            </a:r>
          </a:p>
          <a:p>
            <a:pPr marL="342900" indent="-342900" defTabSz="1172261" fontAlgn="base">
              <a:lnSpc>
                <a:spcPct val="120000"/>
              </a:lnSpc>
              <a:spcBef>
                <a:spcPct val="0"/>
              </a:spcBef>
              <a:spcAft>
                <a:spcPct val="0"/>
              </a:spcAft>
              <a:buFont typeface="Arial" pitchFamily="34" charset="0"/>
              <a:buChar char="•"/>
            </a:pPr>
            <a:r>
              <a:rPr lang="zh-CN" altLang="en-US" sz="1680" b="1" dirty="0">
                <a:solidFill>
                  <a:srgbClr val="1F497D">
                    <a:lumMod val="50000"/>
                  </a:srgbClr>
                </a:solidFill>
                <a:latin typeface="微软雅黑" pitchFamily="34" charset="-122"/>
                <a:ea typeface="微软雅黑" pitchFamily="34" charset="-122"/>
              </a:rPr>
              <a:t>在此录入文字内容</a:t>
            </a:r>
          </a:p>
        </p:txBody>
      </p:sp>
      <p:sp>
        <p:nvSpPr>
          <p:cNvPr id="16" name="Rektangel 155"/>
          <p:cNvSpPr>
            <a:spLocks noChangeArrowheads="1"/>
          </p:cNvSpPr>
          <p:nvPr/>
        </p:nvSpPr>
        <p:spPr bwMode="auto">
          <a:xfrm>
            <a:off x="5484792" y="3440403"/>
            <a:ext cx="1611629"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172261" fontAlgn="base">
              <a:spcBef>
                <a:spcPct val="0"/>
              </a:spcBef>
              <a:spcAft>
                <a:spcPct val="0"/>
              </a:spcAft>
            </a:pPr>
            <a:r>
              <a:rPr lang="zh-CN" altLang="en-US" sz="2770" b="1" noProof="1">
                <a:solidFill>
                  <a:prstClr val="white"/>
                </a:solidFill>
                <a:latin typeface="微软雅黑" pitchFamily="34" charset="-122"/>
                <a:ea typeface="微软雅黑" pitchFamily="34" charset="-122"/>
              </a:rPr>
              <a:t>文字描述</a:t>
            </a:r>
            <a:endParaRPr lang="en-US" altLang="zh-CN" sz="2770" b="1" noProof="1">
              <a:solidFill>
                <a:prstClr val="white"/>
              </a:solidFill>
              <a:latin typeface="微软雅黑" pitchFamily="34" charset="-122"/>
              <a:ea typeface="微软雅黑" pitchFamily="34" charset="-122"/>
            </a:endParaRPr>
          </a:p>
        </p:txBody>
      </p:sp>
      <p:sp>
        <p:nvSpPr>
          <p:cNvPr id="17" name="Rektangel 156"/>
          <p:cNvSpPr>
            <a:spLocks noChangeArrowheads="1"/>
          </p:cNvSpPr>
          <p:nvPr/>
        </p:nvSpPr>
        <p:spPr bwMode="auto">
          <a:xfrm>
            <a:off x="9127153" y="3440403"/>
            <a:ext cx="170688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172261" fontAlgn="base">
              <a:spcBef>
                <a:spcPct val="0"/>
              </a:spcBef>
              <a:spcAft>
                <a:spcPct val="0"/>
              </a:spcAft>
            </a:pPr>
            <a:r>
              <a:rPr lang="zh-CN" altLang="en-US" sz="2770" b="1" noProof="1">
                <a:solidFill>
                  <a:prstClr val="white"/>
                </a:solidFill>
                <a:latin typeface="微软雅黑" pitchFamily="34" charset="-122"/>
                <a:ea typeface="微软雅黑" pitchFamily="34" charset="-122"/>
              </a:rPr>
              <a:t>文字描述</a:t>
            </a:r>
            <a:endParaRPr lang="en-US" altLang="zh-CN" sz="2770" b="1" noProof="1">
              <a:solidFill>
                <a:prstClr val="white"/>
              </a:solidFill>
              <a:latin typeface="微软雅黑" pitchFamily="34" charset="-122"/>
              <a:ea typeface="微软雅黑" pitchFamily="34" charset="-122"/>
            </a:endParaRPr>
          </a:p>
        </p:txBody>
      </p:sp>
      <p:sp>
        <p:nvSpPr>
          <p:cNvPr id="18" name="Rektangel 157"/>
          <p:cNvSpPr>
            <a:spLocks noChangeArrowheads="1"/>
          </p:cNvSpPr>
          <p:nvPr/>
        </p:nvSpPr>
        <p:spPr bwMode="auto">
          <a:xfrm>
            <a:off x="3595033" y="3440403"/>
            <a:ext cx="172593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172261" fontAlgn="base">
              <a:spcBef>
                <a:spcPct val="0"/>
              </a:spcBef>
              <a:spcAft>
                <a:spcPct val="0"/>
              </a:spcAft>
            </a:pPr>
            <a:r>
              <a:rPr lang="zh-CN" altLang="en-US" sz="2770" b="1" noProof="1">
                <a:solidFill>
                  <a:prstClr val="white"/>
                </a:solidFill>
                <a:latin typeface="微软雅黑" pitchFamily="34" charset="-122"/>
                <a:ea typeface="微软雅黑" pitchFamily="34" charset="-122"/>
              </a:rPr>
              <a:t>文字描述</a:t>
            </a:r>
            <a:endParaRPr lang="en-US" sz="2770" b="1" noProof="1">
              <a:solidFill>
                <a:prstClr val="white"/>
              </a:solidFill>
              <a:latin typeface="微软雅黑" pitchFamily="34" charset="-122"/>
              <a:ea typeface="微软雅黑" pitchFamily="34" charset="-122"/>
            </a:endParaRPr>
          </a:p>
        </p:txBody>
      </p:sp>
      <p:sp>
        <p:nvSpPr>
          <p:cNvPr id="19" name="Rektangel 158"/>
          <p:cNvSpPr>
            <a:spLocks noChangeArrowheads="1"/>
          </p:cNvSpPr>
          <p:nvPr/>
        </p:nvSpPr>
        <p:spPr bwMode="auto">
          <a:xfrm>
            <a:off x="1385233" y="3440403"/>
            <a:ext cx="1674496"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172261" fontAlgn="base">
              <a:spcBef>
                <a:spcPct val="0"/>
              </a:spcBef>
              <a:spcAft>
                <a:spcPct val="0"/>
              </a:spcAft>
            </a:pPr>
            <a:r>
              <a:rPr lang="zh-CN" altLang="en-US" sz="2770" b="1" noProof="1">
                <a:solidFill>
                  <a:prstClr val="white"/>
                </a:solidFill>
                <a:latin typeface="微软雅黑" pitchFamily="34" charset="-122"/>
                <a:ea typeface="微软雅黑" pitchFamily="34" charset="-122"/>
              </a:rPr>
              <a:t>文字描述</a:t>
            </a:r>
            <a:endParaRPr lang="en-US" altLang="zh-CN" sz="2770" b="1" noProof="1">
              <a:solidFill>
                <a:prstClr val="white"/>
              </a:solidFill>
              <a:latin typeface="微软雅黑" pitchFamily="34" charset="-122"/>
              <a:ea typeface="微软雅黑" pitchFamily="34" charset="-122"/>
            </a:endParaRPr>
          </a:p>
        </p:txBody>
      </p:sp>
      <p:sp>
        <p:nvSpPr>
          <p:cNvPr id="20" name="Rektangel 145"/>
          <p:cNvSpPr>
            <a:spLocks noChangeArrowheads="1"/>
          </p:cNvSpPr>
          <p:nvPr/>
        </p:nvSpPr>
        <p:spPr bwMode="auto">
          <a:xfrm>
            <a:off x="5336481" y="1976789"/>
            <a:ext cx="2337643" cy="712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defTabSz="1172261" fontAlgn="base">
              <a:lnSpc>
                <a:spcPct val="120000"/>
              </a:lnSpc>
              <a:spcBef>
                <a:spcPct val="0"/>
              </a:spcBef>
              <a:spcAft>
                <a:spcPct val="0"/>
              </a:spcAft>
              <a:buFont typeface="Arial" pitchFamily="34" charset="0"/>
              <a:buChar char="•"/>
            </a:pPr>
            <a:r>
              <a:rPr lang="zh-CN" altLang="en-US" sz="1680" b="1" dirty="0">
                <a:solidFill>
                  <a:srgbClr val="1F497D">
                    <a:lumMod val="50000"/>
                  </a:srgbClr>
                </a:solidFill>
                <a:latin typeface="微软雅黑" pitchFamily="34" charset="-122"/>
                <a:ea typeface="微软雅黑" pitchFamily="34" charset="-122"/>
              </a:rPr>
              <a:t>在此录入文字内容</a:t>
            </a:r>
          </a:p>
          <a:p>
            <a:pPr marL="342900" indent="-342900" defTabSz="1172261" fontAlgn="base">
              <a:lnSpc>
                <a:spcPct val="120000"/>
              </a:lnSpc>
              <a:spcBef>
                <a:spcPct val="0"/>
              </a:spcBef>
              <a:spcAft>
                <a:spcPct val="0"/>
              </a:spcAft>
              <a:buFont typeface="Arial" pitchFamily="34" charset="0"/>
              <a:buChar char="•"/>
            </a:pPr>
            <a:r>
              <a:rPr lang="zh-CN" altLang="en-US" sz="1680" b="1" dirty="0">
                <a:solidFill>
                  <a:srgbClr val="1F497D">
                    <a:lumMod val="50000"/>
                  </a:srgbClr>
                </a:solidFill>
                <a:latin typeface="微软雅黑" pitchFamily="34" charset="-122"/>
                <a:ea typeface="微软雅黑" pitchFamily="34" charset="-122"/>
              </a:rPr>
              <a:t>在此录入文字内容</a:t>
            </a:r>
          </a:p>
        </p:txBody>
      </p:sp>
      <p:sp>
        <p:nvSpPr>
          <p:cNvPr id="21" name="Rektangel 145"/>
          <p:cNvSpPr>
            <a:spLocks noChangeArrowheads="1"/>
          </p:cNvSpPr>
          <p:nvPr/>
        </p:nvSpPr>
        <p:spPr bwMode="auto">
          <a:xfrm>
            <a:off x="8881557" y="1976789"/>
            <a:ext cx="2355631" cy="712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defTabSz="1172261" fontAlgn="base">
              <a:lnSpc>
                <a:spcPct val="120000"/>
              </a:lnSpc>
              <a:spcBef>
                <a:spcPct val="0"/>
              </a:spcBef>
              <a:spcAft>
                <a:spcPct val="0"/>
              </a:spcAft>
              <a:buFont typeface="Arial" pitchFamily="34" charset="0"/>
              <a:buChar char="•"/>
            </a:pPr>
            <a:r>
              <a:rPr lang="zh-CN" altLang="en-US" sz="1680" b="1" dirty="0">
                <a:solidFill>
                  <a:srgbClr val="1F497D">
                    <a:lumMod val="50000"/>
                  </a:srgbClr>
                </a:solidFill>
                <a:latin typeface="微软雅黑" pitchFamily="34" charset="-122"/>
                <a:ea typeface="微软雅黑" pitchFamily="34" charset="-122"/>
              </a:rPr>
              <a:t>在此录入文字内容</a:t>
            </a:r>
          </a:p>
          <a:p>
            <a:pPr marL="342900" indent="-342900" defTabSz="1172261" fontAlgn="base">
              <a:lnSpc>
                <a:spcPct val="120000"/>
              </a:lnSpc>
              <a:spcBef>
                <a:spcPct val="0"/>
              </a:spcBef>
              <a:spcAft>
                <a:spcPct val="0"/>
              </a:spcAft>
              <a:buFont typeface="Arial" pitchFamily="34" charset="0"/>
              <a:buChar char="•"/>
            </a:pPr>
            <a:r>
              <a:rPr lang="zh-CN" altLang="en-US" sz="1680" b="1" dirty="0">
                <a:solidFill>
                  <a:srgbClr val="1F497D">
                    <a:lumMod val="50000"/>
                  </a:srgbClr>
                </a:solidFill>
                <a:latin typeface="微软雅黑" pitchFamily="34" charset="-122"/>
                <a:ea typeface="微软雅黑" pitchFamily="34" charset="-122"/>
              </a:rPr>
              <a:t>在此录入文字内容</a:t>
            </a:r>
          </a:p>
        </p:txBody>
      </p:sp>
      <p:sp>
        <p:nvSpPr>
          <p:cNvPr id="22"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397750252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53" presetClass="entr" presetSubtype="16" fill="hold" grpId="1"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ppt_w</p:attrName>
                                            </p:attrNameLst>
                                          </p:cBhvr>
                                          <p:tavLst>
                                            <p:tav tm="0">
                                              <p:val>
                                                <p:fltVal val="0"/>
                                              </p:val>
                                            </p:tav>
                                            <p:tav tm="100000">
                                              <p:val>
                                                <p:strVal val="#ppt_w"/>
                                              </p:val>
                                            </p:tav>
                                          </p:tavLst>
                                        </p:anim>
                                        <p:anim calcmode="lin" valueType="num">
                                          <p:cBhvr>
                                            <p:cTn id="12" dur="750" fill="hold"/>
                                            <p:tgtEl>
                                              <p:spTgt spid="11"/>
                                            </p:tgtEl>
                                            <p:attrNameLst>
                                              <p:attrName>ppt_h</p:attrName>
                                            </p:attrNameLst>
                                          </p:cBhvr>
                                          <p:tavLst>
                                            <p:tav tm="0">
                                              <p:val>
                                                <p:fltVal val="0"/>
                                              </p:val>
                                            </p:tav>
                                            <p:tav tm="100000">
                                              <p:val>
                                                <p:strVal val="#ppt_h"/>
                                              </p:val>
                                            </p:tav>
                                          </p:tavLst>
                                        </p:anim>
                                        <p:animEffect transition="in" filter="fade">
                                          <p:cBhvr>
                                            <p:cTn id="13" dur="750"/>
                                            <p:tgtEl>
                                              <p:spTgt spid="11"/>
                                            </p:tgtEl>
                                          </p:cBhvr>
                                        </p:animEffect>
                                      </p:childTnLst>
                                    </p:cTn>
                                  </p:par>
                                  <p:par>
                                    <p:cTn id="14" presetID="2" presetClass="entr" presetSubtype="8"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fill="hold"/>
                                            <p:tgtEl>
                                              <p:spTgt spid="10"/>
                                            </p:tgtEl>
                                            <p:attrNameLst>
                                              <p:attrName>ppt_x</p:attrName>
                                            </p:attrNameLst>
                                          </p:cBhvr>
                                          <p:tavLst>
                                            <p:tav tm="0">
                                              <p:val>
                                                <p:strVal val="0-#ppt_w/2"/>
                                              </p:val>
                                            </p:tav>
                                            <p:tav tm="100000">
                                              <p:val>
                                                <p:strVal val="#ppt_x"/>
                                              </p:val>
                                            </p:tav>
                                          </p:tavLst>
                                        </p:anim>
                                        <p:anim calcmode="lin" valueType="num">
                                          <p:cBhvr additive="base">
                                            <p:cTn id="17" dur="750" fill="hold"/>
                                            <p:tgtEl>
                                              <p:spTgt spid="10"/>
                                            </p:tgtEl>
                                            <p:attrNameLst>
                                              <p:attrName>ppt_y</p:attrName>
                                            </p:attrNameLst>
                                          </p:cBhvr>
                                          <p:tavLst>
                                            <p:tav tm="0">
                                              <p:val>
                                                <p:strVal val="#ppt_y"/>
                                              </p:val>
                                            </p:tav>
                                            <p:tav tm="100000">
                                              <p:val>
                                                <p:strVal val="#ppt_y"/>
                                              </p:val>
                                            </p:tav>
                                          </p:tavLst>
                                        </p:anim>
                                      </p:childTnLst>
                                    </p:cTn>
                                  </p:par>
                                  <p:par>
                                    <p:cTn id="18" presetID="53" presetClass="entr" presetSubtype="16" fill="hold" grpId="1" nodeType="withEffect">
                                      <p:stCondLst>
                                        <p:cond delay="250"/>
                                      </p:stCondLst>
                                      <p:childTnLst>
                                        <p:set>
                                          <p:cBhvr>
                                            <p:cTn id="19" dur="1" fill="hold">
                                              <p:stCondLst>
                                                <p:cond delay="0"/>
                                              </p:stCondLst>
                                            </p:cTn>
                                            <p:tgtEl>
                                              <p:spTgt spid="10"/>
                                            </p:tgtEl>
                                            <p:attrNameLst>
                                              <p:attrName>style.visibility</p:attrName>
                                            </p:attrNameLst>
                                          </p:cBhvr>
                                          <p:to>
                                            <p:strVal val="visible"/>
                                          </p:to>
                                        </p:set>
                                        <p:anim calcmode="lin" valueType="num">
                                          <p:cBhvr>
                                            <p:cTn id="20" dur="750" fill="hold"/>
                                            <p:tgtEl>
                                              <p:spTgt spid="10"/>
                                            </p:tgtEl>
                                            <p:attrNameLst>
                                              <p:attrName>ppt_w</p:attrName>
                                            </p:attrNameLst>
                                          </p:cBhvr>
                                          <p:tavLst>
                                            <p:tav tm="0">
                                              <p:val>
                                                <p:fltVal val="0"/>
                                              </p:val>
                                            </p:tav>
                                            <p:tav tm="100000">
                                              <p:val>
                                                <p:strVal val="#ppt_w"/>
                                              </p:val>
                                            </p:tav>
                                          </p:tavLst>
                                        </p:anim>
                                        <p:anim calcmode="lin" valueType="num">
                                          <p:cBhvr>
                                            <p:cTn id="21" dur="750" fill="hold"/>
                                            <p:tgtEl>
                                              <p:spTgt spid="10"/>
                                            </p:tgtEl>
                                            <p:attrNameLst>
                                              <p:attrName>ppt_h</p:attrName>
                                            </p:attrNameLst>
                                          </p:cBhvr>
                                          <p:tavLst>
                                            <p:tav tm="0">
                                              <p:val>
                                                <p:fltVal val="0"/>
                                              </p:val>
                                            </p:tav>
                                            <p:tav tm="100000">
                                              <p:val>
                                                <p:strVal val="#ppt_h"/>
                                              </p:val>
                                            </p:tav>
                                          </p:tavLst>
                                        </p:anim>
                                        <p:animEffect transition="in" filter="fade">
                                          <p:cBhvr>
                                            <p:cTn id="22" dur="750"/>
                                            <p:tgtEl>
                                              <p:spTgt spid="10"/>
                                            </p:tgtEl>
                                          </p:cBhvr>
                                        </p:animEffect>
                                      </p:childTnLst>
                                    </p:cTn>
                                  </p:par>
                                  <p:par>
                                    <p:cTn id="23" presetID="2" presetClass="entr" presetSubtype="8"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750" fill="hold"/>
                                            <p:tgtEl>
                                              <p:spTgt spid="7"/>
                                            </p:tgtEl>
                                            <p:attrNameLst>
                                              <p:attrName>ppt_x</p:attrName>
                                            </p:attrNameLst>
                                          </p:cBhvr>
                                          <p:tavLst>
                                            <p:tav tm="0">
                                              <p:val>
                                                <p:strVal val="0-#ppt_w/2"/>
                                              </p:val>
                                            </p:tav>
                                            <p:tav tm="100000">
                                              <p:val>
                                                <p:strVal val="#ppt_x"/>
                                              </p:val>
                                            </p:tav>
                                          </p:tavLst>
                                        </p:anim>
                                        <p:anim calcmode="lin" valueType="num">
                                          <p:cBhvr additive="base">
                                            <p:cTn id="26" dur="75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1" nodeType="withEffect">
                                      <p:stCondLst>
                                        <p:cond delay="500"/>
                                      </p:stCondLst>
                                      <p:childTnLst>
                                        <p:set>
                                          <p:cBhvr>
                                            <p:cTn id="28" dur="1" fill="hold">
                                              <p:stCondLst>
                                                <p:cond delay="0"/>
                                              </p:stCondLst>
                                            </p:cTn>
                                            <p:tgtEl>
                                              <p:spTgt spid="7"/>
                                            </p:tgtEl>
                                            <p:attrNameLst>
                                              <p:attrName>style.visibility</p:attrName>
                                            </p:attrNameLst>
                                          </p:cBhvr>
                                          <p:to>
                                            <p:strVal val="visible"/>
                                          </p:to>
                                        </p:set>
                                        <p:anim calcmode="lin" valueType="num">
                                          <p:cBhvr>
                                            <p:cTn id="29" dur="750" fill="hold"/>
                                            <p:tgtEl>
                                              <p:spTgt spid="7"/>
                                            </p:tgtEl>
                                            <p:attrNameLst>
                                              <p:attrName>ppt_w</p:attrName>
                                            </p:attrNameLst>
                                          </p:cBhvr>
                                          <p:tavLst>
                                            <p:tav tm="0">
                                              <p:val>
                                                <p:fltVal val="0"/>
                                              </p:val>
                                            </p:tav>
                                            <p:tav tm="100000">
                                              <p:val>
                                                <p:strVal val="#ppt_w"/>
                                              </p:val>
                                            </p:tav>
                                          </p:tavLst>
                                        </p:anim>
                                        <p:anim calcmode="lin" valueType="num">
                                          <p:cBhvr>
                                            <p:cTn id="30" dur="750" fill="hold"/>
                                            <p:tgtEl>
                                              <p:spTgt spid="7"/>
                                            </p:tgtEl>
                                            <p:attrNameLst>
                                              <p:attrName>ppt_h</p:attrName>
                                            </p:attrNameLst>
                                          </p:cBhvr>
                                          <p:tavLst>
                                            <p:tav tm="0">
                                              <p:val>
                                                <p:fltVal val="0"/>
                                              </p:val>
                                            </p:tav>
                                            <p:tav tm="100000">
                                              <p:val>
                                                <p:strVal val="#ppt_h"/>
                                              </p:val>
                                            </p:tav>
                                          </p:tavLst>
                                        </p:anim>
                                        <p:animEffect transition="in" filter="fade">
                                          <p:cBhvr>
                                            <p:cTn id="31" dur="750"/>
                                            <p:tgtEl>
                                              <p:spTgt spid="7"/>
                                            </p:tgtEl>
                                          </p:cBhvr>
                                        </p:animEffect>
                                      </p:childTnLst>
                                    </p:cTn>
                                  </p:par>
                                  <p:par>
                                    <p:cTn id="32" presetID="2" presetClass="entr" presetSubtype="8" fill="hold" grpId="0" nodeType="withEffect">
                                      <p:stCondLst>
                                        <p:cond delay="75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750" fill="hold"/>
                                            <p:tgtEl>
                                              <p:spTgt spid="9"/>
                                            </p:tgtEl>
                                            <p:attrNameLst>
                                              <p:attrName>ppt_x</p:attrName>
                                            </p:attrNameLst>
                                          </p:cBhvr>
                                          <p:tavLst>
                                            <p:tav tm="0">
                                              <p:val>
                                                <p:strVal val="0-#ppt_w/2"/>
                                              </p:val>
                                            </p:tav>
                                            <p:tav tm="100000">
                                              <p:val>
                                                <p:strVal val="#ppt_x"/>
                                              </p:val>
                                            </p:tav>
                                          </p:tavLst>
                                        </p:anim>
                                        <p:anim calcmode="lin" valueType="num">
                                          <p:cBhvr additive="base">
                                            <p:cTn id="35" dur="750" fill="hold"/>
                                            <p:tgtEl>
                                              <p:spTgt spid="9"/>
                                            </p:tgtEl>
                                            <p:attrNameLst>
                                              <p:attrName>ppt_y</p:attrName>
                                            </p:attrNameLst>
                                          </p:cBhvr>
                                          <p:tavLst>
                                            <p:tav tm="0">
                                              <p:val>
                                                <p:strVal val="#ppt_y"/>
                                              </p:val>
                                            </p:tav>
                                            <p:tav tm="100000">
                                              <p:val>
                                                <p:strVal val="#ppt_y"/>
                                              </p:val>
                                            </p:tav>
                                          </p:tavLst>
                                        </p:anim>
                                      </p:childTnLst>
                                    </p:cTn>
                                  </p:par>
                                  <p:par>
                                    <p:cTn id="36" presetID="53" presetClass="entr" presetSubtype="16" fill="hold" grpId="1" nodeType="withEffect">
                                      <p:stCondLst>
                                        <p:cond delay="750"/>
                                      </p:stCondLst>
                                      <p:childTnLst>
                                        <p:set>
                                          <p:cBhvr>
                                            <p:cTn id="37" dur="1" fill="hold">
                                              <p:stCondLst>
                                                <p:cond delay="0"/>
                                              </p:stCondLst>
                                            </p:cTn>
                                            <p:tgtEl>
                                              <p:spTgt spid="9"/>
                                            </p:tgtEl>
                                            <p:attrNameLst>
                                              <p:attrName>style.visibility</p:attrName>
                                            </p:attrNameLst>
                                          </p:cBhvr>
                                          <p:to>
                                            <p:strVal val="visible"/>
                                          </p:to>
                                        </p:set>
                                        <p:anim calcmode="lin" valueType="num">
                                          <p:cBhvr>
                                            <p:cTn id="38" dur="750" fill="hold"/>
                                            <p:tgtEl>
                                              <p:spTgt spid="9"/>
                                            </p:tgtEl>
                                            <p:attrNameLst>
                                              <p:attrName>ppt_w</p:attrName>
                                            </p:attrNameLst>
                                          </p:cBhvr>
                                          <p:tavLst>
                                            <p:tav tm="0">
                                              <p:val>
                                                <p:fltVal val="0"/>
                                              </p:val>
                                            </p:tav>
                                            <p:tav tm="100000">
                                              <p:val>
                                                <p:strVal val="#ppt_w"/>
                                              </p:val>
                                            </p:tav>
                                          </p:tavLst>
                                        </p:anim>
                                        <p:anim calcmode="lin" valueType="num">
                                          <p:cBhvr>
                                            <p:cTn id="39" dur="750" fill="hold"/>
                                            <p:tgtEl>
                                              <p:spTgt spid="9"/>
                                            </p:tgtEl>
                                            <p:attrNameLst>
                                              <p:attrName>ppt_h</p:attrName>
                                            </p:attrNameLst>
                                          </p:cBhvr>
                                          <p:tavLst>
                                            <p:tav tm="0">
                                              <p:val>
                                                <p:fltVal val="0"/>
                                              </p:val>
                                            </p:tav>
                                            <p:tav tm="100000">
                                              <p:val>
                                                <p:strVal val="#ppt_h"/>
                                              </p:val>
                                            </p:tav>
                                          </p:tavLst>
                                        </p:anim>
                                        <p:animEffect transition="in" filter="fade">
                                          <p:cBhvr>
                                            <p:cTn id="40" dur="750"/>
                                            <p:tgtEl>
                                              <p:spTgt spid="9"/>
                                            </p:tgtEl>
                                          </p:cBhvr>
                                        </p:animEffect>
                                      </p:childTnLst>
                                    </p:cTn>
                                  </p:par>
                                  <p:par>
                                    <p:cTn id="41" presetID="2" presetClass="entr" presetSubtype="8" fill="hold" grpId="0" nodeType="withEffect">
                                      <p:stCondLst>
                                        <p:cond delay="10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750" fill="hold"/>
                                            <p:tgtEl>
                                              <p:spTgt spid="8"/>
                                            </p:tgtEl>
                                            <p:attrNameLst>
                                              <p:attrName>ppt_x</p:attrName>
                                            </p:attrNameLst>
                                          </p:cBhvr>
                                          <p:tavLst>
                                            <p:tav tm="0">
                                              <p:val>
                                                <p:strVal val="0-#ppt_w/2"/>
                                              </p:val>
                                            </p:tav>
                                            <p:tav tm="100000">
                                              <p:val>
                                                <p:strVal val="#ppt_x"/>
                                              </p:val>
                                            </p:tav>
                                          </p:tavLst>
                                        </p:anim>
                                        <p:anim calcmode="lin" valueType="num">
                                          <p:cBhvr additive="base">
                                            <p:cTn id="44" dur="750" fill="hold"/>
                                            <p:tgtEl>
                                              <p:spTgt spid="8"/>
                                            </p:tgtEl>
                                            <p:attrNameLst>
                                              <p:attrName>ppt_y</p:attrName>
                                            </p:attrNameLst>
                                          </p:cBhvr>
                                          <p:tavLst>
                                            <p:tav tm="0">
                                              <p:val>
                                                <p:strVal val="#ppt_y"/>
                                              </p:val>
                                            </p:tav>
                                            <p:tav tm="100000">
                                              <p:val>
                                                <p:strVal val="#ppt_y"/>
                                              </p:val>
                                            </p:tav>
                                          </p:tavLst>
                                        </p:anim>
                                      </p:childTnLst>
                                    </p:cTn>
                                  </p:par>
                                  <p:par>
                                    <p:cTn id="45" presetID="53" presetClass="entr" presetSubtype="16" fill="hold" grpId="1" nodeType="withEffect">
                                      <p:stCondLst>
                                        <p:cond delay="1000"/>
                                      </p:stCondLst>
                                      <p:childTnLst>
                                        <p:set>
                                          <p:cBhvr>
                                            <p:cTn id="46" dur="1" fill="hold">
                                              <p:stCondLst>
                                                <p:cond delay="0"/>
                                              </p:stCondLst>
                                            </p:cTn>
                                            <p:tgtEl>
                                              <p:spTgt spid="8"/>
                                            </p:tgtEl>
                                            <p:attrNameLst>
                                              <p:attrName>style.visibility</p:attrName>
                                            </p:attrNameLst>
                                          </p:cBhvr>
                                          <p:to>
                                            <p:strVal val="visible"/>
                                          </p:to>
                                        </p:set>
                                        <p:anim calcmode="lin" valueType="num">
                                          <p:cBhvr>
                                            <p:cTn id="47" dur="750" fill="hold"/>
                                            <p:tgtEl>
                                              <p:spTgt spid="8"/>
                                            </p:tgtEl>
                                            <p:attrNameLst>
                                              <p:attrName>ppt_w</p:attrName>
                                            </p:attrNameLst>
                                          </p:cBhvr>
                                          <p:tavLst>
                                            <p:tav tm="0">
                                              <p:val>
                                                <p:fltVal val="0"/>
                                              </p:val>
                                            </p:tav>
                                            <p:tav tm="100000">
                                              <p:val>
                                                <p:strVal val="#ppt_w"/>
                                              </p:val>
                                            </p:tav>
                                          </p:tavLst>
                                        </p:anim>
                                        <p:anim calcmode="lin" valueType="num">
                                          <p:cBhvr>
                                            <p:cTn id="48" dur="750" fill="hold"/>
                                            <p:tgtEl>
                                              <p:spTgt spid="8"/>
                                            </p:tgtEl>
                                            <p:attrNameLst>
                                              <p:attrName>ppt_h</p:attrName>
                                            </p:attrNameLst>
                                          </p:cBhvr>
                                          <p:tavLst>
                                            <p:tav tm="0">
                                              <p:val>
                                                <p:fltVal val="0"/>
                                              </p:val>
                                            </p:tav>
                                            <p:tav tm="100000">
                                              <p:val>
                                                <p:strVal val="#ppt_h"/>
                                              </p:val>
                                            </p:tav>
                                          </p:tavLst>
                                        </p:anim>
                                        <p:animEffect transition="in" filter="fade">
                                          <p:cBhvr>
                                            <p:cTn id="49" dur="750"/>
                                            <p:tgtEl>
                                              <p:spTgt spid="8"/>
                                            </p:tgtEl>
                                          </p:cBhvr>
                                        </p:animEffect>
                                      </p:childTnLst>
                                    </p:cTn>
                                  </p:par>
                                </p:childTnLst>
                              </p:cTn>
                            </p:par>
                            <p:par>
                              <p:cTn id="50" fill="hold">
                                <p:stCondLst>
                                  <p:cond delay="1750"/>
                                </p:stCondLst>
                                <p:childTnLst>
                                  <p:par>
                                    <p:cTn id="51" presetID="2" presetClass="entr" presetSubtype="2" fill="hold" grpId="0" nodeType="afterEffect" p14:presetBounceEnd="38000">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14:bounceEnd="38000">
                                          <p:cBhvr additive="base">
                                            <p:cTn id="53" dur="500" fill="hold"/>
                                            <p:tgtEl>
                                              <p:spTgt spid="19"/>
                                            </p:tgtEl>
                                            <p:attrNameLst>
                                              <p:attrName>ppt_x</p:attrName>
                                            </p:attrNameLst>
                                          </p:cBhvr>
                                          <p:tavLst>
                                            <p:tav tm="0">
                                              <p:val>
                                                <p:strVal val="1+#ppt_w/2"/>
                                              </p:val>
                                            </p:tav>
                                            <p:tav tm="100000">
                                              <p:val>
                                                <p:strVal val="#ppt_x"/>
                                              </p:val>
                                            </p:tav>
                                          </p:tavLst>
                                        </p:anim>
                                        <p:anim calcmode="lin" valueType="num" p14:bounceEnd="38000">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45" presetClass="entr" presetSubtype="0" fill="hold" grpId="1"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250"/>
                                            <p:tgtEl>
                                              <p:spTgt spid="19"/>
                                            </p:tgtEl>
                                          </p:cBhvr>
                                        </p:animEffect>
                                        <p:anim calcmode="lin" valueType="num">
                                          <p:cBhvr>
                                            <p:cTn id="58" dur="1250" fill="hold"/>
                                            <p:tgtEl>
                                              <p:spTgt spid="19"/>
                                            </p:tgtEl>
                                            <p:attrNameLst>
                                              <p:attrName>ppt_w</p:attrName>
                                            </p:attrNameLst>
                                          </p:cBhvr>
                                          <p:tavLst>
                                            <p:tav tm="0" fmla="#ppt_w*sin(2.5*pi*$)">
                                              <p:val>
                                                <p:fltVal val="0"/>
                                              </p:val>
                                            </p:tav>
                                            <p:tav tm="100000">
                                              <p:val>
                                                <p:fltVal val="1"/>
                                              </p:val>
                                            </p:tav>
                                          </p:tavLst>
                                        </p:anim>
                                        <p:anim calcmode="lin" valueType="num">
                                          <p:cBhvr>
                                            <p:cTn id="59" dur="1250" fill="hold"/>
                                            <p:tgtEl>
                                              <p:spTgt spid="19"/>
                                            </p:tgtEl>
                                            <p:attrNameLst>
                                              <p:attrName>ppt_h</p:attrName>
                                            </p:attrNameLst>
                                          </p:cBhvr>
                                          <p:tavLst>
                                            <p:tav tm="0">
                                              <p:val>
                                                <p:strVal val="#ppt_h"/>
                                              </p:val>
                                            </p:tav>
                                            <p:tav tm="100000">
                                              <p:val>
                                                <p:strVal val="#ppt_h"/>
                                              </p:val>
                                            </p:tav>
                                          </p:tavLst>
                                        </p:anim>
                                      </p:childTnLst>
                                    </p:cTn>
                                  </p:par>
                                  <p:par>
                                    <p:cTn id="60" presetID="2" presetClass="entr" presetSubtype="2" fill="hold" grpId="0" nodeType="withEffect" p14:presetBounceEnd="38000">
                                      <p:stCondLst>
                                        <p:cond delay="250"/>
                                      </p:stCondLst>
                                      <p:childTnLst>
                                        <p:set>
                                          <p:cBhvr>
                                            <p:cTn id="61" dur="1" fill="hold">
                                              <p:stCondLst>
                                                <p:cond delay="0"/>
                                              </p:stCondLst>
                                            </p:cTn>
                                            <p:tgtEl>
                                              <p:spTgt spid="18"/>
                                            </p:tgtEl>
                                            <p:attrNameLst>
                                              <p:attrName>style.visibility</p:attrName>
                                            </p:attrNameLst>
                                          </p:cBhvr>
                                          <p:to>
                                            <p:strVal val="visible"/>
                                          </p:to>
                                        </p:set>
                                        <p:anim calcmode="lin" valueType="num" p14:bounceEnd="38000">
                                          <p:cBhvr additive="base">
                                            <p:cTn id="62" dur="500" fill="hold"/>
                                            <p:tgtEl>
                                              <p:spTgt spid="18"/>
                                            </p:tgtEl>
                                            <p:attrNameLst>
                                              <p:attrName>ppt_x</p:attrName>
                                            </p:attrNameLst>
                                          </p:cBhvr>
                                          <p:tavLst>
                                            <p:tav tm="0">
                                              <p:val>
                                                <p:strVal val="1+#ppt_w/2"/>
                                              </p:val>
                                            </p:tav>
                                            <p:tav tm="100000">
                                              <p:val>
                                                <p:strVal val="#ppt_x"/>
                                              </p:val>
                                            </p:tav>
                                          </p:tavLst>
                                        </p:anim>
                                        <p:anim calcmode="lin" valueType="num" p14:bounceEnd="38000">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45" presetClass="entr" presetSubtype="0" fill="hold" grpId="1" nodeType="withEffect">
                                      <p:stCondLst>
                                        <p:cond delay="25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1250"/>
                                            <p:tgtEl>
                                              <p:spTgt spid="18"/>
                                            </p:tgtEl>
                                          </p:cBhvr>
                                        </p:animEffect>
                                        <p:anim calcmode="lin" valueType="num">
                                          <p:cBhvr>
                                            <p:cTn id="67" dur="1250" fill="hold"/>
                                            <p:tgtEl>
                                              <p:spTgt spid="18"/>
                                            </p:tgtEl>
                                            <p:attrNameLst>
                                              <p:attrName>ppt_w</p:attrName>
                                            </p:attrNameLst>
                                          </p:cBhvr>
                                          <p:tavLst>
                                            <p:tav tm="0" fmla="#ppt_w*sin(2.5*pi*$)">
                                              <p:val>
                                                <p:fltVal val="0"/>
                                              </p:val>
                                            </p:tav>
                                            <p:tav tm="100000">
                                              <p:val>
                                                <p:fltVal val="1"/>
                                              </p:val>
                                            </p:tav>
                                          </p:tavLst>
                                        </p:anim>
                                        <p:anim calcmode="lin" valueType="num">
                                          <p:cBhvr>
                                            <p:cTn id="68" dur="1250" fill="hold"/>
                                            <p:tgtEl>
                                              <p:spTgt spid="18"/>
                                            </p:tgtEl>
                                            <p:attrNameLst>
                                              <p:attrName>ppt_h</p:attrName>
                                            </p:attrNameLst>
                                          </p:cBhvr>
                                          <p:tavLst>
                                            <p:tav tm="0">
                                              <p:val>
                                                <p:strVal val="#ppt_h"/>
                                              </p:val>
                                            </p:tav>
                                            <p:tav tm="100000">
                                              <p:val>
                                                <p:strVal val="#ppt_h"/>
                                              </p:val>
                                            </p:tav>
                                          </p:tavLst>
                                        </p:anim>
                                      </p:childTnLst>
                                    </p:cTn>
                                  </p:par>
                                  <p:par>
                                    <p:cTn id="69" presetID="2" presetClass="entr" presetSubtype="2" fill="hold" grpId="0" nodeType="withEffect" p14:presetBounceEnd="38000">
                                      <p:stCondLst>
                                        <p:cond delay="500"/>
                                      </p:stCondLst>
                                      <p:childTnLst>
                                        <p:set>
                                          <p:cBhvr>
                                            <p:cTn id="70" dur="1" fill="hold">
                                              <p:stCondLst>
                                                <p:cond delay="0"/>
                                              </p:stCondLst>
                                            </p:cTn>
                                            <p:tgtEl>
                                              <p:spTgt spid="16"/>
                                            </p:tgtEl>
                                            <p:attrNameLst>
                                              <p:attrName>style.visibility</p:attrName>
                                            </p:attrNameLst>
                                          </p:cBhvr>
                                          <p:to>
                                            <p:strVal val="visible"/>
                                          </p:to>
                                        </p:set>
                                        <p:anim calcmode="lin" valueType="num" p14:bounceEnd="38000">
                                          <p:cBhvr additive="base">
                                            <p:cTn id="71" dur="500" fill="hold"/>
                                            <p:tgtEl>
                                              <p:spTgt spid="16"/>
                                            </p:tgtEl>
                                            <p:attrNameLst>
                                              <p:attrName>ppt_x</p:attrName>
                                            </p:attrNameLst>
                                          </p:cBhvr>
                                          <p:tavLst>
                                            <p:tav tm="0">
                                              <p:val>
                                                <p:strVal val="1+#ppt_w/2"/>
                                              </p:val>
                                            </p:tav>
                                            <p:tav tm="100000">
                                              <p:val>
                                                <p:strVal val="#ppt_x"/>
                                              </p:val>
                                            </p:tav>
                                          </p:tavLst>
                                        </p:anim>
                                        <p:anim calcmode="lin" valueType="num" p14:bounceEnd="38000">
                                          <p:cBhvr additive="base">
                                            <p:cTn id="72" dur="500" fill="hold"/>
                                            <p:tgtEl>
                                              <p:spTgt spid="16"/>
                                            </p:tgtEl>
                                            <p:attrNameLst>
                                              <p:attrName>ppt_y</p:attrName>
                                            </p:attrNameLst>
                                          </p:cBhvr>
                                          <p:tavLst>
                                            <p:tav tm="0">
                                              <p:val>
                                                <p:strVal val="#ppt_y"/>
                                              </p:val>
                                            </p:tav>
                                            <p:tav tm="100000">
                                              <p:val>
                                                <p:strVal val="#ppt_y"/>
                                              </p:val>
                                            </p:tav>
                                          </p:tavLst>
                                        </p:anim>
                                      </p:childTnLst>
                                    </p:cTn>
                                  </p:par>
                                  <p:par>
                                    <p:cTn id="73" presetID="45" presetClass="entr" presetSubtype="0" fill="hold" grpId="1" nodeType="withEffect">
                                      <p:stCondLst>
                                        <p:cond delay="50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250"/>
                                            <p:tgtEl>
                                              <p:spTgt spid="16"/>
                                            </p:tgtEl>
                                          </p:cBhvr>
                                        </p:animEffect>
                                        <p:anim calcmode="lin" valueType="num">
                                          <p:cBhvr>
                                            <p:cTn id="76" dur="1250" fill="hold"/>
                                            <p:tgtEl>
                                              <p:spTgt spid="16"/>
                                            </p:tgtEl>
                                            <p:attrNameLst>
                                              <p:attrName>ppt_w</p:attrName>
                                            </p:attrNameLst>
                                          </p:cBhvr>
                                          <p:tavLst>
                                            <p:tav tm="0" fmla="#ppt_w*sin(2.5*pi*$)">
                                              <p:val>
                                                <p:fltVal val="0"/>
                                              </p:val>
                                            </p:tav>
                                            <p:tav tm="100000">
                                              <p:val>
                                                <p:fltVal val="1"/>
                                              </p:val>
                                            </p:tav>
                                          </p:tavLst>
                                        </p:anim>
                                        <p:anim calcmode="lin" valueType="num">
                                          <p:cBhvr>
                                            <p:cTn id="77" dur="1250" fill="hold"/>
                                            <p:tgtEl>
                                              <p:spTgt spid="16"/>
                                            </p:tgtEl>
                                            <p:attrNameLst>
                                              <p:attrName>ppt_h</p:attrName>
                                            </p:attrNameLst>
                                          </p:cBhvr>
                                          <p:tavLst>
                                            <p:tav tm="0">
                                              <p:val>
                                                <p:strVal val="#ppt_h"/>
                                              </p:val>
                                            </p:tav>
                                            <p:tav tm="100000">
                                              <p:val>
                                                <p:strVal val="#ppt_h"/>
                                              </p:val>
                                            </p:tav>
                                          </p:tavLst>
                                        </p:anim>
                                      </p:childTnLst>
                                    </p:cTn>
                                  </p:par>
                                  <p:par>
                                    <p:cTn id="78" presetID="2" presetClass="entr" presetSubtype="2" fill="hold" grpId="0" nodeType="withEffect" p14:presetBounceEnd="38000">
                                      <p:stCondLst>
                                        <p:cond delay="750"/>
                                      </p:stCondLst>
                                      <p:childTnLst>
                                        <p:set>
                                          <p:cBhvr>
                                            <p:cTn id="79" dur="1" fill="hold">
                                              <p:stCondLst>
                                                <p:cond delay="0"/>
                                              </p:stCondLst>
                                            </p:cTn>
                                            <p:tgtEl>
                                              <p:spTgt spid="12"/>
                                            </p:tgtEl>
                                            <p:attrNameLst>
                                              <p:attrName>style.visibility</p:attrName>
                                            </p:attrNameLst>
                                          </p:cBhvr>
                                          <p:to>
                                            <p:strVal val="visible"/>
                                          </p:to>
                                        </p:set>
                                        <p:anim calcmode="lin" valueType="num" p14:bounceEnd="38000">
                                          <p:cBhvr additive="base">
                                            <p:cTn id="80" dur="500" fill="hold"/>
                                            <p:tgtEl>
                                              <p:spTgt spid="12"/>
                                            </p:tgtEl>
                                            <p:attrNameLst>
                                              <p:attrName>ppt_x</p:attrName>
                                            </p:attrNameLst>
                                          </p:cBhvr>
                                          <p:tavLst>
                                            <p:tav tm="0">
                                              <p:val>
                                                <p:strVal val="1+#ppt_w/2"/>
                                              </p:val>
                                            </p:tav>
                                            <p:tav tm="100000">
                                              <p:val>
                                                <p:strVal val="#ppt_x"/>
                                              </p:val>
                                            </p:tav>
                                          </p:tavLst>
                                        </p:anim>
                                        <p:anim calcmode="lin" valueType="num" p14:bounceEnd="38000">
                                          <p:cBhvr additive="base">
                                            <p:cTn id="81" dur="500" fill="hold"/>
                                            <p:tgtEl>
                                              <p:spTgt spid="12"/>
                                            </p:tgtEl>
                                            <p:attrNameLst>
                                              <p:attrName>ppt_y</p:attrName>
                                            </p:attrNameLst>
                                          </p:cBhvr>
                                          <p:tavLst>
                                            <p:tav tm="0">
                                              <p:val>
                                                <p:strVal val="#ppt_y"/>
                                              </p:val>
                                            </p:tav>
                                            <p:tav tm="100000">
                                              <p:val>
                                                <p:strVal val="#ppt_y"/>
                                              </p:val>
                                            </p:tav>
                                          </p:tavLst>
                                        </p:anim>
                                      </p:childTnLst>
                                    </p:cTn>
                                  </p:par>
                                  <p:par>
                                    <p:cTn id="82" presetID="45" presetClass="entr" presetSubtype="0" fill="hold" grpId="1" nodeType="withEffect">
                                      <p:stCondLst>
                                        <p:cond delay="75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1250"/>
                                            <p:tgtEl>
                                              <p:spTgt spid="12"/>
                                            </p:tgtEl>
                                          </p:cBhvr>
                                        </p:animEffect>
                                        <p:anim calcmode="lin" valueType="num">
                                          <p:cBhvr>
                                            <p:cTn id="85" dur="1250" fill="hold"/>
                                            <p:tgtEl>
                                              <p:spTgt spid="12"/>
                                            </p:tgtEl>
                                            <p:attrNameLst>
                                              <p:attrName>ppt_w</p:attrName>
                                            </p:attrNameLst>
                                          </p:cBhvr>
                                          <p:tavLst>
                                            <p:tav tm="0" fmla="#ppt_w*sin(2.5*pi*$)">
                                              <p:val>
                                                <p:fltVal val="0"/>
                                              </p:val>
                                            </p:tav>
                                            <p:tav tm="100000">
                                              <p:val>
                                                <p:fltVal val="1"/>
                                              </p:val>
                                            </p:tav>
                                          </p:tavLst>
                                        </p:anim>
                                        <p:anim calcmode="lin" valueType="num">
                                          <p:cBhvr>
                                            <p:cTn id="86" dur="1250" fill="hold"/>
                                            <p:tgtEl>
                                              <p:spTgt spid="12"/>
                                            </p:tgtEl>
                                            <p:attrNameLst>
                                              <p:attrName>ppt_h</p:attrName>
                                            </p:attrNameLst>
                                          </p:cBhvr>
                                          <p:tavLst>
                                            <p:tav tm="0">
                                              <p:val>
                                                <p:strVal val="#ppt_h"/>
                                              </p:val>
                                            </p:tav>
                                            <p:tav tm="100000">
                                              <p:val>
                                                <p:strVal val="#ppt_h"/>
                                              </p:val>
                                            </p:tav>
                                          </p:tavLst>
                                        </p:anim>
                                      </p:childTnLst>
                                    </p:cTn>
                                  </p:par>
                                  <p:par>
                                    <p:cTn id="87" presetID="2" presetClass="entr" presetSubtype="2" fill="hold" grpId="0" nodeType="withEffect" p14:presetBounceEnd="38000">
                                      <p:stCondLst>
                                        <p:cond delay="1000"/>
                                      </p:stCondLst>
                                      <p:childTnLst>
                                        <p:set>
                                          <p:cBhvr>
                                            <p:cTn id="88" dur="1" fill="hold">
                                              <p:stCondLst>
                                                <p:cond delay="0"/>
                                              </p:stCondLst>
                                            </p:cTn>
                                            <p:tgtEl>
                                              <p:spTgt spid="17"/>
                                            </p:tgtEl>
                                            <p:attrNameLst>
                                              <p:attrName>style.visibility</p:attrName>
                                            </p:attrNameLst>
                                          </p:cBhvr>
                                          <p:to>
                                            <p:strVal val="visible"/>
                                          </p:to>
                                        </p:set>
                                        <p:anim calcmode="lin" valueType="num" p14:bounceEnd="38000">
                                          <p:cBhvr additive="base">
                                            <p:cTn id="89" dur="500" fill="hold"/>
                                            <p:tgtEl>
                                              <p:spTgt spid="17"/>
                                            </p:tgtEl>
                                            <p:attrNameLst>
                                              <p:attrName>ppt_x</p:attrName>
                                            </p:attrNameLst>
                                          </p:cBhvr>
                                          <p:tavLst>
                                            <p:tav tm="0">
                                              <p:val>
                                                <p:strVal val="1+#ppt_w/2"/>
                                              </p:val>
                                            </p:tav>
                                            <p:tav tm="100000">
                                              <p:val>
                                                <p:strVal val="#ppt_x"/>
                                              </p:val>
                                            </p:tav>
                                          </p:tavLst>
                                        </p:anim>
                                        <p:anim calcmode="lin" valueType="num" p14:bounceEnd="38000">
                                          <p:cBhvr additive="base">
                                            <p:cTn id="90" dur="500" fill="hold"/>
                                            <p:tgtEl>
                                              <p:spTgt spid="17"/>
                                            </p:tgtEl>
                                            <p:attrNameLst>
                                              <p:attrName>ppt_y</p:attrName>
                                            </p:attrNameLst>
                                          </p:cBhvr>
                                          <p:tavLst>
                                            <p:tav tm="0">
                                              <p:val>
                                                <p:strVal val="#ppt_y"/>
                                              </p:val>
                                            </p:tav>
                                            <p:tav tm="100000">
                                              <p:val>
                                                <p:strVal val="#ppt_y"/>
                                              </p:val>
                                            </p:tav>
                                          </p:tavLst>
                                        </p:anim>
                                      </p:childTnLst>
                                    </p:cTn>
                                  </p:par>
                                  <p:par>
                                    <p:cTn id="91" presetID="45" presetClass="entr" presetSubtype="0" fill="hold" grpId="1" nodeType="withEffect">
                                      <p:stCondLst>
                                        <p:cond delay="100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1250"/>
                                            <p:tgtEl>
                                              <p:spTgt spid="17"/>
                                            </p:tgtEl>
                                          </p:cBhvr>
                                        </p:animEffect>
                                        <p:anim calcmode="lin" valueType="num">
                                          <p:cBhvr>
                                            <p:cTn id="94" dur="1250" fill="hold"/>
                                            <p:tgtEl>
                                              <p:spTgt spid="17"/>
                                            </p:tgtEl>
                                            <p:attrNameLst>
                                              <p:attrName>ppt_w</p:attrName>
                                            </p:attrNameLst>
                                          </p:cBhvr>
                                          <p:tavLst>
                                            <p:tav tm="0" fmla="#ppt_w*sin(2.5*pi*$)">
                                              <p:val>
                                                <p:fltVal val="0"/>
                                              </p:val>
                                            </p:tav>
                                            <p:tav tm="100000">
                                              <p:val>
                                                <p:fltVal val="1"/>
                                              </p:val>
                                            </p:tav>
                                          </p:tavLst>
                                        </p:anim>
                                        <p:anim calcmode="lin" valueType="num">
                                          <p:cBhvr>
                                            <p:cTn id="95" dur="1250" fill="hold"/>
                                            <p:tgtEl>
                                              <p:spTgt spid="17"/>
                                            </p:tgtEl>
                                            <p:attrNameLst>
                                              <p:attrName>ppt_h</p:attrName>
                                            </p:attrNameLst>
                                          </p:cBhvr>
                                          <p:tavLst>
                                            <p:tav tm="0">
                                              <p:val>
                                                <p:strVal val="#ppt_h"/>
                                              </p:val>
                                            </p:tav>
                                            <p:tav tm="100000">
                                              <p:val>
                                                <p:strVal val="#ppt_h"/>
                                              </p:val>
                                            </p:tav>
                                          </p:tavLst>
                                        </p:anim>
                                      </p:childTnLst>
                                    </p:cTn>
                                  </p:par>
                                </p:childTnLst>
                              </p:cTn>
                            </p:par>
                            <p:par>
                              <p:cTn id="96" fill="hold">
                                <p:stCondLst>
                                  <p:cond delay="4000"/>
                                </p:stCondLst>
                                <p:childTnLst>
                                  <p:par>
                                    <p:cTn id="97" presetID="22" presetClass="entr" presetSubtype="4" fill="hold" grpId="0" nodeType="after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wipe(down)">
                                          <p:cBhvr>
                                            <p:cTn id="99" dur="500"/>
                                            <p:tgtEl>
                                              <p:spTgt spid="6"/>
                                            </p:tgtEl>
                                          </p:cBhvr>
                                        </p:animEffect>
                                      </p:childTnLst>
                                    </p:cTn>
                                  </p:par>
                                  <p:par>
                                    <p:cTn id="100" presetID="22" presetClass="entr" presetSubtype="1" fill="hold" grpId="0" nodeType="withEffect">
                                      <p:stCondLst>
                                        <p:cond delay="0"/>
                                      </p:stCondLst>
                                      <p:childTnLst>
                                        <p:set>
                                          <p:cBhvr>
                                            <p:cTn id="101" dur="1" fill="hold">
                                              <p:stCondLst>
                                                <p:cond delay="0"/>
                                              </p:stCondLst>
                                            </p:cTn>
                                            <p:tgtEl>
                                              <p:spTgt spid="3"/>
                                            </p:tgtEl>
                                            <p:attrNameLst>
                                              <p:attrName>style.visibility</p:attrName>
                                            </p:attrNameLst>
                                          </p:cBhvr>
                                          <p:to>
                                            <p:strVal val="visible"/>
                                          </p:to>
                                        </p:set>
                                        <p:animEffect transition="in" filter="wipe(up)">
                                          <p:cBhvr>
                                            <p:cTn id="102" dur="500"/>
                                            <p:tgtEl>
                                              <p:spTgt spid="3"/>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up)">
                                          <p:cBhvr>
                                            <p:cTn id="105" dur="500"/>
                                            <p:tgtEl>
                                              <p:spTgt spid="2"/>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
                                            </p:tgtEl>
                                            <p:attrNameLst>
                                              <p:attrName>style.visibility</p:attrName>
                                            </p:attrNameLst>
                                          </p:cBhvr>
                                          <p:to>
                                            <p:strVal val="visible"/>
                                          </p:to>
                                        </p:set>
                                        <p:animEffect transition="in" filter="wipe(down)">
                                          <p:cBhvr>
                                            <p:cTn id="108" dur="500"/>
                                            <p:tgtEl>
                                              <p:spTgt spid="5"/>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4"/>
                                            </p:tgtEl>
                                            <p:attrNameLst>
                                              <p:attrName>style.visibility</p:attrName>
                                            </p:attrNameLst>
                                          </p:cBhvr>
                                          <p:to>
                                            <p:strVal val="visible"/>
                                          </p:to>
                                        </p:set>
                                        <p:animEffect transition="in" filter="wipe(down)">
                                          <p:cBhvr>
                                            <p:cTn id="111" dur="500"/>
                                            <p:tgtEl>
                                              <p:spTgt spid="4"/>
                                            </p:tgtEl>
                                          </p:cBhvr>
                                        </p:animEffect>
                                      </p:childTnLst>
                                    </p:cTn>
                                  </p:par>
                                </p:childTnLst>
                              </p:cTn>
                            </p:par>
                            <p:par>
                              <p:cTn id="112" fill="hold">
                                <p:stCondLst>
                                  <p:cond delay="4500"/>
                                </p:stCondLst>
                                <p:childTnLst>
                                  <p:par>
                                    <p:cTn id="113" presetID="2" presetClass="entr" presetSubtype="3" fill="hold" grpId="0" nodeType="after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additive="base">
                                            <p:cTn id="115" dur="500" fill="hold"/>
                                            <p:tgtEl>
                                              <p:spTgt spid="13"/>
                                            </p:tgtEl>
                                            <p:attrNameLst>
                                              <p:attrName>ppt_x</p:attrName>
                                            </p:attrNameLst>
                                          </p:cBhvr>
                                          <p:tavLst>
                                            <p:tav tm="0">
                                              <p:val>
                                                <p:strVal val="1+#ppt_w/2"/>
                                              </p:val>
                                            </p:tav>
                                            <p:tav tm="100000">
                                              <p:val>
                                                <p:strVal val="#ppt_x"/>
                                              </p:val>
                                            </p:tav>
                                          </p:tavLst>
                                        </p:anim>
                                        <p:anim calcmode="lin" valueType="num">
                                          <p:cBhvr additive="base">
                                            <p:cTn id="116" dur="500" fill="hold"/>
                                            <p:tgtEl>
                                              <p:spTgt spid="13"/>
                                            </p:tgtEl>
                                            <p:attrNameLst>
                                              <p:attrName>ppt_y</p:attrName>
                                            </p:attrNameLst>
                                          </p:cBhvr>
                                          <p:tavLst>
                                            <p:tav tm="0">
                                              <p:val>
                                                <p:strVal val="0-#ppt_h/2"/>
                                              </p:val>
                                            </p:tav>
                                            <p:tav tm="100000">
                                              <p:val>
                                                <p:strVal val="#ppt_y"/>
                                              </p:val>
                                            </p:tav>
                                          </p:tavLst>
                                        </p:anim>
                                      </p:childTnLst>
                                    </p:cTn>
                                  </p:par>
                                  <p:par>
                                    <p:cTn id="117" presetID="2" presetClass="entr" presetSubtype="3"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1+#ppt_w/2"/>
                                              </p:val>
                                            </p:tav>
                                            <p:tav tm="100000">
                                              <p:val>
                                                <p:strVal val="#ppt_x"/>
                                              </p:val>
                                            </p:tav>
                                          </p:tavLst>
                                        </p:anim>
                                        <p:anim calcmode="lin" valueType="num">
                                          <p:cBhvr additive="base">
                                            <p:cTn id="120" dur="500" fill="hold"/>
                                            <p:tgtEl>
                                              <p:spTgt spid="20"/>
                                            </p:tgtEl>
                                            <p:attrNameLst>
                                              <p:attrName>ppt_y</p:attrName>
                                            </p:attrNameLst>
                                          </p:cBhvr>
                                          <p:tavLst>
                                            <p:tav tm="0">
                                              <p:val>
                                                <p:strVal val="0-#ppt_h/2"/>
                                              </p:val>
                                            </p:tav>
                                            <p:tav tm="100000">
                                              <p:val>
                                                <p:strVal val="#ppt_y"/>
                                              </p:val>
                                            </p:tav>
                                          </p:tavLst>
                                        </p:anim>
                                      </p:childTnLst>
                                    </p:cTn>
                                  </p:par>
                                  <p:par>
                                    <p:cTn id="121" presetID="2" presetClass="entr" presetSubtype="3" fill="hold" grpId="0" nodeType="withEffect">
                                      <p:stCondLst>
                                        <p:cond delay="50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1+#ppt_w/2"/>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par>
                                    <p:cTn id="125" presetID="2" presetClass="entr" presetSubtype="3" fill="hold" grpId="0" nodeType="withEffect">
                                      <p:stCondLst>
                                        <p:cond delay="750"/>
                                      </p:stCondLst>
                                      <p:childTnLst>
                                        <p:set>
                                          <p:cBhvr>
                                            <p:cTn id="126" dur="1" fill="hold">
                                              <p:stCondLst>
                                                <p:cond delay="0"/>
                                              </p:stCondLst>
                                            </p:cTn>
                                            <p:tgtEl>
                                              <p:spTgt spid="15"/>
                                            </p:tgtEl>
                                            <p:attrNameLst>
                                              <p:attrName>style.visibility</p:attrName>
                                            </p:attrNameLst>
                                          </p:cBhvr>
                                          <p:to>
                                            <p:strVal val="visible"/>
                                          </p:to>
                                        </p:set>
                                        <p:anim calcmode="lin" valueType="num">
                                          <p:cBhvr additive="base">
                                            <p:cTn id="127" dur="500" fill="hold"/>
                                            <p:tgtEl>
                                              <p:spTgt spid="15"/>
                                            </p:tgtEl>
                                            <p:attrNameLst>
                                              <p:attrName>ppt_x</p:attrName>
                                            </p:attrNameLst>
                                          </p:cBhvr>
                                          <p:tavLst>
                                            <p:tav tm="0">
                                              <p:val>
                                                <p:strVal val="1+#ppt_w/2"/>
                                              </p:val>
                                            </p:tav>
                                            <p:tav tm="100000">
                                              <p:val>
                                                <p:strVal val="#ppt_x"/>
                                              </p:val>
                                            </p:tav>
                                          </p:tavLst>
                                        </p:anim>
                                        <p:anim calcmode="lin" valueType="num">
                                          <p:cBhvr additive="base">
                                            <p:cTn id="128" dur="500" fill="hold"/>
                                            <p:tgtEl>
                                              <p:spTgt spid="15"/>
                                            </p:tgtEl>
                                            <p:attrNameLst>
                                              <p:attrName>ppt_y</p:attrName>
                                            </p:attrNameLst>
                                          </p:cBhvr>
                                          <p:tavLst>
                                            <p:tav tm="0">
                                              <p:val>
                                                <p:strVal val="0-#ppt_h/2"/>
                                              </p:val>
                                            </p:tav>
                                            <p:tav tm="100000">
                                              <p:val>
                                                <p:strVal val="#ppt_y"/>
                                              </p:val>
                                            </p:tav>
                                          </p:tavLst>
                                        </p:anim>
                                      </p:childTnLst>
                                    </p:cTn>
                                  </p:par>
                                  <p:par>
                                    <p:cTn id="129" presetID="2" presetClass="entr" presetSubtype="3" fill="hold" grpId="0" nodeType="withEffect">
                                      <p:stCondLst>
                                        <p:cond delay="1000"/>
                                      </p:stCondLst>
                                      <p:childTnLst>
                                        <p:set>
                                          <p:cBhvr>
                                            <p:cTn id="130" dur="1" fill="hold">
                                              <p:stCondLst>
                                                <p:cond delay="0"/>
                                              </p:stCondLst>
                                            </p:cTn>
                                            <p:tgtEl>
                                              <p:spTgt spid="14"/>
                                            </p:tgtEl>
                                            <p:attrNameLst>
                                              <p:attrName>style.visibility</p:attrName>
                                            </p:attrNameLst>
                                          </p:cBhvr>
                                          <p:to>
                                            <p:strVal val="visible"/>
                                          </p:to>
                                        </p:set>
                                        <p:anim calcmode="lin" valueType="num">
                                          <p:cBhvr additive="base">
                                            <p:cTn id="131" dur="500" fill="hold"/>
                                            <p:tgtEl>
                                              <p:spTgt spid="14"/>
                                            </p:tgtEl>
                                            <p:attrNameLst>
                                              <p:attrName>ppt_x</p:attrName>
                                            </p:attrNameLst>
                                          </p:cBhvr>
                                          <p:tavLst>
                                            <p:tav tm="0">
                                              <p:val>
                                                <p:strVal val="1+#ppt_w/2"/>
                                              </p:val>
                                            </p:tav>
                                            <p:tav tm="100000">
                                              <p:val>
                                                <p:strVal val="#ppt_x"/>
                                              </p:val>
                                            </p:tav>
                                          </p:tavLst>
                                        </p:anim>
                                        <p:anim calcmode="lin" valueType="num">
                                          <p:cBhvr additive="base">
                                            <p:cTn id="132" dur="500" fill="hold"/>
                                            <p:tgtEl>
                                              <p:spTgt spid="14"/>
                                            </p:tgtEl>
                                            <p:attrNameLst>
                                              <p:attrName>ppt_y</p:attrName>
                                            </p:attrNameLst>
                                          </p:cBhvr>
                                          <p:tavLst>
                                            <p:tav tm="0">
                                              <p:val>
                                                <p:strVal val="0-#ppt_h/2"/>
                                              </p:val>
                                            </p:tav>
                                            <p:tav tm="100000">
                                              <p:val>
                                                <p:strVal val="#ppt_y"/>
                                              </p:val>
                                            </p:tav>
                                          </p:tavLst>
                                        </p:anim>
                                      </p:childTnLst>
                                    </p:cTn>
                                  </p:par>
                                </p:childTnLst>
                              </p:cTn>
                            </p:par>
                            <p:par>
                              <p:cTn id="133" fill="hold">
                                <p:stCondLst>
                                  <p:cond delay="6000"/>
                                </p:stCondLst>
                                <p:childTnLst>
                                  <p:par>
                                    <p:cTn id="134" presetID="21" presetClass="entr" presetSubtype="4" fill="hold" grpId="0" nodeType="afterEffect">
                                      <p:stCondLst>
                                        <p:cond delay="0"/>
                                      </p:stCondLst>
                                      <p:childTnLst>
                                        <p:set>
                                          <p:cBhvr>
                                            <p:cTn id="135" dur="1" fill="hold">
                                              <p:stCondLst>
                                                <p:cond delay="0"/>
                                              </p:stCondLst>
                                            </p:cTn>
                                            <p:tgtEl>
                                              <p:spTgt spid="22"/>
                                            </p:tgtEl>
                                            <p:attrNameLst>
                                              <p:attrName>style.visibility</p:attrName>
                                            </p:attrNameLst>
                                          </p:cBhvr>
                                          <p:to>
                                            <p:strVal val="visible"/>
                                          </p:to>
                                        </p:set>
                                        <p:animEffect transition="in" filter="wheel(4)">
                                          <p:cBhvr>
                                            <p:cTn id="1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p:bldP spid="12" grpId="1"/>
          <p:bldP spid="13" grpId="0"/>
          <p:bldP spid="14" grpId="0"/>
          <p:bldP spid="15" grpId="0"/>
          <p:bldP spid="16" grpId="0"/>
          <p:bldP spid="16" grpId="1"/>
          <p:bldP spid="17" grpId="0"/>
          <p:bldP spid="17" grpId="1"/>
          <p:bldP spid="18" grpId="0"/>
          <p:bldP spid="18" grpId="1"/>
          <p:bldP spid="19" grpId="0"/>
          <p:bldP spid="19" grpId="1"/>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53" presetClass="entr" presetSubtype="16" fill="hold" grpId="1"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ppt_w</p:attrName>
                                            </p:attrNameLst>
                                          </p:cBhvr>
                                          <p:tavLst>
                                            <p:tav tm="0">
                                              <p:val>
                                                <p:fltVal val="0"/>
                                              </p:val>
                                            </p:tav>
                                            <p:tav tm="100000">
                                              <p:val>
                                                <p:strVal val="#ppt_w"/>
                                              </p:val>
                                            </p:tav>
                                          </p:tavLst>
                                        </p:anim>
                                        <p:anim calcmode="lin" valueType="num">
                                          <p:cBhvr>
                                            <p:cTn id="12" dur="750" fill="hold"/>
                                            <p:tgtEl>
                                              <p:spTgt spid="11"/>
                                            </p:tgtEl>
                                            <p:attrNameLst>
                                              <p:attrName>ppt_h</p:attrName>
                                            </p:attrNameLst>
                                          </p:cBhvr>
                                          <p:tavLst>
                                            <p:tav tm="0">
                                              <p:val>
                                                <p:fltVal val="0"/>
                                              </p:val>
                                            </p:tav>
                                            <p:tav tm="100000">
                                              <p:val>
                                                <p:strVal val="#ppt_h"/>
                                              </p:val>
                                            </p:tav>
                                          </p:tavLst>
                                        </p:anim>
                                        <p:animEffect transition="in" filter="fade">
                                          <p:cBhvr>
                                            <p:cTn id="13" dur="750"/>
                                            <p:tgtEl>
                                              <p:spTgt spid="11"/>
                                            </p:tgtEl>
                                          </p:cBhvr>
                                        </p:animEffect>
                                      </p:childTnLst>
                                    </p:cTn>
                                  </p:par>
                                  <p:par>
                                    <p:cTn id="14" presetID="2" presetClass="entr" presetSubtype="8"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fill="hold"/>
                                            <p:tgtEl>
                                              <p:spTgt spid="10"/>
                                            </p:tgtEl>
                                            <p:attrNameLst>
                                              <p:attrName>ppt_x</p:attrName>
                                            </p:attrNameLst>
                                          </p:cBhvr>
                                          <p:tavLst>
                                            <p:tav tm="0">
                                              <p:val>
                                                <p:strVal val="0-#ppt_w/2"/>
                                              </p:val>
                                            </p:tav>
                                            <p:tav tm="100000">
                                              <p:val>
                                                <p:strVal val="#ppt_x"/>
                                              </p:val>
                                            </p:tav>
                                          </p:tavLst>
                                        </p:anim>
                                        <p:anim calcmode="lin" valueType="num">
                                          <p:cBhvr additive="base">
                                            <p:cTn id="17" dur="750" fill="hold"/>
                                            <p:tgtEl>
                                              <p:spTgt spid="10"/>
                                            </p:tgtEl>
                                            <p:attrNameLst>
                                              <p:attrName>ppt_y</p:attrName>
                                            </p:attrNameLst>
                                          </p:cBhvr>
                                          <p:tavLst>
                                            <p:tav tm="0">
                                              <p:val>
                                                <p:strVal val="#ppt_y"/>
                                              </p:val>
                                            </p:tav>
                                            <p:tav tm="100000">
                                              <p:val>
                                                <p:strVal val="#ppt_y"/>
                                              </p:val>
                                            </p:tav>
                                          </p:tavLst>
                                        </p:anim>
                                      </p:childTnLst>
                                    </p:cTn>
                                  </p:par>
                                  <p:par>
                                    <p:cTn id="18" presetID="53" presetClass="entr" presetSubtype="16" fill="hold" grpId="1" nodeType="withEffect">
                                      <p:stCondLst>
                                        <p:cond delay="250"/>
                                      </p:stCondLst>
                                      <p:childTnLst>
                                        <p:set>
                                          <p:cBhvr>
                                            <p:cTn id="19" dur="1" fill="hold">
                                              <p:stCondLst>
                                                <p:cond delay="0"/>
                                              </p:stCondLst>
                                            </p:cTn>
                                            <p:tgtEl>
                                              <p:spTgt spid="10"/>
                                            </p:tgtEl>
                                            <p:attrNameLst>
                                              <p:attrName>style.visibility</p:attrName>
                                            </p:attrNameLst>
                                          </p:cBhvr>
                                          <p:to>
                                            <p:strVal val="visible"/>
                                          </p:to>
                                        </p:set>
                                        <p:anim calcmode="lin" valueType="num">
                                          <p:cBhvr>
                                            <p:cTn id="20" dur="750" fill="hold"/>
                                            <p:tgtEl>
                                              <p:spTgt spid="10"/>
                                            </p:tgtEl>
                                            <p:attrNameLst>
                                              <p:attrName>ppt_w</p:attrName>
                                            </p:attrNameLst>
                                          </p:cBhvr>
                                          <p:tavLst>
                                            <p:tav tm="0">
                                              <p:val>
                                                <p:fltVal val="0"/>
                                              </p:val>
                                            </p:tav>
                                            <p:tav tm="100000">
                                              <p:val>
                                                <p:strVal val="#ppt_w"/>
                                              </p:val>
                                            </p:tav>
                                          </p:tavLst>
                                        </p:anim>
                                        <p:anim calcmode="lin" valueType="num">
                                          <p:cBhvr>
                                            <p:cTn id="21" dur="750" fill="hold"/>
                                            <p:tgtEl>
                                              <p:spTgt spid="10"/>
                                            </p:tgtEl>
                                            <p:attrNameLst>
                                              <p:attrName>ppt_h</p:attrName>
                                            </p:attrNameLst>
                                          </p:cBhvr>
                                          <p:tavLst>
                                            <p:tav tm="0">
                                              <p:val>
                                                <p:fltVal val="0"/>
                                              </p:val>
                                            </p:tav>
                                            <p:tav tm="100000">
                                              <p:val>
                                                <p:strVal val="#ppt_h"/>
                                              </p:val>
                                            </p:tav>
                                          </p:tavLst>
                                        </p:anim>
                                        <p:animEffect transition="in" filter="fade">
                                          <p:cBhvr>
                                            <p:cTn id="22" dur="750"/>
                                            <p:tgtEl>
                                              <p:spTgt spid="10"/>
                                            </p:tgtEl>
                                          </p:cBhvr>
                                        </p:animEffect>
                                      </p:childTnLst>
                                    </p:cTn>
                                  </p:par>
                                  <p:par>
                                    <p:cTn id="23" presetID="2" presetClass="entr" presetSubtype="8"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750" fill="hold"/>
                                            <p:tgtEl>
                                              <p:spTgt spid="7"/>
                                            </p:tgtEl>
                                            <p:attrNameLst>
                                              <p:attrName>ppt_x</p:attrName>
                                            </p:attrNameLst>
                                          </p:cBhvr>
                                          <p:tavLst>
                                            <p:tav tm="0">
                                              <p:val>
                                                <p:strVal val="0-#ppt_w/2"/>
                                              </p:val>
                                            </p:tav>
                                            <p:tav tm="100000">
                                              <p:val>
                                                <p:strVal val="#ppt_x"/>
                                              </p:val>
                                            </p:tav>
                                          </p:tavLst>
                                        </p:anim>
                                        <p:anim calcmode="lin" valueType="num">
                                          <p:cBhvr additive="base">
                                            <p:cTn id="26" dur="75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1" nodeType="withEffect">
                                      <p:stCondLst>
                                        <p:cond delay="500"/>
                                      </p:stCondLst>
                                      <p:childTnLst>
                                        <p:set>
                                          <p:cBhvr>
                                            <p:cTn id="28" dur="1" fill="hold">
                                              <p:stCondLst>
                                                <p:cond delay="0"/>
                                              </p:stCondLst>
                                            </p:cTn>
                                            <p:tgtEl>
                                              <p:spTgt spid="7"/>
                                            </p:tgtEl>
                                            <p:attrNameLst>
                                              <p:attrName>style.visibility</p:attrName>
                                            </p:attrNameLst>
                                          </p:cBhvr>
                                          <p:to>
                                            <p:strVal val="visible"/>
                                          </p:to>
                                        </p:set>
                                        <p:anim calcmode="lin" valueType="num">
                                          <p:cBhvr>
                                            <p:cTn id="29" dur="750" fill="hold"/>
                                            <p:tgtEl>
                                              <p:spTgt spid="7"/>
                                            </p:tgtEl>
                                            <p:attrNameLst>
                                              <p:attrName>ppt_w</p:attrName>
                                            </p:attrNameLst>
                                          </p:cBhvr>
                                          <p:tavLst>
                                            <p:tav tm="0">
                                              <p:val>
                                                <p:fltVal val="0"/>
                                              </p:val>
                                            </p:tav>
                                            <p:tav tm="100000">
                                              <p:val>
                                                <p:strVal val="#ppt_w"/>
                                              </p:val>
                                            </p:tav>
                                          </p:tavLst>
                                        </p:anim>
                                        <p:anim calcmode="lin" valueType="num">
                                          <p:cBhvr>
                                            <p:cTn id="30" dur="750" fill="hold"/>
                                            <p:tgtEl>
                                              <p:spTgt spid="7"/>
                                            </p:tgtEl>
                                            <p:attrNameLst>
                                              <p:attrName>ppt_h</p:attrName>
                                            </p:attrNameLst>
                                          </p:cBhvr>
                                          <p:tavLst>
                                            <p:tav tm="0">
                                              <p:val>
                                                <p:fltVal val="0"/>
                                              </p:val>
                                            </p:tav>
                                            <p:tav tm="100000">
                                              <p:val>
                                                <p:strVal val="#ppt_h"/>
                                              </p:val>
                                            </p:tav>
                                          </p:tavLst>
                                        </p:anim>
                                        <p:animEffect transition="in" filter="fade">
                                          <p:cBhvr>
                                            <p:cTn id="31" dur="750"/>
                                            <p:tgtEl>
                                              <p:spTgt spid="7"/>
                                            </p:tgtEl>
                                          </p:cBhvr>
                                        </p:animEffect>
                                      </p:childTnLst>
                                    </p:cTn>
                                  </p:par>
                                  <p:par>
                                    <p:cTn id="32" presetID="2" presetClass="entr" presetSubtype="8" fill="hold" grpId="0" nodeType="withEffect">
                                      <p:stCondLst>
                                        <p:cond delay="75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750" fill="hold"/>
                                            <p:tgtEl>
                                              <p:spTgt spid="9"/>
                                            </p:tgtEl>
                                            <p:attrNameLst>
                                              <p:attrName>ppt_x</p:attrName>
                                            </p:attrNameLst>
                                          </p:cBhvr>
                                          <p:tavLst>
                                            <p:tav tm="0">
                                              <p:val>
                                                <p:strVal val="0-#ppt_w/2"/>
                                              </p:val>
                                            </p:tav>
                                            <p:tav tm="100000">
                                              <p:val>
                                                <p:strVal val="#ppt_x"/>
                                              </p:val>
                                            </p:tav>
                                          </p:tavLst>
                                        </p:anim>
                                        <p:anim calcmode="lin" valueType="num">
                                          <p:cBhvr additive="base">
                                            <p:cTn id="35" dur="750" fill="hold"/>
                                            <p:tgtEl>
                                              <p:spTgt spid="9"/>
                                            </p:tgtEl>
                                            <p:attrNameLst>
                                              <p:attrName>ppt_y</p:attrName>
                                            </p:attrNameLst>
                                          </p:cBhvr>
                                          <p:tavLst>
                                            <p:tav tm="0">
                                              <p:val>
                                                <p:strVal val="#ppt_y"/>
                                              </p:val>
                                            </p:tav>
                                            <p:tav tm="100000">
                                              <p:val>
                                                <p:strVal val="#ppt_y"/>
                                              </p:val>
                                            </p:tav>
                                          </p:tavLst>
                                        </p:anim>
                                      </p:childTnLst>
                                    </p:cTn>
                                  </p:par>
                                  <p:par>
                                    <p:cTn id="36" presetID="53" presetClass="entr" presetSubtype="16" fill="hold" grpId="1" nodeType="withEffect">
                                      <p:stCondLst>
                                        <p:cond delay="750"/>
                                      </p:stCondLst>
                                      <p:childTnLst>
                                        <p:set>
                                          <p:cBhvr>
                                            <p:cTn id="37" dur="1" fill="hold">
                                              <p:stCondLst>
                                                <p:cond delay="0"/>
                                              </p:stCondLst>
                                            </p:cTn>
                                            <p:tgtEl>
                                              <p:spTgt spid="9"/>
                                            </p:tgtEl>
                                            <p:attrNameLst>
                                              <p:attrName>style.visibility</p:attrName>
                                            </p:attrNameLst>
                                          </p:cBhvr>
                                          <p:to>
                                            <p:strVal val="visible"/>
                                          </p:to>
                                        </p:set>
                                        <p:anim calcmode="lin" valueType="num">
                                          <p:cBhvr>
                                            <p:cTn id="38" dur="750" fill="hold"/>
                                            <p:tgtEl>
                                              <p:spTgt spid="9"/>
                                            </p:tgtEl>
                                            <p:attrNameLst>
                                              <p:attrName>ppt_w</p:attrName>
                                            </p:attrNameLst>
                                          </p:cBhvr>
                                          <p:tavLst>
                                            <p:tav tm="0">
                                              <p:val>
                                                <p:fltVal val="0"/>
                                              </p:val>
                                            </p:tav>
                                            <p:tav tm="100000">
                                              <p:val>
                                                <p:strVal val="#ppt_w"/>
                                              </p:val>
                                            </p:tav>
                                          </p:tavLst>
                                        </p:anim>
                                        <p:anim calcmode="lin" valueType="num">
                                          <p:cBhvr>
                                            <p:cTn id="39" dur="750" fill="hold"/>
                                            <p:tgtEl>
                                              <p:spTgt spid="9"/>
                                            </p:tgtEl>
                                            <p:attrNameLst>
                                              <p:attrName>ppt_h</p:attrName>
                                            </p:attrNameLst>
                                          </p:cBhvr>
                                          <p:tavLst>
                                            <p:tav tm="0">
                                              <p:val>
                                                <p:fltVal val="0"/>
                                              </p:val>
                                            </p:tav>
                                            <p:tav tm="100000">
                                              <p:val>
                                                <p:strVal val="#ppt_h"/>
                                              </p:val>
                                            </p:tav>
                                          </p:tavLst>
                                        </p:anim>
                                        <p:animEffect transition="in" filter="fade">
                                          <p:cBhvr>
                                            <p:cTn id="40" dur="750"/>
                                            <p:tgtEl>
                                              <p:spTgt spid="9"/>
                                            </p:tgtEl>
                                          </p:cBhvr>
                                        </p:animEffect>
                                      </p:childTnLst>
                                    </p:cTn>
                                  </p:par>
                                  <p:par>
                                    <p:cTn id="41" presetID="2" presetClass="entr" presetSubtype="8" fill="hold" grpId="0" nodeType="withEffect">
                                      <p:stCondLst>
                                        <p:cond delay="10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750" fill="hold"/>
                                            <p:tgtEl>
                                              <p:spTgt spid="8"/>
                                            </p:tgtEl>
                                            <p:attrNameLst>
                                              <p:attrName>ppt_x</p:attrName>
                                            </p:attrNameLst>
                                          </p:cBhvr>
                                          <p:tavLst>
                                            <p:tav tm="0">
                                              <p:val>
                                                <p:strVal val="0-#ppt_w/2"/>
                                              </p:val>
                                            </p:tav>
                                            <p:tav tm="100000">
                                              <p:val>
                                                <p:strVal val="#ppt_x"/>
                                              </p:val>
                                            </p:tav>
                                          </p:tavLst>
                                        </p:anim>
                                        <p:anim calcmode="lin" valueType="num">
                                          <p:cBhvr additive="base">
                                            <p:cTn id="44" dur="750" fill="hold"/>
                                            <p:tgtEl>
                                              <p:spTgt spid="8"/>
                                            </p:tgtEl>
                                            <p:attrNameLst>
                                              <p:attrName>ppt_y</p:attrName>
                                            </p:attrNameLst>
                                          </p:cBhvr>
                                          <p:tavLst>
                                            <p:tav tm="0">
                                              <p:val>
                                                <p:strVal val="#ppt_y"/>
                                              </p:val>
                                            </p:tav>
                                            <p:tav tm="100000">
                                              <p:val>
                                                <p:strVal val="#ppt_y"/>
                                              </p:val>
                                            </p:tav>
                                          </p:tavLst>
                                        </p:anim>
                                      </p:childTnLst>
                                    </p:cTn>
                                  </p:par>
                                  <p:par>
                                    <p:cTn id="45" presetID="53" presetClass="entr" presetSubtype="16" fill="hold" grpId="1" nodeType="withEffect">
                                      <p:stCondLst>
                                        <p:cond delay="1000"/>
                                      </p:stCondLst>
                                      <p:childTnLst>
                                        <p:set>
                                          <p:cBhvr>
                                            <p:cTn id="46" dur="1" fill="hold">
                                              <p:stCondLst>
                                                <p:cond delay="0"/>
                                              </p:stCondLst>
                                            </p:cTn>
                                            <p:tgtEl>
                                              <p:spTgt spid="8"/>
                                            </p:tgtEl>
                                            <p:attrNameLst>
                                              <p:attrName>style.visibility</p:attrName>
                                            </p:attrNameLst>
                                          </p:cBhvr>
                                          <p:to>
                                            <p:strVal val="visible"/>
                                          </p:to>
                                        </p:set>
                                        <p:anim calcmode="lin" valueType="num">
                                          <p:cBhvr>
                                            <p:cTn id="47" dur="750" fill="hold"/>
                                            <p:tgtEl>
                                              <p:spTgt spid="8"/>
                                            </p:tgtEl>
                                            <p:attrNameLst>
                                              <p:attrName>ppt_w</p:attrName>
                                            </p:attrNameLst>
                                          </p:cBhvr>
                                          <p:tavLst>
                                            <p:tav tm="0">
                                              <p:val>
                                                <p:fltVal val="0"/>
                                              </p:val>
                                            </p:tav>
                                            <p:tav tm="100000">
                                              <p:val>
                                                <p:strVal val="#ppt_w"/>
                                              </p:val>
                                            </p:tav>
                                          </p:tavLst>
                                        </p:anim>
                                        <p:anim calcmode="lin" valueType="num">
                                          <p:cBhvr>
                                            <p:cTn id="48" dur="750" fill="hold"/>
                                            <p:tgtEl>
                                              <p:spTgt spid="8"/>
                                            </p:tgtEl>
                                            <p:attrNameLst>
                                              <p:attrName>ppt_h</p:attrName>
                                            </p:attrNameLst>
                                          </p:cBhvr>
                                          <p:tavLst>
                                            <p:tav tm="0">
                                              <p:val>
                                                <p:fltVal val="0"/>
                                              </p:val>
                                            </p:tav>
                                            <p:tav tm="100000">
                                              <p:val>
                                                <p:strVal val="#ppt_h"/>
                                              </p:val>
                                            </p:tav>
                                          </p:tavLst>
                                        </p:anim>
                                        <p:animEffect transition="in" filter="fade">
                                          <p:cBhvr>
                                            <p:cTn id="49" dur="750"/>
                                            <p:tgtEl>
                                              <p:spTgt spid="8"/>
                                            </p:tgtEl>
                                          </p:cBhvr>
                                        </p:animEffect>
                                      </p:childTnLst>
                                    </p:cTn>
                                  </p:par>
                                </p:childTnLst>
                              </p:cTn>
                            </p:par>
                            <p:par>
                              <p:cTn id="50" fill="hold">
                                <p:stCondLst>
                                  <p:cond delay="1750"/>
                                </p:stCondLst>
                                <p:childTnLst>
                                  <p:par>
                                    <p:cTn id="51" presetID="2" presetClass="entr" presetSubtype="2"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1+#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45" presetClass="entr" presetSubtype="0" fill="hold" grpId="1"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250"/>
                                            <p:tgtEl>
                                              <p:spTgt spid="19"/>
                                            </p:tgtEl>
                                          </p:cBhvr>
                                        </p:animEffect>
                                        <p:anim calcmode="lin" valueType="num">
                                          <p:cBhvr>
                                            <p:cTn id="58" dur="1250" fill="hold"/>
                                            <p:tgtEl>
                                              <p:spTgt spid="19"/>
                                            </p:tgtEl>
                                            <p:attrNameLst>
                                              <p:attrName>ppt_w</p:attrName>
                                            </p:attrNameLst>
                                          </p:cBhvr>
                                          <p:tavLst>
                                            <p:tav tm="0" fmla="#ppt_w*sin(2.5*pi*$)">
                                              <p:val>
                                                <p:fltVal val="0"/>
                                              </p:val>
                                            </p:tav>
                                            <p:tav tm="100000">
                                              <p:val>
                                                <p:fltVal val="1"/>
                                              </p:val>
                                            </p:tav>
                                          </p:tavLst>
                                        </p:anim>
                                        <p:anim calcmode="lin" valueType="num">
                                          <p:cBhvr>
                                            <p:cTn id="59" dur="1250" fill="hold"/>
                                            <p:tgtEl>
                                              <p:spTgt spid="19"/>
                                            </p:tgtEl>
                                            <p:attrNameLst>
                                              <p:attrName>ppt_h</p:attrName>
                                            </p:attrNameLst>
                                          </p:cBhvr>
                                          <p:tavLst>
                                            <p:tav tm="0">
                                              <p:val>
                                                <p:strVal val="#ppt_h"/>
                                              </p:val>
                                            </p:tav>
                                            <p:tav tm="100000">
                                              <p:val>
                                                <p:strVal val="#ppt_h"/>
                                              </p:val>
                                            </p:tav>
                                          </p:tavLst>
                                        </p:anim>
                                      </p:childTnLst>
                                    </p:cTn>
                                  </p:par>
                                  <p:par>
                                    <p:cTn id="60" presetID="2" presetClass="entr" presetSubtype="2" fill="hold" grpId="0" nodeType="withEffect">
                                      <p:stCondLst>
                                        <p:cond delay="25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1+#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45" presetClass="entr" presetSubtype="0" fill="hold" grpId="1" nodeType="withEffect">
                                      <p:stCondLst>
                                        <p:cond delay="25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1250"/>
                                            <p:tgtEl>
                                              <p:spTgt spid="18"/>
                                            </p:tgtEl>
                                          </p:cBhvr>
                                        </p:animEffect>
                                        <p:anim calcmode="lin" valueType="num">
                                          <p:cBhvr>
                                            <p:cTn id="67" dur="1250" fill="hold"/>
                                            <p:tgtEl>
                                              <p:spTgt spid="18"/>
                                            </p:tgtEl>
                                            <p:attrNameLst>
                                              <p:attrName>ppt_w</p:attrName>
                                            </p:attrNameLst>
                                          </p:cBhvr>
                                          <p:tavLst>
                                            <p:tav tm="0" fmla="#ppt_w*sin(2.5*pi*$)">
                                              <p:val>
                                                <p:fltVal val="0"/>
                                              </p:val>
                                            </p:tav>
                                            <p:tav tm="100000">
                                              <p:val>
                                                <p:fltVal val="1"/>
                                              </p:val>
                                            </p:tav>
                                          </p:tavLst>
                                        </p:anim>
                                        <p:anim calcmode="lin" valueType="num">
                                          <p:cBhvr>
                                            <p:cTn id="68" dur="1250" fill="hold"/>
                                            <p:tgtEl>
                                              <p:spTgt spid="18"/>
                                            </p:tgtEl>
                                            <p:attrNameLst>
                                              <p:attrName>ppt_h</p:attrName>
                                            </p:attrNameLst>
                                          </p:cBhvr>
                                          <p:tavLst>
                                            <p:tav tm="0">
                                              <p:val>
                                                <p:strVal val="#ppt_h"/>
                                              </p:val>
                                            </p:tav>
                                            <p:tav tm="100000">
                                              <p:val>
                                                <p:strVal val="#ppt_h"/>
                                              </p:val>
                                            </p:tav>
                                          </p:tavLst>
                                        </p:anim>
                                      </p:childTnLst>
                                    </p:cTn>
                                  </p:par>
                                  <p:par>
                                    <p:cTn id="69" presetID="2" presetClass="entr" presetSubtype="2" fill="hold" grpId="0" nodeType="withEffect">
                                      <p:stCondLst>
                                        <p:cond delay="50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1+#ppt_w/2"/>
                                              </p:val>
                                            </p:tav>
                                            <p:tav tm="100000">
                                              <p:val>
                                                <p:strVal val="#ppt_x"/>
                                              </p:val>
                                            </p:tav>
                                          </p:tavLst>
                                        </p:anim>
                                        <p:anim calcmode="lin" valueType="num">
                                          <p:cBhvr additive="base">
                                            <p:cTn id="72" dur="500" fill="hold"/>
                                            <p:tgtEl>
                                              <p:spTgt spid="16"/>
                                            </p:tgtEl>
                                            <p:attrNameLst>
                                              <p:attrName>ppt_y</p:attrName>
                                            </p:attrNameLst>
                                          </p:cBhvr>
                                          <p:tavLst>
                                            <p:tav tm="0">
                                              <p:val>
                                                <p:strVal val="#ppt_y"/>
                                              </p:val>
                                            </p:tav>
                                            <p:tav tm="100000">
                                              <p:val>
                                                <p:strVal val="#ppt_y"/>
                                              </p:val>
                                            </p:tav>
                                          </p:tavLst>
                                        </p:anim>
                                      </p:childTnLst>
                                    </p:cTn>
                                  </p:par>
                                  <p:par>
                                    <p:cTn id="73" presetID="45" presetClass="entr" presetSubtype="0" fill="hold" grpId="1" nodeType="withEffect">
                                      <p:stCondLst>
                                        <p:cond delay="50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250"/>
                                            <p:tgtEl>
                                              <p:spTgt spid="16"/>
                                            </p:tgtEl>
                                          </p:cBhvr>
                                        </p:animEffect>
                                        <p:anim calcmode="lin" valueType="num">
                                          <p:cBhvr>
                                            <p:cTn id="76" dur="1250" fill="hold"/>
                                            <p:tgtEl>
                                              <p:spTgt spid="16"/>
                                            </p:tgtEl>
                                            <p:attrNameLst>
                                              <p:attrName>ppt_w</p:attrName>
                                            </p:attrNameLst>
                                          </p:cBhvr>
                                          <p:tavLst>
                                            <p:tav tm="0" fmla="#ppt_w*sin(2.5*pi*$)">
                                              <p:val>
                                                <p:fltVal val="0"/>
                                              </p:val>
                                            </p:tav>
                                            <p:tav tm="100000">
                                              <p:val>
                                                <p:fltVal val="1"/>
                                              </p:val>
                                            </p:tav>
                                          </p:tavLst>
                                        </p:anim>
                                        <p:anim calcmode="lin" valueType="num">
                                          <p:cBhvr>
                                            <p:cTn id="77" dur="1250" fill="hold"/>
                                            <p:tgtEl>
                                              <p:spTgt spid="16"/>
                                            </p:tgtEl>
                                            <p:attrNameLst>
                                              <p:attrName>ppt_h</p:attrName>
                                            </p:attrNameLst>
                                          </p:cBhvr>
                                          <p:tavLst>
                                            <p:tav tm="0">
                                              <p:val>
                                                <p:strVal val="#ppt_h"/>
                                              </p:val>
                                            </p:tav>
                                            <p:tav tm="100000">
                                              <p:val>
                                                <p:strVal val="#ppt_h"/>
                                              </p:val>
                                            </p:tav>
                                          </p:tavLst>
                                        </p:anim>
                                      </p:childTnLst>
                                    </p:cTn>
                                  </p:par>
                                  <p:par>
                                    <p:cTn id="78" presetID="2" presetClass="entr" presetSubtype="2" fill="hold" grpId="0" nodeType="withEffect">
                                      <p:stCondLst>
                                        <p:cond delay="750"/>
                                      </p:stCondLst>
                                      <p:childTnLst>
                                        <p:set>
                                          <p:cBhvr>
                                            <p:cTn id="79" dur="1" fill="hold">
                                              <p:stCondLst>
                                                <p:cond delay="0"/>
                                              </p:stCondLst>
                                            </p:cTn>
                                            <p:tgtEl>
                                              <p:spTgt spid="12"/>
                                            </p:tgtEl>
                                            <p:attrNameLst>
                                              <p:attrName>style.visibility</p:attrName>
                                            </p:attrNameLst>
                                          </p:cBhvr>
                                          <p:to>
                                            <p:strVal val="visible"/>
                                          </p:to>
                                        </p:set>
                                        <p:anim calcmode="lin" valueType="num">
                                          <p:cBhvr additive="base">
                                            <p:cTn id="80" dur="500" fill="hold"/>
                                            <p:tgtEl>
                                              <p:spTgt spid="12"/>
                                            </p:tgtEl>
                                            <p:attrNameLst>
                                              <p:attrName>ppt_x</p:attrName>
                                            </p:attrNameLst>
                                          </p:cBhvr>
                                          <p:tavLst>
                                            <p:tav tm="0">
                                              <p:val>
                                                <p:strVal val="1+#ppt_w/2"/>
                                              </p:val>
                                            </p:tav>
                                            <p:tav tm="100000">
                                              <p:val>
                                                <p:strVal val="#ppt_x"/>
                                              </p:val>
                                            </p:tav>
                                          </p:tavLst>
                                        </p:anim>
                                        <p:anim calcmode="lin" valueType="num">
                                          <p:cBhvr additive="base">
                                            <p:cTn id="81" dur="500" fill="hold"/>
                                            <p:tgtEl>
                                              <p:spTgt spid="12"/>
                                            </p:tgtEl>
                                            <p:attrNameLst>
                                              <p:attrName>ppt_y</p:attrName>
                                            </p:attrNameLst>
                                          </p:cBhvr>
                                          <p:tavLst>
                                            <p:tav tm="0">
                                              <p:val>
                                                <p:strVal val="#ppt_y"/>
                                              </p:val>
                                            </p:tav>
                                            <p:tav tm="100000">
                                              <p:val>
                                                <p:strVal val="#ppt_y"/>
                                              </p:val>
                                            </p:tav>
                                          </p:tavLst>
                                        </p:anim>
                                      </p:childTnLst>
                                    </p:cTn>
                                  </p:par>
                                  <p:par>
                                    <p:cTn id="82" presetID="45" presetClass="entr" presetSubtype="0" fill="hold" grpId="1" nodeType="withEffect">
                                      <p:stCondLst>
                                        <p:cond delay="75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1250"/>
                                            <p:tgtEl>
                                              <p:spTgt spid="12"/>
                                            </p:tgtEl>
                                          </p:cBhvr>
                                        </p:animEffect>
                                        <p:anim calcmode="lin" valueType="num">
                                          <p:cBhvr>
                                            <p:cTn id="85" dur="1250" fill="hold"/>
                                            <p:tgtEl>
                                              <p:spTgt spid="12"/>
                                            </p:tgtEl>
                                            <p:attrNameLst>
                                              <p:attrName>ppt_w</p:attrName>
                                            </p:attrNameLst>
                                          </p:cBhvr>
                                          <p:tavLst>
                                            <p:tav tm="0" fmla="#ppt_w*sin(2.5*pi*$)">
                                              <p:val>
                                                <p:fltVal val="0"/>
                                              </p:val>
                                            </p:tav>
                                            <p:tav tm="100000">
                                              <p:val>
                                                <p:fltVal val="1"/>
                                              </p:val>
                                            </p:tav>
                                          </p:tavLst>
                                        </p:anim>
                                        <p:anim calcmode="lin" valueType="num">
                                          <p:cBhvr>
                                            <p:cTn id="86" dur="1250" fill="hold"/>
                                            <p:tgtEl>
                                              <p:spTgt spid="12"/>
                                            </p:tgtEl>
                                            <p:attrNameLst>
                                              <p:attrName>ppt_h</p:attrName>
                                            </p:attrNameLst>
                                          </p:cBhvr>
                                          <p:tavLst>
                                            <p:tav tm="0">
                                              <p:val>
                                                <p:strVal val="#ppt_h"/>
                                              </p:val>
                                            </p:tav>
                                            <p:tav tm="100000">
                                              <p:val>
                                                <p:strVal val="#ppt_h"/>
                                              </p:val>
                                            </p:tav>
                                          </p:tavLst>
                                        </p:anim>
                                      </p:childTnLst>
                                    </p:cTn>
                                  </p:par>
                                  <p:par>
                                    <p:cTn id="87" presetID="2" presetClass="entr" presetSubtype="2" fill="hold" grpId="0" nodeType="withEffect">
                                      <p:stCondLst>
                                        <p:cond delay="100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500" fill="hold"/>
                                            <p:tgtEl>
                                              <p:spTgt spid="17"/>
                                            </p:tgtEl>
                                            <p:attrNameLst>
                                              <p:attrName>ppt_x</p:attrName>
                                            </p:attrNameLst>
                                          </p:cBhvr>
                                          <p:tavLst>
                                            <p:tav tm="0">
                                              <p:val>
                                                <p:strVal val="1+#ppt_w/2"/>
                                              </p:val>
                                            </p:tav>
                                            <p:tav tm="100000">
                                              <p:val>
                                                <p:strVal val="#ppt_x"/>
                                              </p:val>
                                            </p:tav>
                                          </p:tavLst>
                                        </p:anim>
                                        <p:anim calcmode="lin" valueType="num">
                                          <p:cBhvr additive="base">
                                            <p:cTn id="90" dur="500" fill="hold"/>
                                            <p:tgtEl>
                                              <p:spTgt spid="17"/>
                                            </p:tgtEl>
                                            <p:attrNameLst>
                                              <p:attrName>ppt_y</p:attrName>
                                            </p:attrNameLst>
                                          </p:cBhvr>
                                          <p:tavLst>
                                            <p:tav tm="0">
                                              <p:val>
                                                <p:strVal val="#ppt_y"/>
                                              </p:val>
                                            </p:tav>
                                            <p:tav tm="100000">
                                              <p:val>
                                                <p:strVal val="#ppt_y"/>
                                              </p:val>
                                            </p:tav>
                                          </p:tavLst>
                                        </p:anim>
                                      </p:childTnLst>
                                    </p:cTn>
                                  </p:par>
                                  <p:par>
                                    <p:cTn id="91" presetID="45" presetClass="entr" presetSubtype="0" fill="hold" grpId="1" nodeType="withEffect">
                                      <p:stCondLst>
                                        <p:cond delay="100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1250"/>
                                            <p:tgtEl>
                                              <p:spTgt spid="17"/>
                                            </p:tgtEl>
                                          </p:cBhvr>
                                        </p:animEffect>
                                        <p:anim calcmode="lin" valueType="num">
                                          <p:cBhvr>
                                            <p:cTn id="94" dur="1250" fill="hold"/>
                                            <p:tgtEl>
                                              <p:spTgt spid="17"/>
                                            </p:tgtEl>
                                            <p:attrNameLst>
                                              <p:attrName>ppt_w</p:attrName>
                                            </p:attrNameLst>
                                          </p:cBhvr>
                                          <p:tavLst>
                                            <p:tav tm="0" fmla="#ppt_w*sin(2.5*pi*$)">
                                              <p:val>
                                                <p:fltVal val="0"/>
                                              </p:val>
                                            </p:tav>
                                            <p:tav tm="100000">
                                              <p:val>
                                                <p:fltVal val="1"/>
                                              </p:val>
                                            </p:tav>
                                          </p:tavLst>
                                        </p:anim>
                                        <p:anim calcmode="lin" valueType="num">
                                          <p:cBhvr>
                                            <p:cTn id="95" dur="1250" fill="hold"/>
                                            <p:tgtEl>
                                              <p:spTgt spid="17"/>
                                            </p:tgtEl>
                                            <p:attrNameLst>
                                              <p:attrName>ppt_h</p:attrName>
                                            </p:attrNameLst>
                                          </p:cBhvr>
                                          <p:tavLst>
                                            <p:tav tm="0">
                                              <p:val>
                                                <p:strVal val="#ppt_h"/>
                                              </p:val>
                                            </p:tav>
                                            <p:tav tm="100000">
                                              <p:val>
                                                <p:strVal val="#ppt_h"/>
                                              </p:val>
                                            </p:tav>
                                          </p:tavLst>
                                        </p:anim>
                                      </p:childTnLst>
                                    </p:cTn>
                                  </p:par>
                                </p:childTnLst>
                              </p:cTn>
                            </p:par>
                            <p:par>
                              <p:cTn id="96" fill="hold">
                                <p:stCondLst>
                                  <p:cond delay="4000"/>
                                </p:stCondLst>
                                <p:childTnLst>
                                  <p:par>
                                    <p:cTn id="97" presetID="22" presetClass="entr" presetSubtype="4" fill="hold" grpId="0" nodeType="after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wipe(down)">
                                          <p:cBhvr>
                                            <p:cTn id="99" dur="500"/>
                                            <p:tgtEl>
                                              <p:spTgt spid="6"/>
                                            </p:tgtEl>
                                          </p:cBhvr>
                                        </p:animEffect>
                                      </p:childTnLst>
                                    </p:cTn>
                                  </p:par>
                                  <p:par>
                                    <p:cTn id="100" presetID="22" presetClass="entr" presetSubtype="1" fill="hold" grpId="0" nodeType="withEffect">
                                      <p:stCondLst>
                                        <p:cond delay="0"/>
                                      </p:stCondLst>
                                      <p:childTnLst>
                                        <p:set>
                                          <p:cBhvr>
                                            <p:cTn id="101" dur="1" fill="hold">
                                              <p:stCondLst>
                                                <p:cond delay="0"/>
                                              </p:stCondLst>
                                            </p:cTn>
                                            <p:tgtEl>
                                              <p:spTgt spid="3"/>
                                            </p:tgtEl>
                                            <p:attrNameLst>
                                              <p:attrName>style.visibility</p:attrName>
                                            </p:attrNameLst>
                                          </p:cBhvr>
                                          <p:to>
                                            <p:strVal val="visible"/>
                                          </p:to>
                                        </p:set>
                                        <p:animEffect transition="in" filter="wipe(up)">
                                          <p:cBhvr>
                                            <p:cTn id="102" dur="500"/>
                                            <p:tgtEl>
                                              <p:spTgt spid="3"/>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up)">
                                          <p:cBhvr>
                                            <p:cTn id="105" dur="500"/>
                                            <p:tgtEl>
                                              <p:spTgt spid="2"/>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
                                            </p:tgtEl>
                                            <p:attrNameLst>
                                              <p:attrName>style.visibility</p:attrName>
                                            </p:attrNameLst>
                                          </p:cBhvr>
                                          <p:to>
                                            <p:strVal val="visible"/>
                                          </p:to>
                                        </p:set>
                                        <p:animEffect transition="in" filter="wipe(down)">
                                          <p:cBhvr>
                                            <p:cTn id="108" dur="500"/>
                                            <p:tgtEl>
                                              <p:spTgt spid="5"/>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4"/>
                                            </p:tgtEl>
                                            <p:attrNameLst>
                                              <p:attrName>style.visibility</p:attrName>
                                            </p:attrNameLst>
                                          </p:cBhvr>
                                          <p:to>
                                            <p:strVal val="visible"/>
                                          </p:to>
                                        </p:set>
                                        <p:animEffect transition="in" filter="wipe(down)">
                                          <p:cBhvr>
                                            <p:cTn id="111" dur="500"/>
                                            <p:tgtEl>
                                              <p:spTgt spid="4"/>
                                            </p:tgtEl>
                                          </p:cBhvr>
                                        </p:animEffect>
                                      </p:childTnLst>
                                    </p:cTn>
                                  </p:par>
                                </p:childTnLst>
                              </p:cTn>
                            </p:par>
                            <p:par>
                              <p:cTn id="112" fill="hold">
                                <p:stCondLst>
                                  <p:cond delay="4500"/>
                                </p:stCondLst>
                                <p:childTnLst>
                                  <p:par>
                                    <p:cTn id="113" presetID="2" presetClass="entr" presetSubtype="3" fill="hold" grpId="0" nodeType="after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additive="base">
                                            <p:cTn id="115" dur="500" fill="hold"/>
                                            <p:tgtEl>
                                              <p:spTgt spid="13"/>
                                            </p:tgtEl>
                                            <p:attrNameLst>
                                              <p:attrName>ppt_x</p:attrName>
                                            </p:attrNameLst>
                                          </p:cBhvr>
                                          <p:tavLst>
                                            <p:tav tm="0">
                                              <p:val>
                                                <p:strVal val="1+#ppt_w/2"/>
                                              </p:val>
                                            </p:tav>
                                            <p:tav tm="100000">
                                              <p:val>
                                                <p:strVal val="#ppt_x"/>
                                              </p:val>
                                            </p:tav>
                                          </p:tavLst>
                                        </p:anim>
                                        <p:anim calcmode="lin" valueType="num">
                                          <p:cBhvr additive="base">
                                            <p:cTn id="116" dur="500" fill="hold"/>
                                            <p:tgtEl>
                                              <p:spTgt spid="13"/>
                                            </p:tgtEl>
                                            <p:attrNameLst>
                                              <p:attrName>ppt_y</p:attrName>
                                            </p:attrNameLst>
                                          </p:cBhvr>
                                          <p:tavLst>
                                            <p:tav tm="0">
                                              <p:val>
                                                <p:strVal val="0-#ppt_h/2"/>
                                              </p:val>
                                            </p:tav>
                                            <p:tav tm="100000">
                                              <p:val>
                                                <p:strVal val="#ppt_y"/>
                                              </p:val>
                                            </p:tav>
                                          </p:tavLst>
                                        </p:anim>
                                      </p:childTnLst>
                                    </p:cTn>
                                  </p:par>
                                  <p:par>
                                    <p:cTn id="117" presetID="2" presetClass="entr" presetSubtype="3"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1+#ppt_w/2"/>
                                              </p:val>
                                            </p:tav>
                                            <p:tav tm="100000">
                                              <p:val>
                                                <p:strVal val="#ppt_x"/>
                                              </p:val>
                                            </p:tav>
                                          </p:tavLst>
                                        </p:anim>
                                        <p:anim calcmode="lin" valueType="num">
                                          <p:cBhvr additive="base">
                                            <p:cTn id="120" dur="500" fill="hold"/>
                                            <p:tgtEl>
                                              <p:spTgt spid="20"/>
                                            </p:tgtEl>
                                            <p:attrNameLst>
                                              <p:attrName>ppt_y</p:attrName>
                                            </p:attrNameLst>
                                          </p:cBhvr>
                                          <p:tavLst>
                                            <p:tav tm="0">
                                              <p:val>
                                                <p:strVal val="0-#ppt_h/2"/>
                                              </p:val>
                                            </p:tav>
                                            <p:tav tm="100000">
                                              <p:val>
                                                <p:strVal val="#ppt_y"/>
                                              </p:val>
                                            </p:tav>
                                          </p:tavLst>
                                        </p:anim>
                                      </p:childTnLst>
                                    </p:cTn>
                                  </p:par>
                                  <p:par>
                                    <p:cTn id="121" presetID="2" presetClass="entr" presetSubtype="3" fill="hold" grpId="0" nodeType="withEffect">
                                      <p:stCondLst>
                                        <p:cond delay="50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1+#ppt_w/2"/>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par>
                                    <p:cTn id="125" presetID="2" presetClass="entr" presetSubtype="3" fill="hold" grpId="0" nodeType="withEffect">
                                      <p:stCondLst>
                                        <p:cond delay="750"/>
                                      </p:stCondLst>
                                      <p:childTnLst>
                                        <p:set>
                                          <p:cBhvr>
                                            <p:cTn id="126" dur="1" fill="hold">
                                              <p:stCondLst>
                                                <p:cond delay="0"/>
                                              </p:stCondLst>
                                            </p:cTn>
                                            <p:tgtEl>
                                              <p:spTgt spid="15"/>
                                            </p:tgtEl>
                                            <p:attrNameLst>
                                              <p:attrName>style.visibility</p:attrName>
                                            </p:attrNameLst>
                                          </p:cBhvr>
                                          <p:to>
                                            <p:strVal val="visible"/>
                                          </p:to>
                                        </p:set>
                                        <p:anim calcmode="lin" valueType="num">
                                          <p:cBhvr additive="base">
                                            <p:cTn id="127" dur="500" fill="hold"/>
                                            <p:tgtEl>
                                              <p:spTgt spid="15"/>
                                            </p:tgtEl>
                                            <p:attrNameLst>
                                              <p:attrName>ppt_x</p:attrName>
                                            </p:attrNameLst>
                                          </p:cBhvr>
                                          <p:tavLst>
                                            <p:tav tm="0">
                                              <p:val>
                                                <p:strVal val="1+#ppt_w/2"/>
                                              </p:val>
                                            </p:tav>
                                            <p:tav tm="100000">
                                              <p:val>
                                                <p:strVal val="#ppt_x"/>
                                              </p:val>
                                            </p:tav>
                                          </p:tavLst>
                                        </p:anim>
                                        <p:anim calcmode="lin" valueType="num">
                                          <p:cBhvr additive="base">
                                            <p:cTn id="128" dur="500" fill="hold"/>
                                            <p:tgtEl>
                                              <p:spTgt spid="15"/>
                                            </p:tgtEl>
                                            <p:attrNameLst>
                                              <p:attrName>ppt_y</p:attrName>
                                            </p:attrNameLst>
                                          </p:cBhvr>
                                          <p:tavLst>
                                            <p:tav tm="0">
                                              <p:val>
                                                <p:strVal val="0-#ppt_h/2"/>
                                              </p:val>
                                            </p:tav>
                                            <p:tav tm="100000">
                                              <p:val>
                                                <p:strVal val="#ppt_y"/>
                                              </p:val>
                                            </p:tav>
                                          </p:tavLst>
                                        </p:anim>
                                      </p:childTnLst>
                                    </p:cTn>
                                  </p:par>
                                  <p:par>
                                    <p:cTn id="129" presetID="2" presetClass="entr" presetSubtype="3" fill="hold" grpId="0" nodeType="withEffect">
                                      <p:stCondLst>
                                        <p:cond delay="1000"/>
                                      </p:stCondLst>
                                      <p:childTnLst>
                                        <p:set>
                                          <p:cBhvr>
                                            <p:cTn id="130" dur="1" fill="hold">
                                              <p:stCondLst>
                                                <p:cond delay="0"/>
                                              </p:stCondLst>
                                            </p:cTn>
                                            <p:tgtEl>
                                              <p:spTgt spid="14"/>
                                            </p:tgtEl>
                                            <p:attrNameLst>
                                              <p:attrName>style.visibility</p:attrName>
                                            </p:attrNameLst>
                                          </p:cBhvr>
                                          <p:to>
                                            <p:strVal val="visible"/>
                                          </p:to>
                                        </p:set>
                                        <p:anim calcmode="lin" valueType="num">
                                          <p:cBhvr additive="base">
                                            <p:cTn id="131" dur="500" fill="hold"/>
                                            <p:tgtEl>
                                              <p:spTgt spid="14"/>
                                            </p:tgtEl>
                                            <p:attrNameLst>
                                              <p:attrName>ppt_x</p:attrName>
                                            </p:attrNameLst>
                                          </p:cBhvr>
                                          <p:tavLst>
                                            <p:tav tm="0">
                                              <p:val>
                                                <p:strVal val="1+#ppt_w/2"/>
                                              </p:val>
                                            </p:tav>
                                            <p:tav tm="100000">
                                              <p:val>
                                                <p:strVal val="#ppt_x"/>
                                              </p:val>
                                            </p:tav>
                                          </p:tavLst>
                                        </p:anim>
                                        <p:anim calcmode="lin" valueType="num">
                                          <p:cBhvr additive="base">
                                            <p:cTn id="132" dur="500" fill="hold"/>
                                            <p:tgtEl>
                                              <p:spTgt spid="14"/>
                                            </p:tgtEl>
                                            <p:attrNameLst>
                                              <p:attrName>ppt_y</p:attrName>
                                            </p:attrNameLst>
                                          </p:cBhvr>
                                          <p:tavLst>
                                            <p:tav tm="0">
                                              <p:val>
                                                <p:strVal val="0-#ppt_h/2"/>
                                              </p:val>
                                            </p:tav>
                                            <p:tav tm="100000">
                                              <p:val>
                                                <p:strVal val="#ppt_y"/>
                                              </p:val>
                                            </p:tav>
                                          </p:tavLst>
                                        </p:anim>
                                      </p:childTnLst>
                                    </p:cTn>
                                  </p:par>
                                </p:childTnLst>
                              </p:cTn>
                            </p:par>
                            <p:par>
                              <p:cTn id="133" fill="hold">
                                <p:stCondLst>
                                  <p:cond delay="6000"/>
                                </p:stCondLst>
                                <p:childTnLst>
                                  <p:par>
                                    <p:cTn id="134" presetID="21" presetClass="entr" presetSubtype="4" fill="hold" grpId="0" nodeType="afterEffect">
                                      <p:stCondLst>
                                        <p:cond delay="0"/>
                                      </p:stCondLst>
                                      <p:childTnLst>
                                        <p:set>
                                          <p:cBhvr>
                                            <p:cTn id="135" dur="1" fill="hold">
                                              <p:stCondLst>
                                                <p:cond delay="0"/>
                                              </p:stCondLst>
                                            </p:cTn>
                                            <p:tgtEl>
                                              <p:spTgt spid="22"/>
                                            </p:tgtEl>
                                            <p:attrNameLst>
                                              <p:attrName>style.visibility</p:attrName>
                                            </p:attrNameLst>
                                          </p:cBhvr>
                                          <p:to>
                                            <p:strVal val="visible"/>
                                          </p:to>
                                        </p:set>
                                        <p:animEffect transition="in" filter="wheel(4)">
                                          <p:cBhvr>
                                            <p:cTn id="1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p:bldP spid="12" grpId="1"/>
          <p:bldP spid="13" grpId="0"/>
          <p:bldP spid="14" grpId="0"/>
          <p:bldP spid="15" grpId="0"/>
          <p:bldP spid="16" grpId="0"/>
          <p:bldP spid="16" grpId="1"/>
          <p:bldP spid="17" grpId="0"/>
          <p:bldP spid="17" grpId="1"/>
          <p:bldP spid="18" grpId="0"/>
          <p:bldP spid="18" grpId="1"/>
          <p:bldP spid="19" grpId="0"/>
          <p:bldP spid="19" grpId="1"/>
          <p:bldP spid="20" grpId="0"/>
          <p:bldP spid="21" grpId="0"/>
          <p:bldP spid="2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1632693" y="2231716"/>
            <a:ext cx="4356186" cy="923330"/>
          </a:xfrm>
          <a:prstGeom prst="rect">
            <a:avLst/>
          </a:prstGeom>
          <a:noFill/>
        </p:spPr>
        <p:txBody>
          <a:bodyPr wrap="square" rtlCol="0">
            <a:spAutoFit/>
          </a:bodyPr>
          <a:lstStyle/>
          <a:p>
            <a:pPr>
              <a:lnSpc>
                <a:spcPct val="125000"/>
              </a:lnSpc>
            </a:pPr>
            <a:r>
              <a:rPr lang="zh-CN" altLang="en-US" sz="1440" dirty="0">
                <a:solidFill>
                  <a:schemeClr val="tx1">
                    <a:lumMod val="95000"/>
                    <a:lumOff val="5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3" name="TextBox 6"/>
          <p:cNvSpPr txBox="1"/>
          <p:nvPr/>
        </p:nvSpPr>
        <p:spPr>
          <a:xfrm>
            <a:off x="1602701" y="3802804"/>
            <a:ext cx="4070536" cy="424732"/>
          </a:xfrm>
          <a:prstGeom prst="rect">
            <a:avLst/>
          </a:prstGeom>
          <a:noFill/>
        </p:spPr>
        <p:txBody>
          <a:bodyPr wrap="square" rtlCol="0">
            <a:spAutoFit/>
          </a:bodyPr>
          <a:lstStyle/>
          <a:p>
            <a:pPr>
              <a:lnSpc>
                <a:spcPct val="150000"/>
              </a:lnSpc>
            </a:pPr>
            <a:r>
              <a:rPr lang="zh-CN" altLang="en-US" sz="1440" dirty="0">
                <a:solidFill>
                  <a:schemeClr val="tx1">
                    <a:lumMod val="95000"/>
                    <a:lumOff val="5000"/>
                  </a:schemeClr>
                </a:solidFill>
                <a:latin typeface="Calibri"/>
                <a:ea typeface="微软雅黑"/>
              </a:rPr>
              <a:t>添加文本说明内容添加文本说明内容添加文本</a:t>
            </a:r>
          </a:p>
        </p:txBody>
      </p:sp>
      <p:sp>
        <p:nvSpPr>
          <p:cNvPr id="4" name="对角圆角矩形 4"/>
          <p:cNvSpPr/>
          <p:nvPr/>
        </p:nvSpPr>
        <p:spPr>
          <a:xfrm>
            <a:off x="1739833" y="1799664"/>
            <a:ext cx="1710773" cy="457664"/>
          </a:xfrm>
          <a:prstGeom prst="round2DiagRect">
            <a:avLst>
              <a:gd name="adj1" fmla="val 30205"/>
              <a:gd name="adj2" fmla="val 0"/>
            </a:avLst>
          </a:prstGeom>
          <a:solidFill>
            <a:srgbClr val="0070C0"/>
          </a:solidFill>
          <a:ln>
            <a:noFill/>
          </a:ln>
        </p:spPr>
        <p:txBody>
          <a:bodyPr wrap="none" anchor="ctr"/>
          <a:lstStyle/>
          <a:p>
            <a:pPr algn="ctr" fontAlgn="base">
              <a:spcBef>
                <a:spcPct val="0"/>
              </a:spcBef>
              <a:spcAft>
                <a:spcPct val="0"/>
              </a:spcAft>
            </a:pPr>
            <a:r>
              <a:rPr lang="zh-CN" altLang="en-US" sz="2400" b="1" kern="0" dirty="0">
                <a:solidFill>
                  <a:schemeClr val="bg1"/>
                </a:solidFill>
                <a:latin typeface="微软雅黑" pitchFamily="34" charset="-122"/>
                <a:ea typeface="微软雅黑" pitchFamily="34" charset="-122"/>
              </a:rPr>
              <a:t>标题一</a:t>
            </a:r>
          </a:p>
        </p:txBody>
      </p:sp>
      <p:sp>
        <p:nvSpPr>
          <p:cNvPr id="5" name="对角圆角矩形 5"/>
          <p:cNvSpPr/>
          <p:nvPr/>
        </p:nvSpPr>
        <p:spPr>
          <a:xfrm>
            <a:off x="1739833" y="3399454"/>
            <a:ext cx="1710773" cy="457664"/>
          </a:xfrm>
          <a:prstGeom prst="round2DiagRect">
            <a:avLst>
              <a:gd name="adj1" fmla="val 30205"/>
              <a:gd name="adj2" fmla="val 0"/>
            </a:avLst>
          </a:prstGeom>
          <a:solidFill>
            <a:srgbClr val="0070C0"/>
          </a:solidFill>
          <a:ln>
            <a:noFill/>
          </a:ln>
        </p:spPr>
        <p:txBody>
          <a:bodyPr wrap="none" anchor="ctr"/>
          <a:lstStyle/>
          <a:p>
            <a:pPr algn="ctr" fontAlgn="base">
              <a:spcBef>
                <a:spcPct val="0"/>
              </a:spcBef>
              <a:spcAft>
                <a:spcPct val="0"/>
              </a:spcAft>
            </a:pPr>
            <a:r>
              <a:rPr lang="zh-CN" altLang="en-US" sz="2400" b="1" kern="0" dirty="0">
                <a:solidFill>
                  <a:schemeClr val="bg1"/>
                </a:solidFill>
                <a:latin typeface="微软雅黑" pitchFamily="34" charset="-122"/>
                <a:ea typeface="微软雅黑" pitchFamily="34" charset="-122"/>
              </a:rPr>
              <a:t>标题二</a:t>
            </a:r>
          </a:p>
        </p:txBody>
      </p:sp>
      <p:sp>
        <p:nvSpPr>
          <p:cNvPr id="6" name="对角圆角矩形 6"/>
          <p:cNvSpPr/>
          <p:nvPr/>
        </p:nvSpPr>
        <p:spPr>
          <a:xfrm>
            <a:off x="1739833" y="4387250"/>
            <a:ext cx="1710773" cy="457664"/>
          </a:xfrm>
          <a:prstGeom prst="round2DiagRect">
            <a:avLst>
              <a:gd name="adj1" fmla="val 30205"/>
              <a:gd name="adj2" fmla="val 0"/>
            </a:avLst>
          </a:prstGeom>
          <a:solidFill>
            <a:srgbClr val="0070C0"/>
          </a:solidFill>
          <a:ln>
            <a:noFill/>
          </a:ln>
        </p:spPr>
        <p:txBody>
          <a:bodyPr wrap="none" anchor="ctr"/>
          <a:lstStyle/>
          <a:p>
            <a:pPr algn="ctr" fontAlgn="base">
              <a:spcBef>
                <a:spcPct val="0"/>
              </a:spcBef>
              <a:spcAft>
                <a:spcPct val="0"/>
              </a:spcAft>
            </a:pPr>
            <a:r>
              <a:rPr lang="zh-CN" altLang="en-US" sz="2400" b="1" kern="0" dirty="0">
                <a:solidFill>
                  <a:schemeClr val="bg1"/>
                </a:solidFill>
                <a:latin typeface="微软雅黑" pitchFamily="34" charset="-122"/>
                <a:ea typeface="微软雅黑" pitchFamily="34" charset="-122"/>
              </a:rPr>
              <a:t>标题三</a:t>
            </a:r>
          </a:p>
        </p:txBody>
      </p:sp>
      <p:sp>
        <p:nvSpPr>
          <p:cNvPr id="7" name="TextBox 6"/>
          <p:cNvSpPr txBox="1"/>
          <p:nvPr/>
        </p:nvSpPr>
        <p:spPr>
          <a:xfrm>
            <a:off x="1632693" y="4831222"/>
            <a:ext cx="4356186" cy="646331"/>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sz="1440" dirty="0">
                <a:solidFill>
                  <a:schemeClr val="tx1">
                    <a:lumMod val="95000"/>
                    <a:lumOff val="5000"/>
                  </a:schemeClr>
                </a:solidFill>
              </a:rPr>
              <a:t>添加文本说明内容添加文本说明内容添加文本说明内容添加文本说明内容添加内容</a:t>
            </a:r>
          </a:p>
        </p:txBody>
      </p:sp>
      <p:sp>
        <p:nvSpPr>
          <p:cNvPr id="8" name="TextBox 6"/>
          <p:cNvSpPr txBox="1"/>
          <p:nvPr/>
        </p:nvSpPr>
        <p:spPr>
          <a:xfrm>
            <a:off x="6661893" y="2231716"/>
            <a:ext cx="4356186" cy="923330"/>
          </a:xfrm>
          <a:prstGeom prst="rect">
            <a:avLst/>
          </a:prstGeom>
          <a:noFill/>
        </p:spPr>
        <p:txBody>
          <a:bodyPr wrap="square" rtlCol="0">
            <a:spAutoFit/>
          </a:bodyPr>
          <a:lstStyle/>
          <a:p>
            <a:pPr>
              <a:lnSpc>
                <a:spcPct val="125000"/>
              </a:lnSpc>
            </a:pPr>
            <a:r>
              <a:rPr lang="zh-CN" altLang="en-US" sz="1440" dirty="0">
                <a:solidFill>
                  <a:schemeClr val="tx1">
                    <a:lumMod val="95000"/>
                    <a:lumOff val="5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9" name="TextBox 6"/>
          <p:cNvSpPr txBox="1"/>
          <p:nvPr/>
        </p:nvSpPr>
        <p:spPr>
          <a:xfrm>
            <a:off x="6631901" y="3802804"/>
            <a:ext cx="4070536" cy="424732"/>
          </a:xfrm>
          <a:prstGeom prst="rect">
            <a:avLst/>
          </a:prstGeom>
          <a:noFill/>
        </p:spPr>
        <p:txBody>
          <a:bodyPr wrap="square" rtlCol="0">
            <a:spAutoFit/>
          </a:bodyPr>
          <a:lstStyle/>
          <a:p>
            <a:pPr>
              <a:lnSpc>
                <a:spcPct val="150000"/>
              </a:lnSpc>
            </a:pPr>
            <a:r>
              <a:rPr lang="zh-CN" altLang="en-US" sz="1440" dirty="0">
                <a:solidFill>
                  <a:schemeClr val="tx1">
                    <a:lumMod val="95000"/>
                    <a:lumOff val="5000"/>
                  </a:schemeClr>
                </a:solidFill>
                <a:latin typeface="Calibri"/>
                <a:ea typeface="微软雅黑"/>
              </a:rPr>
              <a:t>添加文本说明内容添加文本说明内容添加文本</a:t>
            </a:r>
          </a:p>
        </p:txBody>
      </p:sp>
      <p:sp>
        <p:nvSpPr>
          <p:cNvPr id="10" name="对角圆角矩形 4"/>
          <p:cNvSpPr/>
          <p:nvPr/>
        </p:nvSpPr>
        <p:spPr>
          <a:xfrm>
            <a:off x="6769033" y="1799664"/>
            <a:ext cx="1710773" cy="457664"/>
          </a:xfrm>
          <a:prstGeom prst="round2DiagRect">
            <a:avLst>
              <a:gd name="adj1" fmla="val 30205"/>
              <a:gd name="adj2" fmla="val 0"/>
            </a:avLst>
          </a:prstGeom>
          <a:solidFill>
            <a:srgbClr val="0070C0"/>
          </a:solidFill>
          <a:ln>
            <a:noFill/>
          </a:ln>
        </p:spPr>
        <p:txBody>
          <a:bodyPr wrap="none" anchor="ctr"/>
          <a:lstStyle/>
          <a:p>
            <a:pPr algn="ctr" fontAlgn="base">
              <a:spcBef>
                <a:spcPct val="0"/>
              </a:spcBef>
              <a:spcAft>
                <a:spcPct val="0"/>
              </a:spcAft>
            </a:pPr>
            <a:r>
              <a:rPr lang="zh-CN" altLang="en-US" sz="2400" b="1" kern="0" dirty="0">
                <a:solidFill>
                  <a:schemeClr val="bg1"/>
                </a:solidFill>
                <a:latin typeface="微软雅黑" pitchFamily="34" charset="-122"/>
                <a:ea typeface="微软雅黑" pitchFamily="34" charset="-122"/>
              </a:rPr>
              <a:t>标题一</a:t>
            </a:r>
          </a:p>
        </p:txBody>
      </p:sp>
      <p:sp>
        <p:nvSpPr>
          <p:cNvPr id="11" name="对角圆角矩形 5"/>
          <p:cNvSpPr/>
          <p:nvPr/>
        </p:nvSpPr>
        <p:spPr>
          <a:xfrm>
            <a:off x="6769033" y="3399454"/>
            <a:ext cx="1710773" cy="457664"/>
          </a:xfrm>
          <a:prstGeom prst="round2DiagRect">
            <a:avLst>
              <a:gd name="adj1" fmla="val 30205"/>
              <a:gd name="adj2" fmla="val 0"/>
            </a:avLst>
          </a:prstGeom>
          <a:solidFill>
            <a:srgbClr val="0070C0"/>
          </a:solidFill>
          <a:ln>
            <a:noFill/>
          </a:ln>
        </p:spPr>
        <p:txBody>
          <a:bodyPr wrap="none" anchor="ctr"/>
          <a:lstStyle/>
          <a:p>
            <a:pPr algn="ctr" fontAlgn="base">
              <a:spcBef>
                <a:spcPct val="0"/>
              </a:spcBef>
              <a:spcAft>
                <a:spcPct val="0"/>
              </a:spcAft>
            </a:pPr>
            <a:r>
              <a:rPr lang="zh-CN" altLang="en-US" sz="2400" b="1" kern="0" dirty="0">
                <a:solidFill>
                  <a:schemeClr val="bg1"/>
                </a:solidFill>
                <a:latin typeface="微软雅黑" pitchFamily="34" charset="-122"/>
                <a:ea typeface="微软雅黑" pitchFamily="34" charset="-122"/>
              </a:rPr>
              <a:t>标题二</a:t>
            </a:r>
          </a:p>
        </p:txBody>
      </p:sp>
      <p:sp>
        <p:nvSpPr>
          <p:cNvPr id="12" name="对角圆角矩形 6"/>
          <p:cNvSpPr/>
          <p:nvPr/>
        </p:nvSpPr>
        <p:spPr>
          <a:xfrm>
            <a:off x="6769033" y="4387250"/>
            <a:ext cx="1710773" cy="457664"/>
          </a:xfrm>
          <a:prstGeom prst="round2DiagRect">
            <a:avLst>
              <a:gd name="adj1" fmla="val 30205"/>
              <a:gd name="adj2" fmla="val 0"/>
            </a:avLst>
          </a:prstGeom>
          <a:solidFill>
            <a:srgbClr val="0070C0"/>
          </a:solidFill>
          <a:ln>
            <a:noFill/>
          </a:ln>
        </p:spPr>
        <p:txBody>
          <a:bodyPr wrap="none" anchor="ctr"/>
          <a:lstStyle/>
          <a:p>
            <a:pPr algn="ctr" fontAlgn="base">
              <a:spcBef>
                <a:spcPct val="0"/>
              </a:spcBef>
              <a:spcAft>
                <a:spcPct val="0"/>
              </a:spcAft>
            </a:pPr>
            <a:r>
              <a:rPr lang="zh-CN" altLang="en-US" sz="2400" b="1" kern="0" dirty="0">
                <a:solidFill>
                  <a:schemeClr val="bg1"/>
                </a:solidFill>
                <a:latin typeface="微软雅黑" pitchFamily="34" charset="-122"/>
                <a:ea typeface="微软雅黑" pitchFamily="34" charset="-122"/>
              </a:rPr>
              <a:t>标题三</a:t>
            </a:r>
          </a:p>
        </p:txBody>
      </p:sp>
      <p:sp>
        <p:nvSpPr>
          <p:cNvPr id="13" name="TextBox 6"/>
          <p:cNvSpPr txBox="1"/>
          <p:nvPr/>
        </p:nvSpPr>
        <p:spPr>
          <a:xfrm>
            <a:off x="6661893" y="4831222"/>
            <a:ext cx="4356186" cy="646331"/>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sz="1440" dirty="0">
                <a:solidFill>
                  <a:schemeClr val="tx1">
                    <a:lumMod val="95000"/>
                    <a:lumOff val="5000"/>
                  </a:schemeClr>
                </a:solidFill>
              </a:rPr>
              <a:t>添加文本说明内容添加文本说明内容添加文本说明内容添加文本说明内容添加内容</a:t>
            </a:r>
          </a:p>
        </p:txBody>
      </p:sp>
      <p:sp>
        <p:nvSpPr>
          <p:cNvPr id="14"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1951696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4750"/>
                            </p:stCondLst>
                            <p:childTnLst>
                              <p:par>
                                <p:cTn id="39" presetID="42"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5750"/>
                            </p:stCondLst>
                            <p:childTnLst>
                              <p:par>
                                <p:cTn id="45" presetID="42" presetClass="entr" presetSubtype="0" fill="hold" grpId="0" nodeType="afterEffect">
                                  <p:stCondLst>
                                    <p:cond delay="25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25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1000" fill="hold"/>
                                        <p:tgtEl>
                                          <p:spTgt spid="9"/>
                                        </p:tgtEl>
                                        <p:attrNameLst>
                                          <p:attrName>ppt_y</p:attrName>
                                        </p:attrNameLst>
                                      </p:cBhvr>
                                      <p:tavLst>
                                        <p:tav tm="0">
                                          <p:val>
                                            <p:strVal val="#ppt_y+.1"/>
                                          </p:val>
                                        </p:tav>
                                        <p:tav tm="100000">
                                          <p:val>
                                            <p:strVal val="#ppt_y"/>
                                          </p:val>
                                        </p:tav>
                                      </p:tavLst>
                                    </p:anim>
                                  </p:childTnLst>
                                </p:cTn>
                              </p:par>
                            </p:childTnLst>
                          </p:cTn>
                        </p:par>
                        <p:par>
                          <p:cTn id="61" fill="hold">
                            <p:stCondLst>
                              <p:cond delay="825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5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9500"/>
                            </p:stCondLst>
                            <p:childTnLst>
                              <p:par>
                                <p:cTn id="73" presetID="21" presetClass="entr" presetSubtype="4"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heel(4)">
                                      <p:cBhvr>
                                        <p:cTn id="7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8" grpId="0"/>
      <p:bldP spid="9" grpId="0"/>
      <p:bldP spid="10" grpId="0" animBg="1"/>
      <p:bldP spid="11" grpId="0" animBg="1"/>
      <p:bldP spid="12" grpId="0" animBg="1"/>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10091" y="1604798"/>
            <a:ext cx="2415116" cy="1468756"/>
            <a:chOff x="3553023" y="1062220"/>
            <a:chExt cx="1811337" cy="1223963"/>
          </a:xfrm>
        </p:grpSpPr>
        <p:sp>
          <p:nvSpPr>
            <p:cNvPr id="3" name="五边形 16"/>
            <p:cNvSpPr>
              <a:spLocks noChangeArrowheads="1"/>
            </p:cNvSpPr>
            <p:nvPr/>
          </p:nvSpPr>
          <p:spPr bwMode="auto">
            <a:xfrm rot="16200000">
              <a:off x="3846710" y="768533"/>
              <a:ext cx="1223963" cy="1811337"/>
            </a:xfrm>
            <a:prstGeom prst="homePlate">
              <a:avLst>
                <a:gd name="adj" fmla="val 31028"/>
              </a:avLst>
            </a:prstGeom>
            <a:solidFill>
              <a:srgbClr val="0070C0"/>
            </a:solidFill>
            <a:ln>
              <a:noFill/>
            </a:ln>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endParaRPr lang="zh-CN" altLang="en-US" b="0">
                <a:solidFill>
                  <a:srgbClr val="48B3CC"/>
                </a:solidFill>
                <a:ea typeface="微软雅黑" pitchFamily="34" charset="-122"/>
              </a:endParaRPr>
            </a:p>
          </p:txBody>
        </p:sp>
        <p:sp>
          <p:nvSpPr>
            <p:cNvPr id="4" name="TextBox 6"/>
            <p:cNvSpPr txBox="1">
              <a:spLocks noChangeArrowheads="1"/>
            </p:cNvSpPr>
            <p:nvPr/>
          </p:nvSpPr>
          <p:spPr bwMode="auto">
            <a:xfrm>
              <a:off x="3995935" y="1565458"/>
              <a:ext cx="1050925" cy="48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3200" b="0" dirty="0">
                  <a:solidFill>
                    <a:srgbClr val="F8F8F8"/>
                  </a:solidFill>
                </a:rPr>
                <a:t>20%</a:t>
              </a:r>
              <a:endParaRPr lang="zh-CN" altLang="en-US" sz="3200" b="0" dirty="0">
                <a:solidFill>
                  <a:srgbClr val="F8F8F8"/>
                </a:solidFill>
              </a:endParaRPr>
            </a:p>
          </p:txBody>
        </p:sp>
      </p:grpSp>
      <p:grpSp>
        <p:nvGrpSpPr>
          <p:cNvPr id="5" name="组合 4"/>
          <p:cNvGrpSpPr/>
          <p:nvPr/>
        </p:nvGrpSpPr>
        <p:grpSpPr>
          <a:xfrm>
            <a:off x="5010091" y="3246905"/>
            <a:ext cx="2415116" cy="2832737"/>
            <a:chOff x="3553023" y="2430645"/>
            <a:chExt cx="1811337" cy="2360613"/>
          </a:xfrm>
          <a:solidFill>
            <a:schemeClr val="accent1">
              <a:lumMod val="50000"/>
            </a:schemeClr>
          </a:solidFill>
        </p:grpSpPr>
        <p:sp>
          <p:nvSpPr>
            <p:cNvPr id="6" name="五边形 19"/>
            <p:cNvSpPr>
              <a:spLocks noChangeArrowheads="1"/>
            </p:cNvSpPr>
            <p:nvPr/>
          </p:nvSpPr>
          <p:spPr bwMode="auto">
            <a:xfrm rot="5400000">
              <a:off x="3278385" y="2705283"/>
              <a:ext cx="2360613" cy="1811337"/>
            </a:xfrm>
            <a:prstGeom prst="homePlate">
              <a:avLst>
                <a:gd name="adj" fmla="val 27573"/>
              </a:avLst>
            </a:prstGeom>
            <a:solidFill>
              <a:srgbClr val="00B0F0"/>
            </a:solidFill>
            <a:ln>
              <a:noFill/>
            </a:ln>
            <a:extLst/>
          </p:spPr>
          <p:txBody>
            <a:bodyPr wrap="none" anchor="ctr"/>
            <a:lstStyle/>
            <a:p>
              <a:pPr fontAlgn="base">
                <a:spcBef>
                  <a:spcPct val="0"/>
                </a:spcBef>
                <a:spcAft>
                  <a:spcPct val="0"/>
                </a:spcAft>
              </a:pPr>
              <a:endParaRPr lang="zh-CN" altLang="en-US" b="0" kern="0">
                <a:solidFill>
                  <a:srgbClr val="000000"/>
                </a:solidFill>
                <a:latin typeface="Arial" pitchFamily="34" charset="0"/>
                <a:ea typeface="华文细黑" pitchFamily="2" charset="-122"/>
              </a:endParaRPr>
            </a:p>
          </p:txBody>
        </p:sp>
        <p:sp>
          <p:nvSpPr>
            <p:cNvPr id="7" name="TextBox 8"/>
            <p:cNvSpPr txBox="1">
              <a:spLocks noChangeArrowheads="1"/>
            </p:cNvSpPr>
            <p:nvPr/>
          </p:nvSpPr>
          <p:spPr bwMode="auto">
            <a:xfrm>
              <a:off x="3934023" y="2689408"/>
              <a:ext cx="1049337" cy="4873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en-US" sz="3200" b="0" dirty="0">
                  <a:solidFill>
                    <a:schemeClr val="bg1"/>
                  </a:solidFill>
                </a:rPr>
                <a:t>80%</a:t>
              </a:r>
              <a:endParaRPr lang="zh-CN" altLang="en-US" sz="3200" b="0" dirty="0">
                <a:solidFill>
                  <a:schemeClr val="bg1"/>
                </a:solidFill>
              </a:endParaRPr>
            </a:p>
          </p:txBody>
        </p:sp>
        <p:sp>
          <p:nvSpPr>
            <p:cNvPr id="8" name="矩形 7"/>
            <p:cNvSpPr>
              <a:spLocks noChangeArrowheads="1"/>
            </p:cNvSpPr>
            <p:nvPr/>
          </p:nvSpPr>
          <p:spPr bwMode="auto">
            <a:xfrm>
              <a:off x="3553023" y="3286308"/>
              <a:ext cx="1811337" cy="62399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2133" b="0" dirty="0">
                  <a:solidFill>
                    <a:schemeClr val="bg1"/>
                  </a:solidFill>
                  <a:latin typeface="微软雅黑" pitchFamily="34" charset="-122"/>
                  <a:ea typeface="微软雅黑" pitchFamily="34" charset="-122"/>
                </a:rPr>
                <a:t>单击此处添加文本</a:t>
              </a:r>
              <a:endParaRPr lang="en-US" sz="2133" b="0" dirty="0">
                <a:solidFill>
                  <a:schemeClr val="bg1"/>
                </a:solidFill>
                <a:latin typeface="微软雅黑" pitchFamily="34" charset="-122"/>
                <a:ea typeface="微软雅黑" pitchFamily="34" charset="-122"/>
              </a:endParaRPr>
            </a:p>
            <a:p>
              <a:pPr algn="ctr"/>
              <a:r>
                <a:rPr lang="zh-CN" altLang="en-US" sz="2133" b="0" dirty="0">
                  <a:solidFill>
                    <a:schemeClr val="bg1"/>
                  </a:solidFill>
                  <a:latin typeface="微软雅黑" pitchFamily="34" charset="-122"/>
                  <a:ea typeface="微软雅黑" pitchFamily="34" charset="-122"/>
                </a:rPr>
                <a:t>单击此处添加文本</a:t>
              </a:r>
              <a:endParaRPr lang="en-US" sz="2133" b="0" dirty="0">
                <a:solidFill>
                  <a:schemeClr val="bg1"/>
                </a:solidFill>
                <a:latin typeface="微软雅黑" pitchFamily="34" charset="-122"/>
                <a:ea typeface="微软雅黑" pitchFamily="34" charset="-122"/>
              </a:endParaRPr>
            </a:p>
          </p:txBody>
        </p:sp>
      </p:grpSp>
      <p:grpSp>
        <p:nvGrpSpPr>
          <p:cNvPr id="9" name="组合 8"/>
          <p:cNvGrpSpPr/>
          <p:nvPr/>
        </p:nvGrpSpPr>
        <p:grpSpPr>
          <a:xfrm>
            <a:off x="1318617" y="2122662"/>
            <a:ext cx="3005667" cy="491491"/>
            <a:chOff x="784423" y="1432108"/>
            <a:chExt cx="2254250" cy="409575"/>
          </a:xfrm>
        </p:grpSpPr>
        <p:sp>
          <p:nvSpPr>
            <p:cNvPr id="10" name="矩形 3"/>
            <p:cNvSpPr>
              <a:spLocks/>
            </p:cNvSpPr>
            <p:nvPr/>
          </p:nvSpPr>
          <p:spPr bwMode="auto">
            <a:xfrm rot="5400000" flipH="1" flipV="1">
              <a:off x="1706760" y="509771"/>
              <a:ext cx="409575" cy="22542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rgbClr val="0070C0"/>
            </a:solidFill>
            <a:ln>
              <a:noFill/>
            </a:ln>
            <a:extLst/>
          </p:spPr>
          <p:txBody>
            <a:bodyPr wrap="none" anchor="ctr"/>
            <a:lstStyle/>
            <a:p>
              <a:pPr fontAlgn="base">
                <a:spcBef>
                  <a:spcPct val="0"/>
                </a:spcBef>
                <a:spcAft>
                  <a:spcPct val="0"/>
                </a:spcAft>
              </a:pPr>
              <a:endParaRPr lang="zh-CN" altLang="en-US" b="0" kern="0">
                <a:solidFill>
                  <a:srgbClr val="000000"/>
                </a:solidFill>
                <a:latin typeface="Arial" pitchFamily="34" charset="0"/>
                <a:ea typeface="华文细黑" pitchFamily="2" charset="-122"/>
              </a:endParaRPr>
            </a:p>
          </p:txBody>
        </p:sp>
        <p:sp>
          <p:nvSpPr>
            <p:cNvPr id="11" name="TextBox 11"/>
            <p:cNvSpPr txBox="1">
              <a:spLocks noChangeArrowheads="1"/>
            </p:cNvSpPr>
            <p:nvPr/>
          </p:nvSpPr>
          <p:spPr bwMode="auto">
            <a:xfrm>
              <a:off x="824549" y="1451148"/>
              <a:ext cx="2108200"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0" dirty="0">
                  <a:solidFill>
                    <a:srgbClr val="F8F8F8"/>
                  </a:solidFill>
                  <a:latin typeface="微软雅黑" pitchFamily="34" charset="-122"/>
                  <a:ea typeface="微软雅黑" pitchFamily="34" charset="-122"/>
                </a:rPr>
                <a:t>单击添加标题</a:t>
              </a:r>
            </a:p>
          </p:txBody>
        </p:sp>
      </p:grpSp>
      <p:sp>
        <p:nvSpPr>
          <p:cNvPr id="12" name="矩形 11"/>
          <p:cNvSpPr>
            <a:spLocks noChangeArrowheads="1"/>
          </p:cNvSpPr>
          <p:nvPr/>
        </p:nvSpPr>
        <p:spPr bwMode="auto">
          <a:xfrm>
            <a:off x="1280518" y="2723029"/>
            <a:ext cx="3003549" cy="304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p>
        </p:txBody>
      </p:sp>
      <p:sp>
        <p:nvSpPr>
          <p:cNvPr id="13" name="矩形 12"/>
          <p:cNvSpPr>
            <a:spLocks noChangeArrowheads="1"/>
          </p:cNvSpPr>
          <p:nvPr/>
        </p:nvSpPr>
        <p:spPr bwMode="auto">
          <a:xfrm>
            <a:off x="7892984" y="2018180"/>
            <a:ext cx="3003549" cy="304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endParaRPr lang="en-US" sz="2133" b="0" dirty="0">
              <a:latin typeface="微软雅黑" pitchFamily="34" charset="-122"/>
              <a:ea typeface="微软雅黑" pitchFamily="34" charset="-122"/>
            </a:endParaRPr>
          </a:p>
          <a:p>
            <a:pPr algn="ctr"/>
            <a:r>
              <a:rPr lang="zh-CN" altLang="en-US" sz="2133" b="0" dirty="0">
                <a:latin typeface="微软雅黑" pitchFamily="34" charset="-122"/>
                <a:ea typeface="微软雅黑" pitchFamily="34" charset="-122"/>
              </a:rPr>
              <a:t>单击此处添加文本</a:t>
            </a:r>
          </a:p>
        </p:txBody>
      </p:sp>
      <p:sp>
        <p:nvSpPr>
          <p:cNvPr id="14" name="TextBox 20"/>
          <p:cNvSpPr txBox="1">
            <a:spLocks noChangeArrowheads="1"/>
          </p:cNvSpPr>
          <p:nvPr/>
        </p:nvSpPr>
        <p:spPr bwMode="auto">
          <a:xfrm>
            <a:off x="7988233" y="4974740"/>
            <a:ext cx="28130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b="0" dirty="0">
                <a:latin typeface="微软雅黑" pitchFamily="34" charset="-122"/>
                <a:ea typeface="微软雅黑" pitchFamily="34" charset="-122"/>
              </a:rPr>
              <a:t>单击添加标题</a:t>
            </a:r>
          </a:p>
        </p:txBody>
      </p:sp>
      <p:sp>
        <p:nvSpPr>
          <p:cNvPr id="15"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2618200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ppt_y</p:attrName>
                                        </p:attrNameLst>
                                      </p:cBhvr>
                                      <p:tavLst>
                                        <p:tav tm="0">
                                          <p:val>
                                            <p:strVal val="#ppt_y+#ppt_h*1.125000"/>
                                          </p:val>
                                        </p:tav>
                                        <p:tav tm="100000">
                                          <p:val>
                                            <p:strVal val="#ppt_y"/>
                                          </p:val>
                                        </p:tav>
                                      </p:tavLst>
                                    </p:anim>
                                    <p:animEffect transition="in" filter="wipe(up)">
                                      <p:cBhvr>
                                        <p:cTn id="13" dur="500"/>
                                        <p:tgtEl>
                                          <p:spTgt spid="1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par>
                          <p:cTn id="32" fill="hold">
                            <p:stCondLst>
                              <p:cond delay="3000"/>
                            </p:stCondLst>
                            <p:childTnLst>
                              <p:par>
                                <p:cTn id="33" presetID="21"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heel(4)">
                                      <p:cBhvr>
                                        <p:cTn id="3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308645" y="1395413"/>
            <a:ext cx="8883355" cy="1881187"/>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3" name="Freeform 6"/>
          <p:cNvSpPr>
            <a:spLocks/>
          </p:cNvSpPr>
          <p:nvPr/>
        </p:nvSpPr>
        <p:spPr bwMode="auto">
          <a:xfrm>
            <a:off x="0" y="4075113"/>
            <a:ext cx="5693725" cy="1712912"/>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4" name="Freeform 7"/>
          <p:cNvSpPr>
            <a:spLocks/>
          </p:cNvSpPr>
          <p:nvPr/>
        </p:nvSpPr>
        <p:spPr bwMode="auto">
          <a:xfrm>
            <a:off x="0" y="2052639"/>
            <a:ext cx="10728896" cy="2981325"/>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91416" tIns="45708" rIns="91416" bIns="45708"/>
          <a:lstStyle/>
          <a:p>
            <a:endParaRPr lang="zh-CN" altLang="en-US"/>
          </a:p>
        </p:txBody>
      </p:sp>
      <p:sp>
        <p:nvSpPr>
          <p:cNvPr id="5" name="Freeform 8"/>
          <p:cNvSpPr>
            <a:spLocks/>
          </p:cNvSpPr>
          <p:nvPr/>
        </p:nvSpPr>
        <p:spPr bwMode="auto">
          <a:xfrm>
            <a:off x="11227177" y="1908176"/>
            <a:ext cx="556995" cy="900113"/>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endParaRPr lang="zh-CN" altLang="en-US"/>
          </a:p>
        </p:txBody>
      </p:sp>
      <p:sp>
        <p:nvSpPr>
          <p:cNvPr id="6" name="TextBox 11"/>
          <p:cNvSpPr txBox="1">
            <a:spLocks noChangeArrowheads="1"/>
          </p:cNvSpPr>
          <p:nvPr/>
        </p:nvSpPr>
        <p:spPr bwMode="auto">
          <a:xfrm>
            <a:off x="2708805" y="2568577"/>
            <a:ext cx="5314227"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000">
                <a:solidFill>
                  <a:srgbClr val="FFFFFF"/>
                </a:solidFill>
                <a:latin typeface="微软雅黑" pitchFamily="34" charset="-122"/>
                <a:ea typeface="微软雅黑" pitchFamily="34" charset="-122"/>
              </a:rPr>
              <a:t>请输入您的章节大标题</a:t>
            </a:r>
          </a:p>
        </p:txBody>
      </p:sp>
      <p:sp>
        <p:nvSpPr>
          <p:cNvPr id="7" name="TextBox 12"/>
          <p:cNvSpPr txBox="1">
            <a:spLocks noChangeArrowheads="1"/>
          </p:cNvSpPr>
          <p:nvPr/>
        </p:nvSpPr>
        <p:spPr bwMode="auto">
          <a:xfrm>
            <a:off x="1345675" y="2463801"/>
            <a:ext cx="1271453" cy="2205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3733">
                <a:solidFill>
                  <a:srgbClr val="FFFFFF"/>
                </a:solidFill>
                <a:latin typeface="微软雅黑" pitchFamily="34" charset="-122"/>
                <a:ea typeface="微软雅黑" pitchFamily="34" charset="-122"/>
              </a:rPr>
              <a:t>3</a:t>
            </a:r>
            <a:endParaRPr lang="zh-CN" altLang="en-US" sz="13733">
              <a:solidFill>
                <a:srgbClr val="FFFFFF"/>
              </a:solidFill>
              <a:latin typeface="微软雅黑" pitchFamily="34" charset="-122"/>
              <a:ea typeface="微软雅黑" pitchFamily="34" charset="-122"/>
            </a:endParaRPr>
          </a:p>
        </p:txBody>
      </p:sp>
      <p:sp>
        <p:nvSpPr>
          <p:cNvPr id="8" name="TextBox 1"/>
          <p:cNvSpPr txBox="1">
            <a:spLocks noChangeArrowheads="1"/>
          </p:cNvSpPr>
          <p:nvPr/>
        </p:nvSpPr>
        <p:spPr bwMode="auto">
          <a:xfrm>
            <a:off x="2777040" y="3435351"/>
            <a:ext cx="6261829"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9" name="TextBox 2"/>
          <p:cNvSpPr txBox="1">
            <a:spLocks noChangeArrowheads="1"/>
          </p:cNvSpPr>
          <p:nvPr/>
        </p:nvSpPr>
        <p:spPr bwMode="auto">
          <a:xfrm>
            <a:off x="490347" y="3813177"/>
            <a:ext cx="883527" cy="52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a:solidFill>
                  <a:srgbClr val="FFFFFF"/>
                </a:solidFill>
              </a:rPr>
              <a:t>Part</a:t>
            </a:r>
            <a:endParaRPr lang="zh-CN" altLang="en-US" sz="2800">
              <a:solidFill>
                <a:srgbClr val="FFFFFF"/>
              </a:solidFill>
            </a:endParaRPr>
          </a:p>
        </p:txBody>
      </p:sp>
    </p:spTree>
    <p:extLst>
      <p:ext uri="{BB962C8B-B14F-4D97-AF65-F5344CB8AC3E}">
        <p14:creationId xmlns:p14="http://schemas.microsoft.com/office/powerpoint/2010/main" val="2297912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1000"/>
                                        <p:tgtEl>
                                          <p:spTgt spid="2"/>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300" fill="hold"/>
                                        <p:tgtEl>
                                          <p:spTgt spid="5"/>
                                        </p:tgtEl>
                                        <p:attrNameLst>
                                          <p:attrName>ppt_w</p:attrName>
                                        </p:attrNameLst>
                                      </p:cBhvr>
                                      <p:tavLst>
                                        <p:tav tm="0">
                                          <p:val>
                                            <p:fltVal val="0"/>
                                          </p:val>
                                        </p:tav>
                                        <p:tav tm="100000">
                                          <p:val>
                                            <p:strVal val="#ppt_w"/>
                                          </p:val>
                                        </p:tav>
                                      </p:tavLst>
                                    </p:anim>
                                    <p:anim calcmode="lin" valueType="num">
                                      <p:cBhvr>
                                        <p:cTn id="20" dur="300" fill="hold"/>
                                        <p:tgtEl>
                                          <p:spTgt spid="5"/>
                                        </p:tgtEl>
                                        <p:attrNameLst>
                                          <p:attrName>ppt_h</p:attrName>
                                        </p:attrNameLst>
                                      </p:cBhvr>
                                      <p:tavLst>
                                        <p:tav tm="0">
                                          <p:val>
                                            <p:fltVal val="0"/>
                                          </p:val>
                                        </p:tav>
                                        <p:tav tm="100000">
                                          <p:val>
                                            <p:strVal val="#ppt_h"/>
                                          </p:val>
                                        </p:tav>
                                      </p:tavLst>
                                    </p:anim>
                                    <p:anim calcmode="lin" valueType="num">
                                      <p:cBhvr>
                                        <p:cTn id="21" dur="300" fill="hold"/>
                                        <p:tgtEl>
                                          <p:spTgt spid="5"/>
                                        </p:tgtEl>
                                        <p:attrNameLst>
                                          <p:attrName>style.rotation</p:attrName>
                                        </p:attrNameLst>
                                      </p:cBhvr>
                                      <p:tavLst>
                                        <p:tav tm="0">
                                          <p:val>
                                            <p:fltVal val="90"/>
                                          </p:val>
                                        </p:tav>
                                        <p:tav tm="100000">
                                          <p:val>
                                            <p:fltVal val="0"/>
                                          </p:val>
                                        </p:tav>
                                      </p:tavLst>
                                    </p:anim>
                                    <p:animEffect transition="in" filter="fade">
                                      <p:cBhvr>
                                        <p:cTn id="22" dur="300"/>
                                        <p:tgtEl>
                                          <p:spTgt spid="5"/>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anim calcmode="lin" valueType="num">
                                      <p:cBhvr>
                                        <p:cTn id="27" dur="500" fill="hold"/>
                                        <p:tgtEl>
                                          <p:spTgt spid="9"/>
                                        </p:tgtEl>
                                        <p:attrNameLst>
                                          <p:attrName>ppt_x</p:attrName>
                                        </p:attrNameLst>
                                      </p:cBhvr>
                                      <p:tavLst>
                                        <p:tav tm="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2300"/>
                            </p:stCondLst>
                            <p:childTnLst>
                              <p:par>
                                <p:cTn id="30" presetID="31"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 calcmode="lin" valueType="num">
                                      <p:cBhvr>
                                        <p:cTn id="34" dur="500" fill="hold"/>
                                        <p:tgtEl>
                                          <p:spTgt spid="7"/>
                                        </p:tgtEl>
                                        <p:attrNameLst>
                                          <p:attrName>style.rotation</p:attrName>
                                        </p:attrNameLst>
                                      </p:cBhvr>
                                      <p:tavLst>
                                        <p:tav tm="0">
                                          <p:val>
                                            <p:fltVal val="90"/>
                                          </p:val>
                                        </p:tav>
                                        <p:tav tm="100000">
                                          <p:val>
                                            <p:fltVal val="0"/>
                                          </p:val>
                                        </p:tav>
                                      </p:tavLst>
                                    </p:anim>
                                    <p:animEffect transition="in" filter="fade">
                                      <p:cBhvr>
                                        <p:cTn id="35" dur="500"/>
                                        <p:tgtEl>
                                          <p:spTgt spid="7"/>
                                        </p:tgtEl>
                                      </p:cBhvr>
                                    </p:animEffect>
                                  </p:childTnLst>
                                </p:cTn>
                              </p:par>
                            </p:childTnLst>
                          </p:cTn>
                        </p:par>
                        <p:par>
                          <p:cTn id="36" fill="hold">
                            <p:stCondLst>
                              <p:cond delay="28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p:stCondLst>
                              <p:cond delay="3300"/>
                            </p:stCondLst>
                            <p:childTnLst>
                              <p:par>
                                <p:cTn id="41" presetID="22" presetClass="entr" presetSubtype="1"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utoUpdateAnimBg="0"/>
      <p:bldP spid="7" grpId="0" autoUpdateAnimBg="0"/>
      <p:bldP spid="8" grpId="0" autoUpdateAnimBg="0"/>
      <p:bldP spid="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a:off x="815413" y="3130505"/>
            <a:ext cx="3667035" cy="2456995"/>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240000" rtlCol="0" anchor="ctr"/>
          <a:lstStyle/>
          <a:p>
            <a:pPr algn="ctr" fontAlgn="base">
              <a:spcBef>
                <a:spcPct val="0"/>
              </a:spcBef>
              <a:spcAft>
                <a:spcPct val="0"/>
              </a:spcAft>
              <a:defRPr/>
            </a:pPr>
            <a:r>
              <a:rPr lang="zh-CN" altLang="en-US" sz="2667" kern="0" dirty="0">
                <a:solidFill>
                  <a:sysClr val="window" lastClr="FFFFFF"/>
                </a:solidFill>
                <a:latin typeface="微软雅黑" pitchFamily="34" charset="-122"/>
                <a:ea typeface="微软雅黑" pitchFamily="34" charset="-122"/>
              </a:rPr>
              <a:t>标题</a:t>
            </a:r>
            <a:endParaRPr lang="en-US" sz="2667" kern="0" dirty="0">
              <a:solidFill>
                <a:sysClr val="window" lastClr="FFFFFF"/>
              </a:solidFill>
              <a:latin typeface="微软雅黑" pitchFamily="34" charset="-122"/>
              <a:ea typeface="微软雅黑" pitchFamily="34" charset="-122"/>
            </a:endParaRPr>
          </a:p>
        </p:txBody>
      </p:sp>
      <p:grpSp>
        <p:nvGrpSpPr>
          <p:cNvPr id="3" name="组合 2"/>
          <p:cNvGrpSpPr/>
          <p:nvPr/>
        </p:nvGrpSpPr>
        <p:grpSpPr>
          <a:xfrm>
            <a:off x="2386453" y="4077412"/>
            <a:ext cx="570427" cy="641729"/>
            <a:chOff x="1923882" y="3083587"/>
            <a:chExt cx="427820" cy="481297"/>
          </a:xfrm>
        </p:grpSpPr>
        <p:sp>
          <p:nvSpPr>
            <p:cNvPr id="4" name="椭圆 2"/>
            <p:cNvSpPr/>
            <p:nvPr/>
          </p:nvSpPr>
          <p:spPr>
            <a:xfrm>
              <a:off x="1923882"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ysClr val="window" lastClr="FFFFFF">
                  <a:lumMod val="85000"/>
                </a:sys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微软雅黑" pitchFamily="34" charset="-122"/>
              </a:endParaRPr>
            </a:p>
          </p:txBody>
        </p:sp>
        <p:cxnSp>
          <p:nvCxnSpPr>
            <p:cNvPr id="5" name="直接连接符 4"/>
            <p:cNvCxnSpPr/>
            <p:nvPr/>
          </p:nvCxnSpPr>
          <p:spPr>
            <a:xfrm>
              <a:off x="2137793" y="3244019"/>
              <a:ext cx="0" cy="320865"/>
            </a:xfrm>
            <a:prstGeom prst="line">
              <a:avLst/>
            </a:prstGeom>
            <a:noFill/>
            <a:ln w="25400" cap="flat" cmpd="sng" algn="ctr">
              <a:solidFill>
                <a:sysClr val="window" lastClr="FFFFFF">
                  <a:lumMod val="85000"/>
                </a:sysClr>
              </a:solidFill>
              <a:prstDash val="sysDash"/>
              <a:headEnd type="none" w="med" len="med"/>
              <a:tailEnd type="oval" w="med" len="med"/>
            </a:ln>
            <a:effectLst/>
          </p:spPr>
        </p:cxnSp>
      </p:grpSp>
      <p:sp>
        <p:nvSpPr>
          <p:cNvPr id="6" name="TextBox 32"/>
          <p:cNvSpPr txBox="1"/>
          <p:nvPr/>
        </p:nvSpPr>
        <p:spPr>
          <a:xfrm flipH="1">
            <a:off x="2268872" y="3753219"/>
            <a:ext cx="848917" cy="61767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267"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rPr>
              <a:t>A</a:t>
            </a:r>
            <a:endParaRPr kumimoji="0" lang="zh-CN" altLang="en-US" sz="4267"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endParaRPr>
          </a:p>
        </p:txBody>
      </p:sp>
      <p:grpSp>
        <p:nvGrpSpPr>
          <p:cNvPr id="7" name="组合 6"/>
          <p:cNvGrpSpPr/>
          <p:nvPr/>
        </p:nvGrpSpPr>
        <p:grpSpPr>
          <a:xfrm>
            <a:off x="4639921" y="2726594"/>
            <a:ext cx="570427" cy="654375"/>
            <a:chOff x="3613983" y="2070474"/>
            <a:chExt cx="427820" cy="490781"/>
          </a:xfrm>
        </p:grpSpPr>
        <p:sp>
          <p:nvSpPr>
            <p:cNvPr id="8" name="椭圆 2"/>
            <p:cNvSpPr/>
            <p:nvPr/>
          </p:nvSpPr>
          <p:spPr>
            <a:xfrm flipV="1">
              <a:off x="3613983"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ysClr val="window" lastClr="FFFFFF">
                  <a:lumMod val="85000"/>
                </a:sys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微软雅黑" pitchFamily="34" charset="-122"/>
              </a:endParaRPr>
            </a:p>
          </p:txBody>
        </p:sp>
        <p:cxnSp>
          <p:nvCxnSpPr>
            <p:cNvPr id="9" name="直接连接符 8"/>
            <p:cNvCxnSpPr/>
            <p:nvPr/>
          </p:nvCxnSpPr>
          <p:spPr>
            <a:xfrm flipV="1">
              <a:off x="3827894" y="2070474"/>
              <a:ext cx="0" cy="320865"/>
            </a:xfrm>
            <a:prstGeom prst="line">
              <a:avLst/>
            </a:prstGeom>
            <a:noFill/>
            <a:ln w="25400" cap="flat" cmpd="sng" algn="ctr">
              <a:solidFill>
                <a:sysClr val="window" lastClr="FFFFFF">
                  <a:lumMod val="85000"/>
                </a:sysClr>
              </a:solidFill>
              <a:prstDash val="sysDash"/>
              <a:headEnd type="none" w="med" len="med"/>
              <a:tailEnd type="oval" w="med" len="med"/>
            </a:ln>
            <a:effectLst/>
          </p:spPr>
        </p:cxnSp>
      </p:grpSp>
      <p:sp>
        <p:nvSpPr>
          <p:cNvPr id="10" name="TextBox 36"/>
          <p:cNvSpPr txBox="1"/>
          <p:nvPr/>
        </p:nvSpPr>
        <p:spPr>
          <a:xfrm flipH="1">
            <a:off x="4520723" y="3199895"/>
            <a:ext cx="848917" cy="61767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267"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rPr>
              <a:t>B</a:t>
            </a:r>
            <a:endParaRPr kumimoji="0" lang="zh-CN" altLang="en-US" sz="4267"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endParaRPr>
          </a:p>
        </p:txBody>
      </p:sp>
      <p:grpSp>
        <p:nvGrpSpPr>
          <p:cNvPr id="11" name="组合 10"/>
          <p:cNvGrpSpPr/>
          <p:nvPr/>
        </p:nvGrpSpPr>
        <p:grpSpPr>
          <a:xfrm>
            <a:off x="6891411" y="4077412"/>
            <a:ext cx="570427" cy="641729"/>
            <a:chOff x="5302600" y="3083587"/>
            <a:chExt cx="427820" cy="481297"/>
          </a:xfrm>
        </p:grpSpPr>
        <p:sp>
          <p:nvSpPr>
            <p:cNvPr id="12" name="椭圆 2"/>
            <p:cNvSpPr/>
            <p:nvPr/>
          </p:nvSpPr>
          <p:spPr>
            <a:xfrm>
              <a:off x="5302600"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ysClr val="window" lastClr="FFFFFF">
                  <a:lumMod val="85000"/>
                </a:sys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微软雅黑" pitchFamily="34" charset="-122"/>
              </a:endParaRPr>
            </a:p>
          </p:txBody>
        </p:sp>
        <p:cxnSp>
          <p:nvCxnSpPr>
            <p:cNvPr id="13" name="直接连接符 12"/>
            <p:cNvCxnSpPr/>
            <p:nvPr/>
          </p:nvCxnSpPr>
          <p:spPr>
            <a:xfrm>
              <a:off x="5516510" y="3244019"/>
              <a:ext cx="0" cy="320865"/>
            </a:xfrm>
            <a:prstGeom prst="line">
              <a:avLst/>
            </a:prstGeom>
            <a:noFill/>
            <a:ln w="25400" cap="flat" cmpd="sng" algn="ctr">
              <a:solidFill>
                <a:sysClr val="window" lastClr="FFFFFF">
                  <a:lumMod val="85000"/>
                </a:sysClr>
              </a:solidFill>
              <a:prstDash val="sysDash"/>
              <a:headEnd type="none" w="med" len="med"/>
              <a:tailEnd type="oval" w="med" len="med"/>
            </a:ln>
            <a:effectLst/>
          </p:spPr>
        </p:cxnSp>
      </p:grpSp>
      <p:sp>
        <p:nvSpPr>
          <p:cNvPr id="14" name="TextBox 40"/>
          <p:cNvSpPr txBox="1"/>
          <p:nvPr/>
        </p:nvSpPr>
        <p:spPr>
          <a:xfrm flipH="1">
            <a:off x="6758944" y="3706685"/>
            <a:ext cx="848917" cy="617670"/>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267"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rPr>
              <a:t>C</a:t>
            </a:r>
            <a:endParaRPr kumimoji="0" lang="zh-CN" altLang="en-US" sz="4267"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endParaRPr>
          </a:p>
        </p:txBody>
      </p:sp>
      <p:grpSp>
        <p:nvGrpSpPr>
          <p:cNvPr id="15" name="组合 14"/>
          <p:cNvGrpSpPr/>
          <p:nvPr/>
        </p:nvGrpSpPr>
        <p:grpSpPr>
          <a:xfrm>
            <a:off x="9144879" y="2726597"/>
            <a:ext cx="570427" cy="654372"/>
            <a:chOff x="6992701" y="2070476"/>
            <a:chExt cx="427820" cy="490779"/>
          </a:xfrm>
        </p:grpSpPr>
        <p:sp>
          <p:nvSpPr>
            <p:cNvPr id="16" name="椭圆 2"/>
            <p:cNvSpPr/>
            <p:nvPr/>
          </p:nvSpPr>
          <p:spPr>
            <a:xfrm flipV="1">
              <a:off x="6992701"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ysClr val="window" lastClr="FFFFFF">
                  <a:lumMod val="85000"/>
                </a:sys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微软雅黑" pitchFamily="34" charset="-122"/>
              </a:endParaRPr>
            </a:p>
          </p:txBody>
        </p:sp>
        <p:cxnSp>
          <p:nvCxnSpPr>
            <p:cNvPr id="17" name="直接连接符 16"/>
            <p:cNvCxnSpPr/>
            <p:nvPr/>
          </p:nvCxnSpPr>
          <p:spPr>
            <a:xfrm flipV="1">
              <a:off x="7206614" y="2070476"/>
              <a:ext cx="1" cy="320866"/>
            </a:xfrm>
            <a:prstGeom prst="line">
              <a:avLst/>
            </a:prstGeom>
            <a:noFill/>
            <a:ln w="25400" cap="flat" cmpd="sng" algn="ctr">
              <a:solidFill>
                <a:sysClr val="window" lastClr="FFFFFF">
                  <a:lumMod val="85000"/>
                </a:sysClr>
              </a:solidFill>
              <a:prstDash val="sysDash"/>
              <a:headEnd type="none" w="med" len="med"/>
              <a:tailEnd type="oval" w="med" len="med"/>
            </a:ln>
            <a:effectLst/>
          </p:spPr>
        </p:cxnSp>
      </p:grpSp>
      <p:sp>
        <p:nvSpPr>
          <p:cNvPr id="18" name="TextBox 44"/>
          <p:cNvSpPr txBox="1"/>
          <p:nvPr/>
        </p:nvSpPr>
        <p:spPr>
          <a:xfrm flipH="1">
            <a:off x="9007107" y="3199895"/>
            <a:ext cx="848917" cy="61767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267"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rPr>
              <a:t>D</a:t>
            </a:r>
            <a:endParaRPr kumimoji="0" lang="zh-CN" altLang="en-US" sz="4267" b="0" i="0" u="none" strike="noStrike" kern="0" cap="none" spc="0" normalizeH="0" baseline="0" noProof="0" dirty="0">
              <a:ln w="18415" cmpd="sng">
                <a:noFill/>
                <a:prstDash val="solid"/>
              </a:ln>
              <a:solidFill>
                <a:srgbClr val="046FB6">
                  <a:lumMod val="75000"/>
                </a:srgbClr>
              </a:solidFill>
              <a:effectLst/>
              <a:uLnTx/>
              <a:uFillTx/>
              <a:latin typeface="Arial Rounded MT Bold" pitchFamily="34" charset="0"/>
              <a:ea typeface="微软雅黑" pitchFamily="34" charset="-122"/>
              <a:cs typeface="Times New Roman" pitchFamily="18" charset="0"/>
            </a:endParaRPr>
          </a:p>
        </p:txBody>
      </p:sp>
      <p:sp>
        <p:nvSpPr>
          <p:cNvPr id="19" name="TextBox 45"/>
          <p:cNvSpPr txBox="1"/>
          <p:nvPr/>
        </p:nvSpPr>
        <p:spPr>
          <a:xfrm>
            <a:off x="1086448" y="4767264"/>
            <a:ext cx="3178097" cy="839332"/>
          </a:xfrm>
          <a:prstGeom prst="rect">
            <a:avLst/>
          </a:prstGeom>
          <a:noFill/>
        </p:spPr>
        <p:txBody>
          <a:bodyPr wrap="square" rtlCol="0">
            <a:spAutoFit/>
          </a:bodyPr>
          <a:lstStyle/>
          <a:p>
            <a:pPr algn="ctr" fontAlgn="base">
              <a:lnSpc>
                <a:spcPct val="130000"/>
              </a:lnSpc>
              <a:spcBef>
                <a:spcPct val="0"/>
              </a:spcBef>
              <a:spcAft>
                <a:spcPct val="0"/>
              </a:spcAft>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a:t>
            </a:r>
            <a:endParaRPr lang="en-US" altLang="zh-CN" sz="1867" kern="0" dirty="0">
              <a:solidFill>
                <a:prstClr val="black">
                  <a:lumMod val="50000"/>
                </a:prstClr>
              </a:solidFill>
              <a:latin typeface="微软雅黑" pitchFamily="34" charset="-122"/>
              <a:ea typeface="微软雅黑" pitchFamily="34" charset="-122"/>
              <a:cs typeface="Arial" pitchFamily="34" charset="0"/>
            </a:endParaRPr>
          </a:p>
          <a:p>
            <a:pPr algn="ctr" fontAlgn="base">
              <a:lnSpc>
                <a:spcPct val="130000"/>
              </a:lnSpc>
              <a:spcBef>
                <a:spcPct val="0"/>
              </a:spcBef>
              <a:spcAft>
                <a:spcPct val="0"/>
              </a:spcAft>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a:t>
            </a:r>
            <a:endParaRPr lang="en-US" altLang="zh-CN" sz="1867" kern="0" dirty="0">
              <a:solidFill>
                <a:prstClr val="black">
                  <a:lumMod val="50000"/>
                </a:prstClr>
              </a:solidFill>
              <a:latin typeface="微软雅黑" pitchFamily="34" charset="-122"/>
              <a:ea typeface="微软雅黑" pitchFamily="34" charset="-122"/>
            </a:endParaRPr>
          </a:p>
        </p:txBody>
      </p:sp>
      <p:sp>
        <p:nvSpPr>
          <p:cNvPr id="20" name="TextBox 46"/>
          <p:cNvSpPr txBox="1"/>
          <p:nvPr/>
        </p:nvSpPr>
        <p:spPr>
          <a:xfrm>
            <a:off x="3349570" y="1858791"/>
            <a:ext cx="3178097" cy="839332"/>
          </a:xfrm>
          <a:prstGeom prst="rect">
            <a:avLst/>
          </a:prstGeom>
          <a:noFill/>
        </p:spPr>
        <p:txBody>
          <a:bodyPr wrap="square" rtlCol="0">
            <a:spAutoFit/>
          </a:bodyPr>
          <a:lstStyle/>
          <a:p>
            <a:pPr algn="ctr" fontAlgn="base">
              <a:lnSpc>
                <a:spcPct val="130000"/>
              </a:lnSpc>
              <a:spcBef>
                <a:spcPct val="0"/>
              </a:spcBef>
              <a:spcAft>
                <a:spcPct val="0"/>
              </a:spcAft>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a:t>
            </a:r>
            <a:endParaRPr lang="en-US" altLang="zh-CN" sz="1867" kern="0" dirty="0">
              <a:solidFill>
                <a:prstClr val="black">
                  <a:lumMod val="50000"/>
                </a:prstClr>
              </a:solidFill>
              <a:latin typeface="微软雅黑" pitchFamily="34" charset="-122"/>
              <a:ea typeface="微软雅黑" pitchFamily="34" charset="-122"/>
              <a:cs typeface="Arial" pitchFamily="34" charset="0"/>
            </a:endParaRPr>
          </a:p>
          <a:p>
            <a:pPr algn="ctr" fontAlgn="base">
              <a:lnSpc>
                <a:spcPct val="130000"/>
              </a:lnSpc>
              <a:spcBef>
                <a:spcPct val="0"/>
              </a:spcBef>
              <a:spcAft>
                <a:spcPct val="0"/>
              </a:spcAft>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a:t>
            </a:r>
            <a:endParaRPr lang="en-US" altLang="zh-CN" sz="1867" kern="0" dirty="0">
              <a:solidFill>
                <a:prstClr val="black">
                  <a:lumMod val="50000"/>
                </a:prstClr>
              </a:solidFill>
              <a:latin typeface="微软雅黑" pitchFamily="34" charset="-122"/>
              <a:ea typeface="微软雅黑" pitchFamily="34" charset="-122"/>
            </a:endParaRPr>
          </a:p>
        </p:txBody>
      </p:sp>
      <p:sp>
        <p:nvSpPr>
          <p:cNvPr id="21" name="TextBox 47"/>
          <p:cNvSpPr txBox="1"/>
          <p:nvPr/>
        </p:nvSpPr>
        <p:spPr>
          <a:xfrm>
            <a:off x="5587310" y="4767264"/>
            <a:ext cx="3178097" cy="839332"/>
          </a:xfrm>
          <a:prstGeom prst="rect">
            <a:avLst/>
          </a:prstGeom>
          <a:noFill/>
        </p:spPr>
        <p:txBody>
          <a:bodyPr wrap="square" rtlCol="0">
            <a:spAutoFit/>
          </a:bodyPr>
          <a:lstStyle/>
          <a:p>
            <a:pPr algn="ctr" fontAlgn="base">
              <a:lnSpc>
                <a:spcPct val="130000"/>
              </a:lnSpc>
              <a:spcBef>
                <a:spcPct val="0"/>
              </a:spcBef>
              <a:spcAft>
                <a:spcPct val="0"/>
              </a:spcAft>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a:t>
            </a:r>
            <a:endParaRPr lang="en-US" altLang="zh-CN" sz="1867" kern="0" dirty="0">
              <a:solidFill>
                <a:prstClr val="black">
                  <a:lumMod val="50000"/>
                </a:prstClr>
              </a:solidFill>
              <a:latin typeface="微软雅黑" pitchFamily="34" charset="-122"/>
              <a:ea typeface="微软雅黑" pitchFamily="34" charset="-122"/>
              <a:cs typeface="Arial" pitchFamily="34" charset="0"/>
            </a:endParaRPr>
          </a:p>
          <a:p>
            <a:pPr algn="ctr" fontAlgn="base">
              <a:lnSpc>
                <a:spcPct val="130000"/>
              </a:lnSpc>
              <a:spcBef>
                <a:spcPct val="0"/>
              </a:spcBef>
              <a:spcAft>
                <a:spcPct val="0"/>
              </a:spcAft>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a:t>
            </a:r>
            <a:endParaRPr lang="en-US" altLang="zh-CN" sz="1867" kern="0" dirty="0">
              <a:solidFill>
                <a:prstClr val="black">
                  <a:lumMod val="50000"/>
                </a:prstClr>
              </a:solidFill>
              <a:latin typeface="微软雅黑" pitchFamily="34" charset="-122"/>
              <a:ea typeface="微软雅黑" pitchFamily="34" charset="-122"/>
            </a:endParaRPr>
          </a:p>
        </p:txBody>
      </p:sp>
      <p:sp>
        <p:nvSpPr>
          <p:cNvPr id="22" name="TextBox 48"/>
          <p:cNvSpPr txBox="1"/>
          <p:nvPr/>
        </p:nvSpPr>
        <p:spPr>
          <a:xfrm>
            <a:off x="7841049" y="1858791"/>
            <a:ext cx="3178097" cy="839332"/>
          </a:xfrm>
          <a:prstGeom prst="rect">
            <a:avLst/>
          </a:prstGeom>
          <a:noFill/>
        </p:spPr>
        <p:txBody>
          <a:bodyPr wrap="square" rtlCol="0">
            <a:spAutoFit/>
          </a:bodyPr>
          <a:lstStyle/>
          <a:p>
            <a:pPr algn="ctr" fontAlgn="base">
              <a:lnSpc>
                <a:spcPct val="130000"/>
              </a:lnSpc>
              <a:spcBef>
                <a:spcPct val="0"/>
              </a:spcBef>
              <a:spcAft>
                <a:spcPct val="0"/>
              </a:spcAft>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a:t>
            </a:r>
            <a:endParaRPr lang="en-US" altLang="zh-CN" sz="1867" kern="0" dirty="0">
              <a:solidFill>
                <a:prstClr val="black">
                  <a:lumMod val="50000"/>
                </a:prstClr>
              </a:solidFill>
              <a:latin typeface="微软雅黑" pitchFamily="34" charset="-122"/>
              <a:ea typeface="微软雅黑" pitchFamily="34" charset="-122"/>
              <a:cs typeface="Arial" pitchFamily="34" charset="0"/>
            </a:endParaRPr>
          </a:p>
          <a:p>
            <a:pPr algn="ctr" fontAlgn="base">
              <a:lnSpc>
                <a:spcPct val="130000"/>
              </a:lnSpc>
              <a:spcBef>
                <a:spcPct val="0"/>
              </a:spcBef>
              <a:spcAft>
                <a:spcPct val="0"/>
              </a:spcAft>
              <a:defRPr/>
            </a:pPr>
            <a:r>
              <a:rPr lang="zh-CN" altLang="en-US" sz="1867" kern="0" dirty="0">
                <a:solidFill>
                  <a:prstClr val="black">
                    <a:lumMod val="50000"/>
                  </a:prstClr>
                </a:solidFill>
                <a:latin typeface="微软雅黑" pitchFamily="34" charset="-122"/>
                <a:ea typeface="微软雅黑" pitchFamily="34" charset="-122"/>
                <a:cs typeface="Arial" pitchFamily="34" charset="0"/>
              </a:rPr>
              <a:t>请在此处输入您的文本</a:t>
            </a:r>
            <a:endParaRPr lang="en-US" altLang="zh-CN" sz="1867" kern="0" dirty="0">
              <a:solidFill>
                <a:prstClr val="black">
                  <a:lumMod val="50000"/>
                </a:prstClr>
              </a:solidFill>
              <a:latin typeface="微软雅黑" pitchFamily="34" charset="-122"/>
              <a:ea typeface="微软雅黑" pitchFamily="34" charset="-122"/>
            </a:endParaRPr>
          </a:p>
        </p:txBody>
      </p:sp>
      <p:sp>
        <p:nvSpPr>
          <p:cNvPr id="23" name="椭圆 3"/>
          <p:cNvSpPr/>
          <p:nvPr/>
        </p:nvSpPr>
        <p:spPr>
          <a:xfrm>
            <a:off x="3526448" y="3569235"/>
            <a:ext cx="2754385" cy="761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240000" rIns="0" bIns="0" rtlCol="0" anchor="ctr"/>
          <a:lstStyle/>
          <a:p>
            <a:pPr algn="ctr" fontAlgn="base">
              <a:spcBef>
                <a:spcPct val="0"/>
              </a:spcBef>
              <a:spcAft>
                <a:spcPct val="0"/>
              </a:spcAft>
            </a:pPr>
            <a:r>
              <a:rPr lang="zh-CN" altLang="en-US" sz="2667" kern="0" dirty="0">
                <a:solidFill>
                  <a:sysClr val="window" lastClr="FFFFFF"/>
                </a:solidFill>
                <a:latin typeface="微软雅黑" pitchFamily="34" charset="-122"/>
                <a:ea typeface="微软雅黑" pitchFamily="34" charset="-122"/>
              </a:rPr>
              <a:t>标题</a:t>
            </a:r>
          </a:p>
        </p:txBody>
      </p:sp>
      <p:sp>
        <p:nvSpPr>
          <p:cNvPr id="24" name="空心弧 23"/>
          <p:cNvSpPr/>
          <p:nvPr/>
        </p:nvSpPr>
        <p:spPr>
          <a:xfrm>
            <a:off x="5329555" y="3130505"/>
            <a:ext cx="3667035" cy="2456995"/>
          </a:xfrm>
          <a:prstGeom prst="blockArc">
            <a:avLst>
              <a:gd name="adj1" fmla="val 13186668"/>
              <a:gd name="adj2" fmla="val 19259822"/>
              <a:gd name="adj3" fmla="val 20854"/>
            </a:avLst>
          </a:prstGeom>
          <a:solidFill>
            <a:srgbClr val="0070C0"/>
          </a:solidFill>
          <a:ln w="25400" cap="flat" cmpd="sng" algn="ctr">
            <a:noFill/>
            <a:prstDash val="solid"/>
          </a:ln>
          <a:effectLst/>
        </p:spPr>
        <p:txBody>
          <a:bodyPr lIns="0" tIns="0" rIns="0" bIns="240000" rtlCol="0" anchor="ctr"/>
          <a:lstStyle/>
          <a:p>
            <a:pPr algn="ctr" fontAlgn="base">
              <a:spcBef>
                <a:spcPct val="0"/>
              </a:spcBef>
              <a:spcAft>
                <a:spcPct val="0"/>
              </a:spcAft>
              <a:defRPr/>
            </a:pPr>
            <a:r>
              <a:rPr lang="zh-CN" altLang="en-US" sz="2667" kern="0" dirty="0">
                <a:solidFill>
                  <a:sysClr val="window" lastClr="FFFFFF"/>
                </a:solidFill>
                <a:latin typeface="微软雅黑" pitchFamily="34" charset="-122"/>
                <a:ea typeface="微软雅黑" pitchFamily="34" charset="-122"/>
              </a:rPr>
              <a:t>标题</a:t>
            </a:r>
            <a:endParaRPr lang="en-US" sz="2667" kern="0" dirty="0">
              <a:solidFill>
                <a:sysClr val="window" lastClr="FFFFFF"/>
              </a:solidFill>
              <a:latin typeface="微软雅黑" pitchFamily="34" charset="-122"/>
              <a:ea typeface="微软雅黑" pitchFamily="34" charset="-122"/>
            </a:endParaRPr>
          </a:p>
        </p:txBody>
      </p:sp>
      <p:sp>
        <p:nvSpPr>
          <p:cNvPr id="25" name="椭圆 3"/>
          <p:cNvSpPr/>
          <p:nvPr/>
        </p:nvSpPr>
        <p:spPr>
          <a:xfrm>
            <a:off x="8052904" y="3578471"/>
            <a:ext cx="2754385" cy="761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0070C0"/>
          </a:solidFill>
          <a:ln w="25400" cap="flat" cmpd="sng" algn="ctr">
            <a:noFill/>
            <a:prstDash val="solid"/>
          </a:ln>
          <a:effectLst/>
        </p:spPr>
        <p:txBody>
          <a:bodyPr lIns="0" tIns="240000" rIns="0" bIns="0" rtlCol="0" anchor="ctr"/>
          <a:lstStyle/>
          <a:p>
            <a:pPr algn="ctr" fontAlgn="base">
              <a:spcBef>
                <a:spcPct val="0"/>
              </a:spcBef>
              <a:spcAft>
                <a:spcPct val="0"/>
              </a:spcAft>
            </a:pPr>
            <a:r>
              <a:rPr lang="zh-CN" altLang="en-US" sz="2667" kern="0" dirty="0">
                <a:solidFill>
                  <a:sysClr val="window" lastClr="FFFFFF"/>
                </a:solidFill>
                <a:latin typeface="微软雅黑" pitchFamily="34" charset="-122"/>
                <a:ea typeface="微软雅黑" pitchFamily="34" charset="-122"/>
              </a:rPr>
              <a:t>标题</a:t>
            </a:r>
          </a:p>
        </p:txBody>
      </p:sp>
      <p:sp>
        <p:nvSpPr>
          <p:cNvPr id="26"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1298284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par>
                          <p:cTn id="37" fill="hold">
                            <p:stCondLst>
                              <p:cond delay="3500"/>
                            </p:stCondLst>
                            <p:childTnLst>
                              <p:par>
                                <p:cTn id="38" presetID="2" presetClass="entr" presetSubtype="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ppt_x"/>
                                          </p:val>
                                        </p:tav>
                                        <p:tav tm="100000">
                                          <p:val>
                                            <p:strVal val="#ppt_x"/>
                                          </p:val>
                                        </p:tav>
                                      </p:tavLst>
                                    </p:anim>
                                    <p:anim calcmode="lin" valueType="num">
                                      <p:cBhvr additive="base">
                                        <p:cTn id="41" dur="500" fill="hold"/>
                                        <p:tgtEl>
                                          <p:spTgt spid="20"/>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up)">
                                      <p:cBhvr>
                                        <p:cTn id="55" dur="500"/>
                                        <p:tgtEl>
                                          <p:spTgt spid="11"/>
                                        </p:tgtEl>
                                      </p:cBhvr>
                                    </p:animEffect>
                                  </p:childTnLst>
                                </p:cTn>
                              </p:par>
                            </p:childTnLst>
                          </p:cTn>
                        </p:par>
                        <p:par>
                          <p:cTn id="56" fill="hold">
                            <p:stCondLst>
                              <p:cond delay="5500"/>
                            </p:stCondLst>
                            <p:childTnLst>
                              <p:par>
                                <p:cTn id="57" presetID="2" presetClass="entr" presetSubtype="4"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childTnLst>
                          </p:cTn>
                        </p:par>
                        <p:par>
                          <p:cTn id="65" fill="hold">
                            <p:stCondLst>
                              <p:cond delay="6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childTnLst>
                          </p:cTn>
                        </p:par>
                        <p:par>
                          <p:cTn id="71" fill="hold">
                            <p:stCondLst>
                              <p:cond delay="7000"/>
                            </p:stCondLst>
                            <p:childTnLst>
                              <p:par>
                                <p:cTn id="72" presetID="22" presetClass="entr" presetSubtype="4"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down)">
                                      <p:cBhvr>
                                        <p:cTn id="74" dur="500"/>
                                        <p:tgtEl>
                                          <p:spTgt spid="15"/>
                                        </p:tgtEl>
                                      </p:cBhvr>
                                    </p:animEffect>
                                  </p:childTnLst>
                                </p:cTn>
                              </p:par>
                            </p:childTnLst>
                          </p:cTn>
                        </p:par>
                        <p:par>
                          <p:cTn id="75" fill="hold">
                            <p:stCondLst>
                              <p:cond delay="7500"/>
                            </p:stCondLst>
                            <p:childTnLst>
                              <p:par>
                                <p:cTn id="76" presetID="2" presetClass="entr" presetSubtype="1"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fill="hold"/>
                                        <p:tgtEl>
                                          <p:spTgt spid="22"/>
                                        </p:tgtEl>
                                        <p:attrNameLst>
                                          <p:attrName>ppt_x</p:attrName>
                                        </p:attrNameLst>
                                      </p:cBhvr>
                                      <p:tavLst>
                                        <p:tav tm="0">
                                          <p:val>
                                            <p:strVal val="#ppt_x"/>
                                          </p:val>
                                        </p:tav>
                                        <p:tav tm="100000">
                                          <p:val>
                                            <p:strVal val="#ppt_x"/>
                                          </p:val>
                                        </p:tav>
                                      </p:tavLst>
                                    </p:anim>
                                    <p:anim calcmode="lin" valueType="num">
                                      <p:cBhvr additive="base">
                                        <p:cTn id="79" dur="500" fill="hold"/>
                                        <p:tgtEl>
                                          <p:spTgt spid="22"/>
                                        </p:tgtEl>
                                        <p:attrNameLst>
                                          <p:attrName>ppt_y</p:attrName>
                                        </p:attrNameLst>
                                      </p:cBhvr>
                                      <p:tavLst>
                                        <p:tav tm="0">
                                          <p:val>
                                            <p:strVal val="0-#ppt_h/2"/>
                                          </p:val>
                                        </p:tav>
                                        <p:tav tm="100000">
                                          <p:val>
                                            <p:strVal val="#ppt_y"/>
                                          </p:val>
                                        </p:tav>
                                      </p:tavLst>
                                    </p:anim>
                                  </p:childTnLst>
                                </p:cTn>
                              </p:par>
                            </p:childTnLst>
                          </p:cTn>
                        </p:par>
                        <p:par>
                          <p:cTn id="80" fill="hold">
                            <p:stCondLst>
                              <p:cond delay="8000"/>
                            </p:stCondLst>
                            <p:childTnLst>
                              <p:par>
                                <p:cTn id="81" presetID="21" presetClass="entr" presetSubtype="4"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heel(4)">
                                      <p:cBhvr>
                                        <p:cTn id="83"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0" grpId="0"/>
      <p:bldP spid="14" grpId="0"/>
      <p:bldP spid="18" grpId="0"/>
      <p:bldP spid="19" grpId="0"/>
      <p:bldP spid="20" grpId="0"/>
      <p:bldP spid="21" grpId="0"/>
      <p:bldP spid="22" grpId="0"/>
      <p:bldP spid="23" grpId="0" animBg="1"/>
      <p:bldP spid="24" grpId="0" animBg="1"/>
      <p:bldP spid="25" grpId="0" animBg="1"/>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55803" y="2198655"/>
            <a:ext cx="3541629" cy="3668048"/>
            <a:chOff x="2884071" y="1238250"/>
            <a:chExt cx="3066183" cy="2858068"/>
          </a:xfrm>
        </p:grpSpPr>
        <p:sp>
          <p:nvSpPr>
            <p:cNvPr id="3" name="剪去对角的矩形 41"/>
            <p:cNvSpPr/>
            <p:nvPr/>
          </p:nvSpPr>
          <p:spPr>
            <a:xfrm>
              <a:off x="4537288" y="1238250"/>
              <a:ext cx="1410202" cy="806573"/>
            </a:xfrm>
            <a:prstGeom prst="snip2DiagRect">
              <a:avLst/>
            </a:prstGeom>
            <a:solidFill>
              <a:srgbClr val="0070C0"/>
            </a:solidFill>
            <a:ln w="25400" cap="flat" cmpd="sng" algn="ctr">
              <a:noFill/>
              <a:prstDash val="solid"/>
            </a:ln>
            <a:effectLst/>
          </p:spPr>
          <p:txBody>
            <a:bodyPr lIns="600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1"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4" name="剪去同侧角的矩形 53"/>
            <p:cNvSpPr/>
            <p:nvPr/>
          </p:nvSpPr>
          <p:spPr>
            <a:xfrm rot="16200000" flipH="1">
              <a:off x="3185885" y="1981009"/>
              <a:ext cx="806573" cy="1410202"/>
            </a:xfrm>
            <a:prstGeom prst="snip2SameRect">
              <a:avLst>
                <a:gd name="adj1" fmla="val 17818"/>
                <a:gd name="adj2" fmla="val 0"/>
              </a:avLst>
            </a:prstGeom>
            <a:solidFill>
              <a:srgbClr val="0070C0"/>
            </a:solidFill>
            <a:ln w="25400" cap="flat" cmpd="sng" algn="ctr">
              <a:noFill/>
              <a:prstDash val="solid"/>
            </a:ln>
            <a:effectLst/>
          </p:spPr>
          <p:txBody>
            <a:bodyPr lIns="600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1"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5" name="剪去对角的矩形 54"/>
            <p:cNvSpPr/>
            <p:nvPr/>
          </p:nvSpPr>
          <p:spPr>
            <a:xfrm flipH="1">
              <a:off x="4540052" y="3289745"/>
              <a:ext cx="1410202" cy="806573"/>
            </a:xfrm>
            <a:prstGeom prst="snip2DiagRect">
              <a:avLst/>
            </a:prstGeom>
            <a:solidFill>
              <a:srgbClr val="0070C0"/>
            </a:solidFill>
            <a:ln w="25400" cap="flat" cmpd="sng" algn="ctr">
              <a:noFill/>
              <a:prstDash val="solid"/>
            </a:ln>
            <a:effectLst/>
          </p:spPr>
          <p:txBody>
            <a:bodyPr lIns="600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1"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6" name="燕尾形 55"/>
            <p:cNvSpPr/>
            <p:nvPr/>
          </p:nvSpPr>
          <p:spPr>
            <a:xfrm>
              <a:off x="4858060" y="1430134"/>
              <a:ext cx="188863" cy="422803"/>
            </a:xfrm>
            <a:prstGeom prst="chevron">
              <a:avLst>
                <a:gd name="adj" fmla="val 75815"/>
              </a:avLst>
            </a:prstGeom>
            <a:solidFill>
              <a:sysClr val="window" lastClr="FFFF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7" name="燕尾形 56"/>
            <p:cNvSpPr/>
            <p:nvPr/>
          </p:nvSpPr>
          <p:spPr>
            <a:xfrm>
              <a:off x="5145628" y="1430134"/>
              <a:ext cx="188863" cy="422803"/>
            </a:xfrm>
            <a:prstGeom prst="chevron">
              <a:avLst>
                <a:gd name="adj" fmla="val 75815"/>
              </a:avLst>
            </a:prstGeom>
            <a:solidFill>
              <a:sysClr val="window" lastClr="FFFF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8" name="燕尾形 57"/>
            <p:cNvSpPr/>
            <p:nvPr/>
          </p:nvSpPr>
          <p:spPr>
            <a:xfrm>
              <a:off x="5417653" y="1430134"/>
              <a:ext cx="188863" cy="422803"/>
            </a:xfrm>
            <a:prstGeom prst="chevron">
              <a:avLst>
                <a:gd name="adj" fmla="val 75815"/>
              </a:avLst>
            </a:prstGeom>
            <a:solidFill>
              <a:sysClr val="window" lastClr="FFFF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9" name="燕尾形 58"/>
            <p:cNvSpPr/>
            <p:nvPr/>
          </p:nvSpPr>
          <p:spPr>
            <a:xfrm flipH="1">
              <a:off x="3207171" y="2474708"/>
              <a:ext cx="188863" cy="422803"/>
            </a:xfrm>
            <a:prstGeom prst="chevron">
              <a:avLst>
                <a:gd name="adj" fmla="val 75815"/>
              </a:avLst>
            </a:prstGeom>
            <a:solidFill>
              <a:sysClr val="window" lastClr="FFFF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10" name="燕尾形 59"/>
            <p:cNvSpPr/>
            <p:nvPr/>
          </p:nvSpPr>
          <p:spPr>
            <a:xfrm flipH="1">
              <a:off x="3494739" y="2474708"/>
              <a:ext cx="188863" cy="422803"/>
            </a:xfrm>
            <a:prstGeom prst="chevron">
              <a:avLst>
                <a:gd name="adj" fmla="val 75815"/>
              </a:avLst>
            </a:prstGeom>
            <a:solidFill>
              <a:sysClr val="window" lastClr="FFFF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11" name="燕尾形 60"/>
            <p:cNvSpPr/>
            <p:nvPr/>
          </p:nvSpPr>
          <p:spPr>
            <a:xfrm flipH="1">
              <a:off x="3766764" y="2474708"/>
              <a:ext cx="188863" cy="422803"/>
            </a:xfrm>
            <a:prstGeom prst="chevron">
              <a:avLst>
                <a:gd name="adj" fmla="val 75815"/>
              </a:avLst>
            </a:prstGeom>
            <a:solidFill>
              <a:sysClr val="window" lastClr="FFFF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12" name="燕尾形 61"/>
            <p:cNvSpPr/>
            <p:nvPr/>
          </p:nvSpPr>
          <p:spPr>
            <a:xfrm>
              <a:off x="4854174" y="3488192"/>
              <a:ext cx="188863" cy="422803"/>
            </a:xfrm>
            <a:prstGeom prst="chevron">
              <a:avLst>
                <a:gd name="adj" fmla="val 75815"/>
              </a:avLst>
            </a:prstGeom>
            <a:solidFill>
              <a:sysClr val="window" lastClr="FFFF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13" name="燕尾形 62"/>
            <p:cNvSpPr/>
            <p:nvPr/>
          </p:nvSpPr>
          <p:spPr>
            <a:xfrm>
              <a:off x="5141742" y="3488192"/>
              <a:ext cx="188863" cy="422803"/>
            </a:xfrm>
            <a:prstGeom prst="chevron">
              <a:avLst>
                <a:gd name="adj" fmla="val 75815"/>
              </a:avLst>
            </a:prstGeom>
            <a:solidFill>
              <a:sysClr val="window" lastClr="FFFF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14" name="燕尾形 63"/>
            <p:cNvSpPr/>
            <p:nvPr/>
          </p:nvSpPr>
          <p:spPr>
            <a:xfrm>
              <a:off x="5413766" y="3488192"/>
              <a:ext cx="188863" cy="422803"/>
            </a:xfrm>
            <a:prstGeom prst="chevron">
              <a:avLst>
                <a:gd name="adj" fmla="val 75815"/>
              </a:avLst>
            </a:prstGeom>
            <a:solidFill>
              <a:sysClr val="window" lastClr="FFFF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15" name="圆角矩形 64"/>
            <p:cNvSpPr/>
            <p:nvPr/>
          </p:nvSpPr>
          <p:spPr>
            <a:xfrm>
              <a:off x="4537288" y="2282822"/>
              <a:ext cx="1412966" cy="806573"/>
            </a:xfrm>
            <a:prstGeom prst="roundRect">
              <a:avLst/>
            </a:prstGeom>
            <a:solidFill>
              <a:srgbClr val="0070C0"/>
            </a:solidFill>
            <a:ln w="25400" cap="flat" cmpd="sng" algn="ctr">
              <a:noFill/>
              <a:prstDash val="solid"/>
            </a:ln>
            <a:effectLst/>
          </p:spPr>
          <p:txBody>
            <a:bodyPr lIns="600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1"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6" name="矩形 15"/>
            <p:cNvSpPr/>
            <p:nvPr/>
          </p:nvSpPr>
          <p:spPr>
            <a:xfrm rot="18952920">
              <a:off x="4080952" y="2041591"/>
              <a:ext cx="718922" cy="201747"/>
            </a:xfrm>
            <a:prstGeom prst="rect">
              <a:avLst/>
            </a:prstGeom>
            <a:solidFill>
              <a:srgbClr val="0070C0"/>
            </a:solidFill>
            <a:ln w="25400" cap="flat" cmpd="sng" algn="ctr">
              <a:noFill/>
              <a:prstDash val="solid"/>
            </a:ln>
            <a:effectLst/>
          </p:spPr>
          <p:txBody>
            <a:bodyPr lIns="600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1"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7" name="矩形 16"/>
            <p:cNvSpPr/>
            <p:nvPr/>
          </p:nvSpPr>
          <p:spPr>
            <a:xfrm rot="2647080" flipH="1">
              <a:off x="4049864" y="3081787"/>
              <a:ext cx="718922" cy="201747"/>
            </a:xfrm>
            <a:prstGeom prst="rect">
              <a:avLst/>
            </a:prstGeom>
            <a:solidFill>
              <a:srgbClr val="0070C0"/>
            </a:solidFill>
            <a:ln w="25400" cap="flat" cmpd="sng" algn="ctr">
              <a:noFill/>
              <a:prstDash val="solid"/>
            </a:ln>
            <a:effectLst/>
          </p:spPr>
          <p:txBody>
            <a:bodyPr lIns="600000" rtlCol="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1"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grpSp>
      <p:sp>
        <p:nvSpPr>
          <p:cNvPr id="18" name="TextBox 67"/>
          <p:cNvSpPr txBox="1"/>
          <p:nvPr/>
        </p:nvSpPr>
        <p:spPr>
          <a:xfrm>
            <a:off x="8014267" y="2201695"/>
            <a:ext cx="3894101" cy="1212833"/>
          </a:xfrm>
          <a:prstGeom prst="rect">
            <a:avLst/>
          </a:prstGeom>
          <a:noFill/>
        </p:spPr>
        <p:txBody>
          <a:bodyPr wrap="square" rtlCol="0">
            <a:spAutoFit/>
          </a:bodyPr>
          <a:lstStyle/>
          <a:p>
            <a:pPr algn="just" fontAlgn="base">
              <a:lnSpc>
                <a:spcPct val="130000"/>
              </a:lnSpc>
              <a:spcBef>
                <a:spcPct val="0"/>
              </a:spcBef>
              <a:spcAft>
                <a:spcPct val="0"/>
              </a:spcAft>
            </a:pPr>
            <a:r>
              <a:rPr lang="zh-CN" altLang="en-US" sz="1867"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altLang="zh-CN" sz="1867" dirty="0">
              <a:solidFill>
                <a:prstClr val="black"/>
              </a:solidFill>
              <a:latin typeface="微软雅黑" pitchFamily="34" charset="-122"/>
              <a:ea typeface="微软雅黑" pitchFamily="34" charset="-122"/>
            </a:endParaRPr>
          </a:p>
        </p:txBody>
      </p:sp>
      <p:grpSp>
        <p:nvGrpSpPr>
          <p:cNvPr id="19" name="组合 18"/>
          <p:cNvGrpSpPr/>
          <p:nvPr/>
        </p:nvGrpSpPr>
        <p:grpSpPr>
          <a:xfrm>
            <a:off x="8026992" y="1529451"/>
            <a:ext cx="3767075" cy="649201"/>
            <a:chOff x="6007544" y="1079206"/>
            <a:chExt cx="2825306" cy="438210"/>
          </a:xfrm>
        </p:grpSpPr>
        <p:sp>
          <p:nvSpPr>
            <p:cNvPr id="20" name="TextBox 69"/>
            <p:cNvSpPr txBox="1"/>
            <p:nvPr/>
          </p:nvSpPr>
          <p:spPr>
            <a:xfrm>
              <a:off x="6007544" y="1079206"/>
              <a:ext cx="1418899" cy="339367"/>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667" b="0" i="0" u="none" strike="noStrike" kern="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rPr>
                <a:t>您的小标题</a:t>
              </a:r>
            </a:p>
          </p:txBody>
        </p:sp>
        <p:cxnSp>
          <p:nvCxnSpPr>
            <p:cNvPr id="21" name="直接连接符 20"/>
            <p:cNvCxnSpPr/>
            <p:nvPr/>
          </p:nvCxnSpPr>
          <p:spPr>
            <a:xfrm>
              <a:off x="6102794" y="1517416"/>
              <a:ext cx="2730056" cy="0"/>
            </a:xfrm>
            <a:prstGeom prst="line">
              <a:avLst/>
            </a:prstGeom>
            <a:noFill/>
            <a:ln w="19050" cap="flat" cmpd="sng" algn="ctr">
              <a:solidFill>
                <a:srgbClr val="073E87">
                  <a:lumMod val="50000"/>
                </a:srgbClr>
              </a:solidFill>
              <a:prstDash val="sysDash"/>
            </a:ln>
            <a:effectLst/>
          </p:spPr>
        </p:cxnSp>
      </p:grpSp>
      <p:sp>
        <p:nvSpPr>
          <p:cNvPr id="22" name="TextBox 71"/>
          <p:cNvSpPr txBox="1"/>
          <p:nvPr/>
        </p:nvSpPr>
        <p:spPr>
          <a:xfrm>
            <a:off x="8014267" y="4873882"/>
            <a:ext cx="3894101" cy="1212833"/>
          </a:xfrm>
          <a:prstGeom prst="rect">
            <a:avLst/>
          </a:prstGeom>
          <a:noFill/>
        </p:spPr>
        <p:txBody>
          <a:bodyPr wrap="square" rtlCol="0">
            <a:spAutoFit/>
          </a:bodyPr>
          <a:lstStyle/>
          <a:p>
            <a:pPr algn="just" fontAlgn="base">
              <a:lnSpc>
                <a:spcPct val="130000"/>
              </a:lnSpc>
              <a:spcBef>
                <a:spcPct val="0"/>
              </a:spcBef>
              <a:spcAft>
                <a:spcPct val="0"/>
              </a:spcAft>
            </a:pPr>
            <a:r>
              <a:rPr lang="zh-CN" altLang="en-US" sz="1867"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altLang="zh-CN" sz="1867" dirty="0">
              <a:solidFill>
                <a:prstClr val="black"/>
              </a:solidFill>
              <a:latin typeface="微软雅黑" pitchFamily="34" charset="-122"/>
              <a:ea typeface="微软雅黑" pitchFamily="34" charset="-122"/>
            </a:endParaRPr>
          </a:p>
        </p:txBody>
      </p:sp>
      <p:grpSp>
        <p:nvGrpSpPr>
          <p:cNvPr id="23" name="组合 22"/>
          <p:cNvGrpSpPr/>
          <p:nvPr/>
        </p:nvGrpSpPr>
        <p:grpSpPr>
          <a:xfrm>
            <a:off x="8026992" y="4201641"/>
            <a:ext cx="3767075" cy="649201"/>
            <a:chOff x="6007544" y="2882932"/>
            <a:chExt cx="2825306" cy="438210"/>
          </a:xfrm>
        </p:grpSpPr>
        <p:sp>
          <p:nvSpPr>
            <p:cNvPr id="24" name="TextBox 74"/>
            <p:cNvSpPr txBox="1"/>
            <p:nvPr/>
          </p:nvSpPr>
          <p:spPr>
            <a:xfrm>
              <a:off x="6007544" y="2882932"/>
              <a:ext cx="1418899" cy="339367"/>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667" b="0" i="0" u="none" strike="noStrike" kern="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rPr>
                <a:t>您的小标题</a:t>
              </a:r>
            </a:p>
          </p:txBody>
        </p:sp>
        <p:cxnSp>
          <p:nvCxnSpPr>
            <p:cNvPr id="25" name="直接连接符 24"/>
            <p:cNvCxnSpPr/>
            <p:nvPr/>
          </p:nvCxnSpPr>
          <p:spPr>
            <a:xfrm>
              <a:off x="6102794" y="3321142"/>
              <a:ext cx="2730056" cy="0"/>
            </a:xfrm>
            <a:prstGeom prst="line">
              <a:avLst/>
            </a:prstGeom>
            <a:noFill/>
            <a:ln w="19050" cap="flat" cmpd="sng" algn="ctr">
              <a:solidFill>
                <a:srgbClr val="073E87">
                  <a:lumMod val="50000"/>
                </a:srgbClr>
              </a:solidFill>
              <a:prstDash val="sysDash"/>
            </a:ln>
            <a:effectLst/>
          </p:spPr>
        </p:cxnSp>
      </p:grpSp>
      <p:sp>
        <p:nvSpPr>
          <p:cNvPr id="26" name="TextBox 76"/>
          <p:cNvSpPr txBox="1"/>
          <p:nvPr/>
        </p:nvSpPr>
        <p:spPr>
          <a:xfrm>
            <a:off x="393967" y="3594474"/>
            <a:ext cx="3894101" cy="1212833"/>
          </a:xfrm>
          <a:prstGeom prst="rect">
            <a:avLst/>
          </a:prstGeom>
          <a:noFill/>
        </p:spPr>
        <p:txBody>
          <a:bodyPr wrap="square" rtlCol="0">
            <a:spAutoFit/>
          </a:bodyPr>
          <a:lstStyle/>
          <a:p>
            <a:pPr algn="just" fontAlgn="base">
              <a:lnSpc>
                <a:spcPct val="130000"/>
              </a:lnSpc>
              <a:spcBef>
                <a:spcPct val="0"/>
              </a:spcBef>
              <a:spcAft>
                <a:spcPct val="0"/>
              </a:spcAft>
            </a:pPr>
            <a:r>
              <a:rPr lang="zh-CN" altLang="en-US" sz="1867"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altLang="zh-CN" sz="1867" dirty="0">
              <a:solidFill>
                <a:prstClr val="black"/>
              </a:solidFill>
              <a:latin typeface="微软雅黑" pitchFamily="34" charset="-122"/>
              <a:ea typeface="微软雅黑" pitchFamily="34" charset="-122"/>
            </a:endParaRPr>
          </a:p>
        </p:txBody>
      </p:sp>
      <p:grpSp>
        <p:nvGrpSpPr>
          <p:cNvPr id="27" name="组合 26"/>
          <p:cNvGrpSpPr/>
          <p:nvPr/>
        </p:nvGrpSpPr>
        <p:grpSpPr>
          <a:xfrm>
            <a:off x="533692" y="2922232"/>
            <a:ext cx="3741675" cy="649201"/>
            <a:chOff x="387569" y="2019332"/>
            <a:chExt cx="2806256" cy="438210"/>
          </a:xfrm>
        </p:grpSpPr>
        <p:sp>
          <p:nvSpPr>
            <p:cNvPr id="28" name="TextBox 78"/>
            <p:cNvSpPr txBox="1"/>
            <p:nvPr/>
          </p:nvSpPr>
          <p:spPr>
            <a:xfrm>
              <a:off x="1774926" y="2019332"/>
              <a:ext cx="1418899" cy="339367"/>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zh-CN" altLang="en-US" sz="2667" b="0" i="0" u="none" strike="noStrike" kern="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rPr>
                <a:t>您的小标题</a:t>
              </a:r>
            </a:p>
          </p:txBody>
        </p:sp>
        <p:cxnSp>
          <p:nvCxnSpPr>
            <p:cNvPr id="29" name="直接连接符 28"/>
            <p:cNvCxnSpPr/>
            <p:nvPr/>
          </p:nvCxnSpPr>
          <p:spPr>
            <a:xfrm>
              <a:off x="387569" y="2457542"/>
              <a:ext cx="2730056" cy="0"/>
            </a:xfrm>
            <a:prstGeom prst="line">
              <a:avLst/>
            </a:prstGeom>
            <a:noFill/>
            <a:ln w="19050" cap="flat" cmpd="sng" algn="ctr">
              <a:solidFill>
                <a:srgbClr val="073E87">
                  <a:lumMod val="50000"/>
                </a:srgbClr>
              </a:solidFill>
              <a:prstDash val="sysDash"/>
            </a:ln>
            <a:effectLst/>
          </p:spPr>
        </p:cxnSp>
      </p:grpSp>
      <p:sp>
        <p:nvSpPr>
          <p:cNvPr id="30"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1895080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right)">
                                      <p:cBhvr>
                                        <p:cTn id="22" dur="500"/>
                                        <p:tgtEl>
                                          <p:spTgt spid="27"/>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inVertical)">
                                      <p:cBhvr>
                                        <p:cTn id="26" dur="500"/>
                                        <p:tgtEl>
                                          <p:spTgt spid="2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arn(inVertical)">
                                      <p:cBhvr>
                                        <p:cTn id="34" dur="500"/>
                                        <p:tgtEl>
                                          <p:spTgt spid="22"/>
                                        </p:tgtEl>
                                      </p:cBhvr>
                                    </p:animEffect>
                                  </p:childTnLst>
                                </p:cTn>
                              </p:par>
                            </p:childTnLst>
                          </p:cTn>
                        </p:par>
                        <p:par>
                          <p:cTn id="35" fill="hold">
                            <p:stCondLst>
                              <p:cond delay="3500"/>
                            </p:stCondLst>
                            <p:childTnLst>
                              <p:par>
                                <p:cTn id="36" presetID="21" presetClass="entr" presetSubtype="4"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heel(4)">
                                      <p:cBhvr>
                                        <p:cTn id="3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6"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308645" y="1395413"/>
            <a:ext cx="8883355" cy="1881187"/>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 name="Freeform 6"/>
          <p:cNvSpPr>
            <a:spLocks/>
          </p:cNvSpPr>
          <p:nvPr/>
        </p:nvSpPr>
        <p:spPr bwMode="auto">
          <a:xfrm>
            <a:off x="0" y="4075113"/>
            <a:ext cx="5693725" cy="1712912"/>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 name="Freeform 7"/>
          <p:cNvSpPr>
            <a:spLocks/>
          </p:cNvSpPr>
          <p:nvPr/>
        </p:nvSpPr>
        <p:spPr bwMode="auto">
          <a:xfrm>
            <a:off x="0" y="2052639"/>
            <a:ext cx="10728896" cy="2981325"/>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 name="Freeform 8"/>
          <p:cNvSpPr>
            <a:spLocks/>
          </p:cNvSpPr>
          <p:nvPr/>
        </p:nvSpPr>
        <p:spPr bwMode="auto">
          <a:xfrm>
            <a:off x="11227177" y="1908176"/>
            <a:ext cx="556995" cy="900113"/>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6" name="TextBox 11"/>
          <p:cNvSpPr txBox="1">
            <a:spLocks noChangeArrowheads="1"/>
          </p:cNvSpPr>
          <p:nvPr/>
        </p:nvSpPr>
        <p:spPr bwMode="auto">
          <a:xfrm>
            <a:off x="2708805" y="2568577"/>
            <a:ext cx="5314227"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4000" b="1">
                <a:solidFill>
                  <a:srgbClr val="FFFFFF"/>
                </a:solidFill>
                <a:latin typeface="微软雅黑" pitchFamily="34" charset="-122"/>
                <a:ea typeface="微软雅黑" pitchFamily="34" charset="-122"/>
              </a:rPr>
              <a:t>请输入您的章节大标题</a:t>
            </a:r>
          </a:p>
        </p:txBody>
      </p:sp>
      <p:sp>
        <p:nvSpPr>
          <p:cNvPr id="7" name="TextBox 12"/>
          <p:cNvSpPr txBox="1">
            <a:spLocks noChangeArrowheads="1"/>
          </p:cNvSpPr>
          <p:nvPr/>
        </p:nvSpPr>
        <p:spPr bwMode="auto">
          <a:xfrm>
            <a:off x="1345675" y="2463801"/>
            <a:ext cx="1271453" cy="2205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en-US" altLang="zh-CN" sz="13733" b="1">
                <a:solidFill>
                  <a:srgbClr val="FFFFFF"/>
                </a:solidFill>
                <a:latin typeface="微软雅黑" pitchFamily="34" charset="-122"/>
                <a:ea typeface="微软雅黑" pitchFamily="34" charset="-122"/>
              </a:rPr>
              <a:t>4</a:t>
            </a:r>
            <a:endParaRPr lang="zh-CN" altLang="en-US" sz="13733" b="1">
              <a:solidFill>
                <a:srgbClr val="FFFFFF"/>
              </a:solidFill>
              <a:latin typeface="微软雅黑" pitchFamily="34" charset="-122"/>
              <a:ea typeface="微软雅黑" pitchFamily="34" charset="-122"/>
            </a:endParaRPr>
          </a:p>
        </p:txBody>
      </p:sp>
      <p:sp>
        <p:nvSpPr>
          <p:cNvPr id="8" name="TextBox 1"/>
          <p:cNvSpPr txBox="1">
            <a:spLocks noChangeArrowheads="1"/>
          </p:cNvSpPr>
          <p:nvPr/>
        </p:nvSpPr>
        <p:spPr bwMode="auto">
          <a:xfrm>
            <a:off x="2777040" y="3435351"/>
            <a:ext cx="6261829"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2000" b="1">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9" name="TextBox 2"/>
          <p:cNvSpPr txBox="1">
            <a:spLocks noChangeArrowheads="1"/>
          </p:cNvSpPr>
          <p:nvPr/>
        </p:nvSpPr>
        <p:spPr bwMode="auto">
          <a:xfrm>
            <a:off x="490347" y="3813177"/>
            <a:ext cx="883527" cy="52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a:ln>
                  <a:noFill/>
                </a:ln>
                <a:solidFill>
                  <a:srgbClr val="FFFFFF"/>
                </a:solidFill>
                <a:effectLst/>
                <a:uLnTx/>
                <a:uFillTx/>
                <a:latin typeface="Arial" pitchFamily="34" charset="0"/>
                <a:ea typeface="宋体" pitchFamily="2" charset="-122"/>
              </a:rPr>
              <a:t>Part</a:t>
            </a:r>
            <a:endParaRPr kumimoji="0" lang="zh-CN" altLang="en-US" sz="2800" b="1" i="0" u="none" strike="noStrike" kern="0" cap="none" spc="0" normalizeH="0" baseline="0" noProof="0">
              <a:ln>
                <a:noFill/>
              </a:ln>
              <a:solidFill>
                <a:srgbClr val="FFFFFF"/>
              </a:solidFill>
              <a:effectLst/>
              <a:uLnTx/>
              <a:uFillTx/>
              <a:latin typeface="Arial" pitchFamily="34" charset="0"/>
              <a:ea typeface="宋体" pitchFamily="2" charset="-122"/>
            </a:endParaRPr>
          </a:p>
        </p:txBody>
      </p:sp>
    </p:spTree>
    <p:extLst>
      <p:ext uri="{BB962C8B-B14F-4D97-AF65-F5344CB8AC3E}">
        <p14:creationId xmlns:p14="http://schemas.microsoft.com/office/powerpoint/2010/main" val="187582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1000"/>
                                        <p:tgtEl>
                                          <p:spTgt spid="2"/>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300" fill="hold"/>
                                        <p:tgtEl>
                                          <p:spTgt spid="5"/>
                                        </p:tgtEl>
                                        <p:attrNameLst>
                                          <p:attrName>ppt_w</p:attrName>
                                        </p:attrNameLst>
                                      </p:cBhvr>
                                      <p:tavLst>
                                        <p:tav tm="0">
                                          <p:val>
                                            <p:fltVal val="0"/>
                                          </p:val>
                                        </p:tav>
                                        <p:tav tm="100000">
                                          <p:val>
                                            <p:strVal val="#ppt_w"/>
                                          </p:val>
                                        </p:tav>
                                      </p:tavLst>
                                    </p:anim>
                                    <p:anim calcmode="lin" valueType="num">
                                      <p:cBhvr>
                                        <p:cTn id="20" dur="300" fill="hold"/>
                                        <p:tgtEl>
                                          <p:spTgt spid="5"/>
                                        </p:tgtEl>
                                        <p:attrNameLst>
                                          <p:attrName>ppt_h</p:attrName>
                                        </p:attrNameLst>
                                      </p:cBhvr>
                                      <p:tavLst>
                                        <p:tav tm="0">
                                          <p:val>
                                            <p:fltVal val="0"/>
                                          </p:val>
                                        </p:tav>
                                        <p:tav tm="100000">
                                          <p:val>
                                            <p:strVal val="#ppt_h"/>
                                          </p:val>
                                        </p:tav>
                                      </p:tavLst>
                                    </p:anim>
                                    <p:anim calcmode="lin" valueType="num">
                                      <p:cBhvr>
                                        <p:cTn id="21" dur="300" fill="hold"/>
                                        <p:tgtEl>
                                          <p:spTgt spid="5"/>
                                        </p:tgtEl>
                                        <p:attrNameLst>
                                          <p:attrName>style.rotation</p:attrName>
                                        </p:attrNameLst>
                                      </p:cBhvr>
                                      <p:tavLst>
                                        <p:tav tm="0">
                                          <p:val>
                                            <p:fltVal val="90"/>
                                          </p:val>
                                        </p:tav>
                                        <p:tav tm="100000">
                                          <p:val>
                                            <p:fltVal val="0"/>
                                          </p:val>
                                        </p:tav>
                                      </p:tavLst>
                                    </p:anim>
                                    <p:animEffect transition="in" filter="fade">
                                      <p:cBhvr>
                                        <p:cTn id="22" dur="300"/>
                                        <p:tgtEl>
                                          <p:spTgt spid="5"/>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anim calcmode="lin" valueType="num">
                                      <p:cBhvr>
                                        <p:cTn id="27" dur="500" fill="hold"/>
                                        <p:tgtEl>
                                          <p:spTgt spid="9"/>
                                        </p:tgtEl>
                                        <p:attrNameLst>
                                          <p:attrName>ppt_x</p:attrName>
                                        </p:attrNameLst>
                                      </p:cBhvr>
                                      <p:tavLst>
                                        <p:tav tm="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2300"/>
                            </p:stCondLst>
                            <p:childTnLst>
                              <p:par>
                                <p:cTn id="30" presetID="31"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 calcmode="lin" valueType="num">
                                      <p:cBhvr>
                                        <p:cTn id="34" dur="500" fill="hold"/>
                                        <p:tgtEl>
                                          <p:spTgt spid="7"/>
                                        </p:tgtEl>
                                        <p:attrNameLst>
                                          <p:attrName>style.rotation</p:attrName>
                                        </p:attrNameLst>
                                      </p:cBhvr>
                                      <p:tavLst>
                                        <p:tav tm="0">
                                          <p:val>
                                            <p:fltVal val="90"/>
                                          </p:val>
                                        </p:tav>
                                        <p:tav tm="100000">
                                          <p:val>
                                            <p:fltVal val="0"/>
                                          </p:val>
                                        </p:tav>
                                      </p:tavLst>
                                    </p:anim>
                                    <p:animEffect transition="in" filter="fade">
                                      <p:cBhvr>
                                        <p:cTn id="35" dur="500"/>
                                        <p:tgtEl>
                                          <p:spTgt spid="7"/>
                                        </p:tgtEl>
                                      </p:cBhvr>
                                    </p:animEffect>
                                  </p:childTnLst>
                                </p:cTn>
                              </p:par>
                            </p:childTnLst>
                          </p:cTn>
                        </p:par>
                        <p:par>
                          <p:cTn id="36" fill="hold">
                            <p:stCondLst>
                              <p:cond delay="28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p:stCondLst>
                              <p:cond delay="3300"/>
                            </p:stCondLst>
                            <p:childTnLst>
                              <p:par>
                                <p:cTn id="41" presetID="22" presetClass="entr" presetSubtype="1"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utoUpdateAnimBg="0"/>
      <p:bldP spid="7" grpId="0" autoUpdateAnimBg="0"/>
      <p:bldP spid="8" grpId="0" autoUpdateAnimBg="0"/>
      <p:bldP spid="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9875" y="2878853"/>
            <a:ext cx="5928472" cy="752617"/>
            <a:chOff x="669540" y="2255926"/>
            <a:chExt cx="4446354" cy="627181"/>
          </a:xfrm>
        </p:grpSpPr>
        <p:sp>
          <p:nvSpPr>
            <p:cNvPr id="3" name="矩形 2"/>
            <p:cNvSpPr/>
            <p:nvPr/>
          </p:nvSpPr>
          <p:spPr>
            <a:xfrm>
              <a:off x="720388" y="2636578"/>
              <a:ext cx="3496656" cy="246529"/>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4" name="矩形 3"/>
            <p:cNvSpPr/>
            <p:nvPr/>
          </p:nvSpPr>
          <p:spPr>
            <a:xfrm>
              <a:off x="4217044" y="2636577"/>
              <a:ext cx="898850" cy="246529"/>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5" name="文本框 12"/>
            <p:cNvSpPr txBox="1"/>
            <p:nvPr/>
          </p:nvSpPr>
          <p:spPr>
            <a:xfrm>
              <a:off x="669540" y="2255926"/>
              <a:ext cx="1452703" cy="30777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第二季度</a:t>
              </a:r>
            </a:p>
          </p:txBody>
        </p:sp>
      </p:grpSp>
      <p:grpSp>
        <p:nvGrpSpPr>
          <p:cNvPr id="6" name="组合 5"/>
          <p:cNvGrpSpPr/>
          <p:nvPr/>
        </p:nvGrpSpPr>
        <p:grpSpPr>
          <a:xfrm>
            <a:off x="1059875" y="3874593"/>
            <a:ext cx="5928472" cy="741323"/>
            <a:chOff x="669540" y="3085713"/>
            <a:chExt cx="4446354" cy="617769"/>
          </a:xfrm>
        </p:grpSpPr>
        <p:sp>
          <p:nvSpPr>
            <p:cNvPr id="7" name="矩形 6"/>
            <p:cNvSpPr/>
            <p:nvPr/>
          </p:nvSpPr>
          <p:spPr>
            <a:xfrm>
              <a:off x="2371016" y="3456952"/>
              <a:ext cx="2744878" cy="246530"/>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8" name="文本框 13"/>
            <p:cNvSpPr txBox="1"/>
            <p:nvPr/>
          </p:nvSpPr>
          <p:spPr>
            <a:xfrm>
              <a:off x="669540" y="3085713"/>
              <a:ext cx="1452703" cy="30777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第三季度</a:t>
              </a:r>
            </a:p>
          </p:txBody>
        </p:sp>
        <p:sp>
          <p:nvSpPr>
            <p:cNvPr id="9" name="矩形 8"/>
            <p:cNvSpPr/>
            <p:nvPr/>
          </p:nvSpPr>
          <p:spPr>
            <a:xfrm>
              <a:off x="720388" y="3456952"/>
              <a:ext cx="2346513" cy="246530"/>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grpSp>
      <p:grpSp>
        <p:nvGrpSpPr>
          <p:cNvPr id="10" name="组合 9"/>
          <p:cNvGrpSpPr/>
          <p:nvPr/>
        </p:nvGrpSpPr>
        <p:grpSpPr>
          <a:xfrm>
            <a:off x="1059875" y="4870339"/>
            <a:ext cx="5928472" cy="735311"/>
            <a:chOff x="669540" y="3915498"/>
            <a:chExt cx="4446354" cy="612759"/>
          </a:xfrm>
        </p:grpSpPr>
        <p:sp>
          <p:nvSpPr>
            <p:cNvPr id="11" name="文本框 14"/>
            <p:cNvSpPr txBox="1"/>
            <p:nvPr/>
          </p:nvSpPr>
          <p:spPr>
            <a:xfrm>
              <a:off x="669540" y="3915498"/>
              <a:ext cx="1452703" cy="30777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第四季度</a:t>
              </a:r>
            </a:p>
          </p:txBody>
        </p:sp>
        <p:sp>
          <p:nvSpPr>
            <p:cNvPr id="12" name="矩形 11"/>
            <p:cNvSpPr/>
            <p:nvPr/>
          </p:nvSpPr>
          <p:spPr>
            <a:xfrm>
              <a:off x="720387" y="4281728"/>
              <a:ext cx="3938308" cy="246529"/>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13" name="矩形 12"/>
            <p:cNvSpPr/>
            <p:nvPr/>
          </p:nvSpPr>
          <p:spPr>
            <a:xfrm>
              <a:off x="4658695" y="4281728"/>
              <a:ext cx="457199" cy="246529"/>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grpSp>
      <p:grpSp>
        <p:nvGrpSpPr>
          <p:cNvPr id="14" name="组合 13"/>
          <p:cNvGrpSpPr/>
          <p:nvPr/>
        </p:nvGrpSpPr>
        <p:grpSpPr>
          <a:xfrm>
            <a:off x="7965266" y="2377469"/>
            <a:ext cx="2876409" cy="1317425"/>
            <a:chOff x="7798103" y="2205728"/>
            <a:chExt cx="2876409" cy="1317423"/>
          </a:xfrm>
        </p:grpSpPr>
        <p:sp>
          <p:nvSpPr>
            <p:cNvPr id="15" name="矩形 14"/>
            <p:cNvSpPr/>
            <p:nvPr/>
          </p:nvSpPr>
          <p:spPr>
            <a:xfrm>
              <a:off x="7798103" y="2205728"/>
              <a:ext cx="2876409" cy="1317423"/>
            </a:xfrm>
            <a:prstGeom prst="rect">
              <a:avLst/>
            </a:prstGeom>
            <a:noFill/>
            <a:ln w="19050" cap="flat" cmpd="sng" algn="ctr">
              <a:solidFill>
                <a:sysClr val="windowText" lastClr="000000">
                  <a:lumMod val="65000"/>
                  <a:lumOff val="35000"/>
                </a:sysClr>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16" name="文本框 25"/>
            <p:cNvSpPr txBox="1"/>
            <p:nvPr/>
          </p:nvSpPr>
          <p:spPr>
            <a:xfrm>
              <a:off x="7974720" y="2633606"/>
              <a:ext cx="1237003" cy="48211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533"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共完成</a:t>
              </a:r>
            </a:p>
          </p:txBody>
        </p:sp>
        <p:sp>
          <p:nvSpPr>
            <p:cNvPr id="17" name="圆角矩形 34"/>
            <p:cNvSpPr/>
            <p:nvPr/>
          </p:nvSpPr>
          <p:spPr>
            <a:xfrm>
              <a:off x="9228224" y="2463032"/>
              <a:ext cx="1255370" cy="752046"/>
            </a:xfrm>
            <a:prstGeom prst="roundRect">
              <a:avLst>
                <a:gd name="adj" fmla="val 9515"/>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37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315</a:t>
              </a:r>
              <a:endParaRPr kumimoji="0" lang="zh-CN" altLang="en-US" sz="37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7965259" y="4521432"/>
            <a:ext cx="2931275" cy="1115815"/>
            <a:chOff x="7798103" y="4349690"/>
            <a:chExt cx="2931275" cy="1115814"/>
          </a:xfrm>
        </p:grpSpPr>
        <p:sp>
          <p:nvSpPr>
            <p:cNvPr id="19" name="矩形 18"/>
            <p:cNvSpPr/>
            <p:nvPr/>
          </p:nvSpPr>
          <p:spPr>
            <a:xfrm>
              <a:off x="7798103" y="4349690"/>
              <a:ext cx="2876409" cy="111581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20" name="心形 19"/>
            <p:cNvSpPr/>
            <p:nvPr/>
          </p:nvSpPr>
          <p:spPr>
            <a:xfrm>
              <a:off x="8090143" y="4671971"/>
              <a:ext cx="671722" cy="577522"/>
            </a:xfrm>
            <a:prstGeom prst="heart">
              <a:avLst/>
            </a:prstGeom>
            <a:solidFill>
              <a:sysClr val="window" lastClr="FFFF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3733"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1" name="乘号 20"/>
            <p:cNvSpPr/>
            <p:nvPr/>
          </p:nvSpPr>
          <p:spPr>
            <a:xfrm>
              <a:off x="8834486" y="4682856"/>
              <a:ext cx="520869" cy="520869"/>
            </a:xfrm>
            <a:prstGeom prst="mathMultiply">
              <a:avLst>
                <a:gd name="adj1" fmla="val 9751"/>
              </a:avLst>
            </a:prstGeom>
            <a:solidFill>
              <a:sysClr val="window" lastClr="FFFFFF"/>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22" name="文本框 36"/>
            <p:cNvSpPr txBox="1"/>
            <p:nvPr/>
          </p:nvSpPr>
          <p:spPr>
            <a:xfrm>
              <a:off x="9264978" y="4576913"/>
              <a:ext cx="1464400" cy="728340"/>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4133" b="0" i="0" u="none" strike="noStrike" kern="0" cap="none" spc="0" normalizeH="0" baseline="0" noProof="0" dirty="0">
                  <a:ln>
                    <a:noFill/>
                  </a:ln>
                  <a:solidFill>
                    <a:prstClr val="white"/>
                  </a:solidFill>
                  <a:effectLst/>
                  <a:uLnTx/>
                  <a:uFillTx/>
                  <a:latin typeface="Arial" charset="0"/>
                  <a:ea typeface="华文细黑" pitchFamily="2" charset="-122"/>
                </a:rPr>
                <a:t>1081</a:t>
              </a:r>
              <a:endParaRPr kumimoji="0" lang="zh-CN" altLang="en-US" sz="4133" b="0" i="0" u="none" strike="noStrike" kern="0" cap="none" spc="0" normalizeH="0" baseline="0" noProof="0" dirty="0">
                <a:ln>
                  <a:noFill/>
                </a:ln>
                <a:solidFill>
                  <a:prstClr val="white"/>
                </a:solidFill>
                <a:effectLst/>
                <a:uLnTx/>
                <a:uFillTx/>
                <a:latin typeface="Arial" charset="0"/>
                <a:ea typeface="华文细黑" pitchFamily="2" charset="-122"/>
              </a:endParaRPr>
            </a:p>
          </p:txBody>
        </p:sp>
      </p:grpSp>
      <p:grpSp>
        <p:nvGrpSpPr>
          <p:cNvPr id="23" name="组合 22"/>
          <p:cNvGrpSpPr/>
          <p:nvPr/>
        </p:nvGrpSpPr>
        <p:grpSpPr>
          <a:xfrm>
            <a:off x="6097797" y="4744504"/>
            <a:ext cx="594216" cy="550558"/>
            <a:chOff x="5939521" y="4572770"/>
            <a:chExt cx="594216" cy="550559"/>
          </a:xfrm>
        </p:grpSpPr>
        <p:grpSp>
          <p:nvGrpSpPr>
            <p:cNvPr id="24" name="组合 23"/>
            <p:cNvGrpSpPr/>
            <p:nvPr/>
          </p:nvGrpSpPr>
          <p:grpSpPr>
            <a:xfrm>
              <a:off x="5942984" y="4572770"/>
              <a:ext cx="541778" cy="550559"/>
              <a:chOff x="6511364" y="4028283"/>
              <a:chExt cx="830997" cy="844465"/>
            </a:xfrm>
          </p:grpSpPr>
          <p:sp>
            <p:nvSpPr>
              <p:cNvPr id="26" name="椭圆 25"/>
              <p:cNvSpPr/>
              <p:nvPr/>
            </p:nvSpPr>
            <p:spPr>
              <a:xfrm>
                <a:off x="6511364" y="4028283"/>
                <a:ext cx="830997" cy="760871"/>
              </a:xfrm>
              <a:prstGeom prst="ellipse">
                <a:avLst/>
              </a:prstGeom>
              <a:solidFill>
                <a:srgbClr val="00B0F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27" name="等腰三角形 26"/>
              <p:cNvSpPr/>
              <p:nvPr/>
            </p:nvSpPr>
            <p:spPr>
              <a:xfrm rot="10800000">
                <a:off x="6746646" y="4562030"/>
                <a:ext cx="360433" cy="310718"/>
              </a:xfrm>
              <a:prstGeom prst="triangle">
                <a:avLst/>
              </a:prstGeom>
              <a:solidFill>
                <a:srgbClr val="00B0F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endParaRPr>
              </a:p>
            </p:txBody>
          </p:sp>
        </p:grpSp>
        <p:sp>
          <p:nvSpPr>
            <p:cNvPr id="25" name="文本框 17"/>
            <p:cNvSpPr txBox="1"/>
            <p:nvPr/>
          </p:nvSpPr>
          <p:spPr>
            <a:xfrm>
              <a:off x="5939521" y="4603249"/>
              <a:ext cx="594216" cy="420564"/>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1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95</a:t>
              </a:r>
              <a:endParaRPr kumimoji="0" lang="zh-CN" altLang="en-US" sz="21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574215" y="2897450"/>
            <a:ext cx="508775" cy="426177"/>
            <a:chOff x="5564037" y="3542535"/>
            <a:chExt cx="508775" cy="426178"/>
          </a:xfrm>
        </p:grpSpPr>
        <p:grpSp>
          <p:nvGrpSpPr>
            <p:cNvPr id="29" name="组合 28"/>
            <p:cNvGrpSpPr/>
            <p:nvPr/>
          </p:nvGrpSpPr>
          <p:grpSpPr>
            <a:xfrm>
              <a:off x="5570386" y="3542535"/>
              <a:ext cx="414733" cy="426178"/>
              <a:chOff x="6511364" y="4018820"/>
              <a:chExt cx="830997" cy="853928"/>
            </a:xfrm>
            <a:solidFill>
              <a:srgbClr val="E74C2E"/>
            </a:solidFill>
          </p:grpSpPr>
          <p:sp>
            <p:nvSpPr>
              <p:cNvPr id="31" name="椭圆 30"/>
              <p:cNvSpPr/>
              <p:nvPr/>
            </p:nvSpPr>
            <p:spPr>
              <a:xfrm>
                <a:off x="6511364" y="4018820"/>
                <a:ext cx="830997" cy="770333"/>
              </a:xfrm>
              <a:prstGeom prst="ellipse">
                <a:avLst/>
              </a:prstGeom>
              <a:solidFill>
                <a:srgbClr val="00B0F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32" name="等腰三角形 31"/>
              <p:cNvSpPr/>
              <p:nvPr/>
            </p:nvSpPr>
            <p:spPr>
              <a:xfrm rot="10800000">
                <a:off x="6746646" y="4562030"/>
                <a:ext cx="360433" cy="310718"/>
              </a:xfrm>
              <a:prstGeom prst="triangle">
                <a:avLst/>
              </a:prstGeom>
              <a:solidFill>
                <a:srgbClr val="00B0F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endParaRPr>
              </a:p>
            </p:txBody>
          </p:sp>
        </p:grpSp>
        <p:sp>
          <p:nvSpPr>
            <p:cNvPr id="30" name="文本框 50"/>
            <p:cNvSpPr txBox="1"/>
            <p:nvPr/>
          </p:nvSpPr>
          <p:spPr>
            <a:xfrm>
              <a:off x="5564037" y="3595874"/>
              <a:ext cx="508775" cy="297454"/>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3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85</a:t>
              </a:r>
              <a:endParaRPr kumimoji="0" lang="zh-CN" altLang="en-US" sz="13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029985" y="3874599"/>
            <a:ext cx="444587" cy="434543"/>
            <a:chOff x="5551382" y="3534170"/>
            <a:chExt cx="444586" cy="434542"/>
          </a:xfrm>
        </p:grpSpPr>
        <p:grpSp>
          <p:nvGrpSpPr>
            <p:cNvPr id="34" name="组合 33"/>
            <p:cNvGrpSpPr/>
            <p:nvPr/>
          </p:nvGrpSpPr>
          <p:grpSpPr>
            <a:xfrm>
              <a:off x="5570386" y="3534170"/>
              <a:ext cx="414733" cy="434542"/>
              <a:chOff x="6511364" y="4002061"/>
              <a:chExt cx="830997" cy="870687"/>
            </a:xfrm>
            <a:solidFill>
              <a:srgbClr val="E74C2E"/>
            </a:solidFill>
          </p:grpSpPr>
          <p:sp>
            <p:nvSpPr>
              <p:cNvPr id="36" name="椭圆 35"/>
              <p:cNvSpPr/>
              <p:nvPr/>
            </p:nvSpPr>
            <p:spPr>
              <a:xfrm>
                <a:off x="6511364" y="4002061"/>
                <a:ext cx="830997" cy="787090"/>
              </a:xfrm>
              <a:prstGeom prst="ellipse">
                <a:avLst/>
              </a:prstGeom>
              <a:solidFill>
                <a:srgbClr val="00B0F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37" name="等腰三角形 36"/>
              <p:cNvSpPr/>
              <p:nvPr/>
            </p:nvSpPr>
            <p:spPr>
              <a:xfrm rot="10800000">
                <a:off x="6746646" y="4562030"/>
                <a:ext cx="360433" cy="310718"/>
              </a:xfrm>
              <a:prstGeom prst="triangle">
                <a:avLst/>
              </a:prstGeom>
              <a:solidFill>
                <a:srgbClr val="00B0F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endParaRPr>
              </a:p>
            </p:txBody>
          </p:sp>
        </p:grpSp>
        <p:sp>
          <p:nvSpPr>
            <p:cNvPr id="35" name="文本框 55"/>
            <p:cNvSpPr txBox="1"/>
            <p:nvPr/>
          </p:nvSpPr>
          <p:spPr>
            <a:xfrm>
              <a:off x="5551382" y="3585481"/>
              <a:ext cx="444586" cy="297454"/>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3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65</a:t>
              </a:r>
              <a:endParaRPr kumimoji="0" lang="zh-CN" altLang="en-US" sz="13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38" name="下箭头 55"/>
          <p:cNvSpPr/>
          <p:nvPr/>
        </p:nvSpPr>
        <p:spPr>
          <a:xfrm>
            <a:off x="9102225" y="3782390"/>
            <a:ext cx="602472" cy="687532"/>
          </a:xfrm>
          <a:prstGeom prst="downArrow">
            <a:avLst/>
          </a:prstGeom>
          <a:solidFill>
            <a:srgbClr val="0070C0"/>
          </a:solidFill>
          <a:ln w="25400" cap="flat" cmpd="sng" algn="ctr">
            <a:noFill/>
            <a:prstDash val="solid"/>
          </a:ln>
          <a:effectLst/>
        </p:spPr>
        <p:txBody>
          <a:bodyPr lIns="95097" tIns="47549" rIns="95097" bIns="47549"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grpSp>
        <p:nvGrpSpPr>
          <p:cNvPr id="39" name="组合 38"/>
          <p:cNvGrpSpPr/>
          <p:nvPr/>
        </p:nvGrpSpPr>
        <p:grpSpPr>
          <a:xfrm>
            <a:off x="4630484" y="1897436"/>
            <a:ext cx="519489" cy="424015"/>
            <a:chOff x="5551177" y="3544696"/>
            <a:chExt cx="519489" cy="424014"/>
          </a:xfrm>
        </p:grpSpPr>
        <p:grpSp>
          <p:nvGrpSpPr>
            <p:cNvPr id="40" name="组合 39"/>
            <p:cNvGrpSpPr/>
            <p:nvPr/>
          </p:nvGrpSpPr>
          <p:grpSpPr>
            <a:xfrm>
              <a:off x="5570386" y="3544696"/>
              <a:ext cx="414733" cy="424014"/>
              <a:chOff x="6511364" y="4023155"/>
              <a:chExt cx="830997" cy="849593"/>
            </a:xfrm>
            <a:solidFill>
              <a:srgbClr val="E74C2E"/>
            </a:solidFill>
          </p:grpSpPr>
          <p:sp>
            <p:nvSpPr>
              <p:cNvPr id="42" name="椭圆 41"/>
              <p:cNvSpPr/>
              <p:nvPr/>
            </p:nvSpPr>
            <p:spPr>
              <a:xfrm>
                <a:off x="6511364" y="4023155"/>
                <a:ext cx="830997" cy="765998"/>
              </a:xfrm>
              <a:prstGeom prst="ellipse">
                <a:avLst/>
              </a:prstGeom>
              <a:solidFill>
                <a:srgbClr val="00B0F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43" name="等腰三角形 42"/>
              <p:cNvSpPr/>
              <p:nvPr/>
            </p:nvSpPr>
            <p:spPr>
              <a:xfrm rot="10800000">
                <a:off x="6746646" y="4562030"/>
                <a:ext cx="360433" cy="310718"/>
              </a:xfrm>
              <a:prstGeom prst="triangle">
                <a:avLst/>
              </a:prstGeom>
              <a:solidFill>
                <a:srgbClr val="00B0F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endParaRPr>
              </a:p>
            </p:txBody>
          </p:sp>
        </p:grpSp>
        <p:sp>
          <p:nvSpPr>
            <p:cNvPr id="41" name="文本框 10"/>
            <p:cNvSpPr txBox="1"/>
            <p:nvPr/>
          </p:nvSpPr>
          <p:spPr>
            <a:xfrm>
              <a:off x="5551177" y="3598039"/>
              <a:ext cx="519489" cy="29745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13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70</a:t>
              </a:r>
              <a:endParaRPr kumimoji="0" lang="zh-CN" altLang="en-US" sz="13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059875" y="1829282"/>
            <a:ext cx="5928472" cy="810575"/>
            <a:chOff x="669540" y="1381284"/>
            <a:chExt cx="4446354" cy="675479"/>
          </a:xfrm>
        </p:grpSpPr>
        <p:sp>
          <p:nvSpPr>
            <p:cNvPr id="45" name="矩形 44"/>
            <p:cNvSpPr/>
            <p:nvPr/>
          </p:nvSpPr>
          <p:spPr>
            <a:xfrm>
              <a:off x="720388" y="1810234"/>
              <a:ext cx="2803712" cy="246529"/>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46" name="文本框 11"/>
            <p:cNvSpPr txBox="1"/>
            <p:nvPr/>
          </p:nvSpPr>
          <p:spPr>
            <a:xfrm>
              <a:off x="669540" y="1381284"/>
              <a:ext cx="1452703" cy="30777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第一季度</a:t>
              </a:r>
            </a:p>
          </p:txBody>
        </p:sp>
        <p:sp>
          <p:nvSpPr>
            <p:cNvPr id="47" name="矩形 46"/>
            <p:cNvSpPr/>
            <p:nvPr/>
          </p:nvSpPr>
          <p:spPr>
            <a:xfrm>
              <a:off x="3517378" y="1810234"/>
              <a:ext cx="1598516" cy="246529"/>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grpSp>
      <p:sp>
        <p:nvSpPr>
          <p:cNvPr id="48"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2889486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anim calcmode="lin" valueType="num">
                                      <p:cBhvr>
                                        <p:cTn id="13" dur="500" fill="hold"/>
                                        <p:tgtEl>
                                          <p:spTgt spid="39"/>
                                        </p:tgtEl>
                                        <p:attrNameLst>
                                          <p:attrName>ppt_x</p:attrName>
                                        </p:attrNameLst>
                                      </p:cBhvr>
                                      <p:tavLst>
                                        <p:tav tm="0">
                                          <p:val>
                                            <p:strVal val="#ppt_x"/>
                                          </p:val>
                                        </p:tav>
                                        <p:tav tm="100000">
                                          <p:val>
                                            <p:strVal val="#ppt_x"/>
                                          </p:val>
                                        </p:tav>
                                      </p:tavLst>
                                    </p:anim>
                                    <p:anim calcmode="lin" valueType="num">
                                      <p:cBhvr>
                                        <p:cTn id="14" dur="500" fill="hold"/>
                                        <p:tgtEl>
                                          <p:spTgt spid="3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anim calcmode="lin" valueType="num">
                                      <p:cBhvr>
                                        <p:cTn id="35" dur="500" fill="hold"/>
                                        <p:tgtEl>
                                          <p:spTgt spid="33"/>
                                        </p:tgtEl>
                                        <p:attrNameLst>
                                          <p:attrName>ppt_x</p:attrName>
                                        </p:attrNameLst>
                                      </p:cBhvr>
                                      <p:tavLst>
                                        <p:tav tm="0">
                                          <p:val>
                                            <p:strVal val="#ppt_x"/>
                                          </p:val>
                                        </p:tav>
                                        <p:tav tm="100000">
                                          <p:val>
                                            <p:strVal val="#ppt_x"/>
                                          </p:val>
                                        </p:tav>
                                      </p:tavLst>
                                    </p:anim>
                                    <p:anim calcmode="lin" valueType="num">
                                      <p:cBhvr>
                                        <p:cTn id="36" dur="500" fill="hold"/>
                                        <p:tgtEl>
                                          <p:spTgt spid="33"/>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anim calcmode="lin" valueType="num">
                                      <p:cBhvr>
                                        <p:cTn id="46" dur="500" fill="hold"/>
                                        <p:tgtEl>
                                          <p:spTgt spid="23"/>
                                        </p:tgtEl>
                                        <p:attrNameLst>
                                          <p:attrName>ppt_x</p:attrName>
                                        </p:attrNameLst>
                                      </p:cBhvr>
                                      <p:tavLst>
                                        <p:tav tm="0">
                                          <p:val>
                                            <p:strVal val="#ppt_x"/>
                                          </p:val>
                                        </p:tav>
                                        <p:tav tm="100000">
                                          <p:val>
                                            <p:strVal val="#ppt_x"/>
                                          </p:val>
                                        </p:tav>
                                      </p:tavLst>
                                    </p:anim>
                                    <p:anim calcmode="lin" valueType="num">
                                      <p:cBhvr>
                                        <p:cTn id="47" dur="500" fill="hold"/>
                                        <p:tgtEl>
                                          <p:spTgt spid="23"/>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3" presetClass="entr" presetSubtype="528"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ppt_x</p:attrName>
                                        </p:attrNameLst>
                                      </p:cBhvr>
                                      <p:tavLst>
                                        <p:tav tm="0">
                                          <p:val>
                                            <p:fltVal val="0.5"/>
                                          </p:val>
                                        </p:tav>
                                        <p:tav tm="100000">
                                          <p:val>
                                            <p:strVal val="#ppt_x"/>
                                          </p:val>
                                        </p:tav>
                                      </p:tavLst>
                                    </p:anim>
                                    <p:anim calcmode="lin" valueType="num">
                                      <p:cBhvr>
                                        <p:cTn id="54" dur="500" fill="hold"/>
                                        <p:tgtEl>
                                          <p:spTgt spid="14"/>
                                        </p:tgtEl>
                                        <p:attrNameLst>
                                          <p:attrName>ppt_y</p:attrName>
                                        </p:attrNameLst>
                                      </p:cBhvr>
                                      <p:tavLst>
                                        <p:tav tm="0">
                                          <p:val>
                                            <p:fltVal val="0.5"/>
                                          </p:val>
                                        </p:tav>
                                        <p:tav tm="100000">
                                          <p:val>
                                            <p:strVal val="#ppt_y"/>
                                          </p:val>
                                        </p:tav>
                                      </p:tavLst>
                                    </p:anim>
                                  </p:childTnLst>
                                </p:cTn>
                              </p:par>
                            </p:childTnLst>
                          </p:cTn>
                        </p:par>
                        <p:par>
                          <p:cTn id="55" fill="hold">
                            <p:stCondLst>
                              <p:cond delay="4500"/>
                            </p:stCondLst>
                            <p:childTnLst>
                              <p:par>
                                <p:cTn id="56" presetID="22" presetClass="entr" presetSubtype="1"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wipe(up)">
                                      <p:cBhvr>
                                        <p:cTn id="58" dur="250"/>
                                        <p:tgtEl>
                                          <p:spTgt spid="38"/>
                                        </p:tgtEl>
                                      </p:cBhvr>
                                    </p:animEffect>
                                  </p:childTnLst>
                                </p:cTn>
                              </p:par>
                            </p:childTnLst>
                          </p:cTn>
                        </p:par>
                        <p:par>
                          <p:cTn id="59" fill="hold">
                            <p:stCondLst>
                              <p:cond delay="4750"/>
                            </p:stCondLst>
                            <p:childTnLst>
                              <p:par>
                                <p:cTn id="60" presetID="23" presetClass="entr" presetSubtype="528"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 calcmode="lin" valueType="num">
                                      <p:cBhvr>
                                        <p:cTn id="64" dur="500" fill="hold"/>
                                        <p:tgtEl>
                                          <p:spTgt spid="18"/>
                                        </p:tgtEl>
                                        <p:attrNameLst>
                                          <p:attrName>ppt_x</p:attrName>
                                        </p:attrNameLst>
                                      </p:cBhvr>
                                      <p:tavLst>
                                        <p:tav tm="0">
                                          <p:val>
                                            <p:fltVal val="0.5"/>
                                          </p:val>
                                        </p:tav>
                                        <p:tav tm="100000">
                                          <p:val>
                                            <p:strVal val="#ppt_x"/>
                                          </p:val>
                                        </p:tav>
                                      </p:tavLst>
                                    </p:anim>
                                    <p:anim calcmode="lin" valueType="num">
                                      <p:cBhvr>
                                        <p:cTn id="65" dur="500" fill="hold"/>
                                        <p:tgtEl>
                                          <p:spTgt spid="18"/>
                                        </p:tgtEl>
                                        <p:attrNameLst>
                                          <p:attrName>ppt_y</p:attrName>
                                        </p:attrNameLst>
                                      </p:cBhvr>
                                      <p:tavLst>
                                        <p:tav tm="0">
                                          <p:val>
                                            <p:fltVal val="0.5"/>
                                          </p:val>
                                        </p:tav>
                                        <p:tav tm="100000">
                                          <p:val>
                                            <p:strVal val="#ppt_y"/>
                                          </p:val>
                                        </p:tav>
                                      </p:tavLst>
                                    </p:anim>
                                  </p:childTnLst>
                                </p:cTn>
                              </p:par>
                            </p:childTnLst>
                          </p:cTn>
                        </p:par>
                        <p:par>
                          <p:cTn id="66" fill="hold">
                            <p:stCondLst>
                              <p:cond delay="5250"/>
                            </p:stCondLst>
                            <p:childTnLst>
                              <p:par>
                                <p:cTn id="67" presetID="21" presetClass="entr" presetSubtype="4"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heel(4)">
                                      <p:cBhvr>
                                        <p:cTn id="6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任意多边形 62"/>
          <p:cNvSpPr/>
          <p:nvPr/>
        </p:nvSpPr>
        <p:spPr>
          <a:xfrm>
            <a:off x="1" y="0"/>
            <a:ext cx="2622676" cy="5285773"/>
          </a:xfrm>
          <a:custGeom>
            <a:avLst/>
            <a:gdLst>
              <a:gd name="connsiteX0" fmla="*/ 0 w 5524192"/>
              <a:gd name="connsiteY0" fmla="*/ 0 h 4066571"/>
              <a:gd name="connsiteX1" fmla="*/ 5524192 w 5524192"/>
              <a:gd name="connsiteY1" fmla="*/ 0 h 4066571"/>
              <a:gd name="connsiteX2" fmla="*/ 0 w 5524192"/>
              <a:gd name="connsiteY2" fmla="*/ 4066571 h 4066571"/>
              <a:gd name="connsiteX3" fmla="*/ 0 w 5524192"/>
              <a:gd name="connsiteY3" fmla="*/ 0 h 4066571"/>
            </a:gdLst>
            <a:ahLst/>
            <a:cxnLst>
              <a:cxn ang="0">
                <a:pos x="connsiteX0" y="connsiteY0"/>
              </a:cxn>
              <a:cxn ang="0">
                <a:pos x="connsiteX1" y="connsiteY1"/>
              </a:cxn>
              <a:cxn ang="0">
                <a:pos x="connsiteX2" y="connsiteY2"/>
              </a:cxn>
              <a:cxn ang="0">
                <a:pos x="connsiteX3" y="connsiteY3"/>
              </a:cxn>
            </a:cxnLst>
            <a:rect l="l" t="t" r="r" b="b"/>
            <a:pathLst>
              <a:path w="5524192" h="4066571">
                <a:moveTo>
                  <a:pt x="0" y="0"/>
                </a:moveTo>
                <a:lnTo>
                  <a:pt x="5524192" y="0"/>
                </a:lnTo>
                <a:lnTo>
                  <a:pt x="0" y="4066571"/>
                </a:lnTo>
                <a:lnTo>
                  <a:pt x="0" y="0"/>
                </a:lnTo>
                <a:close/>
              </a:path>
            </a:pathLst>
          </a:custGeom>
          <a:solidFill>
            <a:srgbClr val="0070C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1" y="-6950"/>
            <a:ext cx="3567131" cy="2981325"/>
          </a:xfrm>
          <a:custGeom>
            <a:avLst/>
            <a:gdLst>
              <a:gd name="connsiteX0" fmla="*/ 0 w 3567131"/>
              <a:gd name="connsiteY0" fmla="*/ 0 h 2981325"/>
              <a:gd name="connsiteX1" fmla="*/ 3567131 w 3567131"/>
              <a:gd name="connsiteY1" fmla="*/ 0 h 2981325"/>
              <a:gd name="connsiteX2" fmla="*/ 1690918 w 3567131"/>
              <a:gd name="connsiteY2" fmla="*/ 2981325 h 2981325"/>
              <a:gd name="connsiteX3" fmla="*/ 0 w 3567131"/>
              <a:gd name="connsiteY3" fmla="*/ 2981325 h 2981325"/>
              <a:gd name="connsiteX4" fmla="*/ 0 w 3567131"/>
              <a:gd name="connsiteY4" fmla="*/ 0 h 298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7131" h="2981325">
                <a:moveTo>
                  <a:pt x="0" y="0"/>
                </a:moveTo>
                <a:lnTo>
                  <a:pt x="3567131" y="0"/>
                </a:lnTo>
                <a:lnTo>
                  <a:pt x="1690918" y="2981325"/>
                </a:lnTo>
                <a:lnTo>
                  <a:pt x="0" y="298132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800853" y="1043973"/>
            <a:ext cx="6690287" cy="4862513"/>
            <a:chOff x="4974333" y="1028733"/>
            <a:chExt cx="6690287" cy="4862513"/>
          </a:xfrm>
        </p:grpSpPr>
        <p:sp>
          <p:nvSpPr>
            <p:cNvPr id="27" name="Freeform 11"/>
            <p:cNvSpPr>
              <a:spLocks/>
            </p:cNvSpPr>
            <p:nvPr/>
          </p:nvSpPr>
          <p:spPr bwMode="auto">
            <a:xfrm>
              <a:off x="5137781" y="1028733"/>
              <a:ext cx="891827" cy="112712"/>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91416" tIns="45708" rIns="91416" bIns="45708"/>
            <a:lstStyle/>
            <a:p>
              <a:endParaRPr lang="zh-CN" altLang="en-US"/>
            </a:p>
          </p:txBody>
        </p:sp>
        <p:sp>
          <p:nvSpPr>
            <p:cNvPr id="28" name="Freeform 10"/>
            <p:cNvSpPr>
              <a:spLocks/>
            </p:cNvSpPr>
            <p:nvPr/>
          </p:nvSpPr>
          <p:spPr bwMode="auto">
            <a:xfrm>
              <a:off x="4974333" y="1117635"/>
              <a:ext cx="6690287" cy="701675"/>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91416" tIns="45708" rIns="91416" bIns="45708"/>
            <a:lstStyle/>
            <a:p>
              <a:endParaRPr lang="zh-CN" altLang="en-US"/>
            </a:p>
          </p:txBody>
        </p:sp>
        <p:sp>
          <p:nvSpPr>
            <p:cNvPr id="29" name="Rectangle 12"/>
            <p:cNvSpPr>
              <a:spLocks noChangeArrowheads="1"/>
            </p:cNvSpPr>
            <p:nvPr/>
          </p:nvSpPr>
          <p:spPr bwMode="auto">
            <a:xfrm>
              <a:off x="5223473" y="1028735"/>
              <a:ext cx="720444" cy="738187"/>
            </a:xfrm>
            <a:prstGeom prst="rect">
              <a:avLst/>
            </a:prstGeom>
            <a:solidFill>
              <a:srgbClr val="0070C0"/>
            </a:solidFill>
            <a:ln>
              <a:noFill/>
            </a:ln>
          </p:spPr>
          <p:txBody>
            <a:bodyPr lIns="91416" tIns="45708" rIns="91416" bIns="45708"/>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0" name="Freeform 11"/>
            <p:cNvSpPr>
              <a:spLocks/>
            </p:cNvSpPr>
            <p:nvPr/>
          </p:nvSpPr>
          <p:spPr bwMode="auto">
            <a:xfrm>
              <a:off x="5137781" y="2049497"/>
              <a:ext cx="891827" cy="112713"/>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91416" tIns="45708" rIns="91416" bIns="45708"/>
            <a:lstStyle/>
            <a:p>
              <a:endParaRPr lang="zh-CN" altLang="en-US"/>
            </a:p>
          </p:txBody>
        </p:sp>
        <p:sp>
          <p:nvSpPr>
            <p:cNvPr id="31" name="Freeform 10"/>
            <p:cNvSpPr>
              <a:spLocks/>
            </p:cNvSpPr>
            <p:nvPr/>
          </p:nvSpPr>
          <p:spPr bwMode="auto">
            <a:xfrm>
              <a:off x="4974333" y="2138396"/>
              <a:ext cx="6690287" cy="701675"/>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91416" tIns="45708" rIns="91416" bIns="45708"/>
            <a:lstStyle/>
            <a:p>
              <a:endParaRPr lang="zh-CN" altLang="en-US"/>
            </a:p>
          </p:txBody>
        </p:sp>
        <p:sp>
          <p:nvSpPr>
            <p:cNvPr id="32" name="Rectangle 12"/>
            <p:cNvSpPr>
              <a:spLocks noChangeArrowheads="1"/>
            </p:cNvSpPr>
            <p:nvPr/>
          </p:nvSpPr>
          <p:spPr bwMode="auto">
            <a:xfrm>
              <a:off x="5223473" y="2049497"/>
              <a:ext cx="720444" cy="738188"/>
            </a:xfrm>
            <a:prstGeom prst="rect">
              <a:avLst/>
            </a:prstGeom>
            <a:solidFill>
              <a:srgbClr val="0070C0"/>
            </a:solidFill>
            <a:ln>
              <a:noFill/>
            </a:ln>
          </p:spPr>
          <p:txBody>
            <a:bodyPr lIns="91416" tIns="45708" rIns="91416" bIns="45708"/>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 name="Freeform 11"/>
            <p:cNvSpPr>
              <a:spLocks/>
            </p:cNvSpPr>
            <p:nvPr/>
          </p:nvSpPr>
          <p:spPr bwMode="auto">
            <a:xfrm>
              <a:off x="5137781" y="3048033"/>
              <a:ext cx="891827" cy="112712"/>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91416" tIns="45708" rIns="91416" bIns="45708"/>
            <a:lstStyle/>
            <a:p>
              <a:endParaRPr lang="zh-CN" altLang="en-US"/>
            </a:p>
          </p:txBody>
        </p:sp>
        <p:sp>
          <p:nvSpPr>
            <p:cNvPr id="34" name="Freeform 10"/>
            <p:cNvSpPr>
              <a:spLocks/>
            </p:cNvSpPr>
            <p:nvPr/>
          </p:nvSpPr>
          <p:spPr bwMode="auto">
            <a:xfrm>
              <a:off x="4974333" y="3135347"/>
              <a:ext cx="6690287" cy="701675"/>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91416" tIns="45708" rIns="91416" bIns="45708"/>
            <a:lstStyle/>
            <a:p>
              <a:endParaRPr lang="zh-CN" altLang="en-US"/>
            </a:p>
          </p:txBody>
        </p:sp>
        <p:sp>
          <p:nvSpPr>
            <p:cNvPr id="35" name="Rectangle 12"/>
            <p:cNvSpPr>
              <a:spLocks noChangeArrowheads="1"/>
            </p:cNvSpPr>
            <p:nvPr/>
          </p:nvSpPr>
          <p:spPr bwMode="auto">
            <a:xfrm>
              <a:off x="5223473" y="3048035"/>
              <a:ext cx="720444" cy="738187"/>
            </a:xfrm>
            <a:prstGeom prst="rect">
              <a:avLst/>
            </a:prstGeom>
            <a:solidFill>
              <a:srgbClr val="0070C0"/>
            </a:solidFill>
            <a:ln>
              <a:noFill/>
            </a:ln>
          </p:spPr>
          <p:txBody>
            <a:bodyPr lIns="91416" tIns="45708" rIns="91416" bIns="45708"/>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6" name="Freeform 11"/>
            <p:cNvSpPr>
              <a:spLocks/>
            </p:cNvSpPr>
            <p:nvPr/>
          </p:nvSpPr>
          <p:spPr bwMode="auto">
            <a:xfrm>
              <a:off x="5137781" y="4057683"/>
              <a:ext cx="891827" cy="112712"/>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w="9525">
              <a:noFill/>
              <a:round/>
              <a:headEnd/>
              <a:tailEnd/>
            </a:ln>
          </p:spPr>
          <p:txBody>
            <a:bodyPr lIns="91416" tIns="45708" rIns="91416" bIns="45708"/>
            <a:lstStyle/>
            <a:p>
              <a:endParaRPr lang="zh-CN" altLang="en-US"/>
            </a:p>
          </p:txBody>
        </p:sp>
        <p:sp>
          <p:nvSpPr>
            <p:cNvPr id="37" name="Freeform 10"/>
            <p:cNvSpPr>
              <a:spLocks/>
            </p:cNvSpPr>
            <p:nvPr/>
          </p:nvSpPr>
          <p:spPr bwMode="auto">
            <a:xfrm>
              <a:off x="4974333" y="4144996"/>
              <a:ext cx="6690287" cy="701675"/>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91416" tIns="45708" rIns="91416" bIns="45708"/>
            <a:lstStyle/>
            <a:p>
              <a:endParaRPr lang="zh-CN" altLang="en-US"/>
            </a:p>
          </p:txBody>
        </p:sp>
        <p:sp>
          <p:nvSpPr>
            <p:cNvPr id="38" name="Rectangle 12"/>
            <p:cNvSpPr>
              <a:spLocks noChangeArrowheads="1"/>
            </p:cNvSpPr>
            <p:nvPr/>
          </p:nvSpPr>
          <p:spPr bwMode="auto">
            <a:xfrm>
              <a:off x="5223473" y="4057684"/>
              <a:ext cx="720444" cy="738187"/>
            </a:xfrm>
            <a:prstGeom prst="rect">
              <a:avLst/>
            </a:prstGeom>
            <a:solidFill>
              <a:srgbClr val="0070C0"/>
            </a:solidFill>
            <a:ln w="9525">
              <a:noFill/>
              <a:miter lim="800000"/>
              <a:headEnd/>
              <a:tailEnd/>
            </a:ln>
          </p:spPr>
          <p:txBody>
            <a:bodyPr lIns="91416" tIns="45708" rIns="91416" bIns="45708"/>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9" name="Freeform 11"/>
            <p:cNvSpPr>
              <a:spLocks/>
            </p:cNvSpPr>
            <p:nvPr/>
          </p:nvSpPr>
          <p:spPr bwMode="auto">
            <a:xfrm>
              <a:off x="5137781" y="5102259"/>
              <a:ext cx="891827" cy="112712"/>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70C0"/>
            </a:solidFill>
            <a:ln>
              <a:noFill/>
            </a:ln>
          </p:spPr>
          <p:txBody>
            <a:bodyPr lIns="91416" tIns="45708" rIns="91416" bIns="45708"/>
            <a:lstStyle/>
            <a:p>
              <a:endParaRPr lang="zh-CN" altLang="en-US"/>
            </a:p>
          </p:txBody>
        </p:sp>
        <p:sp>
          <p:nvSpPr>
            <p:cNvPr id="40" name="Freeform 10"/>
            <p:cNvSpPr>
              <a:spLocks/>
            </p:cNvSpPr>
            <p:nvPr/>
          </p:nvSpPr>
          <p:spPr bwMode="auto">
            <a:xfrm>
              <a:off x="4974333" y="5189571"/>
              <a:ext cx="6690287" cy="701675"/>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91416" tIns="45708" rIns="91416" bIns="45708"/>
            <a:lstStyle/>
            <a:p>
              <a:endParaRPr lang="zh-CN" altLang="en-US"/>
            </a:p>
          </p:txBody>
        </p:sp>
        <p:sp>
          <p:nvSpPr>
            <p:cNvPr id="41" name="Rectangle 12"/>
            <p:cNvSpPr>
              <a:spLocks noChangeArrowheads="1"/>
            </p:cNvSpPr>
            <p:nvPr/>
          </p:nvSpPr>
          <p:spPr bwMode="auto">
            <a:xfrm>
              <a:off x="5223473" y="5102259"/>
              <a:ext cx="720444" cy="738187"/>
            </a:xfrm>
            <a:prstGeom prst="rect">
              <a:avLst/>
            </a:prstGeom>
            <a:solidFill>
              <a:srgbClr val="0070C0"/>
            </a:solidFill>
            <a:ln>
              <a:noFill/>
            </a:ln>
          </p:spPr>
          <p:txBody>
            <a:bodyPr lIns="91416" tIns="45708" rIns="91416" bIns="45708"/>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2" name="TextBox 105"/>
            <p:cNvSpPr txBox="1">
              <a:spLocks noChangeArrowheads="1"/>
            </p:cNvSpPr>
            <p:nvPr/>
          </p:nvSpPr>
          <p:spPr bwMode="auto">
            <a:xfrm>
              <a:off x="6153384" y="1179545"/>
              <a:ext cx="3951674" cy="543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933" dirty="0">
                  <a:solidFill>
                    <a:srgbClr val="3C3C3C"/>
                  </a:solidFill>
                  <a:latin typeface="微软雅黑" pitchFamily="34" charset="-122"/>
                  <a:ea typeface="微软雅黑" pitchFamily="34" charset="-122"/>
                </a:rPr>
                <a:t>请输入您的章节大标题</a:t>
              </a:r>
            </a:p>
          </p:txBody>
        </p:sp>
        <p:sp>
          <p:nvSpPr>
            <p:cNvPr id="43" name="TextBox 106"/>
            <p:cNvSpPr txBox="1">
              <a:spLocks noChangeArrowheads="1"/>
            </p:cNvSpPr>
            <p:nvPr/>
          </p:nvSpPr>
          <p:spPr bwMode="auto">
            <a:xfrm>
              <a:off x="5331381" y="1071597"/>
              <a:ext cx="500410"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4000">
                  <a:solidFill>
                    <a:srgbClr val="FFFFFF"/>
                  </a:solidFill>
                  <a:latin typeface="微软雅黑" pitchFamily="34" charset="-122"/>
                  <a:ea typeface="微软雅黑" pitchFamily="34" charset="-122"/>
                </a:rPr>
                <a:t>1</a:t>
              </a:r>
              <a:endParaRPr lang="zh-CN" altLang="en-US" sz="4000">
                <a:solidFill>
                  <a:srgbClr val="FFFFFF"/>
                </a:solidFill>
                <a:latin typeface="微软雅黑" pitchFamily="34" charset="-122"/>
                <a:ea typeface="微软雅黑" pitchFamily="34" charset="-122"/>
              </a:endParaRPr>
            </a:p>
          </p:txBody>
        </p:sp>
        <p:sp>
          <p:nvSpPr>
            <p:cNvPr id="44" name="TextBox 108"/>
            <p:cNvSpPr txBox="1">
              <a:spLocks noChangeArrowheads="1"/>
            </p:cNvSpPr>
            <p:nvPr/>
          </p:nvSpPr>
          <p:spPr bwMode="auto">
            <a:xfrm>
              <a:off x="6153384" y="2230471"/>
              <a:ext cx="3951674" cy="543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933">
                  <a:solidFill>
                    <a:srgbClr val="3C3C3C"/>
                  </a:solidFill>
                  <a:latin typeface="微软雅黑" pitchFamily="34" charset="-122"/>
                  <a:ea typeface="微软雅黑" pitchFamily="34" charset="-122"/>
                </a:rPr>
                <a:t>请输入您的章节大标题</a:t>
              </a:r>
            </a:p>
          </p:txBody>
        </p:sp>
        <p:sp>
          <p:nvSpPr>
            <p:cNvPr id="45" name="TextBox 109"/>
            <p:cNvSpPr txBox="1">
              <a:spLocks noChangeArrowheads="1"/>
            </p:cNvSpPr>
            <p:nvPr/>
          </p:nvSpPr>
          <p:spPr bwMode="auto">
            <a:xfrm>
              <a:off x="5331381" y="2070134"/>
              <a:ext cx="500410"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4000">
                  <a:solidFill>
                    <a:srgbClr val="FFFFFF"/>
                  </a:solidFill>
                  <a:latin typeface="微软雅黑" pitchFamily="34" charset="-122"/>
                  <a:ea typeface="微软雅黑" pitchFamily="34" charset="-122"/>
                </a:rPr>
                <a:t>2</a:t>
              </a:r>
              <a:endParaRPr lang="zh-CN" altLang="en-US" sz="4000">
                <a:solidFill>
                  <a:srgbClr val="FFFFFF"/>
                </a:solidFill>
                <a:latin typeface="微软雅黑" pitchFamily="34" charset="-122"/>
                <a:ea typeface="微软雅黑" pitchFamily="34" charset="-122"/>
              </a:endParaRPr>
            </a:p>
          </p:txBody>
        </p:sp>
        <p:sp>
          <p:nvSpPr>
            <p:cNvPr id="46" name="TextBox 115"/>
            <p:cNvSpPr txBox="1">
              <a:spLocks noChangeArrowheads="1"/>
            </p:cNvSpPr>
            <p:nvPr/>
          </p:nvSpPr>
          <p:spPr bwMode="auto">
            <a:xfrm>
              <a:off x="6153384" y="3175033"/>
              <a:ext cx="3951674" cy="543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933">
                  <a:solidFill>
                    <a:srgbClr val="3C3C3C"/>
                  </a:solidFill>
                  <a:latin typeface="微软雅黑" pitchFamily="34" charset="-122"/>
                  <a:ea typeface="微软雅黑" pitchFamily="34" charset="-122"/>
                </a:rPr>
                <a:t>请输入您的章节大标题</a:t>
              </a:r>
            </a:p>
          </p:txBody>
        </p:sp>
        <p:sp>
          <p:nvSpPr>
            <p:cNvPr id="47" name="TextBox 116"/>
            <p:cNvSpPr txBox="1">
              <a:spLocks noChangeArrowheads="1"/>
            </p:cNvSpPr>
            <p:nvPr/>
          </p:nvSpPr>
          <p:spPr bwMode="auto">
            <a:xfrm>
              <a:off x="5331381" y="3067085"/>
              <a:ext cx="500410"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4000">
                  <a:solidFill>
                    <a:srgbClr val="FFFFFF"/>
                  </a:solidFill>
                  <a:latin typeface="微软雅黑" pitchFamily="34" charset="-122"/>
                  <a:ea typeface="微软雅黑" pitchFamily="34" charset="-122"/>
                </a:rPr>
                <a:t>3</a:t>
              </a:r>
              <a:endParaRPr lang="zh-CN" altLang="en-US" sz="4000">
                <a:solidFill>
                  <a:srgbClr val="FFFFFF"/>
                </a:solidFill>
                <a:latin typeface="微软雅黑" pitchFamily="34" charset="-122"/>
                <a:ea typeface="微软雅黑" pitchFamily="34" charset="-122"/>
              </a:endParaRPr>
            </a:p>
          </p:txBody>
        </p:sp>
        <p:sp>
          <p:nvSpPr>
            <p:cNvPr id="48" name="TextBox 117"/>
            <p:cNvSpPr txBox="1">
              <a:spLocks noChangeArrowheads="1"/>
            </p:cNvSpPr>
            <p:nvPr/>
          </p:nvSpPr>
          <p:spPr bwMode="auto">
            <a:xfrm>
              <a:off x="6153384" y="4195795"/>
              <a:ext cx="3951674" cy="543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933">
                  <a:solidFill>
                    <a:srgbClr val="3C3C3C"/>
                  </a:solidFill>
                  <a:latin typeface="微软雅黑" pitchFamily="34" charset="-122"/>
                  <a:ea typeface="微软雅黑" pitchFamily="34" charset="-122"/>
                </a:rPr>
                <a:t>请输入您的章节大标题</a:t>
              </a:r>
            </a:p>
          </p:txBody>
        </p:sp>
        <p:sp>
          <p:nvSpPr>
            <p:cNvPr id="49" name="TextBox 118"/>
            <p:cNvSpPr txBox="1">
              <a:spLocks noChangeArrowheads="1"/>
            </p:cNvSpPr>
            <p:nvPr/>
          </p:nvSpPr>
          <p:spPr bwMode="auto">
            <a:xfrm>
              <a:off x="5331381" y="4087846"/>
              <a:ext cx="500410"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4000">
                  <a:solidFill>
                    <a:srgbClr val="FFFFFF"/>
                  </a:solidFill>
                  <a:latin typeface="微软雅黑" pitchFamily="34" charset="-122"/>
                  <a:ea typeface="微软雅黑" pitchFamily="34" charset="-122"/>
                </a:rPr>
                <a:t>4</a:t>
              </a:r>
              <a:endParaRPr lang="zh-CN" altLang="en-US" sz="4000">
                <a:solidFill>
                  <a:srgbClr val="FFFFFF"/>
                </a:solidFill>
                <a:latin typeface="微软雅黑" pitchFamily="34" charset="-122"/>
                <a:ea typeface="微软雅黑" pitchFamily="34" charset="-122"/>
              </a:endParaRPr>
            </a:p>
          </p:txBody>
        </p:sp>
        <p:sp>
          <p:nvSpPr>
            <p:cNvPr id="50" name="TextBox 119"/>
            <p:cNvSpPr txBox="1">
              <a:spLocks noChangeArrowheads="1"/>
            </p:cNvSpPr>
            <p:nvPr/>
          </p:nvSpPr>
          <p:spPr bwMode="auto">
            <a:xfrm>
              <a:off x="6153384" y="5270533"/>
              <a:ext cx="3951674" cy="543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933">
                  <a:solidFill>
                    <a:srgbClr val="3C3C3C"/>
                  </a:solidFill>
                  <a:latin typeface="微软雅黑" pitchFamily="34" charset="-122"/>
                  <a:ea typeface="微软雅黑" pitchFamily="34" charset="-122"/>
                </a:rPr>
                <a:t>请输入您的章节大标题</a:t>
              </a:r>
            </a:p>
          </p:txBody>
        </p:sp>
        <p:sp>
          <p:nvSpPr>
            <p:cNvPr id="51" name="TextBox 120"/>
            <p:cNvSpPr txBox="1">
              <a:spLocks noChangeArrowheads="1"/>
            </p:cNvSpPr>
            <p:nvPr/>
          </p:nvSpPr>
          <p:spPr bwMode="auto">
            <a:xfrm>
              <a:off x="5331381" y="5110197"/>
              <a:ext cx="500410"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4000" dirty="0">
                  <a:solidFill>
                    <a:srgbClr val="FFFFFF"/>
                  </a:solidFill>
                  <a:latin typeface="微软雅黑" pitchFamily="34" charset="-122"/>
                  <a:ea typeface="微软雅黑" pitchFamily="34" charset="-122"/>
                </a:rPr>
                <a:t>5</a:t>
              </a:r>
              <a:endParaRPr lang="zh-CN" altLang="en-US" sz="4000" dirty="0">
                <a:solidFill>
                  <a:srgbClr val="FFFFFF"/>
                </a:solidFill>
                <a:latin typeface="微软雅黑" pitchFamily="34" charset="-122"/>
                <a:ea typeface="微软雅黑" pitchFamily="34" charset="-122"/>
              </a:endParaRPr>
            </a:p>
          </p:txBody>
        </p:sp>
      </p:grpSp>
      <p:sp>
        <p:nvSpPr>
          <p:cNvPr id="56" name="任意多边形 55"/>
          <p:cNvSpPr/>
          <p:nvPr/>
        </p:nvSpPr>
        <p:spPr>
          <a:xfrm rot="10800000">
            <a:off x="10929481" y="4763796"/>
            <a:ext cx="1262519" cy="2094204"/>
          </a:xfrm>
          <a:custGeom>
            <a:avLst/>
            <a:gdLst>
              <a:gd name="connsiteX0" fmla="*/ 0 w 5524192"/>
              <a:gd name="connsiteY0" fmla="*/ 0 h 4066571"/>
              <a:gd name="connsiteX1" fmla="*/ 5524192 w 5524192"/>
              <a:gd name="connsiteY1" fmla="*/ 0 h 4066571"/>
              <a:gd name="connsiteX2" fmla="*/ 0 w 5524192"/>
              <a:gd name="connsiteY2" fmla="*/ 4066571 h 4066571"/>
              <a:gd name="connsiteX3" fmla="*/ 0 w 5524192"/>
              <a:gd name="connsiteY3" fmla="*/ 0 h 4066571"/>
            </a:gdLst>
            <a:ahLst/>
            <a:cxnLst>
              <a:cxn ang="0">
                <a:pos x="connsiteX0" y="connsiteY0"/>
              </a:cxn>
              <a:cxn ang="0">
                <a:pos x="connsiteX1" y="connsiteY1"/>
              </a:cxn>
              <a:cxn ang="0">
                <a:pos x="connsiteX2" y="connsiteY2"/>
              </a:cxn>
              <a:cxn ang="0">
                <a:pos x="connsiteX3" y="connsiteY3"/>
              </a:cxn>
            </a:cxnLst>
            <a:rect l="l" t="t" r="r" b="b"/>
            <a:pathLst>
              <a:path w="5524192" h="4066571">
                <a:moveTo>
                  <a:pt x="0" y="0"/>
                </a:moveTo>
                <a:lnTo>
                  <a:pt x="5524192" y="0"/>
                </a:lnTo>
                <a:lnTo>
                  <a:pt x="0" y="4066571"/>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9"/>
          <p:cNvSpPr txBox="1">
            <a:spLocks noChangeArrowheads="1"/>
          </p:cNvSpPr>
          <p:nvPr/>
        </p:nvSpPr>
        <p:spPr bwMode="auto">
          <a:xfrm>
            <a:off x="524302" y="749624"/>
            <a:ext cx="2098375" cy="133575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a:lnSpc>
                <a:spcPct val="120000"/>
              </a:lnSpc>
              <a:defRPr/>
            </a:pPr>
            <a:r>
              <a:rPr lang="zh-CN" altLang="en-US" sz="4400" b="1" kern="0" dirty="0" smtClean="0">
                <a:solidFill>
                  <a:schemeClr val="bg1"/>
                </a:solidFill>
                <a:latin typeface="微软雅黑" panose="020B0503020204020204" pitchFamily="34" charset="-122"/>
                <a:ea typeface="微软雅黑" panose="020B0503020204020204" pitchFamily="34" charset="-122"/>
              </a:rPr>
              <a:t>目 录</a:t>
            </a:r>
            <a:r>
              <a:rPr lang="zh-CN" altLang="en-US" sz="3600" b="1" kern="0" dirty="0" smtClean="0">
                <a:solidFill>
                  <a:schemeClr val="bg1"/>
                </a:solidFill>
                <a:latin typeface="微软雅黑" panose="020B0503020204020204" pitchFamily="34" charset="-122"/>
                <a:ea typeface="微软雅黑" panose="020B0503020204020204" pitchFamily="34" charset="-122"/>
              </a:rPr>
              <a:t> </a:t>
            </a:r>
            <a:endParaRPr lang="en-US" altLang="zh-CN" sz="3600" b="1" kern="0" dirty="0" smtClean="0">
              <a:solidFill>
                <a:schemeClr val="bg1"/>
              </a:solidFill>
              <a:latin typeface="微软雅黑" panose="020B0503020204020204" pitchFamily="34" charset="-122"/>
              <a:ea typeface="微软雅黑" panose="020B0503020204020204" pitchFamily="34" charset="-122"/>
            </a:endParaRPr>
          </a:p>
          <a:p>
            <a:pPr defTabSz="913765">
              <a:defRPr/>
            </a:pPr>
            <a:r>
              <a:rPr lang="en-US" altLang="zh-CN" sz="2800" b="1" kern="0" dirty="0">
                <a:solidFill>
                  <a:schemeClr val="bg1"/>
                </a:solidFill>
                <a:latin typeface="微软雅黑" panose="020B0503020204020204" pitchFamily="34" charset="-122"/>
                <a:ea typeface="微软雅黑" panose="020B0503020204020204" pitchFamily="34" charset="-122"/>
              </a:rPr>
              <a:t>Contents</a:t>
            </a:r>
            <a:endParaRPr lang="en-US" altLang="ko-KR" sz="28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20013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0"/>
          <p:cNvCxnSpPr>
            <a:cxnSpLocks noChangeShapeType="1"/>
          </p:cNvCxnSpPr>
          <p:nvPr/>
        </p:nvCxnSpPr>
        <p:spPr bwMode="auto">
          <a:xfrm>
            <a:off x="25401" y="6102351"/>
            <a:ext cx="12069763" cy="1588"/>
          </a:xfrm>
          <a:prstGeom prst="line">
            <a:avLst/>
          </a:prstGeom>
          <a:noFill/>
          <a:ln w="12700" cmpd="sng">
            <a:solidFill>
              <a:srgbClr val="0070C0"/>
            </a:solidFill>
            <a:prstDash val="sysDot"/>
            <a:round/>
            <a:headEnd/>
            <a:tailEnd/>
          </a:ln>
          <a:extLst>
            <a:ext uri="{909E8E84-426E-40DD-AFC4-6F175D3DCCD1}">
              <a14:hiddenFill xmlns:a14="http://schemas.microsoft.com/office/drawing/2010/main">
                <a:noFill/>
              </a14:hiddenFill>
            </a:ext>
          </a:extLst>
        </p:spPr>
      </p:cxnSp>
      <p:grpSp>
        <p:nvGrpSpPr>
          <p:cNvPr id="3" name="组合 2"/>
          <p:cNvGrpSpPr/>
          <p:nvPr/>
        </p:nvGrpSpPr>
        <p:grpSpPr>
          <a:xfrm>
            <a:off x="968375" y="2576514"/>
            <a:ext cx="2338388" cy="3660775"/>
            <a:chOff x="726281" y="1932385"/>
            <a:chExt cx="1753791" cy="2745581"/>
          </a:xfrm>
        </p:grpSpPr>
        <p:sp>
          <p:nvSpPr>
            <p:cNvPr id="4" name="Oval 25"/>
            <p:cNvSpPr>
              <a:spLocks noChangeArrowheads="1"/>
            </p:cNvSpPr>
            <p:nvPr/>
          </p:nvSpPr>
          <p:spPr bwMode="auto">
            <a:xfrm>
              <a:off x="806054" y="1932385"/>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91440" tIns="45720" rIns="91440" bIns="4572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pPr>
              <a:endParaRPr lang="en-US" altLang="zh-CN" sz="3200">
                <a:solidFill>
                  <a:srgbClr val="FFFFFF"/>
                </a:solidFill>
                <a:latin typeface="Arial" pitchFamily="34" charset="0"/>
                <a:ea typeface="微软雅黑" pitchFamily="34" charset="-122"/>
                <a:sym typeface="Arial" pitchFamily="34" charset="0"/>
              </a:endParaRPr>
            </a:p>
          </p:txBody>
        </p:sp>
        <p:sp>
          <p:nvSpPr>
            <p:cNvPr id="5" name="任意多边形 10"/>
            <p:cNvSpPr>
              <a:spLocks/>
            </p:cNvSpPr>
            <p:nvPr/>
          </p:nvSpPr>
          <p:spPr bwMode="auto">
            <a:xfrm>
              <a:off x="1277541" y="3292078"/>
              <a:ext cx="608409" cy="1385888"/>
            </a:xfrm>
            <a:custGeom>
              <a:avLst/>
              <a:gdLst>
                <a:gd name="T0" fmla="*/ 393224 w 811214"/>
                <a:gd name="T1" fmla="*/ 1580390 h 1848522"/>
                <a:gd name="T2" fmla="*/ 527290 w 811214"/>
                <a:gd name="T3" fmla="*/ 1714456 h 1848522"/>
                <a:gd name="T4" fmla="*/ 393224 w 811214"/>
                <a:gd name="T5" fmla="*/ 1848522 h 1848522"/>
                <a:gd name="T6" fmla="*/ 259158 w 811214"/>
                <a:gd name="T7" fmla="*/ 1714456 h 1848522"/>
                <a:gd name="T8" fmla="*/ 393224 w 811214"/>
                <a:gd name="T9" fmla="*/ 1580390 h 1848522"/>
                <a:gd name="T10" fmla="*/ 405607 w 811214"/>
                <a:gd name="T11" fmla="*/ 0 h 1848522"/>
                <a:gd name="T12" fmla="*/ 811214 w 811214"/>
                <a:gd name="T13" fmla="*/ 405606 h 1848522"/>
                <a:gd name="T14" fmla="*/ 487351 w 811214"/>
                <a:gd name="T15" fmla="*/ 802972 h 1848522"/>
                <a:gd name="T16" fmla="*/ 445590 w 811214"/>
                <a:gd name="T17" fmla="*/ 807182 h 1848522"/>
                <a:gd name="T18" fmla="*/ 405607 w 811214"/>
                <a:gd name="T19" fmla="*/ 1574843 h 1848522"/>
                <a:gd name="T20" fmla="*/ 365625 w 811214"/>
                <a:gd name="T21" fmla="*/ 807182 h 1848522"/>
                <a:gd name="T22" fmla="*/ 323863 w 811214"/>
                <a:gd name="T23" fmla="*/ 802972 h 1848522"/>
                <a:gd name="T24" fmla="*/ 0 w 811214"/>
                <a:gd name="T25" fmla="*/ 405606 h 1848522"/>
                <a:gd name="T26" fmla="*/ 405607 w 811214"/>
                <a:gd name="T27" fmla="*/ 0 h 1848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1848522">
                  <a:moveTo>
                    <a:pt x="393224" y="1580390"/>
                  </a:moveTo>
                  <a:cubicBezTo>
                    <a:pt x="467267" y="1580390"/>
                    <a:pt x="527290" y="1640413"/>
                    <a:pt x="527290" y="1714456"/>
                  </a:cubicBezTo>
                  <a:cubicBezTo>
                    <a:pt x="527290" y="1788499"/>
                    <a:pt x="467267" y="1848522"/>
                    <a:pt x="393224" y="1848522"/>
                  </a:cubicBezTo>
                  <a:cubicBezTo>
                    <a:pt x="319181" y="1848522"/>
                    <a:pt x="259158" y="1788499"/>
                    <a:pt x="259158" y="1714456"/>
                  </a:cubicBezTo>
                  <a:cubicBezTo>
                    <a:pt x="259158" y="1640413"/>
                    <a:pt x="319181" y="1580390"/>
                    <a:pt x="393224" y="1580390"/>
                  </a:cubicBezTo>
                  <a:close/>
                  <a:moveTo>
                    <a:pt x="405607" y="0"/>
                  </a:moveTo>
                  <a:cubicBezTo>
                    <a:pt x="629618" y="0"/>
                    <a:pt x="811214" y="181596"/>
                    <a:pt x="811214" y="405606"/>
                  </a:cubicBezTo>
                  <a:cubicBezTo>
                    <a:pt x="811214" y="601615"/>
                    <a:pt x="672180" y="765151"/>
                    <a:pt x="487351" y="802972"/>
                  </a:cubicBezTo>
                  <a:lnTo>
                    <a:pt x="445590" y="807182"/>
                  </a:lnTo>
                  <a:lnTo>
                    <a:pt x="405607" y="1574843"/>
                  </a:lnTo>
                  <a:lnTo>
                    <a:pt x="365625" y="807182"/>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nchor="ctr"/>
            <a:lstStyle/>
            <a:p>
              <a:pPr fontAlgn="base">
                <a:spcBef>
                  <a:spcPct val="0"/>
                </a:spcBef>
                <a:spcAft>
                  <a:spcPct val="0"/>
                </a:spcAft>
              </a:pPr>
              <a:endParaRPr lang="zh-CN" altLang="en-US" sz="2133">
                <a:solidFill>
                  <a:prstClr val="black"/>
                </a:solidFill>
                <a:latin typeface="Arial" charset="0"/>
                <a:ea typeface="华文细黑" pitchFamily="2" charset="-122"/>
              </a:endParaRPr>
            </a:p>
          </p:txBody>
        </p:sp>
        <p:sp>
          <p:nvSpPr>
            <p:cNvPr id="6" name="TextBox 13"/>
            <p:cNvSpPr txBox="1">
              <a:spLocks noChangeArrowheads="1"/>
            </p:cNvSpPr>
            <p:nvPr/>
          </p:nvSpPr>
          <p:spPr bwMode="auto">
            <a:xfrm>
              <a:off x="726281" y="2364582"/>
              <a:ext cx="1753791" cy="16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zh-CN" altLang="en-US" sz="1467">
                  <a:solidFill>
                    <a:srgbClr val="445469"/>
                  </a:solidFill>
                  <a:latin typeface="Arial" pitchFamily="34" charset="0"/>
                  <a:ea typeface="微软雅黑" pitchFamily="34" charset="-122"/>
                  <a:sym typeface="Arial" pitchFamily="34" charset="0"/>
                </a:rPr>
                <a:t>单击编辑标题</a:t>
              </a:r>
              <a:endParaRPr lang="en-US" altLang="zh-CN" sz="1467">
                <a:solidFill>
                  <a:srgbClr val="445469"/>
                </a:solidFill>
                <a:latin typeface="Arial" pitchFamily="34" charset="0"/>
                <a:ea typeface="微软雅黑" pitchFamily="34" charset="-122"/>
                <a:sym typeface="Arial" pitchFamily="34" charset="0"/>
              </a:endParaRPr>
            </a:p>
          </p:txBody>
        </p:sp>
        <p:sp>
          <p:nvSpPr>
            <p:cNvPr id="7" name="TextBox 13"/>
            <p:cNvSpPr txBox="1">
              <a:spLocks noChangeArrowheads="1"/>
            </p:cNvSpPr>
            <p:nvPr/>
          </p:nvSpPr>
          <p:spPr bwMode="auto">
            <a:xfrm>
              <a:off x="987029" y="2578894"/>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zh-CN" altLang="en-US" sz="14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dirty="0">
                <a:solidFill>
                  <a:srgbClr val="445469"/>
                </a:solidFill>
                <a:latin typeface="Arial" pitchFamily="34" charset="0"/>
                <a:ea typeface="微软雅黑" pitchFamily="34" charset="-122"/>
                <a:sym typeface="Arial" pitchFamily="34" charset="0"/>
              </a:endParaRPr>
            </a:p>
          </p:txBody>
        </p:sp>
        <p:sp>
          <p:nvSpPr>
            <p:cNvPr id="8" name="TextBox 13"/>
            <p:cNvSpPr txBox="1">
              <a:spLocks noChangeArrowheads="1"/>
            </p:cNvSpPr>
            <p:nvPr/>
          </p:nvSpPr>
          <p:spPr bwMode="auto">
            <a:xfrm>
              <a:off x="1220391" y="3481388"/>
              <a:ext cx="722709" cy="246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en-US" altLang="zh-CN" sz="2133" dirty="0">
                  <a:solidFill>
                    <a:srgbClr val="FFFFFF"/>
                  </a:solidFill>
                  <a:latin typeface="Arial" pitchFamily="34" charset="0"/>
                  <a:ea typeface="微软雅黑" pitchFamily="34" charset="-122"/>
                  <a:sym typeface="Arial" pitchFamily="34" charset="0"/>
                </a:rPr>
                <a:t>01</a:t>
              </a:r>
            </a:p>
          </p:txBody>
        </p:sp>
      </p:grpSp>
      <p:grpSp>
        <p:nvGrpSpPr>
          <p:cNvPr id="9" name="组合 8"/>
          <p:cNvGrpSpPr/>
          <p:nvPr/>
        </p:nvGrpSpPr>
        <p:grpSpPr>
          <a:xfrm>
            <a:off x="4910139" y="2278064"/>
            <a:ext cx="2338387" cy="3959225"/>
            <a:chOff x="3682604" y="1708547"/>
            <a:chExt cx="1753790" cy="2969419"/>
          </a:xfrm>
        </p:grpSpPr>
        <p:sp>
          <p:nvSpPr>
            <p:cNvPr id="10" name="Oval 15"/>
            <p:cNvSpPr>
              <a:spLocks noChangeArrowheads="1"/>
            </p:cNvSpPr>
            <p:nvPr/>
          </p:nvSpPr>
          <p:spPr bwMode="auto">
            <a:xfrm>
              <a:off x="3714750" y="1708547"/>
              <a:ext cx="1551385"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91440" tIns="45720" rIns="91440" bIns="4572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pPr>
              <a:endParaRPr lang="en-US" altLang="zh-CN" sz="3200">
                <a:solidFill>
                  <a:srgbClr val="FFFFFF"/>
                </a:solidFill>
                <a:latin typeface="Arial" pitchFamily="34" charset="0"/>
                <a:ea typeface="微软雅黑" pitchFamily="34" charset="-122"/>
                <a:sym typeface="Arial" pitchFamily="34" charset="0"/>
              </a:endParaRPr>
            </a:p>
          </p:txBody>
        </p:sp>
        <p:sp>
          <p:nvSpPr>
            <p:cNvPr id="11" name="任意多边形 51"/>
            <p:cNvSpPr>
              <a:spLocks/>
            </p:cNvSpPr>
            <p:nvPr/>
          </p:nvSpPr>
          <p:spPr bwMode="auto">
            <a:xfrm>
              <a:off x="4186238" y="3109912"/>
              <a:ext cx="608410" cy="1568054"/>
            </a:xfrm>
            <a:custGeom>
              <a:avLst/>
              <a:gdLst>
                <a:gd name="T0" fmla="*/ 405898 w 811214"/>
                <a:gd name="T1" fmla="*/ 1823754 h 2091886"/>
                <a:gd name="T2" fmla="*/ 539964 w 811214"/>
                <a:gd name="T3" fmla="*/ 1957820 h 2091886"/>
                <a:gd name="T4" fmla="*/ 405898 w 811214"/>
                <a:gd name="T5" fmla="*/ 2091886 h 2091886"/>
                <a:gd name="T6" fmla="*/ 271832 w 811214"/>
                <a:gd name="T7" fmla="*/ 1957820 h 2091886"/>
                <a:gd name="T8" fmla="*/ 405898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05898" y="1823754"/>
                  </a:moveTo>
                  <a:cubicBezTo>
                    <a:pt x="479941" y="1823754"/>
                    <a:pt x="539964" y="1883777"/>
                    <a:pt x="539964" y="1957820"/>
                  </a:cubicBezTo>
                  <a:cubicBezTo>
                    <a:pt x="539964" y="2031863"/>
                    <a:pt x="479941" y="2091886"/>
                    <a:pt x="405898" y="2091886"/>
                  </a:cubicBezTo>
                  <a:cubicBezTo>
                    <a:pt x="331855" y="2091886"/>
                    <a:pt x="271832" y="2031863"/>
                    <a:pt x="271832" y="1957820"/>
                  </a:cubicBezTo>
                  <a:cubicBezTo>
                    <a:pt x="271832" y="1883777"/>
                    <a:pt x="331855" y="1823754"/>
                    <a:pt x="405898"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5"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nchor="ctr"/>
            <a:lstStyle/>
            <a:p>
              <a:pPr fontAlgn="base">
                <a:spcBef>
                  <a:spcPct val="0"/>
                </a:spcBef>
                <a:spcAft>
                  <a:spcPct val="0"/>
                </a:spcAft>
              </a:pPr>
              <a:endParaRPr lang="zh-CN" altLang="en-US" sz="2133">
                <a:solidFill>
                  <a:prstClr val="black"/>
                </a:solidFill>
                <a:latin typeface="Arial" charset="0"/>
                <a:ea typeface="华文细黑" pitchFamily="2" charset="-122"/>
              </a:endParaRPr>
            </a:p>
          </p:txBody>
        </p:sp>
        <p:sp>
          <p:nvSpPr>
            <p:cNvPr id="12" name="TextBox 13"/>
            <p:cNvSpPr txBox="1">
              <a:spLocks noChangeArrowheads="1"/>
            </p:cNvSpPr>
            <p:nvPr/>
          </p:nvSpPr>
          <p:spPr bwMode="auto">
            <a:xfrm>
              <a:off x="3682604" y="2165747"/>
              <a:ext cx="1753790" cy="16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zh-CN" altLang="en-US" sz="1467">
                  <a:solidFill>
                    <a:srgbClr val="445469"/>
                  </a:solidFill>
                  <a:latin typeface="Arial" pitchFamily="34" charset="0"/>
                  <a:ea typeface="微软雅黑" pitchFamily="34" charset="-122"/>
                  <a:sym typeface="Arial" pitchFamily="34" charset="0"/>
                </a:rPr>
                <a:t>单击编辑标题</a:t>
              </a:r>
              <a:endParaRPr lang="en-US" altLang="zh-CN" sz="1467">
                <a:solidFill>
                  <a:srgbClr val="445469"/>
                </a:solidFill>
                <a:latin typeface="Arial" pitchFamily="34" charset="0"/>
                <a:ea typeface="微软雅黑" pitchFamily="34" charset="-122"/>
                <a:sym typeface="Arial" pitchFamily="34" charset="0"/>
              </a:endParaRPr>
            </a:p>
          </p:txBody>
        </p:sp>
        <p:sp>
          <p:nvSpPr>
            <p:cNvPr id="13" name="TextBox 63"/>
            <p:cNvSpPr txBox="1">
              <a:spLocks noChangeArrowheads="1"/>
            </p:cNvSpPr>
            <p:nvPr/>
          </p:nvSpPr>
          <p:spPr bwMode="auto">
            <a:xfrm>
              <a:off x="3943350"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zh-CN" altLang="en-US" sz="14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dirty="0">
                <a:solidFill>
                  <a:srgbClr val="445469"/>
                </a:solidFill>
                <a:latin typeface="Arial" pitchFamily="34" charset="0"/>
                <a:ea typeface="微软雅黑" pitchFamily="34" charset="-122"/>
                <a:sym typeface="Arial" pitchFamily="34" charset="0"/>
              </a:endParaRPr>
            </a:p>
          </p:txBody>
        </p:sp>
        <p:sp>
          <p:nvSpPr>
            <p:cNvPr id="14" name="TextBox 13"/>
            <p:cNvSpPr txBox="1">
              <a:spLocks noChangeArrowheads="1"/>
            </p:cNvSpPr>
            <p:nvPr/>
          </p:nvSpPr>
          <p:spPr bwMode="auto">
            <a:xfrm>
              <a:off x="4152900" y="3280172"/>
              <a:ext cx="723900" cy="246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en-US" altLang="zh-CN" sz="2133">
                  <a:solidFill>
                    <a:srgbClr val="FFFFFF"/>
                  </a:solidFill>
                  <a:latin typeface="Arial" pitchFamily="34" charset="0"/>
                  <a:ea typeface="微软雅黑" pitchFamily="34" charset="-122"/>
                  <a:sym typeface="Arial" pitchFamily="34" charset="0"/>
                </a:rPr>
                <a:t>03</a:t>
              </a:r>
            </a:p>
          </p:txBody>
        </p:sp>
      </p:grpSp>
      <p:grpSp>
        <p:nvGrpSpPr>
          <p:cNvPr id="15" name="组合 14"/>
          <p:cNvGrpSpPr/>
          <p:nvPr/>
        </p:nvGrpSpPr>
        <p:grpSpPr>
          <a:xfrm>
            <a:off x="8961439" y="2325688"/>
            <a:ext cx="2338387" cy="3911600"/>
            <a:chOff x="6721079" y="1744266"/>
            <a:chExt cx="1753790" cy="2933700"/>
          </a:xfrm>
        </p:grpSpPr>
        <p:sp>
          <p:nvSpPr>
            <p:cNvPr id="16" name="Oval 5"/>
            <p:cNvSpPr>
              <a:spLocks noChangeArrowheads="1"/>
            </p:cNvSpPr>
            <p:nvPr/>
          </p:nvSpPr>
          <p:spPr bwMode="auto">
            <a:xfrm>
              <a:off x="6728222" y="1744266"/>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91440" tIns="45720" rIns="91440" bIns="4572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pPr>
              <a:endParaRPr lang="en-US" altLang="zh-CN" sz="3200">
                <a:solidFill>
                  <a:srgbClr val="FFFFFF"/>
                </a:solidFill>
                <a:latin typeface="Arial" pitchFamily="34" charset="0"/>
                <a:ea typeface="微软雅黑" pitchFamily="34" charset="-122"/>
                <a:sym typeface="Arial" pitchFamily="34" charset="0"/>
              </a:endParaRPr>
            </a:p>
          </p:txBody>
        </p:sp>
        <p:sp>
          <p:nvSpPr>
            <p:cNvPr id="17" name="任意多边形 13"/>
            <p:cNvSpPr>
              <a:spLocks/>
            </p:cNvSpPr>
            <p:nvPr/>
          </p:nvSpPr>
          <p:spPr bwMode="auto">
            <a:xfrm>
              <a:off x="7199710" y="3109912"/>
              <a:ext cx="608409" cy="1568054"/>
            </a:xfrm>
            <a:custGeom>
              <a:avLst/>
              <a:gdLst>
                <a:gd name="T0" fmla="*/ 418574 w 811214"/>
                <a:gd name="T1" fmla="*/ 1823754 h 2091886"/>
                <a:gd name="T2" fmla="*/ 552640 w 811214"/>
                <a:gd name="T3" fmla="*/ 1957820 h 2091886"/>
                <a:gd name="T4" fmla="*/ 418574 w 811214"/>
                <a:gd name="T5" fmla="*/ 2091886 h 2091886"/>
                <a:gd name="T6" fmla="*/ 284508 w 811214"/>
                <a:gd name="T7" fmla="*/ 1957820 h 2091886"/>
                <a:gd name="T8" fmla="*/ 418574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18574" y="1823754"/>
                  </a:moveTo>
                  <a:cubicBezTo>
                    <a:pt x="492617" y="1823754"/>
                    <a:pt x="552640" y="1883777"/>
                    <a:pt x="552640" y="1957820"/>
                  </a:cubicBezTo>
                  <a:cubicBezTo>
                    <a:pt x="552640" y="2031863"/>
                    <a:pt x="492617" y="2091886"/>
                    <a:pt x="418574" y="2091886"/>
                  </a:cubicBezTo>
                  <a:cubicBezTo>
                    <a:pt x="344531" y="2091886"/>
                    <a:pt x="284508" y="2031863"/>
                    <a:pt x="284508" y="1957820"/>
                  </a:cubicBezTo>
                  <a:cubicBezTo>
                    <a:pt x="284508" y="1883777"/>
                    <a:pt x="344531" y="1823754"/>
                    <a:pt x="418574"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4" y="765151"/>
                    <a:pt x="0" y="601615"/>
                    <a:pt x="0" y="405606"/>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nchor="ctr"/>
            <a:lstStyle/>
            <a:p>
              <a:pPr fontAlgn="base">
                <a:spcBef>
                  <a:spcPct val="0"/>
                </a:spcBef>
                <a:spcAft>
                  <a:spcPct val="0"/>
                </a:spcAft>
              </a:pPr>
              <a:endParaRPr lang="zh-CN" altLang="en-US" sz="2133">
                <a:solidFill>
                  <a:prstClr val="black"/>
                </a:solidFill>
                <a:latin typeface="Arial" charset="0"/>
                <a:ea typeface="华文细黑" pitchFamily="2" charset="-122"/>
              </a:endParaRPr>
            </a:p>
          </p:txBody>
        </p:sp>
        <p:sp>
          <p:nvSpPr>
            <p:cNvPr id="18" name="TextBox 13"/>
            <p:cNvSpPr txBox="1">
              <a:spLocks noChangeArrowheads="1"/>
            </p:cNvSpPr>
            <p:nvPr/>
          </p:nvSpPr>
          <p:spPr bwMode="auto">
            <a:xfrm>
              <a:off x="6721079" y="2165747"/>
              <a:ext cx="1753790" cy="16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zh-CN" altLang="en-US" sz="1467">
                  <a:solidFill>
                    <a:srgbClr val="445469"/>
                  </a:solidFill>
                  <a:latin typeface="Arial" pitchFamily="34" charset="0"/>
                  <a:ea typeface="微软雅黑" pitchFamily="34" charset="-122"/>
                  <a:sym typeface="Arial" pitchFamily="34" charset="0"/>
                </a:rPr>
                <a:t>单击编辑标题</a:t>
              </a:r>
              <a:endParaRPr lang="en-US" altLang="zh-CN" sz="1467">
                <a:solidFill>
                  <a:srgbClr val="445469"/>
                </a:solidFill>
                <a:latin typeface="Arial" pitchFamily="34" charset="0"/>
                <a:ea typeface="微软雅黑" pitchFamily="34" charset="-122"/>
                <a:sym typeface="Arial" pitchFamily="34" charset="0"/>
              </a:endParaRPr>
            </a:p>
          </p:txBody>
        </p:sp>
        <p:sp>
          <p:nvSpPr>
            <p:cNvPr id="19" name="TextBox 13"/>
            <p:cNvSpPr txBox="1">
              <a:spLocks noChangeArrowheads="1"/>
            </p:cNvSpPr>
            <p:nvPr/>
          </p:nvSpPr>
          <p:spPr bwMode="auto">
            <a:xfrm>
              <a:off x="6981825" y="2380060"/>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
          <p:nvSpPr>
            <p:cNvPr id="20" name="TextBox 13"/>
            <p:cNvSpPr txBox="1">
              <a:spLocks noChangeArrowheads="1"/>
            </p:cNvSpPr>
            <p:nvPr/>
          </p:nvSpPr>
          <p:spPr bwMode="auto">
            <a:xfrm>
              <a:off x="7152085" y="3298031"/>
              <a:ext cx="723900" cy="246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en-US" altLang="zh-CN" sz="2133">
                  <a:solidFill>
                    <a:srgbClr val="FFFFFF"/>
                  </a:solidFill>
                  <a:latin typeface="Arial" pitchFamily="34" charset="0"/>
                  <a:ea typeface="微软雅黑" pitchFamily="34" charset="-122"/>
                  <a:sym typeface="Arial" pitchFamily="34" charset="0"/>
                </a:rPr>
                <a:t>05</a:t>
              </a:r>
            </a:p>
          </p:txBody>
        </p:sp>
      </p:grpSp>
      <p:grpSp>
        <p:nvGrpSpPr>
          <p:cNvPr id="21" name="组合 20"/>
          <p:cNvGrpSpPr/>
          <p:nvPr/>
        </p:nvGrpSpPr>
        <p:grpSpPr>
          <a:xfrm>
            <a:off x="6819901" y="1563688"/>
            <a:ext cx="2338388" cy="4673600"/>
            <a:chOff x="5114925" y="1172766"/>
            <a:chExt cx="1753791" cy="3505200"/>
          </a:xfrm>
        </p:grpSpPr>
        <p:sp>
          <p:nvSpPr>
            <p:cNvPr id="22" name="Oval 10"/>
            <p:cNvSpPr>
              <a:spLocks noChangeArrowheads="1"/>
            </p:cNvSpPr>
            <p:nvPr/>
          </p:nvSpPr>
          <p:spPr bwMode="auto">
            <a:xfrm>
              <a:off x="5224463" y="1172766"/>
              <a:ext cx="1551385"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91440" tIns="45720" rIns="91440" bIns="4572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pPr>
              <a:endParaRPr lang="en-US" altLang="zh-CN" sz="3200">
                <a:solidFill>
                  <a:srgbClr val="FFFFFF"/>
                </a:solidFill>
                <a:latin typeface="Arial" pitchFamily="34" charset="0"/>
                <a:ea typeface="微软雅黑" pitchFamily="34" charset="-122"/>
                <a:sym typeface="Arial" pitchFamily="34" charset="0"/>
              </a:endParaRPr>
            </a:p>
          </p:txBody>
        </p:sp>
        <p:sp>
          <p:nvSpPr>
            <p:cNvPr id="23" name="任意多边形 12"/>
            <p:cNvSpPr>
              <a:spLocks/>
            </p:cNvSpPr>
            <p:nvPr/>
          </p:nvSpPr>
          <p:spPr bwMode="auto">
            <a:xfrm>
              <a:off x="5695950" y="2490787"/>
              <a:ext cx="608410" cy="2187179"/>
            </a:xfrm>
            <a:custGeom>
              <a:avLst/>
              <a:gdLst>
                <a:gd name="T0" fmla="*/ 395758 w 811214"/>
                <a:gd name="T1" fmla="*/ 2648181 h 2916313"/>
                <a:gd name="T2" fmla="*/ 529824 w 811214"/>
                <a:gd name="T3" fmla="*/ 2782247 h 2916313"/>
                <a:gd name="T4" fmla="*/ 395758 w 811214"/>
                <a:gd name="T5" fmla="*/ 2916313 h 2916313"/>
                <a:gd name="T6" fmla="*/ 261692 w 811214"/>
                <a:gd name="T7" fmla="*/ 2782247 h 2916313"/>
                <a:gd name="T8" fmla="*/ 395758 w 811214"/>
                <a:gd name="T9" fmla="*/ 2648181 h 2916313"/>
                <a:gd name="T10" fmla="*/ 405607 w 811214"/>
                <a:gd name="T11" fmla="*/ 0 h 2916313"/>
                <a:gd name="T12" fmla="*/ 811214 w 811214"/>
                <a:gd name="T13" fmla="*/ 405607 h 2916313"/>
                <a:gd name="T14" fmla="*/ 563488 w 811214"/>
                <a:gd name="T15" fmla="*/ 779340 h 2916313"/>
                <a:gd name="T16" fmla="*/ 455088 w 811214"/>
                <a:gd name="T17" fmla="*/ 801225 h 2916313"/>
                <a:gd name="T18" fmla="*/ 405605 w 811214"/>
                <a:gd name="T19" fmla="*/ 2582584 h 2916313"/>
                <a:gd name="T20" fmla="*/ 356123 w 811214"/>
                <a:gd name="T21" fmla="*/ 801224 h 2916313"/>
                <a:gd name="T22" fmla="*/ 247727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395758" y="2648181"/>
                  </a:moveTo>
                  <a:cubicBezTo>
                    <a:pt x="469801" y="2648181"/>
                    <a:pt x="529824" y="2708204"/>
                    <a:pt x="529824" y="2782247"/>
                  </a:cubicBezTo>
                  <a:cubicBezTo>
                    <a:pt x="529824" y="2856290"/>
                    <a:pt x="469801" y="2916313"/>
                    <a:pt x="395758" y="2916313"/>
                  </a:cubicBezTo>
                  <a:cubicBezTo>
                    <a:pt x="321715" y="2916313"/>
                    <a:pt x="261692" y="2856290"/>
                    <a:pt x="261692" y="2782247"/>
                  </a:cubicBezTo>
                  <a:cubicBezTo>
                    <a:pt x="261692" y="2708204"/>
                    <a:pt x="321715" y="2648181"/>
                    <a:pt x="395758" y="2648181"/>
                  </a:cubicBezTo>
                  <a:close/>
                  <a:moveTo>
                    <a:pt x="405607" y="0"/>
                  </a:moveTo>
                  <a:cubicBezTo>
                    <a:pt x="629618" y="0"/>
                    <a:pt x="811214" y="181596"/>
                    <a:pt x="811214" y="405607"/>
                  </a:cubicBezTo>
                  <a:cubicBezTo>
                    <a:pt x="811214" y="573615"/>
                    <a:pt x="709067" y="717765"/>
                    <a:pt x="563488" y="779340"/>
                  </a:cubicBezTo>
                  <a:lnTo>
                    <a:pt x="455088" y="801225"/>
                  </a:lnTo>
                  <a:lnTo>
                    <a:pt x="405605" y="2582584"/>
                  </a:lnTo>
                  <a:lnTo>
                    <a:pt x="356123" y="801224"/>
                  </a:lnTo>
                  <a:lnTo>
                    <a:pt x="247727" y="779340"/>
                  </a:lnTo>
                  <a:cubicBezTo>
                    <a:pt x="102148" y="717765"/>
                    <a:pt x="0" y="573615"/>
                    <a:pt x="0" y="405607"/>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nchor="ctr"/>
            <a:lstStyle/>
            <a:p>
              <a:pPr fontAlgn="base">
                <a:spcBef>
                  <a:spcPct val="0"/>
                </a:spcBef>
                <a:spcAft>
                  <a:spcPct val="0"/>
                </a:spcAft>
              </a:pPr>
              <a:endParaRPr lang="zh-CN" altLang="en-US" sz="2133">
                <a:solidFill>
                  <a:prstClr val="black"/>
                </a:solidFill>
                <a:latin typeface="Arial" charset="0"/>
                <a:ea typeface="华文细黑" pitchFamily="2" charset="-122"/>
              </a:endParaRPr>
            </a:p>
          </p:txBody>
        </p:sp>
        <p:sp>
          <p:nvSpPr>
            <p:cNvPr id="24" name="TextBox 13"/>
            <p:cNvSpPr txBox="1">
              <a:spLocks noChangeArrowheads="1"/>
            </p:cNvSpPr>
            <p:nvPr/>
          </p:nvSpPr>
          <p:spPr bwMode="auto">
            <a:xfrm>
              <a:off x="5114925" y="1558528"/>
              <a:ext cx="1753791" cy="16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zh-CN" altLang="en-US" sz="1467">
                  <a:solidFill>
                    <a:srgbClr val="445469"/>
                  </a:solidFill>
                  <a:latin typeface="Arial" pitchFamily="34" charset="0"/>
                  <a:ea typeface="微软雅黑" pitchFamily="34" charset="-122"/>
                  <a:sym typeface="Arial" pitchFamily="34" charset="0"/>
                </a:rPr>
                <a:t>单击编辑标题</a:t>
              </a:r>
              <a:endParaRPr lang="en-US" altLang="zh-CN" sz="1467">
                <a:solidFill>
                  <a:srgbClr val="445469"/>
                </a:solidFill>
                <a:latin typeface="Arial" pitchFamily="34" charset="0"/>
                <a:ea typeface="微软雅黑" pitchFamily="34" charset="-122"/>
                <a:sym typeface="Arial" pitchFamily="34" charset="0"/>
              </a:endParaRPr>
            </a:p>
          </p:txBody>
        </p:sp>
        <p:sp>
          <p:nvSpPr>
            <p:cNvPr id="25" name="TextBox 13"/>
            <p:cNvSpPr txBox="1">
              <a:spLocks noChangeArrowheads="1"/>
            </p:cNvSpPr>
            <p:nvPr/>
          </p:nvSpPr>
          <p:spPr bwMode="auto">
            <a:xfrm>
              <a:off x="5375673" y="1772841"/>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
          <p:nvSpPr>
            <p:cNvPr id="26" name="TextBox 13"/>
            <p:cNvSpPr txBox="1">
              <a:spLocks noChangeArrowheads="1"/>
            </p:cNvSpPr>
            <p:nvPr/>
          </p:nvSpPr>
          <p:spPr bwMode="auto">
            <a:xfrm>
              <a:off x="5643563" y="2653904"/>
              <a:ext cx="722710" cy="246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en-US" altLang="zh-CN" sz="2133">
                  <a:solidFill>
                    <a:srgbClr val="FFFFFF"/>
                  </a:solidFill>
                  <a:latin typeface="Arial" pitchFamily="34" charset="0"/>
                  <a:ea typeface="微软雅黑" pitchFamily="34" charset="-122"/>
                  <a:sym typeface="Arial" pitchFamily="34" charset="0"/>
                </a:rPr>
                <a:t>04</a:t>
              </a:r>
            </a:p>
          </p:txBody>
        </p:sp>
      </p:grpSp>
      <p:grpSp>
        <p:nvGrpSpPr>
          <p:cNvPr id="27" name="组合 26"/>
          <p:cNvGrpSpPr/>
          <p:nvPr/>
        </p:nvGrpSpPr>
        <p:grpSpPr>
          <a:xfrm>
            <a:off x="2822575" y="1528763"/>
            <a:ext cx="2338388" cy="4708525"/>
            <a:chOff x="2116931" y="1146572"/>
            <a:chExt cx="1753791" cy="3531394"/>
          </a:xfrm>
        </p:grpSpPr>
        <p:sp>
          <p:nvSpPr>
            <p:cNvPr id="28" name="Oval 20"/>
            <p:cNvSpPr>
              <a:spLocks noChangeArrowheads="1"/>
            </p:cNvSpPr>
            <p:nvPr/>
          </p:nvSpPr>
          <p:spPr bwMode="auto">
            <a:xfrm>
              <a:off x="2213372" y="1146572"/>
              <a:ext cx="1551384" cy="1551384"/>
            </a:xfrm>
            <a:prstGeom prst="ellipse">
              <a:avLst/>
            </a:prstGeom>
            <a:noFill/>
            <a:ln w="25400" cmpd="sng">
              <a:solidFill>
                <a:srgbClr val="00B0F0"/>
              </a:solidFill>
              <a:round/>
              <a:headEnd/>
              <a:tailEnd/>
            </a:ln>
            <a:extLst/>
          </p:spPr>
          <p:txBody>
            <a:bodyPr lIns="91440" tIns="45720" rIns="91440" bIns="4572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pPr>
              <a:endParaRPr lang="en-US" altLang="zh-CN" sz="3200">
                <a:solidFill>
                  <a:srgbClr val="FFFFFF"/>
                </a:solidFill>
                <a:latin typeface="Arial" pitchFamily="34" charset="0"/>
                <a:ea typeface="微软雅黑" pitchFamily="34" charset="-122"/>
                <a:sym typeface="Arial" pitchFamily="34" charset="0"/>
              </a:endParaRPr>
            </a:p>
          </p:txBody>
        </p:sp>
        <p:sp>
          <p:nvSpPr>
            <p:cNvPr id="29" name="任意多边形 9"/>
            <p:cNvSpPr>
              <a:spLocks/>
            </p:cNvSpPr>
            <p:nvPr/>
          </p:nvSpPr>
          <p:spPr bwMode="auto">
            <a:xfrm>
              <a:off x="2684860" y="2490787"/>
              <a:ext cx="608409" cy="2187179"/>
            </a:xfrm>
            <a:custGeom>
              <a:avLst/>
              <a:gdLst>
                <a:gd name="T0" fmla="*/ 405898 w 811214"/>
                <a:gd name="T1" fmla="*/ 2648181 h 2916313"/>
                <a:gd name="T2" fmla="*/ 539964 w 811214"/>
                <a:gd name="T3" fmla="*/ 2782247 h 2916313"/>
                <a:gd name="T4" fmla="*/ 405898 w 811214"/>
                <a:gd name="T5" fmla="*/ 2916313 h 2916313"/>
                <a:gd name="T6" fmla="*/ 271832 w 811214"/>
                <a:gd name="T7" fmla="*/ 2782247 h 2916313"/>
                <a:gd name="T8" fmla="*/ 405898 w 811214"/>
                <a:gd name="T9" fmla="*/ 2648181 h 2916313"/>
                <a:gd name="T10" fmla="*/ 405607 w 811214"/>
                <a:gd name="T11" fmla="*/ 0 h 2916313"/>
                <a:gd name="T12" fmla="*/ 811214 w 811214"/>
                <a:gd name="T13" fmla="*/ 405607 h 2916313"/>
                <a:gd name="T14" fmla="*/ 563488 w 811214"/>
                <a:gd name="T15" fmla="*/ 779340 h 2916313"/>
                <a:gd name="T16" fmla="*/ 456199 w 811214"/>
                <a:gd name="T17" fmla="*/ 801000 h 2916313"/>
                <a:gd name="T18" fmla="*/ 405607 w 811214"/>
                <a:gd name="T19" fmla="*/ 2622314 h 2916313"/>
                <a:gd name="T20" fmla="*/ 355015 w 811214"/>
                <a:gd name="T21" fmla="*/ 801000 h 2916313"/>
                <a:gd name="T22" fmla="*/ 247726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405898" y="2648181"/>
                  </a:moveTo>
                  <a:cubicBezTo>
                    <a:pt x="479941" y="2648181"/>
                    <a:pt x="539964" y="2708204"/>
                    <a:pt x="539964" y="2782247"/>
                  </a:cubicBezTo>
                  <a:cubicBezTo>
                    <a:pt x="539964" y="2856290"/>
                    <a:pt x="479941" y="2916313"/>
                    <a:pt x="405898" y="2916313"/>
                  </a:cubicBezTo>
                  <a:cubicBezTo>
                    <a:pt x="331855" y="2916313"/>
                    <a:pt x="271832" y="2856290"/>
                    <a:pt x="271832" y="2782247"/>
                  </a:cubicBezTo>
                  <a:cubicBezTo>
                    <a:pt x="271832" y="2708204"/>
                    <a:pt x="331855" y="2648181"/>
                    <a:pt x="405898" y="2648181"/>
                  </a:cubicBezTo>
                  <a:close/>
                  <a:moveTo>
                    <a:pt x="405607" y="0"/>
                  </a:moveTo>
                  <a:cubicBezTo>
                    <a:pt x="629618" y="0"/>
                    <a:pt x="811214" y="181596"/>
                    <a:pt x="811214" y="405607"/>
                  </a:cubicBezTo>
                  <a:cubicBezTo>
                    <a:pt x="811214" y="573615"/>
                    <a:pt x="709067" y="717765"/>
                    <a:pt x="563488" y="779340"/>
                  </a:cubicBezTo>
                  <a:lnTo>
                    <a:pt x="456199" y="801000"/>
                  </a:lnTo>
                  <a:lnTo>
                    <a:pt x="405607" y="2622314"/>
                  </a:lnTo>
                  <a:lnTo>
                    <a:pt x="355015" y="801000"/>
                  </a:lnTo>
                  <a:lnTo>
                    <a:pt x="247726" y="779340"/>
                  </a:lnTo>
                  <a:cubicBezTo>
                    <a:pt x="102148" y="717765"/>
                    <a:pt x="0" y="573615"/>
                    <a:pt x="0" y="405607"/>
                  </a:cubicBezTo>
                  <a:cubicBezTo>
                    <a:pt x="0" y="181596"/>
                    <a:pt x="181596" y="0"/>
                    <a:pt x="405607" y="0"/>
                  </a:cubicBezTo>
                  <a:close/>
                </a:path>
              </a:pathLst>
            </a:custGeom>
            <a:solidFill>
              <a:srgbClr val="0070C0"/>
            </a:solidFill>
            <a:ln w="9525">
              <a:noFill/>
              <a:round/>
              <a:headEnd/>
              <a:tailEnd/>
            </a:ln>
            <a:extLst/>
          </p:spPr>
          <p:txBody>
            <a:bodyPr lIns="91440" tIns="45720" rIns="91440" bIns="45720" anchor="ctr"/>
            <a:lstStyle/>
            <a:p>
              <a:pPr fontAlgn="base">
                <a:spcBef>
                  <a:spcPct val="0"/>
                </a:spcBef>
                <a:spcAft>
                  <a:spcPct val="0"/>
                </a:spcAft>
              </a:pPr>
              <a:endParaRPr lang="zh-CN" altLang="en-US" sz="2133">
                <a:solidFill>
                  <a:prstClr val="black"/>
                </a:solidFill>
                <a:latin typeface="Arial" charset="0"/>
                <a:ea typeface="华文细黑" pitchFamily="2" charset="-122"/>
              </a:endParaRPr>
            </a:p>
          </p:txBody>
        </p:sp>
        <p:sp>
          <p:nvSpPr>
            <p:cNvPr id="30" name="TextBox 13"/>
            <p:cNvSpPr txBox="1">
              <a:spLocks noChangeArrowheads="1"/>
            </p:cNvSpPr>
            <p:nvPr/>
          </p:nvSpPr>
          <p:spPr bwMode="auto">
            <a:xfrm>
              <a:off x="2116931" y="1554957"/>
              <a:ext cx="1753791" cy="16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zh-CN" altLang="en-US" sz="1467">
                  <a:solidFill>
                    <a:srgbClr val="445469"/>
                  </a:solidFill>
                  <a:latin typeface="Arial" pitchFamily="34" charset="0"/>
                  <a:ea typeface="微软雅黑" pitchFamily="34" charset="-122"/>
                  <a:sym typeface="Arial" pitchFamily="34" charset="0"/>
                </a:rPr>
                <a:t>单击编辑标题</a:t>
              </a:r>
              <a:endParaRPr lang="en-US" altLang="zh-CN" sz="1467">
                <a:solidFill>
                  <a:srgbClr val="445469"/>
                </a:solidFill>
                <a:latin typeface="Arial" pitchFamily="34" charset="0"/>
                <a:ea typeface="微软雅黑" pitchFamily="34" charset="-122"/>
                <a:sym typeface="Arial" pitchFamily="34" charset="0"/>
              </a:endParaRPr>
            </a:p>
          </p:txBody>
        </p:sp>
        <p:sp>
          <p:nvSpPr>
            <p:cNvPr id="31" name="TextBox 13"/>
            <p:cNvSpPr txBox="1">
              <a:spLocks noChangeArrowheads="1"/>
            </p:cNvSpPr>
            <p:nvPr/>
          </p:nvSpPr>
          <p:spPr bwMode="auto">
            <a:xfrm>
              <a:off x="2377679" y="1769269"/>
              <a:ext cx="123586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zh-CN" altLang="en-US" sz="14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dirty="0">
                <a:solidFill>
                  <a:srgbClr val="445469"/>
                </a:solidFill>
                <a:latin typeface="Arial" pitchFamily="34" charset="0"/>
                <a:ea typeface="微软雅黑" pitchFamily="34" charset="-122"/>
                <a:sym typeface="Arial" pitchFamily="34" charset="0"/>
              </a:endParaRPr>
            </a:p>
          </p:txBody>
        </p:sp>
        <p:sp>
          <p:nvSpPr>
            <p:cNvPr id="32" name="TextBox 13"/>
            <p:cNvSpPr txBox="1">
              <a:spLocks noChangeArrowheads="1"/>
            </p:cNvSpPr>
            <p:nvPr/>
          </p:nvSpPr>
          <p:spPr bwMode="auto">
            <a:xfrm>
              <a:off x="2622947" y="2653904"/>
              <a:ext cx="722709" cy="246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fontAlgn="base">
                <a:lnSpc>
                  <a:spcPct val="100000"/>
                </a:lnSpc>
                <a:spcBef>
                  <a:spcPct val="20000"/>
                </a:spcBef>
                <a:spcAft>
                  <a:spcPct val="0"/>
                </a:spcAft>
                <a:buFont typeface="Arial" pitchFamily="34" charset="0"/>
                <a:buNone/>
              </a:pPr>
              <a:r>
                <a:rPr lang="en-US" altLang="zh-CN" sz="2133">
                  <a:solidFill>
                    <a:srgbClr val="FFFFFF"/>
                  </a:solidFill>
                  <a:latin typeface="Arial" pitchFamily="34" charset="0"/>
                  <a:ea typeface="微软雅黑" pitchFamily="34" charset="-122"/>
                  <a:sym typeface="Arial" pitchFamily="34" charset="0"/>
                </a:rPr>
                <a:t>02</a:t>
              </a:r>
            </a:p>
          </p:txBody>
        </p:sp>
      </p:grpSp>
      <p:sp>
        <p:nvSpPr>
          <p:cNvPr id="33"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1128153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80">
                                          <p:stCondLst>
                                            <p:cond delay="0"/>
                                          </p:stCondLst>
                                        </p:cTn>
                                        <p:tgtEl>
                                          <p:spTgt spid="3"/>
                                        </p:tgtEl>
                                      </p:cBhvr>
                                    </p:animEffect>
                                    <p:anim calcmode="lin" valueType="num">
                                      <p:cBhvr>
                                        <p:cTn id="1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gtEl>
                                      </p:cBhvr>
                                      <p:to x="100000" y="60000"/>
                                    </p:animScale>
                                    <p:animScale>
                                      <p:cBhvr>
                                        <p:cTn id="18" dur="166" decel="50000">
                                          <p:stCondLst>
                                            <p:cond delay="676"/>
                                          </p:stCondLst>
                                        </p:cTn>
                                        <p:tgtEl>
                                          <p:spTgt spid="3"/>
                                        </p:tgtEl>
                                      </p:cBhvr>
                                      <p:to x="100000" y="100000"/>
                                    </p:animScale>
                                    <p:animScale>
                                      <p:cBhvr>
                                        <p:cTn id="19" dur="26">
                                          <p:stCondLst>
                                            <p:cond delay="1312"/>
                                          </p:stCondLst>
                                        </p:cTn>
                                        <p:tgtEl>
                                          <p:spTgt spid="3"/>
                                        </p:tgtEl>
                                      </p:cBhvr>
                                      <p:to x="100000" y="80000"/>
                                    </p:animScale>
                                    <p:animScale>
                                      <p:cBhvr>
                                        <p:cTn id="20" dur="166" decel="50000">
                                          <p:stCondLst>
                                            <p:cond delay="1338"/>
                                          </p:stCondLst>
                                        </p:cTn>
                                        <p:tgtEl>
                                          <p:spTgt spid="3"/>
                                        </p:tgtEl>
                                      </p:cBhvr>
                                      <p:to x="100000" y="100000"/>
                                    </p:animScale>
                                    <p:animScale>
                                      <p:cBhvr>
                                        <p:cTn id="21" dur="26">
                                          <p:stCondLst>
                                            <p:cond delay="1642"/>
                                          </p:stCondLst>
                                        </p:cTn>
                                        <p:tgtEl>
                                          <p:spTgt spid="3"/>
                                        </p:tgtEl>
                                      </p:cBhvr>
                                      <p:to x="100000" y="90000"/>
                                    </p:animScale>
                                    <p:animScale>
                                      <p:cBhvr>
                                        <p:cTn id="22" dur="166" decel="50000">
                                          <p:stCondLst>
                                            <p:cond delay="1668"/>
                                          </p:stCondLst>
                                        </p:cTn>
                                        <p:tgtEl>
                                          <p:spTgt spid="3"/>
                                        </p:tgtEl>
                                      </p:cBhvr>
                                      <p:to x="100000" y="100000"/>
                                    </p:animScale>
                                    <p:animScale>
                                      <p:cBhvr>
                                        <p:cTn id="23" dur="26">
                                          <p:stCondLst>
                                            <p:cond delay="1808"/>
                                          </p:stCondLst>
                                        </p:cTn>
                                        <p:tgtEl>
                                          <p:spTgt spid="3"/>
                                        </p:tgtEl>
                                      </p:cBhvr>
                                      <p:to x="100000" y="95000"/>
                                    </p:animScale>
                                    <p:animScale>
                                      <p:cBhvr>
                                        <p:cTn id="24" dur="166" decel="50000">
                                          <p:stCondLst>
                                            <p:cond delay="1834"/>
                                          </p:stCondLst>
                                        </p:cTn>
                                        <p:tgtEl>
                                          <p:spTgt spid="3"/>
                                        </p:tgtEl>
                                      </p:cBhvr>
                                      <p:to x="100000" y="100000"/>
                                    </p:animScale>
                                  </p:childTnLst>
                                </p:cTn>
                              </p:par>
                              <p:par>
                                <p:cTn id="25" presetID="26" presetClass="entr" presetSubtype="0" fill="hold" nodeType="withEffect">
                                  <p:stCondLst>
                                    <p:cond delay="20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80">
                                          <p:stCondLst>
                                            <p:cond delay="0"/>
                                          </p:stCondLst>
                                        </p:cTn>
                                        <p:tgtEl>
                                          <p:spTgt spid="27"/>
                                        </p:tgtEl>
                                      </p:cBhvr>
                                    </p:animEffect>
                                    <p:anim calcmode="lin" valueType="num">
                                      <p:cBhvr>
                                        <p:cTn id="28"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33" dur="26">
                                          <p:stCondLst>
                                            <p:cond delay="650"/>
                                          </p:stCondLst>
                                        </p:cTn>
                                        <p:tgtEl>
                                          <p:spTgt spid="27"/>
                                        </p:tgtEl>
                                      </p:cBhvr>
                                      <p:to x="100000" y="60000"/>
                                    </p:animScale>
                                    <p:animScale>
                                      <p:cBhvr>
                                        <p:cTn id="34" dur="166" decel="50000">
                                          <p:stCondLst>
                                            <p:cond delay="676"/>
                                          </p:stCondLst>
                                        </p:cTn>
                                        <p:tgtEl>
                                          <p:spTgt spid="27"/>
                                        </p:tgtEl>
                                      </p:cBhvr>
                                      <p:to x="100000" y="100000"/>
                                    </p:animScale>
                                    <p:animScale>
                                      <p:cBhvr>
                                        <p:cTn id="35" dur="26">
                                          <p:stCondLst>
                                            <p:cond delay="1312"/>
                                          </p:stCondLst>
                                        </p:cTn>
                                        <p:tgtEl>
                                          <p:spTgt spid="27"/>
                                        </p:tgtEl>
                                      </p:cBhvr>
                                      <p:to x="100000" y="80000"/>
                                    </p:animScale>
                                    <p:animScale>
                                      <p:cBhvr>
                                        <p:cTn id="36" dur="166" decel="50000">
                                          <p:stCondLst>
                                            <p:cond delay="1338"/>
                                          </p:stCondLst>
                                        </p:cTn>
                                        <p:tgtEl>
                                          <p:spTgt spid="27"/>
                                        </p:tgtEl>
                                      </p:cBhvr>
                                      <p:to x="100000" y="100000"/>
                                    </p:animScale>
                                    <p:animScale>
                                      <p:cBhvr>
                                        <p:cTn id="37" dur="26">
                                          <p:stCondLst>
                                            <p:cond delay="1642"/>
                                          </p:stCondLst>
                                        </p:cTn>
                                        <p:tgtEl>
                                          <p:spTgt spid="27"/>
                                        </p:tgtEl>
                                      </p:cBhvr>
                                      <p:to x="100000" y="90000"/>
                                    </p:animScale>
                                    <p:animScale>
                                      <p:cBhvr>
                                        <p:cTn id="38" dur="166" decel="50000">
                                          <p:stCondLst>
                                            <p:cond delay="1668"/>
                                          </p:stCondLst>
                                        </p:cTn>
                                        <p:tgtEl>
                                          <p:spTgt spid="27"/>
                                        </p:tgtEl>
                                      </p:cBhvr>
                                      <p:to x="100000" y="100000"/>
                                    </p:animScale>
                                    <p:animScale>
                                      <p:cBhvr>
                                        <p:cTn id="39" dur="26">
                                          <p:stCondLst>
                                            <p:cond delay="1808"/>
                                          </p:stCondLst>
                                        </p:cTn>
                                        <p:tgtEl>
                                          <p:spTgt spid="27"/>
                                        </p:tgtEl>
                                      </p:cBhvr>
                                      <p:to x="100000" y="95000"/>
                                    </p:animScale>
                                    <p:animScale>
                                      <p:cBhvr>
                                        <p:cTn id="40" dur="166" decel="50000">
                                          <p:stCondLst>
                                            <p:cond delay="1834"/>
                                          </p:stCondLst>
                                        </p:cTn>
                                        <p:tgtEl>
                                          <p:spTgt spid="27"/>
                                        </p:tgtEl>
                                      </p:cBhvr>
                                      <p:to x="100000" y="100000"/>
                                    </p:animScale>
                                  </p:childTnLst>
                                </p:cTn>
                              </p:par>
                              <p:par>
                                <p:cTn id="41" presetID="26" presetClass="entr" presetSubtype="0" fill="hold" nodeType="withEffect">
                                  <p:stCondLst>
                                    <p:cond delay="40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580">
                                          <p:stCondLst>
                                            <p:cond delay="0"/>
                                          </p:stCondLst>
                                        </p:cTn>
                                        <p:tgtEl>
                                          <p:spTgt spid="9"/>
                                        </p:tgtEl>
                                      </p:cBhvr>
                                    </p:animEffect>
                                    <p:anim calcmode="lin" valueType="num">
                                      <p:cBhvr>
                                        <p:cTn id="4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9" dur="26">
                                          <p:stCondLst>
                                            <p:cond delay="650"/>
                                          </p:stCondLst>
                                        </p:cTn>
                                        <p:tgtEl>
                                          <p:spTgt spid="9"/>
                                        </p:tgtEl>
                                      </p:cBhvr>
                                      <p:to x="100000" y="60000"/>
                                    </p:animScale>
                                    <p:animScale>
                                      <p:cBhvr>
                                        <p:cTn id="50" dur="166" decel="50000">
                                          <p:stCondLst>
                                            <p:cond delay="676"/>
                                          </p:stCondLst>
                                        </p:cTn>
                                        <p:tgtEl>
                                          <p:spTgt spid="9"/>
                                        </p:tgtEl>
                                      </p:cBhvr>
                                      <p:to x="100000" y="100000"/>
                                    </p:animScale>
                                    <p:animScale>
                                      <p:cBhvr>
                                        <p:cTn id="51" dur="26">
                                          <p:stCondLst>
                                            <p:cond delay="1312"/>
                                          </p:stCondLst>
                                        </p:cTn>
                                        <p:tgtEl>
                                          <p:spTgt spid="9"/>
                                        </p:tgtEl>
                                      </p:cBhvr>
                                      <p:to x="100000" y="80000"/>
                                    </p:animScale>
                                    <p:animScale>
                                      <p:cBhvr>
                                        <p:cTn id="52" dur="166" decel="50000">
                                          <p:stCondLst>
                                            <p:cond delay="1338"/>
                                          </p:stCondLst>
                                        </p:cTn>
                                        <p:tgtEl>
                                          <p:spTgt spid="9"/>
                                        </p:tgtEl>
                                      </p:cBhvr>
                                      <p:to x="100000" y="100000"/>
                                    </p:animScale>
                                    <p:animScale>
                                      <p:cBhvr>
                                        <p:cTn id="53" dur="26">
                                          <p:stCondLst>
                                            <p:cond delay="1642"/>
                                          </p:stCondLst>
                                        </p:cTn>
                                        <p:tgtEl>
                                          <p:spTgt spid="9"/>
                                        </p:tgtEl>
                                      </p:cBhvr>
                                      <p:to x="100000" y="90000"/>
                                    </p:animScale>
                                    <p:animScale>
                                      <p:cBhvr>
                                        <p:cTn id="54" dur="166" decel="50000">
                                          <p:stCondLst>
                                            <p:cond delay="1668"/>
                                          </p:stCondLst>
                                        </p:cTn>
                                        <p:tgtEl>
                                          <p:spTgt spid="9"/>
                                        </p:tgtEl>
                                      </p:cBhvr>
                                      <p:to x="100000" y="100000"/>
                                    </p:animScale>
                                    <p:animScale>
                                      <p:cBhvr>
                                        <p:cTn id="55" dur="26">
                                          <p:stCondLst>
                                            <p:cond delay="1808"/>
                                          </p:stCondLst>
                                        </p:cTn>
                                        <p:tgtEl>
                                          <p:spTgt spid="9"/>
                                        </p:tgtEl>
                                      </p:cBhvr>
                                      <p:to x="100000" y="95000"/>
                                    </p:animScale>
                                    <p:animScale>
                                      <p:cBhvr>
                                        <p:cTn id="56" dur="166" decel="50000">
                                          <p:stCondLst>
                                            <p:cond delay="1834"/>
                                          </p:stCondLst>
                                        </p:cTn>
                                        <p:tgtEl>
                                          <p:spTgt spid="9"/>
                                        </p:tgtEl>
                                      </p:cBhvr>
                                      <p:to x="100000" y="100000"/>
                                    </p:animScale>
                                  </p:childTnLst>
                                </p:cTn>
                              </p:par>
                              <p:par>
                                <p:cTn id="57" presetID="26" presetClass="entr" presetSubtype="0" fill="hold" nodeType="withEffect">
                                  <p:stCondLst>
                                    <p:cond delay="60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80">
                                          <p:stCondLst>
                                            <p:cond delay="0"/>
                                          </p:stCondLst>
                                        </p:cTn>
                                        <p:tgtEl>
                                          <p:spTgt spid="21"/>
                                        </p:tgtEl>
                                      </p:cBhvr>
                                    </p:animEffect>
                                    <p:anim calcmode="lin" valueType="num">
                                      <p:cBhvr>
                                        <p:cTn id="60"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65" dur="26">
                                          <p:stCondLst>
                                            <p:cond delay="650"/>
                                          </p:stCondLst>
                                        </p:cTn>
                                        <p:tgtEl>
                                          <p:spTgt spid="21"/>
                                        </p:tgtEl>
                                      </p:cBhvr>
                                      <p:to x="100000" y="60000"/>
                                    </p:animScale>
                                    <p:animScale>
                                      <p:cBhvr>
                                        <p:cTn id="66" dur="166" decel="50000">
                                          <p:stCondLst>
                                            <p:cond delay="676"/>
                                          </p:stCondLst>
                                        </p:cTn>
                                        <p:tgtEl>
                                          <p:spTgt spid="21"/>
                                        </p:tgtEl>
                                      </p:cBhvr>
                                      <p:to x="100000" y="100000"/>
                                    </p:animScale>
                                    <p:animScale>
                                      <p:cBhvr>
                                        <p:cTn id="67" dur="26">
                                          <p:stCondLst>
                                            <p:cond delay="1312"/>
                                          </p:stCondLst>
                                        </p:cTn>
                                        <p:tgtEl>
                                          <p:spTgt spid="21"/>
                                        </p:tgtEl>
                                      </p:cBhvr>
                                      <p:to x="100000" y="80000"/>
                                    </p:animScale>
                                    <p:animScale>
                                      <p:cBhvr>
                                        <p:cTn id="68" dur="166" decel="50000">
                                          <p:stCondLst>
                                            <p:cond delay="1338"/>
                                          </p:stCondLst>
                                        </p:cTn>
                                        <p:tgtEl>
                                          <p:spTgt spid="21"/>
                                        </p:tgtEl>
                                      </p:cBhvr>
                                      <p:to x="100000" y="100000"/>
                                    </p:animScale>
                                    <p:animScale>
                                      <p:cBhvr>
                                        <p:cTn id="69" dur="26">
                                          <p:stCondLst>
                                            <p:cond delay="1642"/>
                                          </p:stCondLst>
                                        </p:cTn>
                                        <p:tgtEl>
                                          <p:spTgt spid="21"/>
                                        </p:tgtEl>
                                      </p:cBhvr>
                                      <p:to x="100000" y="90000"/>
                                    </p:animScale>
                                    <p:animScale>
                                      <p:cBhvr>
                                        <p:cTn id="70" dur="166" decel="50000">
                                          <p:stCondLst>
                                            <p:cond delay="1668"/>
                                          </p:stCondLst>
                                        </p:cTn>
                                        <p:tgtEl>
                                          <p:spTgt spid="21"/>
                                        </p:tgtEl>
                                      </p:cBhvr>
                                      <p:to x="100000" y="100000"/>
                                    </p:animScale>
                                    <p:animScale>
                                      <p:cBhvr>
                                        <p:cTn id="71" dur="26">
                                          <p:stCondLst>
                                            <p:cond delay="1808"/>
                                          </p:stCondLst>
                                        </p:cTn>
                                        <p:tgtEl>
                                          <p:spTgt spid="21"/>
                                        </p:tgtEl>
                                      </p:cBhvr>
                                      <p:to x="100000" y="95000"/>
                                    </p:animScale>
                                    <p:animScale>
                                      <p:cBhvr>
                                        <p:cTn id="72" dur="166" decel="50000">
                                          <p:stCondLst>
                                            <p:cond delay="1834"/>
                                          </p:stCondLst>
                                        </p:cTn>
                                        <p:tgtEl>
                                          <p:spTgt spid="21"/>
                                        </p:tgtEl>
                                      </p:cBhvr>
                                      <p:to x="100000" y="100000"/>
                                    </p:animScale>
                                  </p:childTnLst>
                                </p:cTn>
                              </p:par>
                              <p:par>
                                <p:cTn id="73" presetID="26" presetClass="entr" presetSubtype="0" fill="hold" nodeType="withEffect">
                                  <p:stCondLst>
                                    <p:cond delay="800"/>
                                  </p:stCondLst>
                                  <p:childTnLst>
                                    <p:set>
                                      <p:cBhvr>
                                        <p:cTn id="74" dur="1" fill="hold">
                                          <p:stCondLst>
                                            <p:cond delay="0"/>
                                          </p:stCondLst>
                                        </p:cTn>
                                        <p:tgtEl>
                                          <p:spTgt spid="15"/>
                                        </p:tgtEl>
                                        <p:attrNameLst>
                                          <p:attrName>style.visibility</p:attrName>
                                        </p:attrNameLst>
                                      </p:cBhvr>
                                      <p:to>
                                        <p:strVal val="visible"/>
                                      </p:to>
                                    </p:set>
                                    <p:animEffect transition="in" filter="wipe(down)">
                                      <p:cBhvr>
                                        <p:cTn id="75" dur="580">
                                          <p:stCondLst>
                                            <p:cond delay="0"/>
                                          </p:stCondLst>
                                        </p:cTn>
                                        <p:tgtEl>
                                          <p:spTgt spid="15"/>
                                        </p:tgtEl>
                                      </p:cBhvr>
                                    </p:animEffect>
                                    <p:anim calcmode="lin" valueType="num">
                                      <p:cBhvr>
                                        <p:cTn id="76"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81" dur="26">
                                          <p:stCondLst>
                                            <p:cond delay="650"/>
                                          </p:stCondLst>
                                        </p:cTn>
                                        <p:tgtEl>
                                          <p:spTgt spid="15"/>
                                        </p:tgtEl>
                                      </p:cBhvr>
                                      <p:to x="100000" y="60000"/>
                                    </p:animScale>
                                    <p:animScale>
                                      <p:cBhvr>
                                        <p:cTn id="82" dur="166" decel="50000">
                                          <p:stCondLst>
                                            <p:cond delay="676"/>
                                          </p:stCondLst>
                                        </p:cTn>
                                        <p:tgtEl>
                                          <p:spTgt spid="15"/>
                                        </p:tgtEl>
                                      </p:cBhvr>
                                      <p:to x="100000" y="100000"/>
                                    </p:animScale>
                                    <p:animScale>
                                      <p:cBhvr>
                                        <p:cTn id="83" dur="26">
                                          <p:stCondLst>
                                            <p:cond delay="1312"/>
                                          </p:stCondLst>
                                        </p:cTn>
                                        <p:tgtEl>
                                          <p:spTgt spid="15"/>
                                        </p:tgtEl>
                                      </p:cBhvr>
                                      <p:to x="100000" y="80000"/>
                                    </p:animScale>
                                    <p:animScale>
                                      <p:cBhvr>
                                        <p:cTn id="84" dur="166" decel="50000">
                                          <p:stCondLst>
                                            <p:cond delay="1338"/>
                                          </p:stCondLst>
                                        </p:cTn>
                                        <p:tgtEl>
                                          <p:spTgt spid="15"/>
                                        </p:tgtEl>
                                      </p:cBhvr>
                                      <p:to x="100000" y="100000"/>
                                    </p:animScale>
                                    <p:animScale>
                                      <p:cBhvr>
                                        <p:cTn id="85" dur="26">
                                          <p:stCondLst>
                                            <p:cond delay="1642"/>
                                          </p:stCondLst>
                                        </p:cTn>
                                        <p:tgtEl>
                                          <p:spTgt spid="15"/>
                                        </p:tgtEl>
                                      </p:cBhvr>
                                      <p:to x="100000" y="90000"/>
                                    </p:animScale>
                                    <p:animScale>
                                      <p:cBhvr>
                                        <p:cTn id="86" dur="166" decel="50000">
                                          <p:stCondLst>
                                            <p:cond delay="1668"/>
                                          </p:stCondLst>
                                        </p:cTn>
                                        <p:tgtEl>
                                          <p:spTgt spid="15"/>
                                        </p:tgtEl>
                                      </p:cBhvr>
                                      <p:to x="100000" y="100000"/>
                                    </p:animScale>
                                    <p:animScale>
                                      <p:cBhvr>
                                        <p:cTn id="87" dur="26">
                                          <p:stCondLst>
                                            <p:cond delay="1808"/>
                                          </p:stCondLst>
                                        </p:cTn>
                                        <p:tgtEl>
                                          <p:spTgt spid="15"/>
                                        </p:tgtEl>
                                      </p:cBhvr>
                                      <p:to x="100000" y="95000"/>
                                    </p:animScale>
                                    <p:animScale>
                                      <p:cBhvr>
                                        <p:cTn id="88" dur="166" decel="50000">
                                          <p:stCondLst>
                                            <p:cond delay="1834"/>
                                          </p:stCondLst>
                                        </p:cTn>
                                        <p:tgtEl>
                                          <p:spTgt spid="15"/>
                                        </p:tgtEl>
                                      </p:cBhvr>
                                      <p:to x="100000" y="100000"/>
                                    </p:animScale>
                                  </p:childTnLst>
                                </p:cTn>
                              </p:par>
                            </p:childTnLst>
                          </p:cTn>
                        </p:par>
                        <p:par>
                          <p:cTn id="89" fill="hold">
                            <p:stCondLst>
                              <p:cond delay="3300"/>
                            </p:stCondLst>
                            <p:childTnLst>
                              <p:par>
                                <p:cTn id="90" presetID="21" presetClass="entr" presetSubtype="4"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wheel(4)">
                                      <p:cBhvr>
                                        <p:cTn id="9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noEditPoints="1"/>
          </p:cNvSpPr>
          <p:nvPr/>
        </p:nvSpPr>
        <p:spPr bwMode="auto">
          <a:xfrm>
            <a:off x="857251" y="1797052"/>
            <a:ext cx="2370667" cy="2381249"/>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a:extLst/>
        </p:spPr>
        <p:txBody>
          <a:bodyPr/>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 name="Rectangle 4"/>
          <p:cNvSpPr>
            <a:spLocks noChangeArrowheads="1"/>
          </p:cNvSpPr>
          <p:nvPr/>
        </p:nvSpPr>
        <p:spPr bwMode="auto">
          <a:xfrm>
            <a:off x="1530351" y="2182285"/>
            <a:ext cx="1035540"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3733" b="1">
                <a:solidFill>
                  <a:prstClr val="white"/>
                </a:solidFill>
                <a:latin typeface="微软雅黑" pitchFamily="34" charset="-122"/>
                <a:ea typeface="微软雅黑" pitchFamily="34" charset="-122"/>
              </a:rPr>
              <a:t>35%</a:t>
            </a:r>
            <a:endParaRPr lang="en-US" altLang="zh-CN" sz="3733" b="1">
              <a:solidFill>
                <a:prstClr val="white"/>
              </a:solidFill>
              <a:latin typeface="Arial" charset="0"/>
              <a:ea typeface="华文细黑" pitchFamily="2" charset="-122"/>
            </a:endParaRPr>
          </a:p>
        </p:txBody>
      </p:sp>
      <p:sp>
        <p:nvSpPr>
          <p:cNvPr id="4" name="Freeform 5"/>
          <p:cNvSpPr>
            <a:spLocks noEditPoints="1"/>
          </p:cNvSpPr>
          <p:nvPr/>
        </p:nvSpPr>
        <p:spPr bwMode="auto">
          <a:xfrm>
            <a:off x="3600451" y="1797052"/>
            <a:ext cx="2370667" cy="2381249"/>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a:extLst/>
        </p:spPr>
        <p:txBody>
          <a:bodyPr/>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 name="Rectangle 6"/>
          <p:cNvSpPr>
            <a:spLocks noChangeArrowheads="1"/>
          </p:cNvSpPr>
          <p:nvPr/>
        </p:nvSpPr>
        <p:spPr bwMode="auto">
          <a:xfrm>
            <a:off x="4273551" y="2182285"/>
            <a:ext cx="1035540"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3733" b="1" dirty="0">
                <a:solidFill>
                  <a:prstClr val="white"/>
                </a:solidFill>
                <a:latin typeface="微软雅黑" pitchFamily="34" charset="-122"/>
                <a:ea typeface="微软雅黑" pitchFamily="34" charset="-122"/>
              </a:rPr>
              <a:t>20%</a:t>
            </a:r>
            <a:endParaRPr lang="en-US" altLang="zh-CN" sz="3733" b="1" dirty="0">
              <a:solidFill>
                <a:prstClr val="white"/>
              </a:solidFill>
              <a:latin typeface="Arial" charset="0"/>
              <a:ea typeface="华文细黑" pitchFamily="2" charset="-122"/>
            </a:endParaRPr>
          </a:p>
        </p:txBody>
      </p:sp>
      <p:sp>
        <p:nvSpPr>
          <p:cNvPr id="6" name="Freeform 7"/>
          <p:cNvSpPr>
            <a:spLocks noEditPoints="1"/>
          </p:cNvSpPr>
          <p:nvPr/>
        </p:nvSpPr>
        <p:spPr bwMode="auto">
          <a:xfrm>
            <a:off x="6292851" y="1797052"/>
            <a:ext cx="2370667" cy="2381249"/>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70C0"/>
          </a:solidFill>
          <a:ln>
            <a:noFill/>
          </a:ln>
          <a:extLst/>
        </p:spPr>
        <p:txBody>
          <a:bodyPr/>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7" name="Rectangle 8"/>
          <p:cNvSpPr>
            <a:spLocks noChangeArrowheads="1"/>
          </p:cNvSpPr>
          <p:nvPr/>
        </p:nvSpPr>
        <p:spPr bwMode="auto">
          <a:xfrm>
            <a:off x="6965951" y="2182285"/>
            <a:ext cx="1035540"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3733" b="1">
                <a:solidFill>
                  <a:prstClr val="white"/>
                </a:solidFill>
                <a:latin typeface="微软雅黑" pitchFamily="34" charset="-122"/>
                <a:ea typeface="微软雅黑" pitchFamily="34" charset="-122"/>
              </a:rPr>
              <a:t>18%</a:t>
            </a:r>
            <a:endParaRPr lang="en-US" altLang="zh-CN" sz="3733" b="1">
              <a:solidFill>
                <a:prstClr val="white"/>
              </a:solidFill>
              <a:latin typeface="Arial" charset="0"/>
              <a:ea typeface="华文细黑" pitchFamily="2" charset="-122"/>
            </a:endParaRPr>
          </a:p>
        </p:txBody>
      </p:sp>
      <p:sp>
        <p:nvSpPr>
          <p:cNvPr id="8" name="Freeform 9"/>
          <p:cNvSpPr>
            <a:spLocks noEditPoints="1"/>
          </p:cNvSpPr>
          <p:nvPr/>
        </p:nvSpPr>
        <p:spPr bwMode="auto">
          <a:xfrm>
            <a:off x="8959851" y="1797052"/>
            <a:ext cx="2370667" cy="2381249"/>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F0"/>
          </a:solidFill>
          <a:ln>
            <a:noFill/>
          </a:ln>
          <a:extLst/>
        </p:spPr>
        <p:txBody>
          <a:bodyPr/>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9" name="Rectangle 10"/>
          <p:cNvSpPr>
            <a:spLocks noChangeArrowheads="1"/>
          </p:cNvSpPr>
          <p:nvPr/>
        </p:nvSpPr>
        <p:spPr bwMode="auto">
          <a:xfrm>
            <a:off x="9632951" y="2182285"/>
            <a:ext cx="1035540"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3733" b="1">
                <a:solidFill>
                  <a:prstClr val="white"/>
                </a:solidFill>
                <a:latin typeface="微软雅黑" pitchFamily="34" charset="-122"/>
                <a:ea typeface="微软雅黑" pitchFamily="34" charset="-122"/>
              </a:rPr>
              <a:t>17%</a:t>
            </a:r>
            <a:endParaRPr lang="en-US" altLang="zh-CN" sz="3733" b="1">
              <a:solidFill>
                <a:prstClr val="white"/>
              </a:solidFill>
              <a:latin typeface="Arial" charset="0"/>
              <a:ea typeface="华文细黑" pitchFamily="2" charset="-122"/>
            </a:endParaRPr>
          </a:p>
        </p:txBody>
      </p:sp>
      <p:sp>
        <p:nvSpPr>
          <p:cNvPr id="10" name="Rectangle 11"/>
          <p:cNvSpPr>
            <a:spLocks noChangeArrowheads="1"/>
          </p:cNvSpPr>
          <p:nvPr/>
        </p:nvSpPr>
        <p:spPr bwMode="auto">
          <a:xfrm>
            <a:off x="1295401" y="2715684"/>
            <a:ext cx="15113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p:txBody>
      </p:sp>
      <p:sp>
        <p:nvSpPr>
          <p:cNvPr id="11" name="Rectangle 12"/>
          <p:cNvSpPr>
            <a:spLocks noChangeArrowheads="1"/>
          </p:cNvSpPr>
          <p:nvPr/>
        </p:nvSpPr>
        <p:spPr bwMode="auto">
          <a:xfrm>
            <a:off x="4025901" y="2715684"/>
            <a:ext cx="15113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p:txBody>
      </p:sp>
      <p:sp>
        <p:nvSpPr>
          <p:cNvPr id="12" name="Rectangle 13"/>
          <p:cNvSpPr>
            <a:spLocks noChangeArrowheads="1"/>
          </p:cNvSpPr>
          <p:nvPr/>
        </p:nvSpPr>
        <p:spPr bwMode="auto">
          <a:xfrm>
            <a:off x="6731001" y="2715684"/>
            <a:ext cx="15113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p:txBody>
      </p:sp>
      <p:sp>
        <p:nvSpPr>
          <p:cNvPr id="13" name="Rectangle 14"/>
          <p:cNvSpPr>
            <a:spLocks noChangeArrowheads="1"/>
          </p:cNvSpPr>
          <p:nvPr/>
        </p:nvSpPr>
        <p:spPr bwMode="auto">
          <a:xfrm>
            <a:off x="9372601" y="2715684"/>
            <a:ext cx="15113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a:p>
            <a:pPr fontAlgn="base">
              <a:lnSpc>
                <a:spcPct val="120000"/>
              </a:lnSpc>
              <a:spcBef>
                <a:spcPct val="0"/>
              </a:spcBef>
              <a:spcAft>
                <a:spcPct val="0"/>
              </a:spcAft>
            </a:pPr>
            <a:r>
              <a:rPr lang="zh-CN" altLang="en-US" sz="1600" b="1">
                <a:solidFill>
                  <a:prstClr val="white"/>
                </a:solidFill>
                <a:latin typeface="Arial" charset="0"/>
                <a:ea typeface="微软雅黑" pitchFamily="34" charset="-122"/>
              </a:rPr>
              <a:t>单击添加文本</a:t>
            </a:r>
          </a:p>
        </p:txBody>
      </p:sp>
      <p:sp>
        <p:nvSpPr>
          <p:cNvPr id="14" name="Text Box 15"/>
          <p:cNvSpPr txBox="1">
            <a:spLocks noChangeArrowheads="1"/>
          </p:cNvSpPr>
          <p:nvPr/>
        </p:nvSpPr>
        <p:spPr bwMode="auto">
          <a:xfrm>
            <a:off x="1007533" y="4673601"/>
            <a:ext cx="10464800" cy="1668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pPr>
            <a:r>
              <a:rPr lang="zh-CN" altLang="en-US" sz="2133" b="1" dirty="0">
                <a:solidFill>
                  <a:srgbClr val="0070C0"/>
                </a:solidFill>
                <a:latin typeface="Arial" charset="0"/>
                <a:ea typeface="微软雅黑" pitchFamily="34" charset="-122"/>
              </a:rPr>
              <a:t>单击添加标题文本</a:t>
            </a:r>
          </a:p>
          <a:p>
            <a:pPr fontAlgn="base">
              <a:lnSpc>
                <a:spcPct val="120000"/>
              </a:lnSpc>
              <a:spcBef>
                <a:spcPct val="0"/>
              </a:spcBef>
              <a:spcAft>
                <a:spcPct val="0"/>
              </a:spcAft>
            </a:pPr>
            <a:r>
              <a:rPr lang="zh-CN" altLang="en-US" sz="1600" b="1" dirty="0">
                <a:solidFill>
                  <a:srgbClr val="5F5F5F"/>
                </a:solidFill>
                <a:latin typeface="Arial" charset="0"/>
                <a:ea typeface="微软雅黑" pitchFamily="34" charset="-122"/>
              </a:rPr>
              <a:t>单击添加文本     单击添加文本    单击添加文本    单击添加文本     单击添加文本    单击添加文本    单击添加文本</a:t>
            </a:r>
          </a:p>
          <a:p>
            <a:pPr fontAlgn="base">
              <a:lnSpc>
                <a:spcPct val="120000"/>
              </a:lnSpc>
              <a:spcBef>
                <a:spcPct val="0"/>
              </a:spcBef>
              <a:spcAft>
                <a:spcPct val="0"/>
              </a:spcAft>
            </a:pPr>
            <a:r>
              <a:rPr lang="zh-CN" altLang="en-US" sz="1600" b="1" dirty="0">
                <a:solidFill>
                  <a:srgbClr val="5F5F5F"/>
                </a:solidFill>
                <a:latin typeface="Arial" charset="0"/>
                <a:ea typeface="微软雅黑" pitchFamily="34" charset="-122"/>
              </a:rPr>
              <a:t>单击添加文本     单击添加文本    单击添加文本    单击添加文本     单击添加文本    单击添加文本    单击添加文本</a:t>
            </a:r>
          </a:p>
          <a:p>
            <a:pPr fontAlgn="base">
              <a:lnSpc>
                <a:spcPct val="120000"/>
              </a:lnSpc>
              <a:spcBef>
                <a:spcPct val="0"/>
              </a:spcBef>
              <a:spcAft>
                <a:spcPct val="0"/>
              </a:spcAft>
            </a:pPr>
            <a:r>
              <a:rPr lang="zh-CN" altLang="en-US" sz="1600" b="1" dirty="0">
                <a:solidFill>
                  <a:srgbClr val="5F5F5F"/>
                </a:solidFill>
                <a:latin typeface="Arial" charset="0"/>
                <a:ea typeface="微软雅黑" pitchFamily="34" charset="-122"/>
              </a:rPr>
              <a:t>单击添加文本     单击添加文本    单击添加文本    单击添加文本     单击添加文本    单击添加文本    单击添加文本</a:t>
            </a:r>
          </a:p>
          <a:p>
            <a:pPr fontAlgn="base">
              <a:lnSpc>
                <a:spcPct val="120000"/>
              </a:lnSpc>
              <a:spcBef>
                <a:spcPct val="0"/>
              </a:spcBef>
              <a:spcAft>
                <a:spcPct val="0"/>
              </a:spcAft>
            </a:pPr>
            <a:r>
              <a:rPr lang="zh-CN" altLang="en-US" sz="1600" b="1" dirty="0">
                <a:solidFill>
                  <a:srgbClr val="5F5F5F"/>
                </a:solidFill>
                <a:latin typeface="Arial" charset="0"/>
                <a:ea typeface="微软雅黑" pitchFamily="34" charset="-122"/>
              </a:rPr>
              <a:t>单击添加文本     单击添加文本    单击添加文本    单击添加文本     单击添加文本    单击添加文本    单击添加文本</a:t>
            </a:r>
          </a:p>
        </p:txBody>
      </p:sp>
      <p:sp>
        <p:nvSpPr>
          <p:cNvPr id="15"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2531855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0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5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anim calcmode="lin" valueType="num">
                                      <p:cBhvr>
                                        <p:cTn id="58" dur="500" fill="hold"/>
                                        <p:tgtEl>
                                          <p:spTgt spid="9"/>
                                        </p:tgtEl>
                                        <p:attrNameLst>
                                          <p:attrName>ppt_x</p:attrName>
                                        </p:attrNameLst>
                                      </p:cBhvr>
                                      <p:tavLst>
                                        <p:tav tm="0">
                                          <p:val>
                                            <p:strVal val="#ppt_x"/>
                                          </p:val>
                                        </p:tav>
                                        <p:tav tm="100000">
                                          <p:val>
                                            <p:strVal val="#ppt_x"/>
                                          </p:val>
                                        </p:tav>
                                      </p:tavLst>
                                    </p:anim>
                                    <p:anim calcmode="lin" valueType="num">
                                      <p:cBhvr>
                                        <p:cTn id="59" dur="500" fill="hold"/>
                                        <p:tgtEl>
                                          <p:spTgt spid="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anim calcmode="lin" valueType="num">
                                      <p:cBhvr>
                                        <p:cTn id="63" dur="500" fill="hold"/>
                                        <p:tgtEl>
                                          <p:spTgt spid="13"/>
                                        </p:tgtEl>
                                        <p:attrNameLst>
                                          <p:attrName>ppt_x</p:attrName>
                                        </p:attrNameLst>
                                      </p:cBhvr>
                                      <p:tavLst>
                                        <p:tav tm="0">
                                          <p:val>
                                            <p:strVal val="#ppt_x"/>
                                          </p:val>
                                        </p:tav>
                                        <p:tav tm="100000">
                                          <p:val>
                                            <p:strVal val="#ppt_x"/>
                                          </p:val>
                                        </p:tav>
                                      </p:tavLst>
                                    </p:anim>
                                    <p:anim calcmode="lin" valueType="num">
                                      <p:cBhvr>
                                        <p:cTn id="64" dur="500" fill="hold"/>
                                        <p:tgtEl>
                                          <p:spTgt spid="13"/>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200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anim calcmode="lin" valueType="num">
                                      <p:cBhvr>
                                        <p:cTn id="68" dur="500" fill="hold"/>
                                        <p:tgtEl>
                                          <p:spTgt spid="14"/>
                                        </p:tgtEl>
                                        <p:attrNameLst>
                                          <p:attrName>ppt_x</p:attrName>
                                        </p:attrNameLst>
                                      </p:cBhvr>
                                      <p:tavLst>
                                        <p:tav tm="0">
                                          <p:val>
                                            <p:strVal val="#ppt_x"/>
                                          </p:val>
                                        </p:tav>
                                        <p:tav tm="100000">
                                          <p:val>
                                            <p:strVal val="#ppt_x"/>
                                          </p:val>
                                        </p:tav>
                                      </p:tavLst>
                                    </p:anim>
                                    <p:anim calcmode="lin" valueType="num">
                                      <p:cBhvr>
                                        <p:cTn id="69" dur="500" fill="hold"/>
                                        <p:tgtEl>
                                          <p:spTgt spid="14"/>
                                        </p:tgtEl>
                                        <p:attrNameLst>
                                          <p:attrName>ppt_y</p:attrName>
                                        </p:attrNameLst>
                                      </p:cBhvr>
                                      <p:tavLst>
                                        <p:tav tm="0">
                                          <p:val>
                                            <p:strVal val="#ppt_y-.1"/>
                                          </p:val>
                                        </p:tav>
                                        <p:tav tm="100000">
                                          <p:val>
                                            <p:strVal val="#ppt_y"/>
                                          </p:val>
                                        </p:tav>
                                      </p:tavLst>
                                    </p:anim>
                                  </p:childTnLst>
                                </p:cTn>
                              </p:par>
                            </p:childTnLst>
                          </p:cTn>
                        </p:par>
                        <p:par>
                          <p:cTn id="70" fill="hold">
                            <p:stCondLst>
                              <p:cond delay="2500"/>
                            </p:stCondLst>
                            <p:childTnLst>
                              <p:par>
                                <p:cTn id="71" presetID="21" presetClass="entr" presetSubtype="4"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heel(4)">
                                      <p:cBhvr>
                                        <p:cTn id="7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utoUpdateAnimBg="0"/>
      <p:bldP spid="4" grpId="0" animBg="1"/>
      <p:bldP spid="5" grpId="0" autoUpdateAnimBg="0"/>
      <p:bldP spid="6" grpId="0" animBg="1"/>
      <p:bldP spid="7" grpId="0" autoUpdateAnimBg="0"/>
      <p:bldP spid="8" grpId="0" animBg="1"/>
      <p:bldP spid="9" grpId="0" autoUpdateAnimBg="0"/>
      <p:bldP spid="10" grpId="0" autoUpdateAnimBg="0"/>
      <p:bldP spid="11" grpId="0" autoUpdateAnimBg="0"/>
      <p:bldP spid="12" grpId="0" autoUpdateAnimBg="0"/>
      <p:bldP spid="13" grpId="0" autoUpdateAnimBg="0"/>
      <p:bldP spid="14" grpId="0" autoUpdateAnimBg="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noEditPoints="1"/>
          </p:cNvSpPr>
          <p:nvPr/>
        </p:nvSpPr>
        <p:spPr bwMode="auto">
          <a:xfrm>
            <a:off x="8473940" y="2923315"/>
            <a:ext cx="2101029" cy="2101851"/>
          </a:xfrm>
          <a:custGeom>
            <a:avLst/>
            <a:gdLst>
              <a:gd name="T0" fmla="*/ 2795 w 2801"/>
              <a:gd name="T1" fmla="*/ 1534 h 2801"/>
              <a:gd name="T2" fmla="*/ 2801 w 2801"/>
              <a:gd name="T3" fmla="*/ 1401 h 2801"/>
              <a:gd name="T4" fmla="*/ 2795 w 2801"/>
              <a:gd name="T5" fmla="*/ 1268 h 2801"/>
              <a:gd name="T6" fmla="*/ 2509 w 2801"/>
              <a:gd name="T7" fmla="*/ 1237 h 2801"/>
              <a:gd name="T8" fmla="*/ 2443 w 2801"/>
              <a:gd name="T9" fmla="*/ 988 h 2801"/>
              <a:gd name="T10" fmla="*/ 2675 w 2801"/>
              <a:gd name="T11" fmla="*/ 819 h 2801"/>
              <a:gd name="T12" fmla="*/ 2542 w 2801"/>
              <a:gd name="T13" fmla="*/ 588 h 2801"/>
              <a:gd name="T14" fmla="*/ 2279 w 2801"/>
              <a:gd name="T15" fmla="*/ 705 h 2801"/>
              <a:gd name="T16" fmla="*/ 2097 w 2801"/>
              <a:gd name="T17" fmla="*/ 523 h 2801"/>
              <a:gd name="T18" fmla="*/ 2213 w 2801"/>
              <a:gd name="T19" fmla="*/ 260 h 2801"/>
              <a:gd name="T20" fmla="*/ 1983 w 2801"/>
              <a:gd name="T21" fmla="*/ 127 h 2801"/>
              <a:gd name="T22" fmla="*/ 1814 w 2801"/>
              <a:gd name="T23" fmla="*/ 359 h 2801"/>
              <a:gd name="T24" fmla="*/ 1564 w 2801"/>
              <a:gd name="T25" fmla="*/ 292 h 2801"/>
              <a:gd name="T26" fmla="*/ 1534 w 2801"/>
              <a:gd name="T27" fmla="*/ 7 h 2801"/>
              <a:gd name="T28" fmla="*/ 1401 w 2801"/>
              <a:gd name="T29" fmla="*/ 0 h 2801"/>
              <a:gd name="T30" fmla="*/ 1268 w 2801"/>
              <a:gd name="T31" fmla="*/ 7 h 2801"/>
              <a:gd name="T32" fmla="*/ 1238 w 2801"/>
              <a:gd name="T33" fmla="*/ 292 h 2801"/>
              <a:gd name="T34" fmla="*/ 988 w 2801"/>
              <a:gd name="T35" fmla="*/ 359 h 2801"/>
              <a:gd name="T36" fmla="*/ 819 w 2801"/>
              <a:gd name="T37" fmla="*/ 127 h 2801"/>
              <a:gd name="T38" fmla="*/ 588 w 2801"/>
              <a:gd name="T39" fmla="*/ 260 h 2801"/>
              <a:gd name="T40" fmla="*/ 705 w 2801"/>
              <a:gd name="T41" fmla="*/ 523 h 2801"/>
              <a:gd name="T42" fmla="*/ 523 w 2801"/>
              <a:gd name="T43" fmla="*/ 705 h 2801"/>
              <a:gd name="T44" fmla="*/ 260 w 2801"/>
              <a:gd name="T45" fmla="*/ 588 h 2801"/>
              <a:gd name="T46" fmla="*/ 127 w 2801"/>
              <a:gd name="T47" fmla="*/ 819 h 2801"/>
              <a:gd name="T48" fmla="*/ 359 w 2801"/>
              <a:gd name="T49" fmla="*/ 988 h 2801"/>
              <a:gd name="T50" fmla="*/ 292 w 2801"/>
              <a:gd name="T51" fmla="*/ 1237 h 2801"/>
              <a:gd name="T52" fmla="*/ 7 w 2801"/>
              <a:gd name="T53" fmla="*/ 1268 h 2801"/>
              <a:gd name="T54" fmla="*/ 0 w 2801"/>
              <a:gd name="T55" fmla="*/ 1401 h 2801"/>
              <a:gd name="T56" fmla="*/ 7 w 2801"/>
              <a:gd name="T57" fmla="*/ 1534 h 2801"/>
              <a:gd name="T58" fmla="*/ 292 w 2801"/>
              <a:gd name="T59" fmla="*/ 1564 h 2801"/>
              <a:gd name="T60" fmla="*/ 359 w 2801"/>
              <a:gd name="T61" fmla="*/ 1814 h 2801"/>
              <a:gd name="T62" fmla="*/ 127 w 2801"/>
              <a:gd name="T63" fmla="*/ 1983 h 2801"/>
              <a:gd name="T64" fmla="*/ 260 w 2801"/>
              <a:gd name="T65" fmla="*/ 2213 h 2801"/>
              <a:gd name="T66" fmla="*/ 523 w 2801"/>
              <a:gd name="T67" fmla="*/ 2097 h 2801"/>
              <a:gd name="T68" fmla="*/ 705 w 2801"/>
              <a:gd name="T69" fmla="*/ 2279 h 2801"/>
              <a:gd name="T70" fmla="*/ 588 w 2801"/>
              <a:gd name="T71" fmla="*/ 2542 h 2801"/>
              <a:gd name="T72" fmla="*/ 819 w 2801"/>
              <a:gd name="T73" fmla="*/ 2675 h 2801"/>
              <a:gd name="T74" fmla="*/ 988 w 2801"/>
              <a:gd name="T75" fmla="*/ 2443 h 2801"/>
              <a:gd name="T76" fmla="*/ 1238 w 2801"/>
              <a:gd name="T77" fmla="*/ 2509 h 2801"/>
              <a:gd name="T78" fmla="*/ 1268 w 2801"/>
              <a:gd name="T79" fmla="*/ 2795 h 2801"/>
              <a:gd name="T80" fmla="*/ 1401 w 2801"/>
              <a:gd name="T81" fmla="*/ 2801 h 2801"/>
              <a:gd name="T82" fmla="*/ 1534 w 2801"/>
              <a:gd name="T83" fmla="*/ 2795 h 2801"/>
              <a:gd name="T84" fmla="*/ 1564 w 2801"/>
              <a:gd name="T85" fmla="*/ 2509 h 2801"/>
              <a:gd name="T86" fmla="*/ 1814 w 2801"/>
              <a:gd name="T87" fmla="*/ 2443 h 2801"/>
              <a:gd name="T88" fmla="*/ 1983 w 2801"/>
              <a:gd name="T89" fmla="*/ 2675 h 2801"/>
              <a:gd name="T90" fmla="*/ 2214 w 2801"/>
              <a:gd name="T91" fmla="*/ 2542 h 2801"/>
              <a:gd name="T92" fmla="*/ 2097 w 2801"/>
              <a:gd name="T93" fmla="*/ 2279 h 2801"/>
              <a:gd name="T94" fmla="*/ 2279 w 2801"/>
              <a:gd name="T95" fmla="*/ 2097 h 2801"/>
              <a:gd name="T96" fmla="*/ 2542 w 2801"/>
              <a:gd name="T97" fmla="*/ 2213 h 2801"/>
              <a:gd name="T98" fmla="*/ 2675 w 2801"/>
              <a:gd name="T99" fmla="*/ 1983 h 2801"/>
              <a:gd name="T100" fmla="*/ 2443 w 2801"/>
              <a:gd name="T101" fmla="*/ 1814 h 2801"/>
              <a:gd name="T102" fmla="*/ 2509 w 2801"/>
              <a:gd name="T103" fmla="*/ 1564 h 2801"/>
              <a:gd name="T104" fmla="*/ 2795 w 2801"/>
              <a:gd name="T105" fmla="*/ 1534 h 2801"/>
              <a:gd name="T106" fmla="*/ 1401 w 2801"/>
              <a:gd name="T107" fmla="*/ 488 h 2801"/>
              <a:gd name="T108" fmla="*/ 2313 w 2801"/>
              <a:gd name="T109" fmla="*/ 1401 h 2801"/>
              <a:gd name="T110" fmla="*/ 1401 w 2801"/>
              <a:gd name="T111" fmla="*/ 2313 h 2801"/>
              <a:gd name="T112" fmla="*/ 488 w 2801"/>
              <a:gd name="T113" fmla="*/ 1401 h 2801"/>
              <a:gd name="T114" fmla="*/ 1401 w 2801"/>
              <a:gd name="T115" fmla="*/ 488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rgbClr val="00B0F0"/>
          </a:solidFill>
          <a:ln>
            <a:noFill/>
          </a:ln>
        </p:spPr>
        <p:txBody>
          <a:bodyPr lIns="91416" tIns="45708" rIns="91416" bIns="45708"/>
          <a:lstStyle/>
          <a:p>
            <a:pPr fontAlgn="base">
              <a:spcBef>
                <a:spcPct val="0"/>
              </a:spcBef>
              <a:spcAft>
                <a:spcPct val="0"/>
              </a:spcAft>
            </a:pPr>
            <a:endParaRPr lang="zh-CN" altLang="en-US" sz="2133">
              <a:solidFill>
                <a:prstClr val="black"/>
              </a:solidFill>
              <a:latin typeface="Arial" charset="0"/>
              <a:ea typeface="华文细黑" pitchFamily="2" charset="-122"/>
            </a:endParaRPr>
          </a:p>
        </p:txBody>
      </p:sp>
      <p:sp>
        <p:nvSpPr>
          <p:cNvPr id="3" name="Freeform 7"/>
          <p:cNvSpPr>
            <a:spLocks noEditPoints="1"/>
          </p:cNvSpPr>
          <p:nvPr/>
        </p:nvSpPr>
        <p:spPr bwMode="auto">
          <a:xfrm>
            <a:off x="6287219" y="1899379"/>
            <a:ext cx="2492989" cy="2492375"/>
          </a:xfrm>
          <a:custGeom>
            <a:avLst/>
            <a:gdLst>
              <a:gd name="T0" fmla="*/ 3315 w 3322"/>
              <a:gd name="T1" fmla="*/ 1820 h 3322"/>
              <a:gd name="T2" fmla="*/ 3322 w 3322"/>
              <a:gd name="T3" fmla="*/ 1661 h 3322"/>
              <a:gd name="T4" fmla="*/ 3315 w 3322"/>
              <a:gd name="T5" fmla="*/ 1503 h 3322"/>
              <a:gd name="T6" fmla="*/ 2976 w 3322"/>
              <a:gd name="T7" fmla="*/ 1468 h 3322"/>
              <a:gd name="T8" fmla="*/ 2897 w 3322"/>
              <a:gd name="T9" fmla="*/ 1172 h 3322"/>
              <a:gd name="T10" fmla="*/ 3172 w 3322"/>
              <a:gd name="T11" fmla="*/ 972 h 3322"/>
              <a:gd name="T12" fmla="*/ 3014 w 3322"/>
              <a:gd name="T13" fmla="*/ 698 h 3322"/>
              <a:gd name="T14" fmla="*/ 2703 w 3322"/>
              <a:gd name="T15" fmla="*/ 836 h 3322"/>
              <a:gd name="T16" fmla="*/ 2486 w 3322"/>
              <a:gd name="T17" fmla="*/ 620 h 3322"/>
              <a:gd name="T18" fmla="*/ 2625 w 3322"/>
              <a:gd name="T19" fmla="*/ 308 h 3322"/>
              <a:gd name="T20" fmla="*/ 2351 w 3322"/>
              <a:gd name="T21" fmla="*/ 150 h 3322"/>
              <a:gd name="T22" fmla="*/ 2151 w 3322"/>
              <a:gd name="T23" fmla="*/ 426 h 3322"/>
              <a:gd name="T24" fmla="*/ 1855 w 3322"/>
              <a:gd name="T25" fmla="*/ 347 h 3322"/>
              <a:gd name="T26" fmla="*/ 1819 w 3322"/>
              <a:gd name="T27" fmla="*/ 8 h 3322"/>
              <a:gd name="T28" fmla="*/ 1661 w 3322"/>
              <a:gd name="T29" fmla="*/ 0 h 3322"/>
              <a:gd name="T30" fmla="*/ 1503 w 3322"/>
              <a:gd name="T31" fmla="*/ 8 h 3322"/>
              <a:gd name="T32" fmla="*/ 1467 w 3322"/>
              <a:gd name="T33" fmla="*/ 347 h 3322"/>
              <a:gd name="T34" fmla="*/ 1171 w 3322"/>
              <a:gd name="T35" fmla="*/ 426 h 3322"/>
              <a:gd name="T36" fmla="*/ 971 w 3322"/>
              <a:gd name="T37" fmla="*/ 150 h 3322"/>
              <a:gd name="T38" fmla="*/ 697 w 3322"/>
              <a:gd name="T39" fmla="*/ 308 h 3322"/>
              <a:gd name="T40" fmla="*/ 836 w 3322"/>
              <a:gd name="T41" fmla="*/ 620 h 3322"/>
              <a:gd name="T42" fmla="*/ 619 w 3322"/>
              <a:gd name="T43" fmla="*/ 836 h 3322"/>
              <a:gd name="T44" fmla="*/ 308 w 3322"/>
              <a:gd name="T45" fmla="*/ 698 h 3322"/>
              <a:gd name="T46" fmla="*/ 150 w 3322"/>
              <a:gd name="T47" fmla="*/ 972 h 3322"/>
              <a:gd name="T48" fmla="*/ 425 w 3322"/>
              <a:gd name="T49" fmla="*/ 1172 h 3322"/>
              <a:gd name="T50" fmla="*/ 346 w 3322"/>
              <a:gd name="T51" fmla="*/ 1468 h 3322"/>
              <a:gd name="T52" fmla="*/ 8 w 3322"/>
              <a:gd name="T53" fmla="*/ 1503 h 3322"/>
              <a:gd name="T54" fmla="*/ 0 w 3322"/>
              <a:gd name="T55" fmla="*/ 1661 h 3322"/>
              <a:gd name="T56" fmla="*/ 8 w 3322"/>
              <a:gd name="T57" fmla="*/ 1820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3 h 3322"/>
              <a:gd name="T74" fmla="*/ 1171 w 3322"/>
              <a:gd name="T75" fmla="*/ 2897 h 3322"/>
              <a:gd name="T76" fmla="*/ 1467 w 3322"/>
              <a:gd name="T77" fmla="*/ 2976 h 3322"/>
              <a:gd name="T78" fmla="*/ 1503 w 3322"/>
              <a:gd name="T79" fmla="*/ 3315 h 3322"/>
              <a:gd name="T80" fmla="*/ 1661 w 3322"/>
              <a:gd name="T81" fmla="*/ 3322 h 3322"/>
              <a:gd name="T82" fmla="*/ 1819 w 3322"/>
              <a:gd name="T83" fmla="*/ 3315 h 3322"/>
              <a:gd name="T84" fmla="*/ 1855 w 3322"/>
              <a:gd name="T85" fmla="*/ 2976 h 3322"/>
              <a:gd name="T86" fmla="*/ 2151 w 3322"/>
              <a:gd name="T87" fmla="*/ 2897 h 3322"/>
              <a:gd name="T88" fmla="*/ 2351 w 3322"/>
              <a:gd name="T89" fmla="*/ 3173 h 3322"/>
              <a:gd name="T90" fmla="*/ 2625 w 3322"/>
              <a:gd name="T91" fmla="*/ 3014 h 3322"/>
              <a:gd name="T92" fmla="*/ 2486 w 3322"/>
              <a:gd name="T93" fmla="*/ 2703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5 w 3322"/>
              <a:gd name="T105" fmla="*/ 1820 h 3322"/>
              <a:gd name="T106" fmla="*/ 1661 w 3322"/>
              <a:gd name="T107" fmla="*/ 586 h 3322"/>
              <a:gd name="T108" fmla="*/ 2736 w 3322"/>
              <a:gd name="T109" fmla="*/ 1661 h 3322"/>
              <a:gd name="T110" fmla="*/ 1661 w 3322"/>
              <a:gd name="T111" fmla="*/ 2737 h 3322"/>
              <a:gd name="T112" fmla="*/ 586 w 3322"/>
              <a:gd name="T113" fmla="*/ 1661 h 3322"/>
              <a:gd name="T114" fmla="*/ 1661 w 3322"/>
              <a:gd name="T115" fmla="*/ 586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0070C0"/>
          </a:solidFill>
          <a:ln>
            <a:noFill/>
          </a:ln>
        </p:spPr>
        <p:txBody>
          <a:bodyPr lIns="91416" tIns="45708" rIns="91416" bIns="45708"/>
          <a:lstStyle/>
          <a:p>
            <a:pPr fontAlgn="base">
              <a:spcBef>
                <a:spcPct val="0"/>
              </a:spcBef>
              <a:spcAft>
                <a:spcPct val="0"/>
              </a:spcAft>
            </a:pPr>
            <a:endParaRPr lang="zh-CN" altLang="en-US" sz="2133">
              <a:solidFill>
                <a:prstClr val="black"/>
              </a:solidFill>
              <a:latin typeface="Arial" charset="0"/>
              <a:ea typeface="华文细黑" pitchFamily="2" charset="-122"/>
            </a:endParaRPr>
          </a:p>
        </p:txBody>
      </p:sp>
      <p:sp>
        <p:nvSpPr>
          <p:cNvPr id="4" name="Freeform 8"/>
          <p:cNvSpPr>
            <a:spLocks noEditPoints="1"/>
          </p:cNvSpPr>
          <p:nvPr/>
        </p:nvSpPr>
        <p:spPr bwMode="auto">
          <a:xfrm>
            <a:off x="1345675" y="1893027"/>
            <a:ext cx="2492989" cy="2493963"/>
          </a:xfrm>
          <a:custGeom>
            <a:avLst/>
            <a:gdLst>
              <a:gd name="T0" fmla="*/ 3314 w 3322"/>
              <a:gd name="T1" fmla="*/ 1819 h 3322"/>
              <a:gd name="T2" fmla="*/ 3322 w 3322"/>
              <a:gd name="T3" fmla="*/ 1661 h 3322"/>
              <a:gd name="T4" fmla="*/ 3314 w 3322"/>
              <a:gd name="T5" fmla="*/ 1503 h 3322"/>
              <a:gd name="T6" fmla="*/ 2976 w 3322"/>
              <a:gd name="T7" fmla="*/ 1467 h 3322"/>
              <a:gd name="T8" fmla="*/ 2897 w 3322"/>
              <a:gd name="T9" fmla="*/ 1171 h 3322"/>
              <a:gd name="T10" fmla="*/ 3172 w 3322"/>
              <a:gd name="T11" fmla="*/ 971 h 3322"/>
              <a:gd name="T12" fmla="*/ 3014 w 3322"/>
              <a:gd name="T13" fmla="*/ 697 h 3322"/>
              <a:gd name="T14" fmla="*/ 2703 w 3322"/>
              <a:gd name="T15" fmla="*/ 836 h 3322"/>
              <a:gd name="T16" fmla="*/ 2486 w 3322"/>
              <a:gd name="T17" fmla="*/ 619 h 3322"/>
              <a:gd name="T18" fmla="*/ 2625 w 3322"/>
              <a:gd name="T19" fmla="*/ 308 h 3322"/>
              <a:gd name="T20" fmla="*/ 2351 w 3322"/>
              <a:gd name="T21" fmla="*/ 150 h 3322"/>
              <a:gd name="T22" fmla="*/ 2151 w 3322"/>
              <a:gd name="T23" fmla="*/ 425 h 3322"/>
              <a:gd name="T24" fmla="*/ 1855 w 3322"/>
              <a:gd name="T25" fmla="*/ 346 h 3322"/>
              <a:gd name="T26" fmla="*/ 1819 w 3322"/>
              <a:gd name="T27" fmla="*/ 8 h 3322"/>
              <a:gd name="T28" fmla="*/ 1661 w 3322"/>
              <a:gd name="T29" fmla="*/ 0 h 3322"/>
              <a:gd name="T30" fmla="*/ 1503 w 3322"/>
              <a:gd name="T31" fmla="*/ 8 h 3322"/>
              <a:gd name="T32" fmla="*/ 1467 w 3322"/>
              <a:gd name="T33" fmla="*/ 346 h 3322"/>
              <a:gd name="T34" fmla="*/ 1171 w 3322"/>
              <a:gd name="T35" fmla="*/ 425 h 3322"/>
              <a:gd name="T36" fmla="*/ 971 w 3322"/>
              <a:gd name="T37" fmla="*/ 150 h 3322"/>
              <a:gd name="T38" fmla="*/ 697 w 3322"/>
              <a:gd name="T39" fmla="*/ 308 h 3322"/>
              <a:gd name="T40" fmla="*/ 836 w 3322"/>
              <a:gd name="T41" fmla="*/ 619 h 3322"/>
              <a:gd name="T42" fmla="*/ 619 w 3322"/>
              <a:gd name="T43" fmla="*/ 836 h 3322"/>
              <a:gd name="T44" fmla="*/ 308 w 3322"/>
              <a:gd name="T45" fmla="*/ 697 h 3322"/>
              <a:gd name="T46" fmla="*/ 150 w 3322"/>
              <a:gd name="T47" fmla="*/ 971 h 3322"/>
              <a:gd name="T48" fmla="*/ 425 w 3322"/>
              <a:gd name="T49" fmla="*/ 1171 h 3322"/>
              <a:gd name="T50" fmla="*/ 346 w 3322"/>
              <a:gd name="T51" fmla="*/ 1467 h 3322"/>
              <a:gd name="T52" fmla="*/ 8 w 3322"/>
              <a:gd name="T53" fmla="*/ 1503 h 3322"/>
              <a:gd name="T54" fmla="*/ 0 w 3322"/>
              <a:gd name="T55" fmla="*/ 1661 h 3322"/>
              <a:gd name="T56" fmla="*/ 8 w 3322"/>
              <a:gd name="T57" fmla="*/ 1819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2 h 3322"/>
              <a:gd name="T74" fmla="*/ 1171 w 3322"/>
              <a:gd name="T75" fmla="*/ 2897 h 3322"/>
              <a:gd name="T76" fmla="*/ 1467 w 3322"/>
              <a:gd name="T77" fmla="*/ 2976 h 3322"/>
              <a:gd name="T78" fmla="*/ 1503 w 3322"/>
              <a:gd name="T79" fmla="*/ 3314 h 3322"/>
              <a:gd name="T80" fmla="*/ 1661 w 3322"/>
              <a:gd name="T81" fmla="*/ 3322 h 3322"/>
              <a:gd name="T82" fmla="*/ 1819 w 3322"/>
              <a:gd name="T83" fmla="*/ 3314 h 3322"/>
              <a:gd name="T84" fmla="*/ 1855 w 3322"/>
              <a:gd name="T85" fmla="*/ 2976 h 3322"/>
              <a:gd name="T86" fmla="*/ 2151 w 3322"/>
              <a:gd name="T87" fmla="*/ 2897 h 3322"/>
              <a:gd name="T88" fmla="*/ 2351 w 3322"/>
              <a:gd name="T89" fmla="*/ 3172 h 3322"/>
              <a:gd name="T90" fmla="*/ 2625 w 3322"/>
              <a:gd name="T91" fmla="*/ 3014 h 3322"/>
              <a:gd name="T92" fmla="*/ 2486 w 3322"/>
              <a:gd name="T93" fmla="*/ 2702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4 w 3322"/>
              <a:gd name="T105" fmla="*/ 1819 h 3322"/>
              <a:gd name="T106" fmla="*/ 1661 w 3322"/>
              <a:gd name="T107" fmla="*/ 572 h 3322"/>
              <a:gd name="T108" fmla="*/ 2750 w 3322"/>
              <a:gd name="T109" fmla="*/ 1661 h 3322"/>
              <a:gd name="T110" fmla="*/ 1661 w 3322"/>
              <a:gd name="T111" fmla="*/ 2750 h 3322"/>
              <a:gd name="T112" fmla="*/ 572 w 3322"/>
              <a:gd name="T113" fmla="*/ 1661 h 3322"/>
              <a:gd name="T114" fmla="*/ 1661 w 3322"/>
              <a:gd name="T115" fmla="*/ 572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rgbClr val="0070C0"/>
          </a:solidFill>
          <a:ln>
            <a:noFill/>
          </a:ln>
        </p:spPr>
        <p:txBody>
          <a:bodyPr lIns="91416" tIns="45708" rIns="91416" bIns="45708"/>
          <a:lstStyle/>
          <a:p>
            <a:pPr fontAlgn="base">
              <a:spcBef>
                <a:spcPct val="0"/>
              </a:spcBef>
              <a:spcAft>
                <a:spcPct val="0"/>
              </a:spcAft>
            </a:pPr>
            <a:endParaRPr lang="zh-CN" altLang="en-US" sz="2133">
              <a:solidFill>
                <a:prstClr val="black"/>
              </a:solidFill>
              <a:latin typeface="Arial" charset="0"/>
              <a:ea typeface="华文细黑" pitchFamily="2" charset="-122"/>
            </a:endParaRPr>
          </a:p>
        </p:txBody>
      </p:sp>
      <p:sp>
        <p:nvSpPr>
          <p:cNvPr id="5" name="Freeform 9"/>
          <p:cNvSpPr>
            <a:spLocks noEditPoints="1"/>
          </p:cNvSpPr>
          <p:nvPr/>
        </p:nvSpPr>
        <p:spPr bwMode="auto">
          <a:xfrm>
            <a:off x="3537156" y="2620103"/>
            <a:ext cx="3116632" cy="3116263"/>
          </a:xfrm>
          <a:custGeom>
            <a:avLst/>
            <a:gdLst>
              <a:gd name="T0" fmla="*/ 4143 w 4152"/>
              <a:gd name="T1" fmla="*/ 2274 h 4152"/>
              <a:gd name="T2" fmla="*/ 4152 w 4152"/>
              <a:gd name="T3" fmla="*/ 2076 h 4152"/>
              <a:gd name="T4" fmla="*/ 4143 w 4152"/>
              <a:gd name="T5" fmla="*/ 1878 h 4152"/>
              <a:gd name="T6" fmla="*/ 3720 w 4152"/>
              <a:gd name="T7" fmla="*/ 1834 h 4152"/>
              <a:gd name="T8" fmla="*/ 3621 w 4152"/>
              <a:gd name="T9" fmla="*/ 1464 h 4152"/>
              <a:gd name="T10" fmla="*/ 3965 w 4152"/>
              <a:gd name="T11" fmla="*/ 1214 h 4152"/>
              <a:gd name="T12" fmla="*/ 3767 w 4152"/>
              <a:gd name="T13" fmla="*/ 871 h 4152"/>
              <a:gd name="T14" fmla="*/ 3378 w 4152"/>
              <a:gd name="T15" fmla="*/ 1045 h 4152"/>
              <a:gd name="T16" fmla="*/ 3108 w 4152"/>
              <a:gd name="T17" fmla="*/ 774 h 4152"/>
              <a:gd name="T18" fmla="*/ 3281 w 4152"/>
              <a:gd name="T19" fmla="*/ 385 h 4152"/>
              <a:gd name="T20" fmla="*/ 2939 w 4152"/>
              <a:gd name="T21" fmla="*/ 187 h 4152"/>
              <a:gd name="T22" fmla="*/ 2688 w 4152"/>
              <a:gd name="T23" fmla="*/ 532 h 4152"/>
              <a:gd name="T24" fmla="*/ 2318 w 4152"/>
              <a:gd name="T25" fmla="*/ 433 h 4152"/>
              <a:gd name="T26" fmla="*/ 2274 w 4152"/>
              <a:gd name="T27" fmla="*/ 9 h 4152"/>
              <a:gd name="T28" fmla="*/ 2076 w 4152"/>
              <a:gd name="T29" fmla="*/ 0 h 4152"/>
              <a:gd name="T30" fmla="*/ 1879 w 4152"/>
              <a:gd name="T31" fmla="*/ 9 h 4152"/>
              <a:gd name="T32" fmla="*/ 1834 w 4152"/>
              <a:gd name="T33" fmla="*/ 433 h 4152"/>
              <a:gd name="T34" fmla="*/ 1464 w 4152"/>
              <a:gd name="T35" fmla="*/ 531 h 4152"/>
              <a:gd name="T36" fmla="*/ 1214 w 4152"/>
              <a:gd name="T37" fmla="*/ 187 h 4152"/>
              <a:gd name="T38" fmla="*/ 872 w 4152"/>
              <a:gd name="T39" fmla="*/ 385 h 4152"/>
              <a:gd name="T40" fmla="*/ 1045 w 4152"/>
              <a:gd name="T41" fmla="*/ 774 h 4152"/>
              <a:gd name="T42" fmla="*/ 774 w 4152"/>
              <a:gd name="T43" fmla="*/ 1045 h 4152"/>
              <a:gd name="T44" fmla="*/ 385 w 4152"/>
              <a:gd name="T45" fmla="*/ 871 h 4152"/>
              <a:gd name="T46" fmla="*/ 187 w 4152"/>
              <a:gd name="T47" fmla="*/ 1214 h 4152"/>
              <a:gd name="T48" fmla="*/ 532 w 4152"/>
              <a:gd name="T49" fmla="*/ 1464 h 4152"/>
              <a:gd name="T50" fmla="*/ 433 w 4152"/>
              <a:gd name="T51" fmla="*/ 1834 h 4152"/>
              <a:gd name="T52" fmla="*/ 9 w 4152"/>
              <a:gd name="T53" fmla="*/ 1878 h 4152"/>
              <a:gd name="T54" fmla="*/ 0 w 4152"/>
              <a:gd name="T55" fmla="*/ 2076 h 4152"/>
              <a:gd name="T56" fmla="*/ 9 w 4152"/>
              <a:gd name="T57" fmla="*/ 2274 h 4152"/>
              <a:gd name="T58" fmla="*/ 433 w 4152"/>
              <a:gd name="T59" fmla="*/ 2318 h 4152"/>
              <a:gd name="T60" fmla="*/ 532 w 4152"/>
              <a:gd name="T61" fmla="*/ 2688 h 4152"/>
              <a:gd name="T62" fmla="*/ 187 w 4152"/>
              <a:gd name="T63" fmla="*/ 2939 h 4152"/>
              <a:gd name="T64" fmla="*/ 385 w 4152"/>
              <a:gd name="T65" fmla="*/ 3281 h 4152"/>
              <a:gd name="T66" fmla="*/ 774 w 4152"/>
              <a:gd name="T67" fmla="*/ 3107 h 4152"/>
              <a:gd name="T68" fmla="*/ 1045 w 4152"/>
              <a:gd name="T69" fmla="*/ 3378 h 4152"/>
              <a:gd name="T70" fmla="*/ 871 w 4152"/>
              <a:gd name="T71" fmla="*/ 3767 h 4152"/>
              <a:gd name="T72" fmla="*/ 1214 w 4152"/>
              <a:gd name="T73" fmla="*/ 3965 h 4152"/>
              <a:gd name="T74" fmla="*/ 1464 w 4152"/>
              <a:gd name="T75" fmla="*/ 3621 h 4152"/>
              <a:gd name="T76" fmla="*/ 1834 w 4152"/>
              <a:gd name="T77" fmla="*/ 3720 h 4152"/>
              <a:gd name="T78" fmla="*/ 1879 w 4152"/>
              <a:gd name="T79" fmla="*/ 4143 h 4152"/>
              <a:gd name="T80" fmla="*/ 2076 w 4152"/>
              <a:gd name="T81" fmla="*/ 4152 h 4152"/>
              <a:gd name="T82" fmla="*/ 2274 w 4152"/>
              <a:gd name="T83" fmla="*/ 4143 h 4152"/>
              <a:gd name="T84" fmla="*/ 2318 w 4152"/>
              <a:gd name="T85" fmla="*/ 3720 h 4152"/>
              <a:gd name="T86" fmla="*/ 2688 w 4152"/>
              <a:gd name="T87" fmla="*/ 3621 h 4152"/>
              <a:gd name="T88" fmla="*/ 2939 w 4152"/>
              <a:gd name="T89" fmla="*/ 3965 h 4152"/>
              <a:gd name="T90" fmla="*/ 3281 w 4152"/>
              <a:gd name="T91" fmla="*/ 3767 h 4152"/>
              <a:gd name="T92" fmla="*/ 3108 w 4152"/>
              <a:gd name="T93" fmla="*/ 3378 h 4152"/>
              <a:gd name="T94" fmla="*/ 3378 w 4152"/>
              <a:gd name="T95" fmla="*/ 3107 h 4152"/>
              <a:gd name="T96" fmla="*/ 3767 w 4152"/>
              <a:gd name="T97" fmla="*/ 3281 h 4152"/>
              <a:gd name="T98" fmla="*/ 3965 w 4152"/>
              <a:gd name="T99" fmla="*/ 2939 h 4152"/>
              <a:gd name="T100" fmla="*/ 3621 w 4152"/>
              <a:gd name="T101" fmla="*/ 2688 h 4152"/>
              <a:gd name="T102" fmla="*/ 3720 w 4152"/>
              <a:gd name="T103" fmla="*/ 2318 h 4152"/>
              <a:gd name="T104" fmla="*/ 4143 w 4152"/>
              <a:gd name="T105" fmla="*/ 2274 h 4152"/>
              <a:gd name="T106" fmla="*/ 2076 w 4152"/>
              <a:gd name="T107" fmla="*/ 708 h 4152"/>
              <a:gd name="T108" fmla="*/ 3444 w 4152"/>
              <a:gd name="T109" fmla="*/ 2076 h 4152"/>
              <a:gd name="T110" fmla="*/ 2076 w 4152"/>
              <a:gd name="T111" fmla="*/ 3444 h 4152"/>
              <a:gd name="T112" fmla="*/ 708 w 4152"/>
              <a:gd name="T113" fmla="*/ 2076 h 4152"/>
              <a:gd name="T114" fmla="*/ 2076 w 4152"/>
              <a:gd name="T115" fmla="*/ 708 h 4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00B0F0"/>
          </a:solidFill>
          <a:ln>
            <a:noFill/>
          </a:ln>
        </p:spPr>
        <p:txBody>
          <a:bodyPr lIns="91416" tIns="45708" rIns="91416" bIns="45708"/>
          <a:lstStyle/>
          <a:p>
            <a:pPr fontAlgn="base">
              <a:spcBef>
                <a:spcPct val="0"/>
              </a:spcBef>
              <a:spcAft>
                <a:spcPct val="0"/>
              </a:spcAft>
            </a:pPr>
            <a:endParaRPr lang="zh-CN" altLang="en-US" sz="2133">
              <a:solidFill>
                <a:prstClr val="black"/>
              </a:solidFill>
              <a:latin typeface="Arial" charset="0"/>
              <a:ea typeface="华文细黑" pitchFamily="2" charset="-122"/>
            </a:endParaRPr>
          </a:p>
        </p:txBody>
      </p:sp>
      <p:sp>
        <p:nvSpPr>
          <p:cNvPr id="6" name="TextBox 30"/>
          <p:cNvSpPr txBox="1">
            <a:spLocks noChangeArrowheads="1"/>
          </p:cNvSpPr>
          <p:nvPr/>
        </p:nvSpPr>
        <p:spPr bwMode="auto">
          <a:xfrm>
            <a:off x="4260774" y="3855178"/>
            <a:ext cx="1669397" cy="748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pPr>
            <a:r>
              <a:rPr lang="zh-CN" altLang="en-US" sz="2133">
                <a:solidFill>
                  <a:srgbClr val="2D82F4"/>
                </a:solidFill>
                <a:latin typeface="微软雅黑" pitchFamily="34" charset="-122"/>
                <a:ea typeface="微软雅黑" pitchFamily="34" charset="-122"/>
              </a:rPr>
              <a:t>这里输入您的文本</a:t>
            </a:r>
            <a:endParaRPr lang="en-US" altLang="zh-CN" sz="2133">
              <a:solidFill>
                <a:srgbClr val="2D82F4"/>
              </a:solidFill>
              <a:latin typeface="微软雅黑" pitchFamily="34" charset="-122"/>
              <a:ea typeface="微软雅黑" pitchFamily="34" charset="-122"/>
            </a:endParaRPr>
          </a:p>
        </p:txBody>
      </p:sp>
      <p:sp>
        <p:nvSpPr>
          <p:cNvPr id="7" name="TextBox 31"/>
          <p:cNvSpPr txBox="1">
            <a:spLocks noChangeArrowheads="1"/>
          </p:cNvSpPr>
          <p:nvPr/>
        </p:nvSpPr>
        <p:spPr bwMode="auto">
          <a:xfrm>
            <a:off x="1840781" y="2821716"/>
            <a:ext cx="1502776" cy="748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pPr>
            <a:r>
              <a:rPr lang="zh-CN" altLang="en-US" sz="2133">
                <a:solidFill>
                  <a:srgbClr val="2D82F4"/>
                </a:solidFill>
                <a:latin typeface="微软雅黑" pitchFamily="34" charset="-122"/>
                <a:ea typeface="微软雅黑" pitchFamily="34" charset="-122"/>
              </a:rPr>
              <a:t>这里输入您的文本</a:t>
            </a:r>
            <a:endParaRPr lang="en-US" altLang="zh-CN" sz="2133">
              <a:solidFill>
                <a:srgbClr val="2D82F4"/>
              </a:solidFill>
              <a:latin typeface="微软雅黑" pitchFamily="34" charset="-122"/>
              <a:ea typeface="微软雅黑" pitchFamily="34" charset="-122"/>
            </a:endParaRPr>
          </a:p>
        </p:txBody>
      </p:sp>
      <p:sp>
        <p:nvSpPr>
          <p:cNvPr id="8" name="TextBox 32"/>
          <p:cNvSpPr txBox="1">
            <a:spLocks noChangeArrowheads="1"/>
          </p:cNvSpPr>
          <p:nvPr/>
        </p:nvSpPr>
        <p:spPr bwMode="auto">
          <a:xfrm>
            <a:off x="6806130" y="2850290"/>
            <a:ext cx="1502775" cy="748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pPr>
            <a:r>
              <a:rPr lang="zh-CN" altLang="en-US" sz="2133">
                <a:solidFill>
                  <a:srgbClr val="2D82F4"/>
                </a:solidFill>
                <a:latin typeface="微软雅黑" pitchFamily="34" charset="-122"/>
                <a:ea typeface="微软雅黑" pitchFamily="34" charset="-122"/>
              </a:rPr>
              <a:t>这里输入您的文本</a:t>
            </a:r>
            <a:endParaRPr lang="en-US" altLang="zh-CN" sz="2133">
              <a:solidFill>
                <a:srgbClr val="2D82F4"/>
              </a:solidFill>
              <a:latin typeface="微软雅黑" pitchFamily="34" charset="-122"/>
              <a:ea typeface="微软雅黑" pitchFamily="34" charset="-122"/>
            </a:endParaRPr>
          </a:p>
        </p:txBody>
      </p:sp>
      <p:sp>
        <p:nvSpPr>
          <p:cNvPr id="9" name="TextBox 33"/>
          <p:cNvSpPr txBox="1">
            <a:spLocks noChangeArrowheads="1"/>
          </p:cNvSpPr>
          <p:nvPr/>
        </p:nvSpPr>
        <p:spPr bwMode="auto">
          <a:xfrm>
            <a:off x="8770687" y="3655153"/>
            <a:ext cx="1502775" cy="748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pPr>
            <a:r>
              <a:rPr lang="zh-CN" altLang="en-US" sz="2133">
                <a:solidFill>
                  <a:srgbClr val="2D82F4"/>
                </a:solidFill>
                <a:latin typeface="微软雅黑" pitchFamily="34" charset="-122"/>
                <a:ea typeface="微软雅黑" pitchFamily="34" charset="-122"/>
              </a:rPr>
              <a:t>这里输入您的文本</a:t>
            </a:r>
            <a:endParaRPr lang="en-US" altLang="zh-CN" sz="2133">
              <a:solidFill>
                <a:srgbClr val="2D82F4"/>
              </a:solidFill>
              <a:latin typeface="微软雅黑" pitchFamily="34" charset="-122"/>
              <a:ea typeface="微软雅黑" pitchFamily="34" charset="-122"/>
            </a:endParaRPr>
          </a:p>
        </p:txBody>
      </p:sp>
      <p:sp>
        <p:nvSpPr>
          <p:cNvPr id="10" name="TextBox 34"/>
          <p:cNvSpPr txBox="1">
            <a:spLocks noChangeArrowheads="1"/>
          </p:cNvSpPr>
          <p:nvPr/>
        </p:nvSpPr>
        <p:spPr bwMode="auto">
          <a:xfrm>
            <a:off x="1794764" y="1316766"/>
            <a:ext cx="1759849"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1867">
                <a:solidFill>
                  <a:srgbClr val="2D82F4"/>
                </a:solidFill>
                <a:latin typeface="微软雅黑" pitchFamily="34" charset="-122"/>
                <a:ea typeface="微软雅黑" pitchFamily="34" charset="-122"/>
              </a:rPr>
              <a:t>添加标题一</a:t>
            </a:r>
            <a:endParaRPr lang="en-US" altLang="zh-CN" sz="1867">
              <a:solidFill>
                <a:srgbClr val="2D82F4"/>
              </a:solidFill>
              <a:latin typeface="微软雅黑" pitchFamily="34" charset="-122"/>
              <a:ea typeface="微软雅黑" pitchFamily="34" charset="-122"/>
            </a:endParaRPr>
          </a:p>
        </p:txBody>
      </p:sp>
      <p:sp>
        <p:nvSpPr>
          <p:cNvPr id="11" name="TextBox 35"/>
          <p:cNvSpPr txBox="1">
            <a:spLocks noChangeArrowheads="1"/>
          </p:cNvSpPr>
          <p:nvPr/>
        </p:nvSpPr>
        <p:spPr bwMode="auto">
          <a:xfrm>
            <a:off x="4114782" y="2026378"/>
            <a:ext cx="1759849"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1867">
                <a:solidFill>
                  <a:srgbClr val="2D82F4"/>
                </a:solidFill>
                <a:latin typeface="微软雅黑" pitchFamily="34" charset="-122"/>
                <a:ea typeface="微软雅黑" pitchFamily="34" charset="-122"/>
              </a:rPr>
              <a:t>添加标题二</a:t>
            </a:r>
            <a:endParaRPr lang="en-US" altLang="zh-CN" sz="1867">
              <a:solidFill>
                <a:srgbClr val="2D82F4"/>
              </a:solidFill>
              <a:latin typeface="微软雅黑" pitchFamily="34" charset="-122"/>
              <a:ea typeface="微软雅黑" pitchFamily="34" charset="-122"/>
            </a:endParaRPr>
          </a:p>
        </p:txBody>
      </p:sp>
      <p:sp>
        <p:nvSpPr>
          <p:cNvPr id="12" name="TextBox 36"/>
          <p:cNvSpPr txBox="1">
            <a:spLocks noChangeArrowheads="1"/>
          </p:cNvSpPr>
          <p:nvPr/>
        </p:nvSpPr>
        <p:spPr bwMode="auto">
          <a:xfrm>
            <a:off x="6556988" y="1370740"/>
            <a:ext cx="1759851"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1867">
                <a:solidFill>
                  <a:srgbClr val="2D82F4"/>
                </a:solidFill>
                <a:latin typeface="微软雅黑" pitchFamily="34" charset="-122"/>
                <a:ea typeface="微软雅黑" pitchFamily="34" charset="-122"/>
              </a:rPr>
              <a:t>添加标题三</a:t>
            </a:r>
            <a:endParaRPr lang="en-US" altLang="zh-CN" sz="1867">
              <a:solidFill>
                <a:srgbClr val="2D82F4"/>
              </a:solidFill>
              <a:latin typeface="微软雅黑" pitchFamily="34" charset="-122"/>
              <a:ea typeface="微软雅黑" pitchFamily="34" charset="-122"/>
            </a:endParaRPr>
          </a:p>
        </p:txBody>
      </p:sp>
      <p:sp>
        <p:nvSpPr>
          <p:cNvPr id="13" name="TextBox 37"/>
          <p:cNvSpPr txBox="1">
            <a:spLocks noChangeArrowheads="1"/>
          </p:cNvSpPr>
          <p:nvPr/>
        </p:nvSpPr>
        <p:spPr bwMode="auto">
          <a:xfrm>
            <a:off x="8684997" y="2285140"/>
            <a:ext cx="1759849" cy="379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1867">
                <a:solidFill>
                  <a:srgbClr val="2D82F4"/>
                </a:solidFill>
                <a:latin typeface="微软雅黑" pitchFamily="34" charset="-122"/>
                <a:ea typeface="微软雅黑" pitchFamily="34" charset="-122"/>
              </a:rPr>
              <a:t>添加标题四</a:t>
            </a:r>
            <a:endParaRPr lang="en-US" altLang="zh-CN" sz="1867">
              <a:solidFill>
                <a:srgbClr val="2D82F4"/>
              </a:solidFill>
              <a:latin typeface="微软雅黑" pitchFamily="34" charset="-122"/>
              <a:ea typeface="微软雅黑" pitchFamily="34" charset="-122"/>
            </a:endParaRPr>
          </a:p>
        </p:txBody>
      </p:sp>
      <p:sp>
        <p:nvSpPr>
          <p:cNvPr id="14" name="Freeform 6"/>
          <p:cNvSpPr>
            <a:spLocks/>
          </p:cNvSpPr>
          <p:nvPr/>
        </p:nvSpPr>
        <p:spPr bwMode="auto">
          <a:xfrm>
            <a:off x="3262626" y="5566503"/>
            <a:ext cx="4295685" cy="608012"/>
          </a:xfrm>
          <a:custGeom>
            <a:avLst/>
            <a:gdLst>
              <a:gd name="T0" fmla="*/ 190044 w 4297504"/>
              <a:gd name="T1" fmla="*/ 0 h 607261"/>
              <a:gd name="T2" fmla="*/ 327915 w 4297504"/>
              <a:gd name="T3" fmla="*/ 6348 h 607261"/>
              <a:gd name="T4" fmla="*/ 356106 w 4297504"/>
              <a:gd name="T5" fmla="*/ 257434 h 607261"/>
              <a:gd name="T6" fmla="*/ 388526 w 4297504"/>
              <a:gd name="T7" fmla="*/ 313152 h 607261"/>
              <a:gd name="T8" fmla="*/ 647176 w 4297504"/>
              <a:gd name="T9" fmla="*/ 313152 h 607261"/>
              <a:gd name="T10" fmla="*/ 676072 w 4297504"/>
              <a:gd name="T11" fmla="*/ 257434 h 607261"/>
              <a:gd name="T12" fmla="*/ 705672 w 4297504"/>
              <a:gd name="T13" fmla="*/ 6348 h 607261"/>
              <a:gd name="T14" fmla="*/ 981942 w 4297504"/>
              <a:gd name="T15" fmla="*/ 6348 h 607261"/>
              <a:gd name="T16" fmla="*/ 1010133 w 4297504"/>
              <a:gd name="T17" fmla="*/ 257434 h 607261"/>
              <a:gd name="T18" fmla="*/ 1042552 w 4297504"/>
              <a:gd name="T19" fmla="*/ 313152 h 607261"/>
              <a:gd name="T20" fmla="*/ 1301203 w 4297504"/>
              <a:gd name="T21" fmla="*/ 313152 h 607261"/>
              <a:gd name="T22" fmla="*/ 1330098 w 4297504"/>
              <a:gd name="T23" fmla="*/ 257434 h 607261"/>
              <a:gd name="T24" fmla="*/ 1359699 w 4297504"/>
              <a:gd name="T25" fmla="*/ 6348 h 607261"/>
              <a:gd name="T26" fmla="*/ 1635968 w 4297504"/>
              <a:gd name="T27" fmla="*/ 6348 h 607261"/>
              <a:gd name="T28" fmla="*/ 1664159 w 4297504"/>
              <a:gd name="T29" fmla="*/ 257434 h 607261"/>
              <a:gd name="T30" fmla="*/ 1696579 w 4297504"/>
              <a:gd name="T31" fmla="*/ 313152 h 607261"/>
              <a:gd name="T32" fmla="*/ 1955229 w 4297504"/>
              <a:gd name="T33" fmla="*/ 313152 h 607261"/>
              <a:gd name="T34" fmla="*/ 1984125 w 4297504"/>
              <a:gd name="T35" fmla="*/ 257434 h 607261"/>
              <a:gd name="T36" fmla="*/ 2013725 w 4297504"/>
              <a:gd name="T37" fmla="*/ 6348 h 607261"/>
              <a:gd name="T38" fmla="*/ 2289995 w 4297504"/>
              <a:gd name="T39" fmla="*/ 6348 h 607261"/>
              <a:gd name="T40" fmla="*/ 2318186 w 4297504"/>
              <a:gd name="T41" fmla="*/ 257434 h 607261"/>
              <a:gd name="T42" fmla="*/ 2350605 w 4297504"/>
              <a:gd name="T43" fmla="*/ 313152 h 607261"/>
              <a:gd name="T44" fmla="*/ 2609256 w 4297504"/>
              <a:gd name="T45" fmla="*/ 313152 h 607261"/>
              <a:gd name="T46" fmla="*/ 2638151 w 4297504"/>
              <a:gd name="T47" fmla="*/ 257434 h 607261"/>
              <a:gd name="T48" fmla="*/ 2667752 w 4297504"/>
              <a:gd name="T49" fmla="*/ 6348 h 607261"/>
              <a:gd name="T50" fmla="*/ 2944022 w 4297504"/>
              <a:gd name="T51" fmla="*/ 6348 h 607261"/>
              <a:gd name="T52" fmla="*/ 2972213 w 4297504"/>
              <a:gd name="T53" fmla="*/ 257434 h 607261"/>
              <a:gd name="T54" fmla="*/ 3004632 w 4297504"/>
              <a:gd name="T55" fmla="*/ 313152 h 607261"/>
              <a:gd name="T56" fmla="*/ 3263283 w 4297504"/>
              <a:gd name="T57" fmla="*/ 313152 h 607261"/>
              <a:gd name="T58" fmla="*/ 3292178 w 4297504"/>
              <a:gd name="T59" fmla="*/ 257434 h 607261"/>
              <a:gd name="T60" fmla="*/ 3321074 w 4297504"/>
              <a:gd name="T61" fmla="*/ 6348 h 607261"/>
              <a:gd name="T62" fmla="*/ 3598048 w 4297504"/>
              <a:gd name="T63" fmla="*/ 6348 h 607261"/>
              <a:gd name="T64" fmla="*/ 3626239 w 4297504"/>
              <a:gd name="T65" fmla="*/ 257434 h 607261"/>
              <a:gd name="T66" fmla="*/ 3658659 w 4297504"/>
              <a:gd name="T67" fmla="*/ 313152 h 607261"/>
              <a:gd name="T68" fmla="*/ 3917309 w 4297504"/>
              <a:gd name="T69" fmla="*/ 313152 h 607261"/>
              <a:gd name="T70" fmla="*/ 3946205 w 4297504"/>
              <a:gd name="T71" fmla="*/ 257434 h 607261"/>
              <a:gd name="T72" fmla="*/ 3975100 w 4297504"/>
              <a:gd name="T73" fmla="*/ 6348 h 607261"/>
              <a:gd name="T74" fmla="*/ 4252075 w 4297504"/>
              <a:gd name="T75" fmla="*/ 6348 h 607261"/>
              <a:gd name="T76" fmla="*/ 4280266 w 4297504"/>
              <a:gd name="T77" fmla="*/ 257434 h 607261"/>
              <a:gd name="T78" fmla="*/ 4297504 w 4297504"/>
              <a:gd name="T79" fmla="*/ 297378 h 607261"/>
              <a:gd name="T80" fmla="*/ 4297504 w 4297504"/>
              <a:gd name="T81" fmla="*/ 607261 h 607261"/>
              <a:gd name="T82" fmla="*/ 0 w 4297504"/>
              <a:gd name="T83" fmla="*/ 607261 h 607261"/>
              <a:gd name="T84" fmla="*/ 0 w 4297504"/>
              <a:gd name="T85" fmla="*/ 303943 h 607261"/>
              <a:gd name="T86" fmla="*/ 22045 w 4297504"/>
              <a:gd name="T87" fmla="*/ 257434 h 607261"/>
              <a:gd name="T88" fmla="*/ 51645 w 4297504"/>
              <a:gd name="T89" fmla="*/ 6348 h 607261"/>
              <a:gd name="T90" fmla="*/ 190044 w 4297504"/>
              <a:gd name="T91" fmla="*/ 0 h 607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rgbClr val="073E87"/>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133" b="0"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5"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3888282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2100"/>
                            </p:stCondLst>
                            <p:childTnLst>
                              <p:par>
                                <p:cTn id="31" presetID="2" presetClass="exit" presetSubtype="2" fill="hold" grpId="1" nodeType="afterEffect">
                                  <p:stCondLst>
                                    <p:cond delay="0"/>
                                  </p:stCondLst>
                                  <p:childTnLst>
                                    <p:anim calcmode="lin" valueType="num">
                                      <p:cBhvr additive="base">
                                        <p:cTn id="32" dur="1000"/>
                                        <p:tgtEl>
                                          <p:spTgt spid="14"/>
                                        </p:tgtEl>
                                        <p:attrNameLst>
                                          <p:attrName>ppt_x</p:attrName>
                                        </p:attrNameLst>
                                      </p:cBhvr>
                                      <p:tavLst>
                                        <p:tav tm="0">
                                          <p:val>
                                            <p:strVal val="ppt_x"/>
                                          </p:val>
                                        </p:tav>
                                        <p:tav tm="100000">
                                          <p:val>
                                            <p:strVal val="1+ppt_w/2"/>
                                          </p:val>
                                        </p:tav>
                                      </p:tavLst>
                                    </p:anim>
                                    <p:anim calcmode="lin" valueType="num">
                                      <p:cBhvr additive="base">
                                        <p:cTn id="33" dur="1000"/>
                                        <p:tgtEl>
                                          <p:spTgt spid="14"/>
                                        </p:tgtEl>
                                        <p:attrNameLst>
                                          <p:attrName>ppt_y</p:attrName>
                                        </p:attrNameLst>
                                      </p:cBhvr>
                                      <p:tavLst>
                                        <p:tav tm="0">
                                          <p:val>
                                            <p:strVal val="ppt_y"/>
                                          </p:val>
                                        </p:tav>
                                        <p:tav tm="100000">
                                          <p:val>
                                            <p:strVal val="ppt_y"/>
                                          </p:val>
                                        </p:tav>
                                      </p:tavLst>
                                    </p:anim>
                                    <p:set>
                                      <p:cBhvr>
                                        <p:cTn id="34" dur="1" fill="hold">
                                          <p:stCondLst>
                                            <p:cond delay="999"/>
                                          </p:stCondLst>
                                        </p:cTn>
                                        <p:tgtEl>
                                          <p:spTgt spid="14"/>
                                        </p:tgtEl>
                                        <p:attrNameLst>
                                          <p:attrName>style.visibility</p:attrName>
                                        </p:attrNameLst>
                                      </p:cBhvr>
                                      <p:to>
                                        <p:strVal val="hidden"/>
                                      </p:to>
                                    </p:set>
                                  </p:childTnLst>
                                </p:cTn>
                              </p:par>
                              <p:par>
                                <p:cTn id="35" presetID="8" presetClass="emph" presetSubtype="0" fill="hold" grpId="1" nodeType="withEffect">
                                  <p:stCondLst>
                                    <p:cond delay="300"/>
                                  </p:stCondLst>
                                  <p:childTnLst>
                                    <p:animRot by="-21599940">
                                      <p:cBhvr>
                                        <p:cTn id="36" dur="2000" fill="hold"/>
                                        <p:tgtEl>
                                          <p:spTgt spid="5"/>
                                        </p:tgtEl>
                                        <p:attrNameLst>
                                          <p:attrName>r</p:attrName>
                                        </p:attrNameLst>
                                      </p:cBhvr>
                                    </p:animRot>
                                  </p:childTnLst>
                                </p:cTn>
                              </p:par>
                              <p:par>
                                <p:cTn id="37" presetID="8" presetClass="emph" presetSubtype="0" fill="hold" grpId="1" nodeType="withEffect">
                                  <p:stCondLst>
                                    <p:cond delay="500"/>
                                  </p:stCondLst>
                                  <p:childTnLst>
                                    <p:animRot by="-21599940">
                                      <p:cBhvr>
                                        <p:cTn id="38" dur="2000" fill="hold"/>
                                        <p:tgtEl>
                                          <p:spTgt spid="3"/>
                                        </p:tgtEl>
                                        <p:attrNameLst>
                                          <p:attrName>r</p:attrName>
                                        </p:attrNameLst>
                                      </p:cBhvr>
                                    </p:animRot>
                                  </p:childTnLst>
                                </p:cTn>
                              </p:par>
                              <p:par>
                                <p:cTn id="39" presetID="8" presetClass="emph" presetSubtype="0" fill="hold" grpId="1" nodeType="withEffect">
                                  <p:stCondLst>
                                    <p:cond delay="500"/>
                                  </p:stCondLst>
                                  <p:childTnLst>
                                    <p:animRot by="-21599940">
                                      <p:cBhvr>
                                        <p:cTn id="40" dur="2000" fill="hold"/>
                                        <p:tgtEl>
                                          <p:spTgt spid="4"/>
                                        </p:tgtEl>
                                        <p:attrNameLst>
                                          <p:attrName>r</p:attrName>
                                        </p:attrNameLst>
                                      </p:cBhvr>
                                    </p:animRot>
                                  </p:childTnLst>
                                </p:cTn>
                              </p:par>
                              <p:par>
                                <p:cTn id="41" presetID="8" presetClass="emph" presetSubtype="0" fill="hold" grpId="1" nodeType="withEffect">
                                  <p:stCondLst>
                                    <p:cond delay="500"/>
                                  </p:stCondLst>
                                  <p:childTnLst>
                                    <p:animRot by="-21599940">
                                      <p:cBhvr>
                                        <p:cTn id="42" dur="2000" fill="hold"/>
                                        <p:tgtEl>
                                          <p:spTgt spid="2"/>
                                        </p:tgtEl>
                                        <p:attrNameLst>
                                          <p:attrName>r</p:attrName>
                                        </p:attrNameLst>
                                      </p:cBhvr>
                                    </p:animRot>
                                  </p:childTnLst>
                                </p:cTn>
                              </p:par>
                            </p:childTnLst>
                          </p:cTn>
                        </p:par>
                        <p:par>
                          <p:cTn id="43" fill="hold">
                            <p:stCondLst>
                              <p:cond delay="4600"/>
                            </p:stCondLst>
                            <p:childTnLst>
                              <p:par>
                                <p:cTn id="44" presetID="42"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childTnLst>
                          </p:cTn>
                        </p:par>
                        <p:par>
                          <p:cTn id="64" fill="hold">
                            <p:stCondLst>
                              <p:cond delay="5600"/>
                            </p:stCondLst>
                            <p:childTnLst>
                              <p:par>
                                <p:cTn id="65" presetID="31" presetClass="entr" presetSubtype="0"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 calcmode="lin" valueType="num">
                                      <p:cBhvr>
                                        <p:cTn id="69" dur="500" fill="hold"/>
                                        <p:tgtEl>
                                          <p:spTgt spid="7"/>
                                        </p:tgtEl>
                                        <p:attrNameLst>
                                          <p:attrName>style.rotation</p:attrName>
                                        </p:attrNameLst>
                                      </p:cBhvr>
                                      <p:tavLst>
                                        <p:tav tm="0">
                                          <p:val>
                                            <p:fltVal val="90"/>
                                          </p:val>
                                        </p:tav>
                                        <p:tav tm="100000">
                                          <p:val>
                                            <p:fltVal val="0"/>
                                          </p:val>
                                        </p:tav>
                                      </p:tavLst>
                                    </p:anim>
                                    <p:animEffect transition="in" filter="fade">
                                      <p:cBhvr>
                                        <p:cTn id="70" dur="500"/>
                                        <p:tgtEl>
                                          <p:spTgt spid="7"/>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p:cTn id="73" dur="500" fill="hold"/>
                                        <p:tgtEl>
                                          <p:spTgt spid="6"/>
                                        </p:tgtEl>
                                        <p:attrNameLst>
                                          <p:attrName>ppt_w</p:attrName>
                                        </p:attrNameLst>
                                      </p:cBhvr>
                                      <p:tavLst>
                                        <p:tav tm="0">
                                          <p:val>
                                            <p:fltVal val="0"/>
                                          </p:val>
                                        </p:tav>
                                        <p:tav tm="100000">
                                          <p:val>
                                            <p:strVal val="#ppt_w"/>
                                          </p:val>
                                        </p:tav>
                                      </p:tavLst>
                                    </p:anim>
                                    <p:anim calcmode="lin" valueType="num">
                                      <p:cBhvr>
                                        <p:cTn id="74" dur="500" fill="hold"/>
                                        <p:tgtEl>
                                          <p:spTgt spid="6"/>
                                        </p:tgtEl>
                                        <p:attrNameLst>
                                          <p:attrName>ppt_h</p:attrName>
                                        </p:attrNameLst>
                                      </p:cBhvr>
                                      <p:tavLst>
                                        <p:tav tm="0">
                                          <p:val>
                                            <p:fltVal val="0"/>
                                          </p:val>
                                        </p:tav>
                                        <p:tav tm="100000">
                                          <p:val>
                                            <p:strVal val="#ppt_h"/>
                                          </p:val>
                                        </p:tav>
                                      </p:tavLst>
                                    </p:anim>
                                    <p:anim calcmode="lin" valueType="num">
                                      <p:cBhvr>
                                        <p:cTn id="75" dur="500" fill="hold"/>
                                        <p:tgtEl>
                                          <p:spTgt spid="6"/>
                                        </p:tgtEl>
                                        <p:attrNameLst>
                                          <p:attrName>style.rotation</p:attrName>
                                        </p:attrNameLst>
                                      </p:cBhvr>
                                      <p:tavLst>
                                        <p:tav tm="0">
                                          <p:val>
                                            <p:fltVal val="90"/>
                                          </p:val>
                                        </p:tav>
                                        <p:tav tm="100000">
                                          <p:val>
                                            <p:fltVal val="0"/>
                                          </p:val>
                                        </p:tav>
                                      </p:tavLst>
                                    </p:anim>
                                    <p:animEffect transition="in" filter="fade">
                                      <p:cBhvr>
                                        <p:cTn id="76" dur="500"/>
                                        <p:tgtEl>
                                          <p:spTgt spid="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p:cTn id="79" dur="500" fill="hold"/>
                                        <p:tgtEl>
                                          <p:spTgt spid="8"/>
                                        </p:tgtEl>
                                        <p:attrNameLst>
                                          <p:attrName>ppt_w</p:attrName>
                                        </p:attrNameLst>
                                      </p:cBhvr>
                                      <p:tavLst>
                                        <p:tav tm="0">
                                          <p:val>
                                            <p:fltVal val="0"/>
                                          </p:val>
                                        </p:tav>
                                        <p:tav tm="100000">
                                          <p:val>
                                            <p:strVal val="#ppt_w"/>
                                          </p:val>
                                        </p:tav>
                                      </p:tavLst>
                                    </p:anim>
                                    <p:anim calcmode="lin" valueType="num">
                                      <p:cBhvr>
                                        <p:cTn id="80" dur="500" fill="hold"/>
                                        <p:tgtEl>
                                          <p:spTgt spid="8"/>
                                        </p:tgtEl>
                                        <p:attrNameLst>
                                          <p:attrName>ppt_h</p:attrName>
                                        </p:attrNameLst>
                                      </p:cBhvr>
                                      <p:tavLst>
                                        <p:tav tm="0">
                                          <p:val>
                                            <p:fltVal val="0"/>
                                          </p:val>
                                        </p:tav>
                                        <p:tav tm="100000">
                                          <p:val>
                                            <p:strVal val="#ppt_h"/>
                                          </p:val>
                                        </p:tav>
                                      </p:tavLst>
                                    </p:anim>
                                    <p:anim calcmode="lin" valueType="num">
                                      <p:cBhvr>
                                        <p:cTn id="81" dur="500" fill="hold"/>
                                        <p:tgtEl>
                                          <p:spTgt spid="8"/>
                                        </p:tgtEl>
                                        <p:attrNameLst>
                                          <p:attrName>style.rotation</p:attrName>
                                        </p:attrNameLst>
                                      </p:cBhvr>
                                      <p:tavLst>
                                        <p:tav tm="0">
                                          <p:val>
                                            <p:fltVal val="90"/>
                                          </p:val>
                                        </p:tav>
                                        <p:tav tm="100000">
                                          <p:val>
                                            <p:fltVal val="0"/>
                                          </p:val>
                                        </p:tav>
                                      </p:tavLst>
                                    </p:anim>
                                    <p:animEffect transition="in" filter="fade">
                                      <p:cBhvr>
                                        <p:cTn id="82" dur="500"/>
                                        <p:tgtEl>
                                          <p:spTgt spid="8"/>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p:cTn id="85" dur="500" fill="hold"/>
                                        <p:tgtEl>
                                          <p:spTgt spid="9"/>
                                        </p:tgtEl>
                                        <p:attrNameLst>
                                          <p:attrName>ppt_w</p:attrName>
                                        </p:attrNameLst>
                                      </p:cBhvr>
                                      <p:tavLst>
                                        <p:tav tm="0">
                                          <p:val>
                                            <p:fltVal val="0"/>
                                          </p:val>
                                        </p:tav>
                                        <p:tav tm="100000">
                                          <p:val>
                                            <p:strVal val="#ppt_w"/>
                                          </p:val>
                                        </p:tav>
                                      </p:tavLst>
                                    </p:anim>
                                    <p:anim calcmode="lin" valueType="num">
                                      <p:cBhvr>
                                        <p:cTn id="86" dur="500" fill="hold"/>
                                        <p:tgtEl>
                                          <p:spTgt spid="9"/>
                                        </p:tgtEl>
                                        <p:attrNameLst>
                                          <p:attrName>ppt_h</p:attrName>
                                        </p:attrNameLst>
                                      </p:cBhvr>
                                      <p:tavLst>
                                        <p:tav tm="0">
                                          <p:val>
                                            <p:fltVal val="0"/>
                                          </p:val>
                                        </p:tav>
                                        <p:tav tm="100000">
                                          <p:val>
                                            <p:strVal val="#ppt_h"/>
                                          </p:val>
                                        </p:tav>
                                      </p:tavLst>
                                    </p:anim>
                                    <p:anim calcmode="lin" valueType="num">
                                      <p:cBhvr>
                                        <p:cTn id="87" dur="500" fill="hold"/>
                                        <p:tgtEl>
                                          <p:spTgt spid="9"/>
                                        </p:tgtEl>
                                        <p:attrNameLst>
                                          <p:attrName>style.rotation</p:attrName>
                                        </p:attrNameLst>
                                      </p:cBhvr>
                                      <p:tavLst>
                                        <p:tav tm="0">
                                          <p:val>
                                            <p:fltVal val="90"/>
                                          </p:val>
                                        </p:tav>
                                        <p:tav tm="100000">
                                          <p:val>
                                            <p:fltVal val="0"/>
                                          </p:val>
                                        </p:tav>
                                      </p:tavLst>
                                    </p:anim>
                                    <p:animEffect transition="in" filter="fade">
                                      <p:cBhvr>
                                        <p:cTn id="88" dur="500"/>
                                        <p:tgtEl>
                                          <p:spTgt spid="9"/>
                                        </p:tgtEl>
                                      </p:cBhvr>
                                    </p:animEffect>
                                  </p:childTnLst>
                                </p:cTn>
                              </p:par>
                            </p:childTnLst>
                          </p:cTn>
                        </p:par>
                        <p:par>
                          <p:cTn id="89" fill="hold">
                            <p:stCondLst>
                              <p:cond delay="6100"/>
                            </p:stCondLst>
                            <p:childTnLst>
                              <p:par>
                                <p:cTn id="90" presetID="21" presetClass="entr" presetSubtype="4"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heel(4)">
                                      <p:cBhvr>
                                        <p:cTn id="9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nimBg="1"/>
      <p:bldP spid="14" grpId="1"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308645" y="1395413"/>
            <a:ext cx="8883355" cy="1881187"/>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 name="Freeform 6"/>
          <p:cNvSpPr>
            <a:spLocks/>
          </p:cNvSpPr>
          <p:nvPr/>
        </p:nvSpPr>
        <p:spPr bwMode="auto">
          <a:xfrm>
            <a:off x="0" y="4075113"/>
            <a:ext cx="5693725" cy="1712912"/>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 name="Freeform 7"/>
          <p:cNvSpPr>
            <a:spLocks/>
          </p:cNvSpPr>
          <p:nvPr/>
        </p:nvSpPr>
        <p:spPr bwMode="auto">
          <a:xfrm>
            <a:off x="0" y="2052639"/>
            <a:ext cx="10728896" cy="2981325"/>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 name="Freeform 8"/>
          <p:cNvSpPr>
            <a:spLocks/>
          </p:cNvSpPr>
          <p:nvPr/>
        </p:nvSpPr>
        <p:spPr bwMode="auto">
          <a:xfrm>
            <a:off x="11227177" y="1908176"/>
            <a:ext cx="556995" cy="900113"/>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6" name="TextBox 11"/>
          <p:cNvSpPr txBox="1">
            <a:spLocks noChangeArrowheads="1"/>
          </p:cNvSpPr>
          <p:nvPr/>
        </p:nvSpPr>
        <p:spPr bwMode="auto">
          <a:xfrm>
            <a:off x="2708805" y="2568577"/>
            <a:ext cx="5314227"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4000" b="1">
                <a:solidFill>
                  <a:srgbClr val="FFFFFF"/>
                </a:solidFill>
                <a:latin typeface="微软雅黑" pitchFamily="34" charset="-122"/>
                <a:ea typeface="微软雅黑" pitchFamily="34" charset="-122"/>
              </a:rPr>
              <a:t>请输入您的章节大标题</a:t>
            </a:r>
          </a:p>
        </p:txBody>
      </p:sp>
      <p:sp>
        <p:nvSpPr>
          <p:cNvPr id="7" name="TextBox 12"/>
          <p:cNvSpPr txBox="1">
            <a:spLocks noChangeArrowheads="1"/>
          </p:cNvSpPr>
          <p:nvPr/>
        </p:nvSpPr>
        <p:spPr bwMode="auto">
          <a:xfrm>
            <a:off x="1345675" y="2463801"/>
            <a:ext cx="1271453" cy="2205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en-US" altLang="zh-CN" sz="13733" b="1" dirty="0">
                <a:solidFill>
                  <a:srgbClr val="FFFFFF"/>
                </a:solidFill>
                <a:latin typeface="微软雅黑" pitchFamily="34" charset="-122"/>
                <a:ea typeface="微软雅黑" pitchFamily="34" charset="-122"/>
              </a:rPr>
              <a:t>5</a:t>
            </a:r>
            <a:endParaRPr lang="zh-CN" altLang="en-US" sz="13733" b="1" dirty="0">
              <a:solidFill>
                <a:srgbClr val="FFFFFF"/>
              </a:solidFill>
              <a:latin typeface="微软雅黑" pitchFamily="34" charset="-122"/>
              <a:ea typeface="微软雅黑" pitchFamily="34" charset="-122"/>
            </a:endParaRPr>
          </a:p>
        </p:txBody>
      </p:sp>
      <p:sp>
        <p:nvSpPr>
          <p:cNvPr id="8" name="TextBox 1"/>
          <p:cNvSpPr txBox="1">
            <a:spLocks noChangeArrowheads="1"/>
          </p:cNvSpPr>
          <p:nvPr/>
        </p:nvSpPr>
        <p:spPr bwMode="auto">
          <a:xfrm>
            <a:off x="2777040" y="3435351"/>
            <a:ext cx="6261829"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2000" b="1">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9" name="TextBox 2"/>
          <p:cNvSpPr txBox="1">
            <a:spLocks noChangeArrowheads="1"/>
          </p:cNvSpPr>
          <p:nvPr/>
        </p:nvSpPr>
        <p:spPr bwMode="auto">
          <a:xfrm>
            <a:off x="490347" y="3813177"/>
            <a:ext cx="883527" cy="52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a:ln>
                  <a:noFill/>
                </a:ln>
                <a:solidFill>
                  <a:srgbClr val="FFFFFF"/>
                </a:solidFill>
                <a:effectLst/>
                <a:uLnTx/>
                <a:uFillTx/>
                <a:latin typeface="Arial" pitchFamily="34" charset="0"/>
                <a:ea typeface="宋体" pitchFamily="2" charset="-122"/>
              </a:rPr>
              <a:t>Part</a:t>
            </a:r>
            <a:endParaRPr kumimoji="0" lang="zh-CN" altLang="en-US" sz="2800" b="1" i="0" u="none" strike="noStrike" kern="0" cap="none" spc="0" normalizeH="0" baseline="0" noProof="0">
              <a:ln>
                <a:noFill/>
              </a:ln>
              <a:solidFill>
                <a:srgbClr val="FFFFFF"/>
              </a:solidFill>
              <a:effectLst/>
              <a:uLnTx/>
              <a:uFillTx/>
              <a:latin typeface="Arial" pitchFamily="34" charset="0"/>
              <a:ea typeface="宋体" pitchFamily="2" charset="-122"/>
            </a:endParaRPr>
          </a:p>
        </p:txBody>
      </p:sp>
    </p:spTree>
    <p:extLst>
      <p:ext uri="{BB962C8B-B14F-4D97-AF65-F5344CB8AC3E}">
        <p14:creationId xmlns:p14="http://schemas.microsoft.com/office/powerpoint/2010/main" val="116540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1000"/>
                                        <p:tgtEl>
                                          <p:spTgt spid="2"/>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300" fill="hold"/>
                                        <p:tgtEl>
                                          <p:spTgt spid="5"/>
                                        </p:tgtEl>
                                        <p:attrNameLst>
                                          <p:attrName>ppt_w</p:attrName>
                                        </p:attrNameLst>
                                      </p:cBhvr>
                                      <p:tavLst>
                                        <p:tav tm="0">
                                          <p:val>
                                            <p:fltVal val="0"/>
                                          </p:val>
                                        </p:tav>
                                        <p:tav tm="100000">
                                          <p:val>
                                            <p:strVal val="#ppt_w"/>
                                          </p:val>
                                        </p:tav>
                                      </p:tavLst>
                                    </p:anim>
                                    <p:anim calcmode="lin" valueType="num">
                                      <p:cBhvr>
                                        <p:cTn id="20" dur="300" fill="hold"/>
                                        <p:tgtEl>
                                          <p:spTgt spid="5"/>
                                        </p:tgtEl>
                                        <p:attrNameLst>
                                          <p:attrName>ppt_h</p:attrName>
                                        </p:attrNameLst>
                                      </p:cBhvr>
                                      <p:tavLst>
                                        <p:tav tm="0">
                                          <p:val>
                                            <p:fltVal val="0"/>
                                          </p:val>
                                        </p:tav>
                                        <p:tav tm="100000">
                                          <p:val>
                                            <p:strVal val="#ppt_h"/>
                                          </p:val>
                                        </p:tav>
                                      </p:tavLst>
                                    </p:anim>
                                    <p:anim calcmode="lin" valueType="num">
                                      <p:cBhvr>
                                        <p:cTn id="21" dur="300" fill="hold"/>
                                        <p:tgtEl>
                                          <p:spTgt spid="5"/>
                                        </p:tgtEl>
                                        <p:attrNameLst>
                                          <p:attrName>style.rotation</p:attrName>
                                        </p:attrNameLst>
                                      </p:cBhvr>
                                      <p:tavLst>
                                        <p:tav tm="0">
                                          <p:val>
                                            <p:fltVal val="90"/>
                                          </p:val>
                                        </p:tav>
                                        <p:tav tm="100000">
                                          <p:val>
                                            <p:fltVal val="0"/>
                                          </p:val>
                                        </p:tav>
                                      </p:tavLst>
                                    </p:anim>
                                    <p:animEffect transition="in" filter="fade">
                                      <p:cBhvr>
                                        <p:cTn id="22" dur="300"/>
                                        <p:tgtEl>
                                          <p:spTgt spid="5"/>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anim calcmode="lin" valueType="num">
                                      <p:cBhvr>
                                        <p:cTn id="27" dur="500" fill="hold"/>
                                        <p:tgtEl>
                                          <p:spTgt spid="9"/>
                                        </p:tgtEl>
                                        <p:attrNameLst>
                                          <p:attrName>ppt_x</p:attrName>
                                        </p:attrNameLst>
                                      </p:cBhvr>
                                      <p:tavLst>
                                        <p:tav tm="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2300"/>
                            </p:stCondLst>
                            <p:childTnLst>
                              <p:par>
                                <p:cTn id="30" presetID="31"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 calcmode="lin" valueType="num">
                                      <p:cBhvr>
                                        <p:cTn id="34" dur="500" fill="hold"/>
                                        <p:tgtEl>
                                          <p:spTgt spid="7"/>
                                        </p:tgtEl>
                                        <p:attrNameLst>
                                          <p:attrName>style.rotation</p:attrName>
                                        </p:attrNameLst>
                                      </p:cBhvr>
                                      <p:tavLst>
                                        <p:tav tm="0">
                                          <p:val>
                                            <p:fltVal val="90"/>
                                          </p:val>
                                        </p:tav>
                                        <p:tav tm="100000">
                                          <p:val>
                                            <p:fltVal val="0"/>
                                          </p:val>
                                        </p:tav>
                                      </p:tavLst>
                                    </p:anim>
                                    <p:animEffect transition="in" filter="fade">
                                      <p:cBhvr>
                                        <p:cTn id="35" dur="500"/>
                                        <p:tgtEl>
                                          <p:spTgt spid="7"/>
                                        </p:tgtEl>
                                      </p:cBhvr>
                                    </p:animEffect>
                                  </p:childTnLst>
                                </p:cTn>
                              </p:par>
                            </p:childTnLst>
                          </p:cTn>
                        </p:par>
                        <p:par>
                          <p:cTn id="36" fill="hold">
                            <p:stCondLst>
                              <p:cond delay="28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p:stCondLst>
                              <p:cond delay="3300"/>
                            </p:stCondLst>
                            <p:childTnLst>
                              <p:par>
                                <p:cTn id="41" presetID="22" presetClass="entr" presetSubtype="1"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utoUpdateAnimBg="0"/>
      <p:bldP spid="7" grpId="0" autoUpdateAnimBg="0"/>
      <p:bldP spid="8" grpId="0" autoUpdateAnimBg="0"/>
      <p:bldP spid="9"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descr="2786001_170328096000_2"/>
          <p:cNvSpPr>
            <a:spLocks noChangeArrowheads="1"/>
          </p:cNvSpPr>
          <p:nvPr/>
        </p:nvSpPr>
        <p:spPr bwMode="auto">
          <a:xfrm>
            <a:off x="527052" y="1604798"/>
            <a:ext cx="5363633" cy="451484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 name="Freeform 3"/>
          <p:cNvSpPr>
            <a:spLocks/>
          </p:cNvSpPr>
          <p:nvPr/>
        </p:nvSpPr>
        <p:spPr bwMode="auto">
          <a:xfrm>
            <a:off x="5662084" y="1604798"/>
            <a:ext cx="6002867" cy="4516967"/>
          </a:xfrm>
          <a:custGeom>
            <a:avLst/>
            <a:gdLst>
              <a:gd name="T0" fmla="*/ 92 w 3198"/>
              <a:gd name="T1" fmla="*/ 0 h 2137"/>
              <a:gd name="T2" fmla="*/ 92 w 3198"/>
              <a:gd name="T3" fmla="*/ 241 h 2137"/>
              <a:gd name="T4" fmla="*/ 0 w 3198"/>
              <a:gd name="T5" fmla="*/ 340 h 2137"/>
              <a:gd name="T6" fmla="*/ 92 w 3198"/>
              <a:gd name="T7" fmla="*/ 429 h 2137"/>
              <a:gd name="T8" fmla="*/ 92 w 3198"/>
              <a:gd name="T9" fmla="*/ 2137 h 2137"/>
              <a:gd name="T10" fmla="*/ 3198 w 3198"/>
              <a:gd name="T11" fmla="*/ 2137 h 2137"/>
              <a:gd name="T12" fmla="*/ 3198 w 3198"/>
              <a:gd name="T13" fmla="*/ 0 h 2137"/>
              <a:gd name="T14" fmla="*/ 92 w 3198"/>
              <a:gd name="T15" fmla="*/ 0 h 2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8" h="2137">
                <a:moveTo>
                  <a:pt x="92" y="0"/>
                </a:moveTo>
                <a:lnTo>
                  <a:pt x="92" y="241"/>
                </a:lnTo>
                <a:lnTo>
                  <a:pt x="0" y="340"/>
                </a:lnTo>
                <a:lnTo>
                  <a:pt x="92" y="429"/>
                </a:lnTo>
                <a:lnTo>
                  <a:pt x="92" y="2137"/>
                </a:lnTo>
                <a:lnTo>
                  <a:pt x="3198" y="2137"/>
                </a:lnTo>
                <a:lnTo>
                  <a:pt x="3198" y="0"/>
                </a:lnTo>
                <a:lnTo>
                  <a:pt x="92" y="0"/>
                </a:lnTo>
                <a:close/>
              </a:path>
            </a:pathLst>
          </a:custGeom>
          <a:solidFill>
            <a:srgbClr val="0070C0"/>
          </a:solidFill>
          <a:ln>
            <a:noFill/>
          </a:ln>
          <a:extLst/>
        </p:spPr>
        <p:txBody>
          <a:bodyPr/>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 name="Text Box 5"/>
          <p:cNvSpPr txBox="1">
            <a:spLocks noChangeArrowheads="1"/>
          </p:cNvSpPr>
          <p:nvPr/>
        </p:nvSpPr>
        <p:spPr bwMode="auto">
          <a:xfrm>
            <a:off x="7823200" y="1875731"/>
            <a:ext cx="3416320" cy="88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buClr>
                <a:srgbClr val="FF6600"/>
              </a:buClr>
              <a:buFont typeface="Wingdings" pitchFamily="2" charset="2"/>
              <a:buNone/>
            </a:pPr>
            <a:r>
              <a:rPr lang="zh-CN" altLang="en-US" sz="1600" b="1">
                <a:solidFill>
                  <a:prstClr val="white"/>
                </a:solidFill>
                <a:latin typeface="Arial" charset="0"/>
                <a:ea typeface="微软雅黑" pitchFamily="34" charset="-122"/>
              </a:rPr>
              <a:t>单击添加标题文本</a:t>
            </a:r>
          </a:p>
          <a:p>
            <a:pPr fontAlgn="base">
              <a:lnSpc>
                <a:spcPct val="120000"/>
              </a:lnSpc>
              <a:spcBef>
                <a:spcPct val="0"/>
              </a:spcBef>
              <a:spcAft>
                <a:spcPct val="0"/>
              </a:spcAft>
            </a:pPr>
            <a:r>
              <a:rPr lang="zh-CN" altLang="en-US" sz="1333" b="1">
                <a:solidFill>
                  <a:prstClr val="white"/>
                </a:solidFill>
                <a:latin typeface="Arial" charset="0"/>
                <a:ea typeface="微软雅黑" pitchFamily="34" charset="-122"/>
              </a:rPr>
              <a:t>单击添加文本 单击添加文本 单击添加文本 </a:t>
            </a:r>
          </a:p>
          <a:p>
            <a:pPr fontAlgn="base">
              <a:lnSpc>
                <a:spcPct val="120000"/>
              </a:lnSpc>
              <a:spcBef>
                <a:spcPct val="0"/>
              </a:spcBef>
              <a:spcAft>
                <a:spcPct val="0"/>
              </a:spcAft>
            </a:pPr>
            <a:r>
              <a:rPr lang="zh-CN" altLang="en-US" sz="1333" b="1">
                <a:solidFill>
                  <a:prstClr val="white"/>
                </a:solidFill>
                <a:latin typeface="Arial" charset="0"/>
                <a:ea typeface="微软雅黑" pitchFamily="34" charset="-122"/>
              </a:rPr>
              <a:t>单击添加文本 单击添加文本 单击添加文本</a:t>
            </a:r>
          </a:p>
        </p:txBody>
      </p:sp>
      <p:sp>
        <p:nvSpPr>
          <p:cNvPr id="5" name="Text Box 6"/>
          <p:cNvSpPr txBox="1">
            <a:spLocks noChangeArrowheads="1"/>
          </p:cNvSpPr>
          <p:nvPr/>
        </p:nvSpPr>
        <p:spPr bwMode="auto">
          <a:xfrm>
            <a:off x="7823200" y="3384914"/>
            <a:ext cx="3416320" cy="88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buClr>
                <a:srgbClr val="FF6600"/>
              </a:buClr>
              <a:buFont typeface="Wingdings" pitchFamily="2" charset="2"/>
              <a:buNone/>
            </a:pPr>
            <a:r>
              <a:rPr lang="zh-CN" altLang="en-US" sz="1600" b="1">
                <a:solidFill>
                  <a:prstClr val="white"/>
                </a:solidFill>
                <a:latin typeface="Arial" charset="0"/>
                <a:ea typeface="微软雅黑" pitchFamily="34" charset="-122"/>
              </a:rPr>
              <a:t>单击添加标题文本</a:t>
            </a:r>
          </a:p>
          <a:p>
            <a:pPr fontAlgn="base">
              <a:lnSpc>
                <a:spcPct val="120000"/>
              </a:lnSpc>
              <a:spcBef>
                <a:spcPct val="0"/>
              </a:spcBef>
              <a:spcAft>
                <a:spcPct val="0"/>
              </a:spcAft>
            </a:pPr>
            <a:r>
              <a:rPr lang="zh-CN" altLang="en-US" sz="1333" b="1">
                <a:solidFill>
                  <a:prstClr val="white"/>
                </a:solidFill>
                <a:latin typeface="Arial" charset="0"/>
                <a:ea typeface="微软雅黑" pitchFamily="34" charset="-122"/>
              </a:rPr>
              <a:t>单击添加文本 单击添加文本 单击添加文本 </a:t>
            </a:r>
          </a:p>
          <a:p>
            <a:pPr fontAlgn="base">
              <a:lnSpc>
                <a:spcPct val="120000"/>
              </a:lnSpc>
              <a:spcBef>
                <a:spcPct val="0"/>
              </a:spcBef>
              <a:spcAft>
                <a:spcPct val="0"/>
              </a:spcAft>
            </a:pPr>
            <a:r>
              <a:rPr lang="zh-CN" altLang="en-US" sz="1333" b="1">
                <a:solidFill>
                  <a:prstClr val="white"/>
                </a:solidFill>
                <a:latin typeface="Arial" charset="0"/>
                <a:ea typeface="微软雅黑" pitchFamily="34" charset="-122"/>
              </a:rPr>
              <a:t>单击添加文本 单击添加文本 单击添加文本</a:t>
            </a:r>
          </a:p>
        </p:txBody>
      </p:sp>
      <p:sp>
        <p:nvSpPr>
          <p:cNvPr id="6" name="Text Box 7"/>
          <p:cNvSpPr txBox="1">
            <a:spLocks noChangeArrowheads="1"/>
          </p:cNvSpPr>
          <p:nvPr/>
        </p:nvSpPr>
        <p:spPr bwMode="auto">
          <a:xfrm>
            <a:off x="7823200" y="4881398"/>
            <a:ext cx="3416320" cy="88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buClr>
                <a:srgbClr val="FF6600"/>
              </a:buClr>
              <a:buFont typeface="Wingdings" pitchFamily="2" charset="2"/>
              <a:buNone/>
            </a:pPr>
            <a:r>
              <a:rPr lang="zh-CN" altLang="en-US" sz="1600" b="1">
                <a:solidFill>
                  <a:prstClr val="white"/>
                </a:solidFill>
                <a:latin typeface="Arial" charset="0"/>
                <a:ea typeface="微软雅黑" pitchFamily="34" charset="-122"/>
              </a:rPr>
              <a:t>单击添加标题文本</a:t>
            </a:r>
          </a:p>
          <a:p>
            <a:pPr fontAlgn="base">
              <a:lnSpc>
                <a:spcPct val="120000"/>
              </a:lnSpc>
              <a:spcBef>
                <a:spcPct val="0"/>
              </a:spcBef>
              <a:spcAft>
                <a:spcPct val="0"/>
              </a:spcAft>
            </a:pPr>
            <a:r>
              <a:rPr lang="zh-CN" altLang="en-US" sz="1333" b="1">
                <a:solidFill>
                  <a:prstClr val="white"/>
                </a:solidFill>
                <a:latin typeface="Arial" charset="0"/>
                <a:ea typeface="微软雅黑" pitchFamily="34" charset="-122"/>
              </a:rPr>
              <a:t>单击添加文本 单击添加文本 单击添加文本 </a:t>
            </a:r>
          </a:p>
          <a:p>
            <a:pPr fontAlgn="base">
              <a:lnSpc>
                <a:spcPct val="120000"/>
              </a:lnSpc>
              <a:spcBef>
                <a:spcPct val="0"/>
              </a:spcBef>
              <a:spcAft>
                <a:spcPct val="0"/>
              </a:spcAft>
            </a:pPr>
            <a:r>
              <a:rPr lang="zh-CN" altLang="en-US" sz="1333" b="1">
                <a:solidFill>
                  <a:prstClr val="white"/>
                </a:solidFill>
                <a:latin typeface="Arial" charset="0"/>
                <a:ea typeface="微软雅黑" pitchFamily="34" charset="-122"/>
              </a:rPr>
              <a:t>单击添加文本 单击添加文本 单击添加文本</a:t>
            </a:r>
          </a:p>
        </p:txBody>
      </p:sp>
      <p:grpSp>
        <p:nvGrpSpPr>
          <p:cNvPr id="7" name="Group 8"/>
          <p:cNvGrpSpPr>
            <a:grpSpLocks/>
          </p:cNvGrpSpPr>
          <p:nvPr/>
        </p:nvGrpSpPr>
        <p:grpSpPr bwMode="auto">
          <a:xfrm>
            <a:off x="6383868" y="3329881"/>
            <a:ext cx="1056217" cy="1054100"/>
            <a:chOff x="0" y="0"/>
            <a:chExt cx="499" cy="499"/>
          </a:xfrm>
          <a:solidFill>
            <a:srgbClr val="0070C0"/>
          </a:solidFill>
        </p:grpSpPr>
        <p:sp>
          <p:nvSpPr>
            <p:cNvPr id="8" name="Oval 9"/>
            <p:cNvSpPr>
              <a:spLocks noChangeArrowheads="1"/>
            </p:cNvSpPr>
            <p:nvPr/>
          </p:nvSpPr>
          <p:spPr bwMode="auto">
            <a:xfrm>
              <a:off x="0" y="0"/>
              <a:ext cx="499" cy="499"/>
            </a:xfrm>
            <a:prstGeom prst="ellipse">
              <a:avLst/>
            </a:prstGeom>
            <a:solidFill>
              <a:sysClr val="window" lastClr="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grpSp>
          <p:nvGrpSpPr>
            <p:cNvPr id="9" name="Group 10"/>
            <p:cNvGrpSpPr>
              <a:grpSpLocks/>
            </p:cNvGrpSpPr>
            <p:nvPr/>
          </p:nvGrpSpPr>
          <p:grpSpPr bwMode="auto">
            <a:xfrm>
              <a:off x="104" y="107"/>
              <a:ext cx="292" cy="300"/>
              <a:chOff x="0" y="0"/>
              <a:chExt cx="399" cy="413"/>
            </a:xfrm>
            <a:grpFill/>
          </p:grpSpPr>
          <p:sp>
            <p:nvSpPr>
              <p:cNvPr id="10" name="Rectangle 11"/>
              <p:cNvSpPr>
                <a:spLocks noChangeArrowheads="1"/>
              </p:cNvSpPr>
              <p:nvPr/>
            </p:nvSpPr>
            <p:spPr bwMode="auto">
              <a:xfrm>
                <a:off x="148" y="343"/>
                <a:ext cx="10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1" name="Freeform 12"/>
              <p:cNvSpPr>
                <a:spLocks/>
              </p:cNvSpPr>
              <p:nvPr/>
            </p:nvSpPr>
            <p:spPr bwMode="auto">
              <a:xfrm>
                <a:off x="148" y="376"/>
                <a:ext cx="104" cy="37"/>
              </a:xfrm>
              <a:custGeom>
                <a:avLst/>
                <a:gdLst>
                  <a:gd name="T0" fmla="*/ 0 w 104"/>
                  <a:gd name="T1" fmla="*/ 21 h 37"/>
                  <a:gd name="T2" fmla="*/ 29 w 104"/>
                  <a:gd name="T3" fmla="*/ 21 h 37"/>
                  <a:gd name="T4" fmla="*/ 29 w 104"/>
                  <a:gd name="T5" fmla="*/ 37 h 37"/>
                  <a:gd name="T6" fmla="*/ 76 w 104"/>
                  <a:gd name="T7" fmla="*/ 37 h 37"/>
                  <a:gd name="T8" fmla="*/ 76 w 104"/>
                  <a:gd name="T9" fmla="*/ 21 h 37"/>
                  <a:gd name="T10" fmla="*/ 104 w 104"/>
                  <a:gd name="T11" fmla="*/ 21 h 37"/>
                  <a:gd name="T12" fmla="*/ 104 w 104"/>
                  <a:gd name="T13" fmla="*/ 0 h 37"/>
                  <a:gd name="T14" fmla="*/ 0 w 104"/>
                  <a:gd name="T15" fmla="*/ 0 h 37"/>
                  <a:gd name="T16" fmla="*/ 0 w 104"/>
                  <a:gd name="T17"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7">
                    <a:moveTo>
                      <a:pt x="0" y="21"/>
                    </a:moveTo>
                    <a:lnTo>
                      <a:pt x="29" y="21"/>
                    </a:lnTo>
                    <a:lnTo>
                      <a:pt x="29" y="37"/>
                    </a:lnTo>
                    <a:lnTo>
                      <a:pt x="76" y="37"/>
                    </a:lnTo>
                    <a:lnTo>
                      <a:pt x="76" y="21"/>
                    </a:lnTo>
                    <a:lnTo>
                      <a:pt x="104" y="21"/>
                    </a:lnTo>
                    <a:lnTo>
                      <a:pt x="104" y="0"/>
                    </a:lnTo>
                    <a:lnTo>
                      <a:pt x="0"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2" name="Freeform 13"/>
              <p:cNvSpPr>
                <a:spLocks noEditPoints="1"/>
              </p:cNvSpPr>
              <p:nvPr/>
            </p:nvSpPr>
            <p:spPr bwMode="auto">
              <a:xfrm>
                <a:off x="87" y="92"/>
                <a:ext cx="227" cy="232"/>
              </a:xfrm>
              <a:custGeom>
                <a:avLst/>
                <a:gdLst>
                  <a:gd name="T0" fmla="*/ 48 w 96"/>
                  <a:gd name="T1" fmla="*/ 0 h 98"/>
                  <a:gd name="T2" fmla="*/ 0 w 96"/>
                  <a:gd name="T3" fmla="*/ 48 h 98"/>
                  <a:gd name="T4" fmla="*/ 25 w 96"/>
                  <a:gd name="T5" fmla="*/ 91 h 98"/>
                  <a:gd name="T6" fmla="*/ 25 w 96"/>
                  <a:gd name="T7" fmla="*/ 98 h 98"/>
                  <a:gd name="T8" fmla="*/ 69 w 96"/>
                  <a:gd name="T9" fmla="*/ 98 h 98"/>
                  <a:gd name="T10" fmla="*/ 69 w 96"/>
                  <a:gd name="T11" fmla="*/ 92 h 98"/>
                  <a:gd name="T12" fmla="*/ 96 w 96"/>
                  <a:gd name="T13" fmla="*/ 48 h 98"/>
                  <a:gd name="T14" fmla="*/ 48 w 96"/>
                  <a:gd name="T15" fmla="*/ 0 h 98"/>
                  <a:gd name="T16" fmla="*/ 48 w 96"/>
                  <a:gd name="T17" fmla="*/ 80 h 98"/>
                  <a:gd name="T18" fmla="*/ 48 w 96"/>
                  <a:gd name="T19" fmla="*/ 80 h 98"/>
                  <a:gd name="T20" fmla="*/ 48 w 96"/>
                  <a:gd name="T21" fmla="*/ 80 h 98"/>
                  <a:gd name="T22" fmla="*/ 26 w 96"/>
                  <a:gd name="T23" fmla="*/ 58 h 98"/>
                  <a:gd name="T24" fmla="*/ 33 w 96"/>
                  <a:gd name="T25" fmla="*/ 52 h 98"/>
                  <a:gd name="T26" fmla="*/ 48 w 96"/>
                  <a:gd name="T27" fmla="*/ 67 h 98"/>
                  <a:gd name="T28" fmla="*/ 63 w 96"/>
                  <a:gd name="T29" fmla="*/ 52 h 98"/>
                  <a:gd name="T30" fmla="*/ 70 w 96"/>
                  <a:gd name="T31" fmla="*/ 58 h 98"/>
                  <a:gd name="T32" fmla="*/ 48 w 96"/>
                  <a:gd name="T33"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48" y="0"/>
                    </a:moveTo>
                    <a:cubicBezTo>
                      <a:pt x="21" y="0"/>
                      <a:pt x="0" y="22"/>
                      <a:pt x="0" y="48"/>
                    </a:cubicBezTo>
                    <a:cubicBezTo>
                      <a:pt x="0" y="67"/>
                      <a:pt x="10" y="82"/>
                      <a:pt x="25" y="91"/>
                    </a:cubicBezTo>
                    <a:cubicBezTo>
                      <a:pt x="25" y="98"/>
                      <a:pt x="25" y="98"/>
                      <a:pt x="25" y="98"/>
                    </a:cubicBezTo>
                    <a:cubicBezTo>
                      <a:pt x="69" y="98"/>
                      <a:pt x="69" y="98"/>
                      <a:pt x="69" y="98"/>
                    </a:cubicBezTo>
                    <a:cubicBezTo>
                      <a:pt x="69" y="92"/>
                      <a:pt x="69" y="92"/>
                      <a:pt x="69" y="92"/>
                    </a:cubicBezTo>
                    <a:cubicBezTo>
                      <a:pt x="85" y="84"/>
                      <a:pt x="96" y="67"/>
                      <a:pt x="96" y="48"/>
                    </a:cubicBezTo>
                    <a:cubicBezTo>
                      <a:pt x="96" y="22"/>
                      <a:pt x="75" y="0"/>
                      <a:pt x="48" y="0"/>
                    </a:cubicBezTo>
                    <a:close/>
                    <a:moveTo>
                      <a:pt x="48" y="80"/>
                    </a:moveTo>
                    <a:cubicBezTo>
                      <a:pt x="48" y="80"/>
                      <a:pt x="48" y="80"/>
                      <a:pt x="48" y="80"/>
                    </a:cubicBezTo>
                    <a:cubicBezTo>
                      <a:pt x="48" y="80"/>
                      <a:pt x="48" y="80"/>
                      <a:pt x="48" y="80"/>
                    </a:cubicBezTo>
                    <a:cubicBezTo>
                      <a:pt x="26" y="58"/>
                      <a:pt x="26" y="58"/>
                      <a:pt x="26" y="58"/>
                    </a:cubicBezTo>
                    <a:cubicBezTo>
                      <a:pt x="33" y="52"/>
                      <a:pt x="33" y="52"/>
                      <a:pt x="33" y="52"/>
                    </a:cubicBezTo>
                    <a:cubicBezTo>
                      <a:pt x="48" y="67"/>
                      <a:pt x="48" y="67"/>
                      <a:pt x="48" y="67"/>
                    </a:cubicBezTo>
                    <a:cubicBezTo>
                      <a:pt x="63" y="52"/>
                      <a:pt x="63" y="52"/>
                      <a:pt x="63" y="52"/>
                    </a:cubicBezTo>
                    <a:cubicBezTo>
                      <a:pt x="70" y="58"/>
                      <a:pt x="70" y="58"/>
                      <a:pt x="70" y="58"/>
                    </a:cubicBezTo>
                    <a:lnTo>
                      <a:pt x="4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3" name="Freeform 14"/>
              <p:cNvSpPr>
                <a:spLocks/>
              </p:cNvSpPr>
              <p:nvPr/>
            </p:nvSpPr>
            <p:spPr bwMode="auto">
              <a:xfrm>
                <a:off x="182" y="0"/>
                <a:ext cx="37" cy="69"/>
              </a:xfrm>
              <a:custGeom>
                <a:avLst/>
                <a:gdLst>
                  <a:gd name="T0" fmla="*/ 8 w 16"/>
                  <a:gd name="T1" fmla="*/ 29 h 29"/>
                  <a:gd name="T2" fmla="*/ 16 w 16"/>
                  <a:gd name="T3" fmla="*/ 21 h 29"/>
                  <a:gd name="T4" fmla="*/ 16 w 16"/>
                  <a:gd name="T5" fmla="*/ 9 h 29"/>
                  <a:gd name="T6" fmla="*/ 8 w 16"/>
                  <a:gd name="T7" fmla="*/ 0 h 29"/>
                  <a:gd name="T8" fmla="*/ 0 w 16"/>
                  <a:gd name="T9" fmla="*/ 9 h 29"/>
                  <a:gd name="T10" fmla="*/ 0 w 16"/>
                  <a:gd name="T11" fmla="*/ 21 h 29"/>
                  <a:gd name="T12" fmla="*/ 8 w 1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6" h="29">
                    <a:moveTo>
                      <a:pt x="8" y="29"/>
                    </a:moveTo>
                    <a:cubicBezTo>
                      <a:pt x="13" y="29"/>
                      <a:pt x="16" y="25"/>
                      <a:pt x="16" y="21"/>
                    </a:cubicBezTo>
                    <a:cubicBezTo>
                      <a:pt x="16" y="9"/>
                      <a:pt x="16" y="9"/>
                      <a:pt x="16" y="9"/>
                    </a:cubicBezTo>
                    <a:cubicBezTo>
                      <a:pt x="16" y="4"/>
                      <a:pt x="13" y="0"/>
                      <a:pt x="8" y="0"/>
                    </a:cubicBezTo>
                    <a:cubicBezTo>
                      <a:pt x="3" y="0"/>
                      <a:pt x="0" y="4"/>
                      <a:pt x="0" y="9"/>
                    </a:cubicBezTo>
                    <a:cubicBezTo>
                      <a:pt x="0" y="21"/>
                      <a:pt x="0" y="21"/>
                      <a:pt x="0" y="21"/>
                    </a:cubicBezTo>
                    <a:cubicBezTo>
                      <a:pt x="0" y="25"/>
                      <a:pt x="3" y="29"/>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4" name="Freeform 15"/>
              <p:cNvSpPr>
                <a:spLocks/>
              </p:cNvSpPr>
              <p:nvPr/>
            </p:nvSpPr>
            <p:spPr bwMode="auto">
              <a:xfrm>
                <a:off x="255" y="24"/>
                <a:ext cx="59" cy="71"/>
              </a:xfrm>
              <a:custGeom>
                <a:avLst/>
                <a:gdLst>
                  <a:gd name="T0" fmla="*/ 5 w 25"/>
                  <a:gd name="T1" fmla="*/ 27 h 30"/>
                  <a:gd name="T2" fmla="*/ 17 w 25"/>
                  <a:gd name="T3" fmla="*/ 24 h 30"/>
                  <a:gd name="T4" fmla="*/ 23 w 25"/>
                  <a:gd name="T5" fmla="*/ 14 h 30"/>
                  <a:gd name="T6" fmla="*/ 20 w 25"/>
                  <a:gd name="T7" fmla="*/ 3 h 30"/>
                  <a:gd name="T8" fmla="*/ 9 w 25"/>
                  <a:gd name="T9" fmla="*/ 6 h 30"/>
                  <a:gd name="T10" fmla="*/ 2 w 25"/>
                  <a:gd name="T11" fmla="*/ 16 h 30"/>
                  <a:gd name="T12" fmla="*/ 5 w 2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5" y="27"/>
                    </a:moveTo>
                    <a:cubicBezTo>
                      <a:pt x="9" y="30"/>
                      <a:pt x="15" y="28"/>
                      <a:pt x="17" y="24"/>
                    </a:cubicBezTo>
                    <a:cubicBezTo>
                      <a:pt x="23" y="14"/>
                      <a:pt x="23" y="14"/>
                      <a:pt x="23" y="14"/>
                    </a:cubicBezTo>
                    <a:cubicBezTo>
                      <a:pt x="25" y="10"/>
                      <a:pt x="24" y="5"/>
                      <a:pt x="20" y="3"/>
                    </a:cubicBezTo>
                    <a:cubicBezTo>
                      <a:pt x="16" y="0"/>
                      <a:pt x="11" y="2"/>
                      <a:pt x="9" y="6"/>
                    </a:cubicBezTo>
                    <a:cubicBezTo>
                      <a:pt x="2" y="16"/>
                      <a:pt x="2" y="16"/>
                      <a:pt x="2" y="16"/>
                    </a:cubicBezTo>
                    <a:cubicBezTo>
                      <a:pt x="0" y="20"/>
                      <a:pt x="1" y="25"/>
                      <a:pt x="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5" name="Freeform 16"/>
              <p:cNvSpPr>
                <a:spLocks/>
              </p:cNvSpPr>
              <p:nvPr/>
            </p:nvSpPr>
            <p:spPr bwMode="auto">
              <a:xfrm>
                <a:off x="309" y="95"/>
                <a:ext cx="71" cy="56"/>
              </a:xfrm>
              <a:custGeom>
                <a:avLst/>
                <a:gdLst>
                  <a:gd name="T0" fmla="*/ 14 w 30"/>
                  <a:gd name="T1" fmla="*/ 22 h 24"/>
                  <a:gd name="T2" fmla="*/ 25 w 30"/>
                  <a:gd name="T3" fmla="*/ 17 h 24"/>
                  <a:gd name="T4" fmla="*/ 28 w 30"/>
                  <a:gd name="T5" fmla="*/ 5 h 24"/>
                  <a:gd name="T6" fmla="*/ 16 w 30"/>
                  <a:gd name="T7" fmla="*/ 2 h 24"/>
                  <a:gd name="T8" fmla="*/ 6 w 30"/>
                  <a:gd name="T9" fmla="*/ 7 h 24"/>
                  <a:gd name="T10" fmla="*/ 3 w 30"/>
                  <a:gd name="T11" fmla="*/ 19 h 24"/>
                  <a:gd name="T12" fmla="*/ 14 w 30"/>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14" y="22"/>
                    </a:moveTo>
                    <a:cubicBezTo>
                      <a:pt x="25" y="17"/>
                      <a:pt x="25" y="17"/>
                      <a:pt x="25" y="17"/>
                    </a:cubicBezTo>
                    <a:cubicBezTo>
                      <a:pt x="29" y="14"/>
                      <a:pt x="30" y="9"/>
                      <a:pt x="28" y="5"/>
                    </a:cubicBezTo>
                    <a:cubicBezTo>
                      <a:pt x="26" y="1"/>
                      <a:pt x="21" y="0"/>
                      <a:pt x="16" y="2"/>
                    </a:cubicBezTo>
                    <a:cubicBezTo>
                      <a:pt x="6" y="7"/>
                      <a:pt x="6" y="7"/>
                      <a:pt x="6" y="7"/>
                    </a:cubicBezTo>
                    <a:cubicBezTo>
                      <a:pt x="2" y="10"/>
                      <a:pt x="0" y="15"/>
                      <a:pt x="3" y="19"/>
                    </a:cubicBezTo>
                    <a:cubicBezTo>
                      <a:pt x="5" y="23"/>
                      <a:pt x="10" y="24"/>
                      <a:pt x="1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6" name="Freeform 17"/>
              <p:cNvSpPr>
                <a:spLocks/>
              </p:cNvSpPr>
              <p:nvPr/>
            </p:nvSpPr>
            <p:spPr bwMode="auto">
              <a:xfrm>
                <a:off x="330" y="187"/>
                <a:ext cx="69" cy="42"/>
              </a:xfrm>
              <a:custGeom>
                <a:avLst/>
                <a:gdLst>
                  <a:gd name="T0" fmla="*/ 21 w 29"/>
                  <a:gd name="T1" fmla="*/ 1 h 18"/>
                  <a:gd name="T2" fmla="*/ 9 w 29"/>
                  <a:gd name="T3" fmla="*/ 1 h 18"/>
                  <a:gd name="T4" fmla="*/ 0 w 29"/>
                  <a:gd name="T5" fmla="*/ 9 h 18"/>
                  <a:gd name="T6" fmla="*/ 8 w 29"/>
                  <a:gd name="T7" fmla="*/ 18 h 18"/>
                  <a:gd name="T8" fmla="*/ 20 w 29"/>
                  <a:gd name="T9" fmla="*/ 18 h 18"/>
                  <a:gd name="T10" fmla="*/ 29 w 29"/>
                  <a:gd name="T11" fmla="*/ 10 h 18"/>
                  <a:gd name="T12" fmla="*/ 21 w 29"/>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1" y="1"/>
                    </a:moveTo>
                    <a:cubicBezTo>
                      <a:pt x="9" y="1"/>
                      <a:pt x="9" y="1"/>
                      <a:pt x="9" y="1"/>
                    </a:cubicBezTo>
                    <a:cubicBezTo>
                      <a:pt x="4" y="0"/>
                      <a:pt x="0" y="4"/>
                      <a:pt x="0" y="9"/>
                    </a:cubicBezTo>
                    <a:cubicBezTo>
                      <a:pt x="0" y="13"/>
                      <a:pt x="3" y="17"/>
                      <a:pt x="8" y="18"/>
                    </a:cubicBezTo>
                    <a:cubicBezTo>
                      <a:pt x="20" y="18"/>
                      <a:pt x="20" y="18"/>
                      <a:pt x="20" y="18"/>
                    </a:cubicBezTo>
                    <a:cubicBezTo>
                      <a:pt x="25" y="18"/>
                      <a:pt x="29" y="15"/>
                      <a:pt x="29" y="10"/>
                    </a:cubicBezTo>
                    <a:cubicBezTo>
                      <a:pt x="29" y="5"/>
                      <a:pt x="25" y="1"/>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7" name="Freeform 18"/>
              <p:cNvSpPr>
                <a:spLocks/>
              </p:cNvSpPr>
              <p:nvPr/>
            </p:nvSpPr>
            <p:spPr bwMode="auto">
              <a:xfrm>
                <a:off x="302" y="262"/>
                <a:ext cx="69" cy="62"/>
              </a:xfrm>
              <a:custGeom>
                <a:avLst/>
                <a:gdLst>
                  <a:gd name="T0" fmla="*/ 24 w 29"/>
                  <a:gd name="T1" fmla="*/ 9 h 26"/>
                  <a:gd name="T2" fmla="*/ 14 w 29"/>
                  <a:gd name="T3" fmla="*/ 2 h 26"/>
                  <a:gd name="T4" fmla="*/ 3 w 29"/>
                  <a:gd name="T5" fmla="*/ 5 h 26"/>
                  <a:gd name="T6" fmla="*/ 5 w 29"/>
                  <a:gd name="T7" fmla="*/ 17 h 26"/>
                  <a:gd name="T8" fmla="*/ 15 w 29"/>
                  <a:gd name="T9" fmla="*/ 23 h 26"/>
                  <a:gd name="T10" fmla="*/ 27 w 29"/>
                  <a:gd name="T11" fmla="*/ 20 h 26"/>
                  <a:gd name="T12" fmla="*/ 24 w 29"/>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24" y="9"/>
                    </a:moveTo>
                    <a:cubicBezTo>
                      <a:pt x="14" y="2"/>
                      <a:pt x="14" y="2"/>
                      <a:pt x="14" y="2"/>
                    </a:cubicBezTo>
                    <a:cubicBezTo>
                      <a:pt x="11" y="0"/>
                      <a:pt x="5" y="1"/>
                      <a:pt x="3" y="5"/>
                    </a:cubicBezTo>
                    <a:cubicBezTo>
                      <a:pt x="0" y="9"/>
                      <a:pt x="1" y="14"/>
                      <a:pt x="5" y="17"/>
                    </a:cubicBezTo>
                    <a:cubicBezTo>
                      <a:pt x="15" y="23"/>
                      <a:pt x="15" y="23"/>
                      <a:pt x="15" y="23"/>
                    </a:cubicBezTo>
                    <a:cubicBezTo>
                      <a:pt x="19" y="26"/>
                      <a:pt x="24" y="24"/>
                      <a:pt x="27" y="20"/>
                    </a:cubicBezTo>
                    <a:cubicBezTo>
                      <a:pt x="29" y="17"/>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8" name="Freeform 19"/>
              <p:cNvSpPr>
                <a:spLocks/>
              </p:cNvSpPr>
              <p:nvPr/>
            </p:nvSpPr>
            <p:spPr bwMode="auto">
              <a:xfrm>
                <a:off x="85" y="24"/>
                <a:ext cx="59" cy="71"/>
              </a:xfrm>
              <a:custGeom>
                <a:avLst/>
                <a:gdLst>
                  <a:gd name="T0" fmla="*/ 8 w 25"/>
                  <a:gd name="T1" fmla="*/ 24 h 30"/>
                  <a:gd name="T2" fmla="*/ 20 w 25"/>
                  <a:gd name="T3" fmla="*/ 27 h 30"/>
                  <a:gd name="T4" fmla="*/ 23 w 25"/>
                  <a:gd name="T5" fmla="*/ 16 h 30"/>
                  <a:gd name="T6" fmla="*/ 16 w 25"/>
                  <a:gd name="T7" fmla="*/ 6 h 30"/>
                  <a:gd name="T8" fmla="*/ 5 w 25"/>
                  <a:gd name="T9" fmla="*/ 3 h 30"/>
                  <a:gd name="T10" fmla="*/ 2 w 25"/>
                  <a:gd name="T11" fmla="*/ 14 h 30"/>
                  <a:gd name="T12" fmla="*/ 8 w 25"/>
                  <a:gd name="T13" fmla="*/ 24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8" y="24"/>
                    </a:moveTo>
                    <a:cubicBezTo>
                      <a:pt x="10" y="28"/>
                      <a:pt x="16" y="30"/>
                      <a:pt x="20" y="27"/>
                    </a:cubicBezTo>
                    <a:cubicBezTo>
                      <a:pt x="24" y="25"/>
                      <a:pt x="25" y="20"/>
                      <a:pt x="23" y="16"/>
                    </a:cubicBezTo>
                    <a:cubicBezTo>
                      <a:pt x="16" y="6"/>
                      <a:pt x="16" y="6"/>
                      <a:pt x="16" y="6"/>
                    </a:cubicBezTo>
                    <a:cubicBezTo>
                      <a:pt x="14" y="2"/>
                      <a:pt x="9" y="0"/>
                      <a:pt x="5" y="3"/>
                    </a:cubicBezTo>
                    <a:cubicBezTo>
                      <a:pt x="1" y="5"/>
                      <a:pt x="0" y="10"/>
                      <a:pt x="2" y="14"/>
                    </a:cubicBezTo>
                    <a:lnTo>
                      <a:pt x="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9" name="Freeform 20"/>
              <p:cNvSpPr>
                <a:spLocks/>
              </p:cNvSpPr>
              <p:nvPr/>
            </p:nvSpPr>
            <p:spPr bwMode="auto">
              <a:xfrm>
                <a:off x="19" y="95"/>
                <a:ext cx="70" cy="56"/>
              </a:xfrm>
              <a:custGeom>
                <a:avLst/>
                <a:gdLst>
                  <a:gd name="T0" fmla="*/ 5 w 30"/>
                  <a:gd name="T1" fmla="*/ 17 h 24"/>
                  <a:gd name="T2" fmla="*/ 16 w 30"/>
                  <a:gd name="T3" fmla="*/ 22 h 24"/>
                  <a:gd name="T4" fmla="*/ 27 w 30"/>
                  <a:gd name="T5" fmla="*/ 19 h 24"/>
                  <a:gd name="T6" fmla="*/ 24 w 30"/>
                  <a:gd name="T7" fmla="*/ 7 h 24"/>
                  <a:gd name="T8" fmla="*/ 14 w 30"/>
                  <a:gd name="T9" fmla="*/ 2 h 24"/>
                  <a:gd name="T10" fmla="*/ 2 w 30"/>
                  <a:gd name="T11" fmla="*/ 5 h 24"/>
                  <a:gd name="T12" fmla="*/ 5 w 30"/>
                  <a:gd name="T13" fmla="*/ 17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5" y="17"/>
                    </a:moveTo>
                    <a:cubicBezTo>
                      <a:pt x="16" y="22"/>
                      <a:pt x="16" y="22"/>
                      <a:pt x="16" y="22"/>
                    </a:cubicBezTo>
                    <a:cubicBezTo>
                      <a:pt x="20" y="24"/>
                      <a:pt x="25" y="23"/>
                      <a:pt x="27" y="19"/>
                    </a:cubicBezTo>
                    <a:cubicBezTo>
                      <a:pt x="30" y="15"/>
                      <a:pt x="28" y="10"/>
                      <a:pt x="24" y="7"/>
                    </a:cubicBezTo>
                    <a:cubicBezTo>
                      <a:pt x="14" y="2"/>
                      <a:pt x="14" y="2"/>
                      <a:pt x="14" y="2"/>
                    </a:cubicBezTo>
                    <a:cubicBezTo>
                      <a:pt x="9" y="0"/>
                      <a:pt x="4" y="1"/>
                      <a:pt x="2" y="5"/>
                    </a:cubicBezTo>
                    <a:cubicBezTo>
                      <a:pt x="0" y="9"/>
                      <a:pt x="1" y="1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0" name="Freeform 21"/>
              <p:cNvSpPr>
                <a:spLocks/>
              </p:cNvSpPr>
              <p:nvPr/>
            </p:nvSpPr>
            <p:spPr bwMode="auto">
              <a:xfrm>
                <a:off x="0" y="187"/>
                <a:ext cx="68" cy="42"/>
              </a:xfrm>
              <a:custGeom>
                <a:avLst/>
                <a:gdLst>
                  <a:gd name="T0" fmla="*/ 29 w 29"/>
                  <a:gd name="T1" fmla="*/ 9 h 18"/>
                  <a:gd name="T2" fmla="*/ 20 w 29"/>
                  <a:gd name="T3" fmla="*/ 1 h 18"/>
                  <a:gd name="T4" fmla="*/ 8 w 29"/>
                  <a:gd name="T5" fmla="*/ 1 h 18"/>
                  <a:gd name="T6" fmla="*/ 0 w 29"/>
                  <a:gd name="T7" fmla="*/ 10 h 18"/>
                  <a:gd name="T8" fmla="*/ 9 w 29"/>
                  <a:gd name="T9" fmla="*/ 18 h 18"/>
                  <a:gd name="T10" fmla="*/ 21 w 29"/>
                  <a:gd name="T11" fmla="*/ 18 h 18"/>
                  <a:gd name="T12" fmla="*/ 29 w 29"/>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9" y="9"/>
                    </a:moveTo>
                    <a:cubicBezTo>
                      <a:pt x="29" y="4"/>
                      <a:pt x="25" y="0"/>
                      <a:pt x="20" y="1"/>
                    </a:cubicBezTo>
                    <a:cubicBezTo>
                      <a:pt x="8" y="1"/>
                      <a:pt x="8" y="1"/>
                      <a:pt x="8" y="1"/>
                    </a:cubicBezTo>
                    <a:cubicBezTo>
                      <a:pt x="4" y="1"/>
                      <a:pt x="0" y="5"/>
                      <a:pt x="0" y="10"/>
                    </a:cubicBezTo>
                    <a:cubicBezTo>
                      <a:pt x="0" y="15"/>
                      <a:pt x="4" y="18"/>
                      <a:pt x="9" y="18"/>
                    </a:cubicBezTo>
                    <a:cubicBezTo>
                      <a:pt x="21" y="18"/>
                      <a:pt x="21" y="18"/>
                      <a:pt x="21" y="18"/>
                    </a:cubicBezTo>
                    <a:cubicBezTo>
                      <a:pt x="26" y="17"/>
                      <a:pt x="29" y="13"/>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1" name="Freeform 22"/>
              <p:cNvSpPr>
                <a:spLocks/>
              </p:cNvSpPr>
              <p:nvPr/>
            </p:nvSpPr>
            <p:spPr bwMode="auto">
              <a:xfrm>
                <a:off x="28" y="262"/>
                <a:ext cx="69" cy="62"/>
              </a:xfrm>
              <a:custGeom>
                <a:avLst/>
                <a:gdLst>
                  <a:gd name="T0" fmla="*/ 15 w 29"/>
                  <a:gd name="T1" fmla="*/ 2 h 26"/>
                  <a:gd name="T2" fmla="*/ 5 w 29"/>
                  <a:gd name="T3" fmla="*/ 9 h 26"/>
                  <a:gd name="T4" fmla="*/ 2 w 29"/>
                  <a:gd name="T5" fmla="*/ 20 h 26"/>
                  <a:gd name="T6" fmla="*/ 14 w 29"/>
                  <a:gd name="T7" fmla="*/ 23 h 26"/>
                  <a:gd name="T8" fmla="*/ 24 w 29"/>
                  <a:gd name="T9" fmla="*/ 17 h 26"/>
                  <a:gd name="T10" fmla="*/ 26 w 29"/>
                  <a:gd name="T11" fmla="*/ 5 h 26"/>
                  <a:gd name="T12" fmla="*/ 15 w 29"/>
                  <a:gd name="T13" fmla="*/ 2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15" y="2"/>
                    </a:moveTo>
                    <a:cubicBezTo>
                      <a:pt x="5" y="9"/>
                      <a:pt x="5" y="9"/>
                      <a:pt x="5" y="9"/>
                    </a:cubicBezTo>
                    <a:cubicBezTo>
                      <a:pt x="1" y="11"/>
                      <a:pt x="0" y="17"/>
                      <a:pt x="2" y="20"/>
                    </a:cubicBezTo>
                    <a:cubicBezTo>
                      <a:pt x="5" y="24"/>
                      <a:pt x="10" y="26"/>
                      <a:pt x="14" y="23"/>
                    </a:cubicBezTo>
                    <a:cubicBezTo>
                      <a:pt x="24" y="17"/>
                      <a:pt x="24" y="17"/>
                      <a:pt x="24" y="17"/>
                    </a:cubicBezTo>
                    <a:cubicBezTo>
                      <a:pt x="28" y="14"/>
                      <a:pt x="29" y="9"/>
                      <a:pt x="26" y="5"/>
                    </a:cubicBezTo>
                    <a:cubicBezTo>
                      <a:pt x="24" y="1"/>
                      <a:pt x="18" y="0"/>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grpSp>
      </p:grpSp>
      <p:grpSp>
        <p:nvGrpSpPr>
          <p:cNvPr id="22" name="Group 23"/>
          <p:cNvGrpSpPr>
            <a:grpSpLocks/>
          </p:cNvGrpSpPr>
          <p:nvPr/>
        </p:nvGrpSpPr>
        <p:grpSpPr bwMode="auto">
          <a:xfrm>
            <a:off x="6383868" y="4769214"/>
            <a:ext cx="1056217" cy="1054100"/>
            <a:chOff x="0" y="0"/>
            <a:chExt cx="499" cy="499"/>
          </a:xfrm>
          <a:solidFill>
            <a:srgbClr val="0070C0"/>
          </a:solidFill>
        </p:grpSpPr>
        <p:sp>
          <p:nvSpPr>
            <p:cNvPr id="23" name="Oval 24"/>
            <p:cNvSpPr>
              <a:spLocks noChangeArrowheads="1"/>
            </p:cNvSpPr>
            <p:nvPr/>
          </p:nvSpPr>
          <p:spPr bwMode="auto">
            <a:xfrm>
              <a:off x="0" y="0"/>
              <a:ext cx="499" cy="499"/>
            </a:xfrm>
            <a:prstGeom prst="ellipse">
              <a:avLst/>
            </a:prstGeom>
            <a:solidFill>
              <a:sysClr val="window" lastClr="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4" name="Freeform 25"/>
            <p:cNvSpPr>
              <a:spLocks noEditPoints="1"/>
            </p:cNvSpPr>
            <p:nvPr/>
          </p:nvSpPr>
          <p:spPr bwMode="auto">
            <a:xfrm>
              <a:off x="128" y="156"/>
              <a:ext cx="262" cy="240"/>
            </a:xfrm>
            <a:custGeom>
              <a:avLst/>
              <a:gdLst>
                <a:gd name="T0" fmla="*/ 140 w 167"/>
                <a:gd name="T1" fmla="*/ 0 h 153"/>
                <a:gd name="T2" fmla="*/ 27 w 167"/>
                <a:gd name="T3" fmla="*/ 0 h 153"/>
                <a:gd name="T4" fmla="*/ 0 w 167"/>
                <a:gd name="T5" fmla="*/ 28 h 153"/>
                <a:gd name="T6" fmla="*/ 0 w 167"/>
                <a:gd name="T7" fmla="*/ 92 h 153"/>
                <a:gd name="T8" fmla="*/ 27 w 167"/>
                <a:gd name="T9" fmla="*/ 121 h 153"/>
                <a:gd name="T10" fmla="*/ 49 w 167"/>
                <a:gd name="T11" fmla="*/ 121 h 153"/>
                <a:gd name="T12" fmla="*/ 49 w 167"/>
                <a:gd name="T13" fmla="*/ 153 h 153"/>
                <a:gd name="T14" fmla="*/ 112 w 167"/>
                <a:gd name="T15" fmla="*/ 122 h 153"/>
                <a:gd name="T16" fmla="*/ 111 w 167"/>
                <a:gd name="T17" fmla="*/ 121 h 153"/>
                <a:gd name="T18" fmla="*/ 140 w 167"/>
                <a:gd name="T19" fmla="*/ 121 h 153"/>
                <a:gd name="T20" fmla="*/ 167 w 167"/>
                <a:gd name="T21" fmla="*/ 92 h 153"/>
                <a:gd name="T22" fmla="*/ 167 w 167"/>
                <a:gd name="T23" fmla="*/ 28 h 153"/>
                <a:gd name="T24" fmla="*/ 140 w 167"/>
                <a:gd name="T25" fmla="*/ 0 h 153"/>
                <a:gd name="T26" fmla="*/ 47 w 167"/>
                <a:gd name="T27" fmla="*/ 77 h 153"/>
                <a:gd name="T28" fmla="*/ 30 w 167"/>
                <a:gd name="T29" fmla="*/ 60 h 153"/>
                <a:gd name="T30" fmla="*/ 47 w 167"/>
                <a:gd name="T31" fmla="*/ 44 h 153"/>
                <a:gd name="T32" fmla="*/ 63 w 167"/>
                <a:gd name="T33" fmla="*/ 60 h 153"/>
                <a:gd name="T34" fmla="*/ 47 w 167"/>
                <a:gd name="T35" fmla="*/ 77 h 153"/>
                <a:gd name="T36" fmla="*/ 84 w 167"/>
                <a:gd name="T37" fmla="*/ 77 h 153"/>
                <a:gd name="T38" fmla="*/ 68 w 167"/>
                <a:gd name="T39" fmla="*/ 60 h 153"/>
                <a:gd name="T40" fmla="*/ 84 w 167"/>
                <a:gd name="T41" fmla="*/ 44 h 153"/>
                <a:gd name="T42" fmla="*/ 101 w 167"/>
                <a:gd name="T43" fmla="*/ 60 h 153"/>
                <a:gd name="T44" fmla="*/ 84 w 167"/>
                <a:gd name="T45" fmla="*/ 77 h 153"/>
                <a:gd name="T46" fmla="*/ 122 w 167"/>
                <a:gd name="T47" fmla="*/ 77 h 153"/>
                <a:gd name="T48" fmla="*/ 105 w 167"/>
                <a:gd name="T49" fmla="*/ 60 h 153"/>
                <a:gd name="T50" fmla="*/ 122 w 167"/>
                <a:gd name="T51" fmla="*/ 44 h 153"/>
                <a:gd name="T52" fmla="*/ 138 w 167"/>
                <a:gd name="T53" fmla="*/ 60 h 153"/>
                <a:gd name="T54" fmla="*/ 122 w 167"/>
                <a:gd name="T55" fmla="*/ 7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7" h="153">
                  <a:moveTo>
                    <a:pt x="140" y="0"/>
                  </a:moveTo>
                  <a:cubicBezTo>
                    <a:pt x="27" y="0"/>
                    <a:pt x="27" y="0"/>
                    <a:pt x="27" y="0"/>
                  </a:cubicBezTo>
                  <a:cubicBezTo>
                    <a:pt x="12" y="0"/>
                    <a:pt x="0" y="12"/>
                    <a:pt x="0" y="28"/>
                  </a:cubicBezTo>
                  <a:cubicBezTo>
                    <a:pt x="0" y="92"/>
                    <a:pt x="0" y="92"/>
                    <a:pt x="0" y="92"/>
                  </a:cubicBezTo>
                  <a:cubicBezTo>
                    <a:pt x="0" y="108"/>
                    <a:pt x="12" y="121"/>
                    <a:pt x="27" y="121"/>
                  </a:cubicBezTo>
                  <a:cubicBezTo>
                    <a:pt x="49" y="121"/>
                    <a:pt x="49" y="121"/>
                    <a:pt x="49" y="121"/>
                  </a:cubicBezTo>
                  <a:cubicBezTo>
                    <a:pt x="49" y="153"/>
                    <a:pt x="49" y="153"/>
                    <a:pt x="49" y="153"/>
                  </a:cubicBezTo>
                  <a:cubicBezTo>
                    <a:pt x="112" y="122"/>
                    <a:pt x="112" y="122"/>
                    <a:pt x="112" y="122"/>
                  </a:cubicBezTo>
                  <a:cubicBezTo>
                    <a:pt x="111" y="121"/>
                    <a:pt x="111" y="121"/>
                    <a:pt x="111" y="121"/>
                  </a:cubicBezTo>
                  <a:cubicBezTo>
                    <a:pt x="140" y="121"/>
                    <a:pt x="140" y="121"/>
                    <a:pt x="140" y="121"/>
                  </a:cubicBezTo>
                  <a:cubicBezTo>
                    <a:pt x="155" y="121"/>
                    <a:pt x="167" y="108"/>
                    <a:pt x="167" y="92"/>
                  </a:cubicBezTo>
                  <a:cubicBezTo>
                    <a:pt x="167" y="28"/>
                    <a:pt x="167" y="28"/>
                    <a:pt x="167" y="28"/>
                  </a:cubicBezTo>
                  <a:cubicBezTo>
                    <a:pt x="167" y="12"/>
                    <a:pt x="155" y="0"/>
                    <a:pt x="140" y="0"/>
                  </a:cubicBezTo>
                  <a:close/>
                  <a:moveTo>
                    <a:pt x="47" y="77"/>
                  </a:moveTo>
                  <a:cubicBezTo>
                    <a:pt x="38" y="77"/>
                    <a:pt x="30" y="70"/>
                    <a:pt x="30" y="60"/>
                  </a:cubicBezTo>
                  <a:cubicBezTo>
                    <a:pt x="30" y="51"/>
                    <a:pt x="38" y="44"/>
                    <a:pt x="47" y="44"/>
                  </a:cubicBezTo>
                  <a:cubicBezTo>
                    <a:pt x="56" y="44"/>
                    <a:pt x="63" y="51"/>
                    <a:pt x="63" y="60"/>
                  </a:cubicBezTo>
                  <a:cubicBezTo>
                    <a:pt x="63" y="70"/>
                    <a:pt x="56" y="77"/>
                    <a:pt x="47" y="77"/>
                  </a:cubicBezTo>
                  <a:close/>
                  <a:moveTo>
                    <a:pt x="84" y="77"/>
                  </a:moveTo>
                  <a:cubicBezTo>
                    <a:pt x="75" y="77"/>
                    <a:pt x="68" y="70"/>
                    <a:pt x="68" y="60"/>
                  </a:cubicBezTo>
                  <a:cubicBezTo>
                    <a:pt x="68" y="51"/>
                    <a:pt x="75" y="44"/>
                    <a:pt x="84" y="44"/>
                  </a:cubicBezTo>
                  <a:cubicBezTo>
                    <a:pt x="93" y="44"/>
                    <a:pt x="101" y="51"/>
                    <a:pt x="101" y="60"/>
                  </a:cubicBezTo>
                  <a:cubicBezTo>
                    <a:pt x="101" y="70"/>
                    <a:pt x="93" y="77"/>
                    <a:pt x="84" y="77"/>
                  </a:cubicBezTo>
                  <a:close/>
                  <a:moveTo>
                    <a:pt x="122" y="77"/>
                  </a:moveTo>
                  <a:cubicBezTo>
                    <a:pt x="113" y="77"/>
                    <a:pt x="105" y="70"/>
                    <a:pt x="105" y="60"/>
                  </a:cubicBezTo>
                  <a:cubicBezTo>
                    <a:pt x="105" y="51"/>
                    <a:pt x="113" y="44"/>
                    <a:pt x="122" y="44"/>
                  </a:cubicBezTo>
                  <a:cubicBezTo>
                    <a:pt x="131" y="44"/>
                    <a:pt x="138" y="51"/>
                    <a:pt x="138" y="60"/>
                  </a:cubicBezTo>
                  <a:cubicBezTo>
                    <a:pt x="138" y="70"/>
                    <a:pt x="131" y="77"/>
                    <a:pt x="12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grpSp>
      <p:grpSp>
        <p:nvGrpSpPr>
          <p:cNvPr id="25" name="Group 26"/>
          <p:cNvGrpSpPr>
            <a:grpSpLocks/>
          </p:cNvGrpSpPr>
          <p:nvPr/>
        </p:nvGrpSpPr>
        <p:grpSpPr bwMode="auto">
          <a:xfrm>
            <a:off x="6383868" y="1795298"/>
            <a:ext cx="1056217" cy="1054100"/>
            <a:chOff x="0" y="0"/>
            <a:chExt cx="499" cy="499"/>
          </a:xfrm>
        </p:grpSpPr>
        <p:sp>
          <p:nvSpPr>
            <p:cNvPr id="26" name="Oval 27"/>
            <p:cNvSpPr>
              <a:spLocks noChangeArrowheads="1"/>
            </p:cNvSpPr>
            <p:nvPr/>
          </p:nvSpPr>
          <p:spPr bwMode="auto">
            <a:xfrm>
              <a:off x="0" y="0"/>
              <a:ext cx="499" cy="499"/>
            </a:xfrm>
            <a:prstGeom prst="ellipse">
              <a:avLst/>
            </a:prstGeom>
            <a:solidFill>
              <a:sysClr val="window" lastClr="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grpSp>
          <p:nvGrpSpPr>
            <p:cNvPr id="27" name="Group 28"/>
            <p:cNvGrpSpPr>
              <a:grpSpLocks/>
            </p:cNvGrpSpPr>
            <p:nvPr/>
          </p:nvGrpSpPr>
          <p:grpSpPr bwMode="auto">
            <a:xfrm>
              <a:off x="124" y="115"/>
              <a:ext cx="272" cy="258"/>
              <a:chOff x="0" y="0"/>
              <a:chExt cx="439" cy="416"/>
            </a:xfrm>
          </p:grpSpPr>
          <p:sp>
            <p:nvSpPr>
              <p:cNvPr id="28" name="Freeform 29"/>
              <p:cNvSpPr>
                <a:spLocks noEditPoints="1"/>
              </p:cNvSpPr>
              <p:nvPr/>
            </p:nvSpPr>
            <p:spPr bwMode="auto">
              <a:xfrm>
                <a:off x="203" y="179"/>
                <a:ext cx="236" cy="237"/>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82 w 100"/>
                  <a:gd name="T11" fmla="*/ 57 h 100"/>
                  <a:gd name="T12" fmla="*/ 51 w 100"/>
                  <a:gd name="T13" fmla="*/ 57 h 100"/>
                  <a:gd name="T14" fmla="*/ 45 w 100"/>
                  <a:gd name="T15" fmla="*/ 57 h 100"/>
                  <a:gd name="T16" fmla="*/ 45 w 100"/>
                  <a:gd name="T17" fmla="*/ 51 h 100"/>
                  <a:gd name="T18" fmla="*/ 45 w 100"/>
                  <a:gd name="T19" fmla="*/ 20 h 100"/>
                  <a:gd name="T20" fmla="*/ 51 w 100"/>
                  <a:gd name="T21" fmla="*/ 20 h 100"/>
                  <a:gd name="T22" fmla="*/ 51 w 100"/>
                  <a:gd name="T23" fmla="*/ 51 h 100"/>
                  <a:gd name="T24" fmla="*/ 82 w 100"/>
                  <a:gd name="T25" fmla="*/ 51 h 100"/>
                  <a:gd name="T26" fmla="*/ 82 w 100"/>
                  <a:gd name="T2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00">
                    <a:moveTo>
                      <a:pt x="50" y="0"/>
                    </a:moveTo>
                    <a:cubicBezTo>
                      <a:pt x="22" y="0"/>
                      <a:pt x="0" y="23"/>
                      <a:pt x="0" y="50"/>
                    </a:cubicBezTo>
                    <a:cubicBezTo>
                      <a:pt x="0" y="78"/>
                      <a:pt x="22" y="100"/>
                      <a:pt x="50" y="100"/>
                    </a:cubicBezTo>
                    <a:cubicBezTo>
                      <a:pt x="77" y="100"/>
                      <a:pt x="100" y="78"/>
                      <a:pt x="100" y="50"/>
                    </a:cubicBezTo>
                    <a:cubicBezTo>
                      <a:pt x="100" y="23"/>
                      <a:pt x="77" y="0"/>
                      <a:pt x="50" y="0"/>
                    </a:cubicBezTo>
                    <a:close/>
                    <a:moveTo>
                      <a:pt x="82" y="57"/>
                    </a:moveTo>
                    <a:cubicBezTo>
                      <a:pt x="51" y="57"/>
                      <a:pt x="51" y="57"/>
                      <a:pt x="51" y="57"/>
                    </a:cubicBezTo>
                    <a:cubicBezTo>
                      <a:pt x="45" y="57"/>
                      <a:pt x="45" y="57"/>
                      <a:pt x="45" y="57"/>
                    </a:cubicBezTo>
                    <a:cubicBezTo>
                      <a:pt x="45" y="51"/>
                      <a:pt x="45" y="51"/>
                      <a:pt x="45" y="51"/>
                    </a:cubicBezTo>
                    <a:cubicBezTo>
                      <a:pt x="45" y="20"/>
                      <a:pt x="45" y="20"/>
                      <a:pt x="45" y="20"/>
                    </a:cubicBezTo>
                    <a:cubicBezTo>
                      <a:pt x="51" y="20"/>
                      <a:pt x="51" y="20"/>
                      <a:pt x="51" y="20"/>
                    </a:cubicBezTo>
                    <a:cubicBezTo>
                      <a:pt x="51" y="51"/>
                      <a:pt x="51" y="51"/>
                      <a:pt x="51" y="51"/>
                    </a:cubicBezTo>
                    <a:cubicBezTo>
                      <a:pt x="82" y="51"/>
                      <a:pt x="82" y="51"/>
                      <a:pt x="82" y="51"/>
                    </a:cubicBezTo>
                    <a:lnTo>
                      <a:pt x="82" y="57"/>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9" name="Rectangle 30"/>
              <p:cNvSpPr>
                <a:spLocks noChangeArrowheads="1"/>
              </p:cNvSpPr>
              <p:nvPr/>
            </p:nvSpPr>
            <p:spPr bwMode="auto">
              <a:xfrm>
                <a:off x="114"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30" name="Rectangle 31"/>
              <p:cNvSpPr>
                <a:spLocks noChangeArrowheads="1"/>
              </p:cNvSpPr>
              <p:nvPr/>
            </p:nvSpPr>
            <p:spPr bwMode="auto">
              <a:xfrm>
                <a:off x="239" y="0"/>
                <a:ext cx="35" cy="6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31" name="Freeform 32"/>
              <p:cNvSpPr>
                <a:spLocks noEditPoints="1"/>
              </p:cNvSpPr>
              <p:nvPr/>
            </p:nvSpPr>
            <p:spPr bwMode="auto">
              <a:xfrm>
                <a:off x="0" y="47"/>
                <a:ext cx="390" cy="352"/>
              </a:xfrm>
              <a:custGeom>
                <a:avLst/>
                <a:gdLst>
                  <a:gd name="T0" fmla="*/ 76 w 165"/>
                  <a:gd name="T1" fmla="*/ 135 h 149"/>
                  <a:gd name="T2" fmla="*/ 78 w 165"/>
                  <a:gd name="T3" fmla="*/ 120 h 149"/>
                  <a:gd name="T4" fmla="*/ 76 w 165"/>
                  <a:gd name="T5" fmla="*/ 115 h 149"/>
                  <a:gd name="T6" fmla="*/ 76 w 165"/>
                  <a:gd name="T7" fmla="*/ 100 h 149"/>
                  <a:gd name="T8" fmla="*/ 76 w 165"/>
                  <a:gd name="T9" fmla="*/ 95 h 149"/>
                  <a:gd name="T10" fmla="*/ 82 w 165"/>
                  <a:gd name="T11" fmla="*/ 81 h 149"/>
                  <a:gd name="T12" fmla="*/ 76 w 165"/>
                  <a:gd name="T13" fmla="*/ 75 h 149"/>
                  <a:gd name="T14" fmla="*/ 90 w 165"/>
                  <a:gd name="T15" fmla="*/ 60 h 149"/>
                  <a:gd name="T16" fmla="*/ 96 w 165"/>
                  <a:gd name="T17" fmla="*/ 63 h 149"/>
                  <a:gd name="T18" fmla="*/ 99 w 165"/>
                  <a:gd name="T19" fmla="*/ 60 h 149"/>
                  <a:gd name="T20" fmla="*/ 165 w 165"/>
                  <a:gd name="T21" fmla="*/ 60 h 149"/>
                  <a:gd name="T22" fmla="*/ 165 w 165"/>
                  <a:gd name="T23" fmla="*/ 0 h 149"/>
                  <a:gd name="T24" fmla="*/ 150 w 165"/>
                  <a:gd name="T25" fmla="*/ 0 h 149"/>
                  <a:gd name="T26" fmla="*/ 135 w 165"/>
                  <a:gd name="T27" fmla="*/ 0 h 149"/>
                  <a:gd name="T28" fmla="*/ 109 w 165"/>
                  <a:gd name="T29" fmla="*/ 14 h 149"/>
                  <a:gd name="T30" fmla="*/ 89 w 165"/>
                  <a:gd name="T31" fmla="*/ 0 h 149"/>
                  <a:gd name="T32" fmla="*/ 74 w 165"/>
                  <a:gd name="T33" fmla="*/ 0 h 149"/>
                  <a:gd name="T34" fmla="*/ 70 w 165"/>
                  <a:gd name="T35" fmla="*/ 0 h 149"/>
                  <a:gd name="T36" fmla="*/ 42 w 165"/>
                  <a:gd name="T37" fmla="*/ 0 h 149"/>
                  <a:gd name="T38" fmla="*/ 28 w 165"/>
                  <a:gd name="T39" fmla="*/ 0 h 149"/>
                  <a:gd name="T40" fmla="*/ 16 w 165"/>
                  <a:gd name="T41" fmla="*/ 0 h 149"/>
                  <a:gd name="T42" fmla="*/ 0 w 165"/>
                  <a:gd name="T43" fmla="*/ 8 h 149"/>
                  <a:gd name="T44" fmla="*/ 96 w 165"/>
                  <a:gd name="T45" fmla="*/ 149 h 149"/>
                  <a:gd name="T46" fmla="*/ 15 w 165"/>
                  <a:gd name="T47" fmla="*/ 34 h 149"/>
                  <a:gd name="T48" fmla="*/ 150 w 165"/>
                  <a:gd name="T49" fmla="*/ 46 h 149"/>
                  <a:gd name="T50" fmla="*/ 15 w 165"/>
                  <a:gd name="T51" fmla="*/ 34 h 149"/>
                  <a:gd name="T52" fmla="*/ 15 w 165"/>
                  <a:gd name="T53" fmla="*/ 135 h 149"/>
                  <a:gd name="T54" fmla="*/ 29 w 165"/>
                  <a:gd name="T55" fmla="*/ 120 h 149"/>
                  <a:gd name="T56" fmla="*/ 29 w 165"/>
                  <a:gd name="T57" fmla="*/ 115 h 149"/>
                  <a:gd name="T58" fmla="*/ 15 w 165"/>
                  <a:gd name="T59" fmla="*/ 100 h 149"/>
                  <a:gd name="T60" fmla="*/ 29 w 165"/>
                  <a:gd name="T61" fmla="*/ 115 h 149"/>
                  <a:gd name="T62" fmla="*/ 15 w 165"/>
                  <a:gd name="T63" fmla="*/ 95 h 149"/>
                  <a:gd name="T64" fmla="*/ 29 w 165"/>
                  <a:gd name="T65" fmla="*/ 81 h 149"/>
                  <a:gd name="T66" fmla="*/ 50 w 165"/>
                  <a:gd name="T67" fmla="*/ 135 h 149"/>
                  <a:gd name="T68" fmla="*/ 35 w 165"/>
                  <a:gd name="T69" fmla="*/ 120 h 149"/>
                  <a:gd name="T70" fmla="*/ 50 w 165"/>
                  <a:gd name="T71" fmla="*/ 135 h 149"/>
                  <a:gd name="T72" fmla="*/ 35 w 165"/>
                  <a:gd name="T73" fmla="*/ 115 h 149"/>
                  <a:gd name="T74" fmla="*/ 50 w 165"/>
                  <a:gd name="T75" fmla="*/ 100 h 149"/>
                  <a:gd name="T76" fmla="*/ 50 w 165"/>
                  <a:gd name="T77" fmla="*/ 95 h 149"/>
                  <a:gd name="T78" fmla="*/ 35 w 165"/>
                  <a:gd name="T79" fmla="*/ 81 h 149"/>
                  <a:gd name="T80" fmla="*/ 50 w 165"/>
                  <a:gd name="T81" fmla="*/ 95 h 149"/>
                  <a:gd name="T82" fmla="*/ 55 w 165"/>
                  <a:gd name="T83" fmla="*/ 135 h 149"/>
                  <a:gd name="T84" fmla="*/ 70 w 165"/>
                  <a:gd name="T85" fmla="*/ 120 h 149"/>
                  <a:gd name="T86" fmla="*/ 70 w 165"/>
                  <a:gd name="T87" fmla="*/ 115 h 149"/>
                  <a:gd name="T88" fmla="*/ 55 w 165"/>
                  <a:gd name="T89" fmla="*/ 100 h 149"/>
                  <a:gd name="T90" fmla="*/ 70 w 165"/>
                  <a:gd name="T91" fmla="*/ 115 h 149"/>
                  <a:gd name="T92" fmla="*/ 55 w 165"/>
                  <a:gd name="T93" fmla="*/ 95 h 149"/>
                  <a:gd name="T94" fmla="*/ 70 w 165"/>
                  <a:gd name="T95" fmla="*/ 81 h 149"/>
                  <a:gd name="T96" fmla="*/ 70 w 165"/>
                  <a:gd name="T97" fmla="*/ 75 h 149"/>
                  <a:gd name="T98" fmla="*/ 55 w 165"/>
                  <a:gd name="T99" fmla="*/ 60 h 149"/>
                  <a:gd name="T100" fmla="*/ 70 w 165"/>
                  <a:gd name="T101"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 h="149">
                    <a:moveTo>
                      <a:pt x="84" y="135"/>
                    </a:moveTo>
                    <a:cubicBezTo>
                      <a:pt x="76" y="135"/>
                      <a:pt x="76" y="135"/>
                      <a:pt x="76" y="135"/>
                    </a:cubicBezTo>
                    <a:cubicBezTo>
                      <a:pt x="76" y="120"/>
                      <a:pt x="76" y="120"/>
                      <a:pt x="76" y="120"/>
                    </a:cubicBezTo>
                    <a:cubicBezTo>
                      <a:pt x="78" y="120"/>
                      <a:pt x="78" y="120"/>
                      <a:pt x="78" y="120"/>
                    </a:cubicBezTo>
                    <a:cubicBezTo>
                      <a:pt x="77" y="118"/>
                      <a:pt x="77" y="117"/>
                      <a:pt x="77" y="115"/>
                    </a:cubicBezTo>
                    <a:cubicBezTo>
                      <a:pt x="76" y="115"/>
                      <a:pt x="76" y="115"/>
                      <a:pt x="76" y="115"/>
                    </a:cubicBezTo>
                    <a:cubicBezTo>
                      <a:pt x="76" y="100"/>
                      <a:pt x="76" y="100"/>
                      <a:pt x="76" y="100"/>
                    </a:cubicBezTo>
                    <a:cubicBezTo>
                      <a:pt x="76" y="100"/>
                      <a:pt x="76" y="100"/>
                      <a:pt x="76" y="100"/>
                    </a:cubicBezTo>
                    <a:cubicBezTo>
                      <a:pt x="76" y="99"/>
                      <a:pt x="77" y="97"/>
                      <a:pt x="77" y="95"/>
                    </a:cubicBezTo>
                    <a:cubicBezTo>
                      <a:pt x="76" y="95"/>
                      <a:pt x="76" y="95"/>
                      <a:pt x="76" y="95"/>
                    </a:cubicBezTo>
                    <a:cubicBezTo>
                      <a:pt x="76" y="81"/>
                      <a:pt x="76" y="81"/>
                      <a:pt x="76" y="81"/>
                    </a:cubicBezTo>
                    <a:cubicBezTo>
                      <a:pt x="82" y="81"/>
                      <a:pt x="82" y="81"/>
                      <a:pt x="82" y="81"/>
                    </a:cubicBezTo>
                    <a:cubicBezTo>
                      <a:pt x="83" y="79"/>
                      <a:pt x="84" y="77"/>
                      <a:pt x="85" y="75"/>
                    </a:cubicBezTo>
                    <a:cubicBezTo>
                      <a:pt x="76" y="75"/>
                      <a:pt x="76" y="75"/>
                      <a:pt x="76" y="75"/>
                    </a:cubicBezTo>
                    <a:cubicBezTo>
                      <a:pt x="76" y="60"/>
                      <a:pt x="76" y="60"/>
                      <a:pt x="76" y="60"/>
                    </a:cubicBezTo>
                    <a:cubicBezTo>
                      <a:pt x="90" y="60"/>
                      <a:pt x="90" y="60"/>
                      <a:pt x="90" y="60"/>
                    </a:cubicBezTo>
                    <a:cubicBezTo>
                      <a:pt x="90" y="68"/>
                      <a:pt x="90" y="68"/>
                      <a:pt x="90" y="68"/>
                    </a:cubicBezTo>
                    <a:cubicBezTo>
                      <a:pt x="92" y="66"/>
                      <a:pt x="94" y="65"/>
                      <a:pt x="96" y="63"/>
                    </a:cubicBezTo>
                    <a:cubicBezTo>
                      <a:pt x="96" y="60"/>
                      <a:pt x="96" y="60"/>
                      <a:pt x="96" y="60"/>
                    </a:cubicBezTo>
                    <a:cubicBezTo>
                      <a:pt x="99" y="60"/>
                      <a:pt x="99" y="60"/>
                      <a:pt x="99" y="60"/>
                    </a:cubicBezTo>
                    <a:cubicBezTo>
                      <a:pt x="109" y="54"/>
                      <a:pt x="120" y="50"/>
                      <a:pt x="132" y="50"/>
                    </a:cubicBezTo>
                    <a:cubicBezTo>
                      <a:pt x="145" y="50"/>
                      <a:pt x="156" y="54"/>
                      <a:pt x="165" y="60"/>
                    </a:cubicBezTo>
                    <a:cubicBezTo>
                      <a:pt x="165" y="8"/>
                      <a:pt x="165" y="8"/>
                      <a:pt x="165" y="8"/>
                    </a:cubicBezTo>
                    <a:cubicBezTo>
                      <a:pt x="165" y="0"/>
                      <a:pt x="165" y="0"/>
                      <a:pt x="165" y="0"/>
                    </a:cubicBezTo>
                    <a:cubicBezTo>
                      <a:pt x="150" y="0"/>
                      <a:pt x="150" y="0"/>
                      <a:pt x="150" y="0"/>
                    </a:cubicBezTo>
                    <a:cubicBezTo>
                      <a:pt x="150" y="0"/>
                      <a:pt x="150" y="0"/>
                      <a:pt x="150" y="0"/>
                    </a:cubicBezTo>
                    <a:cubicBezTo>
                      <a:pt x="135" y="0"/>
                      <a:pt x="135" y="0"/>
                      <a:pt x="135" y="0"/>
                    </a:cubicBezTo>
                    <a:cubicBezTo>
                      <a:pt x="135" y="0"/>
                      <a:pt x="135" y="0"/>
                      <a:pt x="135" y="0"/>
                    </a:cubicBezTo>
                    <a:cubicBezTo>
                      <a:pt x="124" y="0"/>
                      <a:pt x="124" y="0"/>
                      <a:pt x="124" y="0"/>
                    </a:cubicBezTo>
                    <a:cubicBezTo>
                      <a:pt x="122" y="8"/>
                      <a:pt x="116" y="14"/>
                      <a:pt x="109" y="14"/>
                    </a:cubicBezTo>
                    <a:cubicBezTo>
                      <a:pt x="103" y="14"/>
                      <a:pt x="97" y="8"/>
                      <a:pt x="95" y="0"/>
                    </a:cubicBezTo>
                    <a:cubicBezTo>
                      <a:pt x="89" y="0"/>
                      <a:pt x="89" y="0"/>
                      <a:pt x="89" y="0"/>
                    </a:cubicBezTo>
                    <a:cubicBezTo>
                      <a:pt x="89" y="0"/>
                      <a:pt x="89" y="0"/>
                      <a:pt x="89" y="0"/>
                    </a:cubicBezTo>
                    <a:cubicBezTo>
                      <a:pt x="74" y="0"/>
                      <a:pt x="74" y="0"/>
                      <a:pt x="74" y="0"/>
                    </a:cubicBezTo>
                    <a:cubicBezTo>
                      <a:pt x="74" y="0"/>
                      <a:pt x="74" y="0"/>
                      <a:pt x="74" y="0"/>
                    </a:cubicBezTo>
                    <a:cubicBezTo>
                      <a:pt x="70" y="0"/>
                      <a:pt x="70" y="0"/>
                      <a:pt x="70" y="0"/>
                    </a:cubicBezTo>
                    <a:cubicBezTo>
                      <a:pt x="69" y="8"/>
                      <a:pt x="63" y="14"/>
                      <a:pt x="56" y="14"/>
                    </a:cubicBezTo>
                    <a:cubicBezTo>
                      <a:pt x="49" y="14"/>
                      <a:pt x="43" y="8"/>
                      <a:pt x="42" y="0"/>
                    </a:cubicBezTo>
                    <a:cubicBezTo>
                      <a:pt x="28" y="0"/>
                      <a:pt x="28" y="0"/>
                      <a:pt x="28" y="0"/>
                    </a:cubicBezTo>
                    <a:cubicBezTo>
                      <a:pt x="28" y="0"/>
                      <a:pt x="28" y="0"/>
                      <a:pt x="28" y="0"/>
                    </a:cubicBezTo>
                    <a:cubicBezTo>
                      <a:pt x="16" y="0"/>
                      <a:pt x="16" y="0"/>
                      <a:pt x="16" y="0"/>
                    </a:cubicBezTo>
                    <a:cubicBezTo>
                      <a:pt x="16" y="0"/>
                      <a:pt x="16" y="0"/>
                      <a:pt x="16" y="0"/>
                    </a:cubicBezTo>
                    <a:cubicBezTo>
                      <a:pt x="0" y="0"/>
                      <a:pt x="0" y="0"/>
                      <a:pt x="0" y="0"/>
                    </a:cubicBezTo>
                    <a:cubicBezTo>
                      <a:pt x="0" y="8"/>
                      <a:pt x="0" y="8"/>
                      <a:pt x="0" y="8"/>
                    </a:cubicBezTo>
                    <a:cubicBezTo>
                      <a:pt x="0" y="149"/>
                      <a:pt x="0" y="149"/>
                      <a:pt x="0" y="149"/>
                    </a:cubicBezTo>
                    <a:cubicBezTo>
                      <a:pt x="96" y="149"/>
                      <a:pt x="96" y="149"/>
                      <a:pt x="96" y="149"/>
                    </a:cubicBezTo>
                    <a:cubicBezTo>
                      <a:pt x="91" y="145"/>
                      <a:pt x="87" y="140"/>
                      <a:pt x="84" y="135"/>
                    </a:cubicBezTo>
                    <a:close/>
                    <a:moveTo>
                      <a:pt x="15" y="34"/>
                    </a:moveTo>
                    <a:cubicBezTo>
                      <a:pt x="150" y="34"/>
                      <a:pt x="150" y="34"/>
                      <a:pt x="150" y="34"/>
                    </a:cubicBezTo>
                    <a:cubicBezTo>
                      <a:pt x="150" y="46"/>
                      <a:pt x="150" y="46"/>
                      <a:pt x="150" y="46"/>
                    </a:cubicBezTo>
                    <a:cubicBezTo>
                      <a:pt x="15" y="46"/>
                      <a:pt x="15" y="46"/>
                      <a:pt x="15" y="46"/>
                    </a:cubicBezTo>
                    <a:lnTo>
                      <a:pt x="15" y="34"/>
                    </a:lnTo>
                    <a:close/>
                    <a:moveTo>
                      <a:pt x="29" y="135"/>
                    </a:moveTo>
                    <a:cubicBezTo>
                      <a:pt x="15" y="135"/>
                      <a:pt x="15" y="135"/>
                      <a:pt x="15" y="135"/>
                    </a:cubicBezTo>
                    <a:cubicBezTo>
                      <a:pt x="15" y="120"/>
                      <a:pt x="15" y="120"/>
                      <a:pt x="15" y="120"/>
                    </a:cubicBezTo>
                    <a:cubicBezTo>
                      <a:pt x="29" y="120"/>
                      <a:pt x="29" y="120"/>
                      <a:pt x="29" y="120"/>
                    </a:cubicBezTo>
                    <a:lnTo>
                      <a:pt x="29" y="135"/>
                    </a:lnTo>
                    <a:close/>
                    <a:moveTo>
                      <a:pt x="29" y="115"/>
                    </a:moveTo>
                    <a:cubicBezTo>
                      <a:pt x="15" y="115"/>
                      <a:pt x="15" y="115"/>
                      <a:pt x="15" y="115"/>
                    </a:cubicBezTo>
                    <a:cubicBezTo>
                      <a:pt x="15" y="100"/>
                      <a:pt x="15" y="100"/>
                      <a:pt x="15" y="100"/>
                    </a:cubicBezTo>
                    <a:cubicBezTo>
                      <a:pt x="29" y="100"/>
                      <a:pt x="29" y="100"/>
                      <a:pt x="29" y="100"/>
                    </a:cubicBezTo>
                    <a:lnTo>
                      <a:pt x="29" y="115"/>
                    </a:lnTo>
                    <a:close/>
                    <a:moveTo>
                      <a:pt x="29" y="95"/>
                    </a:moveTo>
                    <a:cubicBezTo>
                      <a:pt x="15" y="95"/>
                      <a:pt x="15" y="95"/>
                      <a:pt x="15" y="95"/>
                    </a:cubicBezTo>
                    <a:cubicBezTo>
                      <a:pt x="15" y="81"/>
                      <a:pt x="15" y="81"/>
                      <a:pt x="15" y="81"/>
                    </a:cubicBezTo>
                    <a:cubicBezTo>
                      <a:pt x="29" y="81"/>
                      <a:pt x="29" y="81"/>
                      <a:pt x="29" y="81"/>
                    </a:cubicBezTo>
                    <a:lnTo>
                      <a:pt x="29" y="95"/>
                    </a:lnTo>
                    <a:close/>
                    <a:moveTo>
                      <a:pt x="50" y="135"/>
                    </a:moveTo>
                    <a:cubicBezTo>
                      <a:pt x="35" y="135"/>
                      <a:pt x="35" y="135"/>
                      <a:pt x="35" y="135"/>
                    </a:cubicBezTo>
                    <a:cubicBezTo>
                      <a:pt x="35" y="120"/>
                      <a:pt x="35" y="120"/>
                      <a:pt x="35" y="120"/>
                    </a:cubicBezTo>
                    <a:cubicBezTo>
                      <a:pt x="50" y="120"/>
                      <a:pt x="50" y="120"/>
                      <a:pt x="50" y="120"/>
                    </a:cubicBezTo>
                    <a:lnTo>
                      <a:pt x="50" y="135"/>
                    </a:lnTo>
                    <a:close/>
                    <a:moveTo>
                      <a:pt x="50" y="115"/>
                    </a:moveTo>
                    <a:cubicBezTo>
                      <a:pt x="35" y="115"/>
                      <a:pt x="35" y="115"/>
                      <a:pt x="35" y="115"/>
                    </a:cubicBezTo>
                    <a:cubicBezTo>
                      <a:pt x="35" y="100"/>
                      <a:pt x="35" y="100"/>
                      <a:pt x="35" y="100"/>
                    </a:cubicBezTo>
                    <a:cubicBezTo>
                      <a:pt x="50" y="100"/>
                      <a:pt x="50" y="100"/>
                      <a:pt x="50" y="100"/>
                    </a:cubicBezTo>
                    <a:lnTo>
                      <a:pt x="50" y="115"/>
                    </a:lnTo>
                    <a:close/>
                    <a:moveTo>
                      <a:pt x="50" y="95"/>
                    </a:moveTo>
                    <a:cubicBezTo>
                      <a:pt x="35" y="95"/>
                      <a:pt x="35" y="95"/>
                      <a:pt x="35" y="95"/>
                    </a:cubicBezTo>
                    <a:cubicBezTo>
                      <a:pt x="35" y="81"/>
                      <a:pt x="35" y="81"/>
                      <a:pt x="35" y="81"/>
                    </a:cubicBezTo>
                    <a:cubicBezTo>
                      <a:pt x="50" y="81"/>
                      <a:pt x="50" y="81"/>
                      <a:pt x="50" y="81"/>
                    </a:cubicBezTo>
                    <a:lnTo>
                      <a:pt x="50" y="95"/>
                    </a:lnTo>
                    <a:close/>
                    <a:moveTo>
                      <a:pt x="70" y="135"/>
                    </a:moveTo>
                    <a:cubicBezTo>
                      <a:pt x="55" y="135"/>
                      <a:pt x="55" y="135"/>
                      <a:pt x="55" y="135"/>
                    </a:cubicBezTo>
                    <a:cubicBezTo>
                      <a:pt x="55" y="120"/>
                      <a:pt x="55" y="120"/>
                      <a:pt x="55" y="120"/>
                    </a:cubicBezTo>
                    <a:cubicBezTo>
                      <a:pt x="70" y="120"/>
                      <a:pt x="70" y="120"/>
                      <a:pt x="70" y="120"/>
                    </a:cubicBezTo>
                    <a:lnTo>
                      <a:pt x="70" y="135"/>
                    </a:lnTo>
                    <a:close/>
                    <a:moveTo>
                      <a:pt x="70" y="115"/>
                    </a:moveTo>
                    <a:cubicBezTo>
                      <a:pt x="55" y="115"/>
                      <a:pt x="55" y="115"/>
                      <a:pt x="55" y="115"/>
                    </a:cubicBezTo>
                    <a:cubicBezTo>
                      <a:pt x="55" y="100"/>
                      <a:pt x="55" y="100"/>
                      <a:pt x="55" y="100"/>
                    </a:cubicBezTo>
                    <a:cubicBezTo>
                      <a:pt x="70" y="100"/>
                      <a:pt x="70" y="100"/>
                      <a:pt x="70" y="100"/>
                    </a:cubicBezTo>
                    <a:lnTo>
                      <a:pt x="70" y="115"/>
                    </a:lnTo>
                    <a:close/>
                    <a:moveTo>
                      <a:pt x="70" y="95"/>
                    </a:moveTo>
                    <a:cubicBezTo>
                      <a:pt x="55" y="95"/>
                      <a:pt x="55" y="95"/>
                      <a:pt x="55" y="95"/>
                    </a:cubicBezTo>
                    <a:cubicBezTo>
                      <a:pt x="55" y="81"/>
                      <a:pt x="55" y="81"/>
                      <a:pt x="55" y="81"/>
                    </a:cubicBezTo>
                    <a:cubicBezTo>
                      <a:pt x="70" y="81"/>
                      <a:pt x="70" y="81"/>
                      <a:pt x="70" y="81"/>
                    </a:cubicBezTo>
                    <a:lnTo>
                      <a:pt x="70" y="95"/>
                    </a:lnTo>
                    <a:close/>
                    <a:moveTo>
                      <a:pt x="70" y="75"/>
                    </a:moveTo>
                    <a:cubicBezTo>
                      <a:pt x="55" y="75"/>
                      <a:pt x="55" y="75"/>
                      <a:pt x="55" y="75"/>
                    </a:cubicBezTo>
                    <a:cubicBezTo>
                      <a:pt x="55" y="60"/>
                      <a:pt x="55" y="60"/>
                      <a:pt x="55" y="60"/>
                    </a:cubicBezTo>
                    <a:cubicBezTo>
                      <a:pt x="70" y="60"/>
                      <a:pt x="70" y="60"/>
                      <a:pt x="70" y="60"/>
                    </a:cubicBezTo>
                    <a:lnTo>
                      <a:pt x="70" y="7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grpSp>
      </p:grpSp>
      <p:sp>
        <p:nvSpPr>
          <p:cNvPr id="32"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295676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23" presetClass="entr" presetSubtype="16"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300" fill="hold"/>
                                        <p:tgtEl>
                                          <p:spTgt spid="25"/>
                                        </p:tgtEl>
                                        <p:attrNameLst>
                                          <p:attrName>ppt_w</p:attrName>
                                        </p:attrNameLst>
                                      </p:cBhvr>
                                      <p:tavLst>
                                        <p:tav tm="0">
                                          <p:val>
                                            <p:fltVal val="0"/>
                                          </p:val>
                                        </p:tav>
                                        <p:tav tm="100000">
                                          <p:val>
                                            <p:strVal val="#ppt_w"/>
                                          </p:val>
                                        </p:tav>
                                      </p:tavLst>
                                    </p:anim>
                                    <p:anim calcmode="lin" valueType="num">
                                      <p:cBhvr>
                                        <p:cTn id="14" dur="300" fill="hold"/>
                                        <p:tgtEl>
                                          <p:spTgt spid="25"/>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300"/>
                                  </p:stCondLst>
                                  <p:childTnLst>
                                    <p:animScale>
                                      <p:cBhvr>
                                        <p:cTn id="16" dur="150" fill="hold"/>
                                        <p:tgtEl>
                                          <p:spTgt spid="25"/>
                                        </p:tgtEl>
                                      </p:cBhvr>
                                      <p:by x="110000" y="110000"/>
                                    </p:animScale>
                                  </p:childTnLst>
                                </p:cTn>
                              </p:par>
                              <p:par>
                                <p:cTn id="17" presetID="12" presetClass="entr" presetSubtype="8" fill="hold" grpId="0" nodeType="withEffect">
                                  <p:stCondLst>
                                    <p:cond delay="300"/>
                                  </p:stCondLst>
                                  <p:childTnLst>
                                    <p:set>
                                      <p:cBhvr>
                                        <p:cTn id="18" dur="1" fill="hold">
                                          <p:stCondLst>
                                            <p:cond delay="0"/>
                                          </p:stCondLst>
                                        </p:cTn>
                                        <p:tgtEl>
                                          <p:spTgt spid="4"/>
                                        </p:tgtEl>
                                        <p:attrNameLst>
                                          <p:attrName>style.visibility</p:attrName>
                                        </p:attrNameLst>
                                      </p:cBhvr>
                                      <p:to>
                                        <p:strVal val="visible"/>
                                      </p:to>
                                    </p:set>
                                    <p:animEffect transition="in" filter="slide(fromLeft)">
                                      <p:cBhvr>
                                        <p:cTn id="19" dur="500"/>
                                        <p:tgtEl>
                                          <p:spTgt spid="4"/>
                                        </p:tgtEl>
                                      </p:cBhvr>
                                    </p:animEffect>
                                  </p:childTnLst>
                                </p:cTn>
                              </p:par>
                              <p:par>
                                <p:cTn id="20" presetID="23" presetClass="entr" presetSubtype="16" fill="hold" nodeType="withEffect">
                                  <p:stCondLst>
                                    <p:cond delay="100"/>
                                  </p:stCondLst>
                                  <p:childTnLst>
                                    <p:set>
                                      <p:cBhvr>
                                        <p:cTn id="21" dur="1" fill="hold">
                                          <p:stCondLst>
                                            <p:cond delay="0"/>
                                          </p:stCondLst>
                                        </p:cTn>
                                        <p:tgtEl>
                                          <p:spTgt spid="7"/>
                                        </p:tgtEl>
                                        <p:attrNameLst>
                                          <p:attrName>style.visibility</p:attrName>
                                        </p:attrNameLst>
                                      </p:cBhvr>
                                      <p:to>
                                        <p:strVal val="visible"/>
                                      </p:to>
                                    </p:set>
                                    <p:anim calcmode="lin" valueType="num">
                                      <p:cBhvr>
                                        <p:cTn id="22" dur="300" fill="hold"/>
                                        <p:tgtEl>
                                          <p:spTgt spid="7"/>
                                        </p:tgtEl>
                                        <p:attrNameLst>
                                          <p:attrName>ppt_w</p:attrName>
                                        </p:attrNameLst>
                                      </p:cBhvr>
                                      <p:tavLst>
                                        <p:tav tm="0">
                                          <p:val>
                                            <p:fltVal val="0"/>
                                          </p:val>
                                        </p:tav>
                                        <p:tav tm="100000">
                                          <p:val>
                                            <p:strVal val="#ppt_w"/>
                                          </p:val>
                                        </p:tav>
                                      </p:tavLst>
                                    </p:anim>
                                    <p:anim calcmode="lin" valueType="num">
                                      <p:cBhvr>
                                        <p:cTn id="23" dur="300" fill="hold"/>
                                        <p:tgtEl>
                                          <p:spTgt spid="7"/>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400"/>
                                  </p:stCondLst>
                                  <p:childTnLst>
                                    <p:animScale>
                                      <p:cBhvr>
                                        <p:cTn id="25" dur="150" fill="hold"/>
                                        <p:tgtEl>
                                          <p:spTgt spid="7"/>
                                        </p:tgtEl>
                                      </p:cBhvr>
                                      <p:by x="110000" y="110000"/>
                                    </p:animScale>
                                  </p:childTnLst>
                                </p:cTn>
                              </p:par>
                              <p:par>
                                <p:cTn id="26" presetID="12" presetClass="entr" presetSubtype="8" fill="hold" grpId="0" nodeType="withEffect">
                                  <p:stCondLst>
                                    <p:cond delay="400"/>
                                  </p:stCondLst>
                                  <p:childTnLst>
                                    <p:set>
                                      <p:cBhvr>
                                        <p:cTn id="27" dur="1" fill="hold">
                                          <p:stCondLst>
                                            <p:cond delay="0"/>
                                          </p:stCondLst>
                                        </p:cTn>
                                        <p:tgtEl>
                                          <p:spTgt spid="5"/>
                                        </p:tgtEl>
                                        <p:attrNameLst>
                                          <p:attrName>style.visibility</p:attrName>
                                        </p:attrNameLst>
                                      </p:cBhvr>
                                      <p:to>
                                        <p:strVal val="visible"/>
                                      </p:to>
                                    </p:set>
                                    <p:animEffect transition="in" filter="slide(fromLeft)">
                                      <p:cBhvr>
                                        <p:cTn id="28" dur="500"/>
                                        <p:tgtEl>
                                          <p:spTgt spid="5"/>
                                        </p:tgtEl>
                                      </p:cBhvr>
                                    </p:animEffect>
                                  </p:childTnLst>
                                </p:cTn>
                              </p:par>
                              <p:par>
                                <p:cTn id="29" presetID="23" presetClass="entr" presetSubtype="16" fill="hold"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300" fill="hold"/>
                                        <p:tgtEl>
                                          <p:spTgt spid="22"/>
                                        </p:tgtEl>
                                        <p:attrNameLst>
                                          <p:attrName>ppt_w</p:attrName>
                                        </p:attrNameLst>
                                      </p:cBhvr>
                                      <p:tavLst>
                                        <p:tav tm="0">
                                          <p:val>
                                            <p:fltVal val="0"/>
                                          </p:val>
                                        </p:tav>
                                        <p:tav tm="100000">
                                          <p:val>
                                            <p:strVal val="#ppt_w"/>
                                          </p:val>
                                        </p:tav>
                                      </p:tavLst>
                                    </p:anim>
                                    <p:anim calcmode="lin" valueType="num">
                                      <p:cBhvr>
                                        <p:cTn id="32" dur="300" fill="hold"/>
                                        <p:tgtEl>
                                          <p:spTgt spid="22"/>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500"/>
                                  </p:stCondLst>
                                  <p:childTnLst>
                                    <p:animScale>
                                      <p:cBhvr>
                                        <p:cTn id="34" dur="150" fill="hold"/>
                                        <p:tgtEl>
                                          <p:spTgt spid="22"/>
                                        </p:tgtEl>
                                      </p:cBhvr>
                                      <p:by x="110000" y="110000"/>
                                    </p:animScale>
                                  </p:childTnLst>
                                </p:cTn>
                              </p:par>
                              <p:par>
                                <p:cTn id="35" presetID="12" presetClass="entr" presetSubtype="8" fill="hold" grpId="0" nodeType="withEffect">
                                  <p:stCondLst>
                                    <p:cond delay="500"/>
                                  </p:stCondLst>
                                  <p:childTnLst>
                                    <p:set>
                                      <p:cBhvr>
                                        <p:cTn id="36" dur="1" fill="hold">
                                          <p:stCondLst>
                                            <p:cond delay="0"/>
                                          </p:stCondLst>
                                        </p:cTn>
                                        <p:tgtEl>
                                          <p:spTgt spid="6"/>
                                        </p:tgtEl>
                                        <p:attrNameLst>
                                          <p:attrName>style.visibility</p:attrName>
                                        </p:attrNameLst>
                                      </p:cBhvr>
                                      <p:to>
                                        <p:strVal val="visible"/>
                                      </p:to>
                                    </p:set>
                                    <p:animEffect transition="in" filter="slide(fromLeft)">
                                      <p:cBhvr>
                                        <p:cTn id="37" dur="500"/>
                                        <p:tgtEl>
                                          <p:spTgt spid="6"/>
                                        </p:tgtEl>
                                      </p:cBhvr>
                                    </p:animEffect>
                                  </p:childTnLst>
                                </p:cTn>
                              </p:par>
                            </p:childTnLst>
                          </p:cTn>
                        </p:par>
                        <p:par>
                          <p:cTn id="38" fill="hold">
                            <p:stCondLst>
                              <p:cond delay="1000"/>
                            </p:stCondLst>
                            <p:childTnLst>
                              <p:par>
                                <p:cTn id="39" presetID="21" presetClass="entr" presetSubtype="4"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heel(4)">
                                      <p:cBhvr>
                                        <p:cTn id="4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utoUpdateAnimBg="0"/>
      <p:bldP spid="5" grpId="0" autoUpdateAnimBg="0"/>
      <p:bldP spid="6" grpId="0" autoUpdateAnimBg="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矩形 51"/>
          <p:cNvSpPr/>
          <p:nvPr/>
        </p:nvSpPr>
        <p:spPr>
          <a:xfrm>
            <a:off x="0" y="-1"/>
            <a:ext cx="12192000" cy="6858001"/>
          </a:xfrm>
          <a:prstGeom prst="rect">
            <a:avLst/>
          </a:prstGeom>
          <a:noFill/>
          <a:ln w="2222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 y="0"/>
            <a:ext cx="4114800" cy="6858000"/>
          </a:xfrm>
          <a:custGeom>
            <a:avLst/>
            <a:gdLst>
              <a:gd name="connsiteX0" fmla="*/ 0 w 5524192"/>
              <a:gd name="connsiteY0" fmla="*/ 0 h 4066571"/>
              <a:gd name="connsiteX1" fmla="*/ 5524192 w 5524192"/>
              <a:gd name="connsiteY1" fmla="*/ 0 h 4066571"/>
              <a:gd name="connsiteX2" fmla="*/ 0 w 5524192"/>
              <a:gd name="connsiteY2" fmla="*/ 4066571 h 4066571"/>
              <a:gd name="connsiteX3" fmla="*/ 0 w 5524192"/>
              <a:gd name="connsiteY3" fmla="*/ 0 h 4066571"/>
            </a:gdLst>
            <a:ahLst/>
            <a:cxnLst>
              <a:cxn ang="0">
                <a:pos x="connsiteX0" y="connsiteY0"/>
              </a:cxn>
              <a:cxn ang="0">
                <a:pos x="connsiteX1" y="connsiteY1"/>
              </a:cxn>
              <a:cxn ang="0">
                <a:pos x="connsiteX2" y="connsiteY2"/>
              </a:cxn>
              <a:cxn ang="0">
                <a:pos x="connsiteX3" y="connsiteY3"/>
              </a:cxn>
            </a:cxnLst>
            <a:rect l="l" t="t" r="r" b="b"/>
            <a:pathLst>
              <a:path w="5524192" h="4066571">
                <a:moveTo>
                  <a:pt x="0" y="0"/>
                </a:moveTo>
                <a:lnTo>
                  <a:pt x="5524192" y="0"/>
                </a:lnTo>
                <a:lnTo>
                  <a:pt x="0" y="4066571"/>
                </a:lnTo>
                <a:lnTo>
                  <a:pt x="0" y="0"/>
                </a:lnTo>
                <a:close/>
              </a:path>
            </a:pathLst>
          </a:custGeom>
          <a:solidFill>
            <a:srgbClr val="0070C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059718" y="936926"/>
            <a:ext cx="10141682" cy="5113353"/>
          </a:xfrm>
          <a:prstGeom prst="rect">
            <a:avLst/>
          </a:prstGeom>
          <a:solidFill>
            <a:schemeClr val="bg1">
              <a:alpha val="59000"/>
            </a:schemeClr>
          </a:solidFill>
          <a:ln w="22225">
            <a:solidFill>
              <a:srgbClr val="59595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1059719" y="936927"/>
            <a:ext cx="987579" cy="1551589"/>
          </a:xfrm>
          <a:custGeom>
            <a:avLst/>
            <a:gdLst>
              <a:gd name="connsiteX0" fmla="*/ 0 w 5524192"/>
              <a:gd name="connsiteY0" fmla="*/ 0 h 4066571"/>
              <a:gd name="connsiteX1" fmla="*/ 5524192 w 5524192"/>
              <a:gd name="connsiteY1" fmla="*/ 0 h 4066571"/>
              <a:gd name="connsiteX2" fmla="*/ 0 w 5524192"/>
              <a:gd name="connsiteY2" fmla="*/ 4066571 h 4066571"/>
              <a:gd name="connsiteX3" fmla="*/ 0 w 5524192"/>
              <a:gd name="connsiteY3" fmla="*/ 0 h 4066571"/>
            </a:gdLst>
            <a:ahLst/>
            <a:cxnLst>
              <a:cxn ang="0">
                <a:pos x="connsiteX0" y="connsiteY0"/>
              </a:cxn>
              <a:cxn ang="0">
                <a:pos x="connsiteX1" y="connsiteY1"/>
              </a:cxn>
              <a:cxn ang="0">
                <a:pos x="connsiteX2" y="connsiteY2"/>
              </a:cxn>
              <a:cxn ang="0">
                <a:pos x="connsiteX3" y="connsiteY3"/>
              </a:cxn>
            </a:cxnLst>
            <a:rect l="l" t="t" r="r" b="b"/>
            <a:pathLst>
              <a:path w="5524192" h="4066571">
                <a:moveTo>
                  <a:pt x="0" y="0"/>
                </a:moveTo>
                <a:lnTo>
                  <a:pt x="5524192" y="0"/>
                </a:lnTo>
                <a:lnTo>
                  <a:pt x="0" y="4066571"/>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5065480" y="1242170"/>
            <a:ext cx="2525050" cy="1446550"/>
          </a:xfrm>
          <a:prstGeom prst="rect">
            <a:avLst/>
          </a:prstGeom>
          <a:noFill/>
        </p:spPr>
        <p:txBody>
          <a:bodyPr wrap="none" rtlCol="0">
            <a:spAutoFit/>
          </a:bodyPr>
          <a:lstStyle/>
          <a:p>
            <a:r>
              <a:rPr lang="en-US" altLang="zh-CN" sz="8800" dirty="0" smtClean="0">
                <a:solidFill>
                  <a:srgbClr val="0070C0"/>
                </a:solidFill>
                <a:latin typeface="Impact" panose="020B0806030902050204" pitchFamily="34" charset="0"/>
              </a:rPr>
              <a:t>2020</a:t>
            </a:r>
            <a:endParaRPr lang="zh-CN" altLang="en-US" sz="8800" dirty="0">
              <a:solidFill>
                <a:srgbClr val="0070C0"/>
              </a:solidFill>
              <a:latin typeface="Impact" panose="020B0806030902050204" pitchFamily="34" charset="0"/>
            </a:endParaRPr>
          </a:p>
        </p:txBody>
      </p:sp>
      <p:grpSp>
        <p:nvGrpSpPr>
          <p:cNvPr id="49" name="组合 48"/>
          <p:cNvGrpSpPr/>
          <p:nvPr/>
        </p:nvGrpSpPr>
        <p:grpSpPr>
          <a:xfrm>
            <a:off x="1523999" y="2785694"/>
            <a:ext cx="9204961" cy="1889697"/>
            <a:chOff x="1523999" y="2120520"/>
            <a:chExt cx="9204961" cy="1889697"/>
          </a:xfrm>
        </p:grpSpPr>
        <p:sp>
          <p:nvSpPr>
            <p:cNvPr id="45" name="文本框 44"/>
            <p:cNvSpPr txBox="1"/>
            <p:nvPr/>
          </p:nvSpPr>
          <p:spPr>
            <a:xfrm>
              <a:off x="4008468" y="2120520"/>
              <a:ext cx="4637808" cy="1323439"/>
            </a:xfrm>
            <a:prstGeom prst="rect">
              <a:avLst/>
            </a:prstGeom>
            <a:noFill/>
          </p:spPr>
          <p:txBody>
            <a:bodyPr wrap="none" rtlCol="0">
              <a:spAutoFit/>
            </a:bodyPr>
            <a:lstStyle/>
            <a:p>
              <a:r>
                <a:rPr lang="en-US" altLang="zh-CN" sz="8000" b="1" dirty="0" smtClean="0">
                  <a:solidFill>
                    <a:srgbClr val="0070C0"/>
                  </a:solidFill>
                  <a:latin typeface="微软雅黑" panose="020B0503020204020204" pitchFamily="34" charset="-122"/>
                  <a:ea typeface="微软雅黑" panose="020B0503020204020204" pitchFamily="34" charset="-122"/>
                </a:rPr>
                <a:t>THANKS</a:t>
              </a:r>
              <a:endParaRPr lang="zh-CN" altLang="en-US" sz="8000" b="1" dirty="0">
                <a:solidFill>
                  <a:srgbClr val="0070C0"/>
                </a:solidFill>
                <a:latin typeface="微软雅黑" panose="020B0503020204020204" pitchFamily="34" charset="-122"/>
                <a:ea typeface="微软雅黑" panose="020B0503020204020204" pitchFamily="34" charset="-122"/>
              </a:endParaRPr>
            </a:p>
          </p:txBody>
        </p:sp>
        <p:sp>
          <p:nvSpPr>
            <p:cNvPr id="46" name="矩形 45"/>
            <p:cNvSpPr/>
            <p:nvPr/>
          </p:nvSpPr>
          <p:spPr>
            <a:xfrm>
              <a:off x="1523999" y="3425442"/>
              <a:ext cx="9204961" cy="584775"/>
            </a:xfrm>
            <a:prstGeom prst="rect">
              <a:avLst/>
            </a:prstGeom>
          </p:spPr>
          <p:txBody>
            <a:bodyPr wrap="square">
              <a:spAutoFit/>
            </a:bodyPr>
            <a:lstStyle/>
            <a:p>
              <a:pPr algn="dist"/>
              <a:r>
                <a:rPr lang="zh-CN" altLang="en-US" sz="3200" dirty="0" smtClean="0"/>
                <a:t>GEOMETRIC WIND BUSINESS WORK REPORT</a:t>
              </a:r>
              <a:endParaRPr lang="zh-CN" altLang="en-US" sz="3200" dirty="0"/>
            </a:p>
          </p:txBody>
        </p:sp>
      </p:grpSp>
      <p:sp>
        <p:nvSpPr>
          <p:cNvPr id="48" name="文本框 47"/>
          <p:cNvSpPr txBox="1"/>
          <p:nvPr/>
        </p:nvSpPr>
        <p:spPr>
          <a:xfrm>
            <a:off x="3570679" y="5128301"/>
            <a:ext cx="5514651" cy="461665"/>
          </a:xfrm>
          <a:prstGeom prst="rect">
            <a:avLst/>
          </a:prstGeom>
          <a:noFill/>
        </p:spPr>
        <p:txBody>
          <a:bodyPr wrap="none" rtlCol="0">
            <a:spAutoFit/>
          </a:bodyPr>
          <a:lstStyle/>
          <a:p>
            <a:r>
              <a:rPr lang="zh-CN" altLang="en-US" sz="2400" dirty="0" smtClean="0"/>
              <a:t>汇报人：</a:t>
            </a:r>
            <a:r>
              <a:rPr lang="en-US" altLang="zh-CN" sz="2400" dirty="0" smtClean="0"/>
              <a:t>sunny    </a:t>
            </a:r>
            <a:r>
              <a:rPr lang="zh-CN" altLang="en-US" sz="2400" dirty="0" smtClean="0"/>
              <a:t>日期：</a:t>
            </a:r>
            <a:r>
              <a:rPr lang="en-US" altLang="zh-CN" sz="2400" dirty="0" smtClean="0"/>
              <a:t>2020</a:t>
            </a:r>
            <a:r>
              <a:rPr lang="zh-CN" altLang="en-US" sz="2400" dirty="0" smtClean="0"/>
              <a:t>年</a:t>
            </a:r>
            <a:r>
              <a:rPr lang="en-US" altLang="zh-CN" sz="2400" dirty="0" smtClean="0"/>
              <a:t>2</a:t>
            </a:r>
            <a:r>
              <a:rPr lang="zh-CN" altLang="en-US" sz="2400" dirty="0" smtClean="0"/>
              <a:t>月</a:t>
            </a:r>
            <a:r>
              <a:rPr lang="en-US" altLang="zh-CN" sz="2400" dirty="0" smtClean="0"/>
              <a:t>2</a:t>
            </a:r>
            <a:r>
              <a:rPr lang="zh-CN" altLang="en-US" sz="2400" dirty="0" smtClean="0"/>
              <a:t>日</a:t>
            </a:r>
            <a:endParaRPr lang="zh-CN" altLang="en-US" sz="2400" dirty="0"/>
          </a:p>
        </p:txBody>
      </p:sp>
      <p:sp>
        <p:nvSpPr>
          <p:cNvPr id="50" name="任意多边形 49"/>
          <p:cNvSpPr/>
          <p:nvPr/>
        </p:nvSpPr>
        <p:spPr>
          <a:xfrm rot="10800000">
            <a:off x="10104120" y="3390004"/>
            <a:ext cx="2090728" cy="3467996"/>
          </a:xfrm>
          <a:custGeom>
            <a:avLst/>
            <a:gdLst>
              <a:gd name="connsiteX0" fmla="*/ 0 w 5524192"/>
              <a:gd name="connsiteY0" fmla="*/ 0 h 4066571"/>
              <a:gd name="connsiteX1" fmla="*/ 5524192 w 5524192"/>
              <a:gd name="connsiteY1" fmla="*/ 0 h 4066571"/>
              <a:gd name="connsiteX2" fmla="*/ 0 w 5524192"/>
              <a:gd name="connsiteY2" fmla="*/ 4066571 h 4066571"/>
              <a:gd name="connsiteX3" fmla="*/ 0 w 5524192"/>
              <a:gd name="connsiteY3" fmla="*/ 0 h 4066571"/>
            </a:gdLst>
            <a:ahLst/>
            <a:cxnLst>
              <a:cxn ang="0">
                <a:pos x="connsiteX0" y="connsiteY0"/>
              </a:cxn>
              <a:cxn ang="0">
                <a:pos x="connsiteX1" y="connsiteY1"/>
              </a:cxn>
              <a:cxn ang="0">
                <a:pos x="connsiteX2" y="connsiteY2"/>
              </a:cxn>
              <a:cxn ang="0">
                <a:pos x="connsiteX3" y="connsiteY3"/>
              </a:cxn>
            </a:cxnLst>
            <a:rect l="l" t="t" r="r" b="b"/>
            <a:pathLst>
              <a:path w="5524192" h="4066571">
                <a:moveTo>
                  <a:pt x="0" y="0"/>
                </a:moveTo>
                <a:lnTo>
                  <a:pt x="5524192" y="0"/>
                </a:lnTo>
                <a:lnTo>
                  <a:pt x="0" y="4066571"/>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6416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reeform 5"/>
          <p:cNvSpPr>
            <a:spLocks/>
          </p:cNvSpPr>
          <p:nvPr/>
        </p:nvSpPr>
        <p:spPr bwMode="auto">
          <a:xfrm>
            <a:off x="3308645" y="1395413"/>
            <a:ext cx="8883355" cy="1881187"/>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 name="Freeform 6"/>
          <p:cNvSpPr>
            <a:spLocks/>
          </p:cNvSpPr>
          <p:nvPr/>
        </p:nvSpPr>
        <p:spPr bwMode="auto">
          <a:xfrm>
            <a:off x="0" y="4075113"/>
            <a:ext cx="5693725" cy="1712912"/>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 name="Freeform 7"/>
          <p:cNvSpPr>
            <a:spLocks/>
          </p:cNvSpPr>
          <p:nvPr/>
        </p:nvSpPr>
        <p:spPr bwMode="auto">
          <a:xfrm>
            <a:off x="0" y="2052639"/>
            <a:ext cx="10728896" cy="2981325"/>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 name="Freeform 8"/>
          <p:cNvSpPr>
            <a:spLocks/>
          </p:cNvSpPr>
          <p:nvPr/>
        </p:nvSpPr>
        <p:spPr bwMode="auto">
          <a:xfrm>
            <a:off x="11227177" y="1908176"/>
            <a:ext cx="556995" cy="900113"/>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6" name="TextBox 11"/>
          <p:cNvSpPr txBox="1">
            <a:spLocks noChangeArrowheads="1"/>
          </p:cNvSpPr>
          <p:nvPr/>
        </p:nvSpPr>
        <p:spPr bwMode="auto">
          <a:xfrm>
            <a:off x="2708805" y="2568577"/>
            <a:ext cx="5314227"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4000" b="1" dirty="0">
                <a:solidFill>
                  <a:srgbClr val="FFFFFF"/>
                </a:solidFill>
                <a:latin typeface="微软雅黑" pitchFamily="34" charset="-122"/>
                <a:ea typeface="微软雅黑" pitchFamily="34" charset="-122"/>
              </a:rPr>
              <a:t>请输入您的章节大标题</a:t>
            </a:r>
          </a:p>
        </p:txBody>
      </p:sp>
      <p:sp>
        <p:nvSpPr>
          <p:cNvPr id="7" name="TextBox 12"/>
          <p:cNvSpPr txBox="1">
            <a:spLocks noChangeArrowheads="1"/>
          </p:cNvSpPr>
          <p:nvPr/>
        </p:nvSpPr>
        <p:spPr bwMode="auto">
          <a:xfrm>
            <a:off x="1345675" y="2463801"/>
            <a:ext cx="1271453" cy="2205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en-US" altLang="zh-CN" sz="13733" b="1">
                <a:solidFill>
                  <a:srgbClr val="FFFFFF"/>
                </a:solidFill>
                <a:latin typeface="微软雅黑" pitchFamily="34" charset="-122"/>
                <a:ea typeface="微软雅黑" pitchFamily="34" charset="-122"/>
              </a:rPr>
              <a:t>1</a:t>
            </a:r>
            <a:endParaRPr lang="zh-CN" altLang="en-US" sz="13733" b="1">
              <a:solidFill>
                <a:srgbClr val="FFFFFF"/>
              </a:solidFill>
              <a:latin typeface="微软雅黑" pitchFamily="34" charset="-122"/>
              <a:ea typeface="微软雅黑" pitchFamily="34" charset="-122"/>
            </a:endParaRPr>
          </a:p>
        </p:txBody>
      </p:sp>
      <p:sp>
        <p:nvSpPr>
          <p:cNvPr id="8" name="TextBox 1"/>
          <p:cNvSpPr txBox="1">
            <a:spLocks noChangeArrowheads="1"/>
          </p:cNvSpPr>
          <p:nvPr/>
        </p:nvSpPr>
        <p:spPr bwMode="auto">
          <a:xfrm>
            <a:off x="2777040" y="3435351"/>
            <a:ext cx="6261829"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2000" b="1" dirty="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9" name="TextBox 2"/>
          <p:cNvSpPr txBox="1">
            <a:spLocks noChangeArrowheads="1"/>
          </p:cNvSpPr>
          <p:nvPr/>
        </p:nvSpPr>
        <p:spPr bwMode="auto">
          <a:xfrm>
            <a:off x="490347" y="3813177"/>
            <a:ext cx="883527" cy="52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a:ln>
                  <a:noFill/>
                </a:ln>
                <a:solidFill>
                  <a:srgbClr val="FFFFFF"/>
                </a:solidFill>
                <a:effectLst/>
                <a:uLnTx/>
                <a:uFillTx/>
                <a:latin typeface="Arial" pitchFamily="34" charset="0"/>
                <a:ea typeface="宋体" pitchFamily="2" charset="-122"/>
              </a:rPr>
              <a:t>Part</a:t>
            </a:r>
            <a:endParaRPr kumimoji="0" lang="zh-CN" altLang="en-US" sz="2800" b="1" i="0" u="none" strike="noStrike" kern="0" cap="none" spc="0" normalizeH="0" baseline="0" noProof="0">
              <a:ln>
                <a:noFill/>
              </a:ln>
              <a:solidFill>
                <a:srgbClr val="FFFFFF"/>
              </a:solidFill>
              <a:effectLst/>
              <a:uLnTx/>
              <a:uFillTx/>
              <a:latin typeface="Arial" pitchFamily="34" charset="0"/>
              <a:ea typeface="宋体" pitchFamily="2" charset="-122"/>
            </a:endParaRPr>
          </a:p>
        </p:txBody>
      </p:sp>
    </p:spTree>
    <p:extLst>
      <p:ext uri="{BB962C8B-B14F-4D97-AF65-F5344CB8AC3E}">
        <p14:creationId xmlns:p14="http://schemas.microsoft.com/office/powerpoint/2010/main" val="192873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1000"/>
                                        <p:tgtEl>
                                          <p:spTgt spid="2"/>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300" fill="hold"/>
                                        <p:tgtEl>
                                          <p:spTgt spid="5"/>
                                        </p:tgtEl>
                                        <p:attrNameLst>
                                          <p:attrName>ppt_w</p:attrName>
                                        </p:attrNameLst>
                                      </p:cBhvr>
                                      <p:tavLst>
                                        <p:tav tm="0">
                                          <p:val>
                                            <p:fltVal val="0"/>
                                          </p:val>
                                        </p:tav>
                                        <p:tav tm="100000">
                                          <p:val>
                                            <p:strVal val="#ppt_w"/>
                                          </p:val>
                                        </p:tav>
                                      </p:tavLst>
                                    </p:anim>
                                    <p:anim calcmode="lin" valueType="num">
                                      <p:cBhvr>
                                        <p:cTn id="20" dur="300" fill="hold"/>
                                        <p:tgtEl>
                                          <p:spTgt spid="5"/>
                                        </p:tgtEl>
                                        <p:attrNameLst>
                                          <p:attrName>ppt_h</p:attrName>
                                        </p:attrNameLst>
                                      </p:cBhvr>
                                      <p:tavLst>
                                        <p:tav tm="0">
                                          <p:val>
                                            <p:fltVal val="0"/>
                                          </p:val>
                                        </p:tav>
                                        <p:tav tm="100000">
                                          <p:val>
                                            <p:strVal val="#ppt_h"/>
                                          </p:val>
                                        </p:tav>
                                      </p:tavLst>
                                    </p:anim>
                                    <p:anim calcmode="lin" valueType="num">
                                      <p:cBhvr>
                                        <p:cTn id="21" dur="300" fill="hold"/>
                                        <p:tgtEl>
                                          <p:spTgt spid="5"/>
                                        </p:tgtEl>
                                        <p:attrNameLst>
                                          <p:attrName>style.rotation</p:attrName>
                                        </p:attrNameLst>
                                      </p:cBhvr>
                                      <p:tavLst>
                                        <p:tav tm="0">
                                          <p:val>
                                            <p:fltVal val="90"/>
                                          </p:val>
                                        </p:tav>
                                        <p:tav tm="100000">
                                          <p:val>
                                            <p:fltVal val="0"/>
                                          </p:val>
                                        </p:tav>
                                      </p:tavLst>
                                    </p:anim>
                                    <p:animEffect transition="in" filter="fade">
                                      <p:cBhvr>
                                        <p:cTn id="22" dur="300"/>
                                        <p:tgtEl>
                                          <p:spTgt spid="5"/>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anim calcmode="lin" valueType="num">
                                      <p:cBhvr>
                                        <p:cTn id="27" dur="500" fill="hold"/>
                                        <p:tgtEl>
                                          <p:spTgt spid="9"/>
                                        </p:tgtEl>
                                        <p:attrNameLst>
                                          <p:attrName>ppt_x</p:attrName>
                                        </p:attrNameLst>
                                      </p:cBhvr>
                                      <p:tavLst>
                                        <p:tav tm="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2300"/>
                            </p:stCondLst>
                            <p:childTnLst>
                              <p:par>
                                <p:cTn id="30" presetID="31"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 calcmode="lin" valueType="num">
                                      <p:cBhvr>
                                        <p:cTn id="34" dur="500" fill="hold"/>
                                        <p:tgtEl>
                                          <p:spTgt spid="7"/>
                                        </p:tgtEl>
                                        <p:attrNameLst>
                                          <p:attrName>style.rotation</p:attrName>
                                        </p:attrNameLst>
                                      </p:cBhvr>
                                      <p:tavLst>
                                        <p:tav tm="0">
                                          <p:val>
                                            <p:fltVal val="90"/>
                                          </p:val>
                                        </p:tav>
                                        <p:tav tm="100000">
                                          <p:val>
                                            <p:fltVal val="0"/>
                                          </p:val>
                                        </p:tav>
                                      </p:tavLst>
                                    </p:anim>
                                    <p:animEffect transition="in" filter="fade">
                                      <p:cBhvr>
                                        <p:cTn id="35" dur="500"/>
                                        <p:tgtEl>
                                          <p:spTgt spid="7"/>
                                        </p:tgtEl>
                                      </p:cBhvr>
                                    </p:animEffect>
                                  </p:childTnLst>
                                </p:cTn>
                              </p:par>
                            </p:childTnLst>
                          </p:cTn>
                        </p:par>
                        <p:par>
                          <p:cTn id="36" fill="hold">
                            <p:stCondLst>
                              <p:cond delay="28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p:stCondLst>
                              <p:cond delay="3300"/>
                            </p:stCondLst>
                            <p:childTnLst>
                              <p:par>
                                <p:cTn id="41" presetID="22" presetClass="entr" presetSubtype="1"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utoUpdateAnimBg="0"/>
      <p:bldP spid="7" grpId="0" autoUpdateAnimBg="0"/>
      <p:bldP spid="8" grpId="0" autoUpdateAnimBg="0"/>
      <p:bldP spid="9"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56869" y="1882311"/>
            <a:ext cx="3001017" cy="1459467"/>
            <a:chOff x="2862870" y="1133088"/>
            <a:chExt cx="2764517" cy="1344451"/>
          </a:xfrm>
        </p:grpSpPr>
        <p:grpSp>
          <p:nvGrpSpPr>
            <p:cNvPr id="3" name="组合 2"/>
            <p:cNvGrpSpPr/>
            <p:nvPr/>
          </p:nvGrpSpPr>
          <p:grpSpPr>
            <a:xfrm>
              <a:off x="2862870" y="1133088"/>
              <a:ext cx="2764517" cy="1344451"/>
              <a:chOff x="-170041" y="712948"/>
              <a:chExt cx="4348339" cy="2114702"/>
            </a:xfrm>
          </p:grpSpPr>
          <p:sp>
            <p:nvSpPr>
              <p:cNvPr id="5"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grpSp>
            <p:nvGrpSpPr>
              <p:cNvPr id="6" name="组合 5"/>
              <p:cNvGrpSpPr/>
              <p:nvPr/>
            </p:nvGrpSpPr>
            <p:grpSpPr>
              <a:xfrm rot="3364155">
                <a:off x="1819210" y="-967637"/>
                <a:ext cx="369838" cy="4348339"/>
                <a:chOff x="1601672" y="-1118831"/>
                <a:chExt cx="154347" cy="9144000"/>
              </a:xfrm>
            </p:grpSpPr>
            <p:pic>
              <p:nvPicPr>
                <p:cNvPr id="7" name="Picture 3"/>
                <p:cNvPicPr>
                  <a:picLocks noChangeAspect="1" noChangeArrowheads="1"/>
                </p:cNvPicPr>
                <p:nvPr/>
              </p:nvPicPr>
              <p:blipFill rotWithShape="1">
                <a:blip r:embed="rId2" cstate="screen">
                  <a:duotone>
                    <a:prstClr val="black"/>
                    <a:srgbClr val="2D82F4">
                      <a:tint val="45000"/>
                      <a:satMod val="400000"/>
                    </a:srgbClr>
                  </a:duotone>
                  <a:extLst>
                    <a:ext uri="{28A0092B-C50C-407E-A947-70E740481C1C}">
                      <a14:useLocalDpi xmlns:a14="http://schemas.microsoft.com/office/drawing/2010/main"/>
                    </a:ext>
                  </a:extLst>
                </a:blip>
                <a:src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a:ea typeface="宋体"/>
                  </a:endParaRPr>
                </a:p>
              </p:txBody>
            </p:sp>
          </p:grpSp>
        </p:grpSp>
        <p:sp>
          <p:nvSpPr>
            <p:cNvPr id="4" name="TextBox 21"/>
            <p:cNvSpPr txBox="1"/>
            <p:nvPr/>
          </p:nvSpPr>
          <p:spPr>
            <a:xfrm>
              <a:off x="3778779" y="1520305"/>
              <a:ext cx="686950" cy="614239"/>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7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01</a:t>
              </a:r>
              <a:endParaRPr kumimoji="0" lang="zh-CN" altLang="en-US" sz="37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9" name="矩形 8"/>
          <p:cNvSpPr/>
          <p:nvPr/>
        </p:nvSpPr>
        <p:spPr>
          <a:xfrm>
            <a:off x="0" y="2327013"/>
            <a:ext cx="4001736" cy="2655912"/>
          </a:xfrm>
          <a:prstGeom prst="rect">
            <a:avLst/>
          </a:prstGeom>
          <a:blipFill dpi="0" rotWithShape="1">
            <a:blip r:embed="rId3"/>
            <a:srcRect/>
            <a:stretch>
              <a:fillRect/>
            </a:stretch>
          </a:blip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10" name="TextBox 43"/>
          <p:cNvSpPr txBox="1"/>
          <p:nvPr/>
        </p:nvSpPr>
        <p:spPr>
          <a:xfrm>
            <a:off x="6049343" y="1762743"/>
            <a:ext cx="5672757" cy="1586332"/>
          </a:xfrm>
          <a:prstGeom prst="rect">
            <a:avLst/>
          </a:prstGeom>
          <a:noFill/>
        </p:spPr>
        <p:txBody>
          <a:bodyPr wrap="square" rtlCol="0">
            <a:spAutoFit/>
          </a:bodyPr>
          <a:lstStyle/>
          <a:p>
            <a:pPr algn="just" fontAlgn="base">
              <a:lnSpc>
                <a:spcPct val="130000"/>
              </a:lnSpc>
              <a:spcBef>
                <a:spcPct val="0"/>
              </a:spcBef>
              <a:spcAft>
                <a:spcPct val="0"/>
              </a:spcAft>
            </a:pPr>
            <a:r>
              <a:rPr lang="zh-CN" altLang="en-US" sz="1867" dirty="0">
                <a:solidFill>
                  <a:prstClr val="black"/>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867" dirty="0">
              <a:solidFill>
                <a:prstClr val="black"/>
              </a:solidFill>
              <a:latin typeface="微软雅黑" pitchFamily="34" charset="-122"/>
              <a:ea typeface="微软雅黑" pitchFamily="34" charset="-122"/>
            </a:endParaRPr>
          </a:p>
        </p:txBody>
      </p:sp>
      <p:grpSp>
        <p:nvGrpSpPr>
          <p:cNvPr id="11" name="组合 10"/>
          <p:cNvGrpSpPr/>
          <p:nvPr/>
        </p:nvGrpSpPr>
        <p:grpSpPr>
          <a:xfrm>
            <a:off x="3956869" y="4015911"/>
            <a:ext cx="3001017" cy="1459467"/>
            <a:chOff x="2862870" y="1133088"/>
            <a:chExt cx="2764517" cy="1344451"/>
          </a:xfrm>
        </p:grpSpPr>
        <p:grpSp>
          <p:nvGrpSpPr>
            <p:cNvPr id="12" name="组合 11"/>
            <p:cNvGrpSpPr/>
            <p:nvPr/>
          </p:nvGrpSpPr>
          <p:grpSpPr>
            <a:xfrm>
              <a:off x="2862870" y="1133088"/>
              <a:ext cx="2764517" cy="1344451"/>
              <a:chOff x="-170041" y="712948"/>
              <a:chExt cx="4348339" cy="2114702"/>
            </a:xfrm>
          </p:grpSpPr>
          <p:sp>
            <p:nvSpPr>
              <p:cNvPr id="14" name="矩形 14"/>
              <p:cNvSpPr/>
              <p:nvPr/>
            </p:nvSpPr>
            <p:spPr>
              <a:xfrm>
                <a:off x="1216291" y="712948"/>
                <a:ext cx="1237783" cy="2114702"/>
              </a:xfrm>
              <a:custGeom>
                <a:avLst/>
                <a:gdLst>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3886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797918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871424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0 w 1237784"/>
                  <a:gd name="connsiteY3" fmla="*/ 929311 h 2334439"/>
                  <a:gd name="connsiteX4" fmla="*/ 1224136 w 1237784"/>
                  <a:gd name="connsiteY4" fmla="*/ 0 h 2334439"/>
                  <a:gd name="connsiteX0" fmla="*/ 1224136 w 1237784"/>
                  <a:gd name="connsiteY0" fmla="*/ 0 h 2334439"/>
                  <a:gd name="connsiteX1" fmla="*/ 1237784 w 1237784"/>
                  <a:gd name="connsiteY1" fmla="*/ 1485835 h 2334439"/>
                  <a:gd name="connsiteX2" fmla="*/ 0 w 1237784"/>
                  <a:gd name="connsiteY2" fmla="*/ 2334439 h 2334439"/>
                  <a:gd name="connsiteX3" fmla="*/ 7492 w 1237784"/>
                  <a:gd name="connsiteY3" fmla="*/ 896233 h 2334439"/>
                  <a:gd name="connsiteX4" fmla="*/ 1224136 w 1237784"/>
                  <a:gd name="connsiteY4" fmla="*/ 0 h 233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784" h="2334439">
                    <a:moveTo>
                      <a:pt x="1224136" y="0"/>
                    </a:moveTo>
                    <a:lnTo>
                      <a:pt x="1237784" y="1485835"/>
                    </a:lnTo>
                    <a:lnTo>
                      <a:pt x="0" y="2334439"/>
                    </a:lnTo>
                    <a:cubicBezTo>
                      <a:pt x="2497" y="1855037"/>
                      <a:pt x="4995" y="1375635"/>
                      <a:pt x="7492" y="896233"/>
                    </a:cubicBezTo>
                    <a:lnTo>
                      <a:pt x="1224136" y="0"/>
                    </a:lnTo>
                    <a:close/>
                  </a:path>
                </a:pathLst>
              </a:custGeom>
              <a:solidFill>
                <a:srgbClr val="0070C0"/>
              </a:solidFill>
              <a:ln>
                <a:noFill/>
              </a:ln>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grpSp>
            <p:nvGrpSpPr>
              <p:cNvPr id="15" name="组合 14"/>
              <p:cNvGrpSpPr/>
              <p:nvPr/>
            </p:nvGrpSpPr>
            <p:grpSpPr>
              <a:xfrm rot="3364155">
                <a:off x="1819210" y="-967637"/>
                <a:ext cx="369838" cy="4348339"/>
                <a:chOff x="1601672" y="-1118831"/>
                <a:chExt cx="154347" cy="9144000"/>
              </a:xfrm>
            </p:grpSpPr>
            <p:pic>
              <p:nvPicPr>
                <p:cNvPr id="16" name="Picture 3"/>
                <p:cNvPicPr>
                  <a:picLocks noChangeAspect="1" noChangeArrowheads="1"/>
                </p:cNvPicPr>
                <p:nvPr/>
              </p:nvPicPr>
              <p:blipFill rotWithShape="1">
                <a:blip r:embed="rId2" cstate="screen">
                  <a:duotone>
                    <a:prstClr val="black"/>
                    <a:srgbClr val="2D82F4">
                      <a:tint val="45000"/>
                      <a:satMod val="400000"/>
                    </a:srgbClr>
                  </a:duotone>
                  <a:extLst>
                    <a:ext uri="{28A0092B-C50C-407E-A947-70E740481C1C}">
                      <a14:useLocalDpi xmlns:a14="http://schemas.microsoft.com/office/drawing/2010/main"/>
                    </a:ext>
                  </a:extLst>
                </a:blip>
                <a:srcRect/>
                <a:stretch/>
              </p:blipFill>
              <p:spPr bwMode="auto">
                <a:xfrm rot="5400000">
                  <a:off x="-2886388" y="3382761"/>
                  <a:ext cx="9144000" cy="14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rot="5400000">
                  <a:off x="-2127855" y="3519835"/>
                  <a:ext cx="7477053" cy="18000"/>
                </a:xfrm>
                <a:prstGeom prst="rect">
                  <a:avLst/>
                </a:prstGeom>
                <a:gradFill>
                  <a:gsLst>
                    <a:gs pos="49628">
                      <a:sysClr val="windowText" lastClr="000000">
                        <a:lumMod val="85000"/>
                        <a:lumOff val="1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a:ea typeface="宋体"/>
                  </a:endParaRPr>
                </a:p>
              </p:txBody>
            </p:sp>
          </p:grpSp>
        </p:grpSp>
        <p:sp>
          <p:nvSpPr>
            <p:cNvPr id="13" name="TextBox 46"/>
            <p:cNvSpPr txBox="1"/>
            <p:nvPr/>
          </p:nvSpPr>
          <p:spPr>
            <a:xfrm>
              <a:off x="3778779" y="1520305"/>
              <a:ext cx="686950" cy="614239"/>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7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02</a:t>
              </a:r>
              <a:endParaRPr kumimoji="0" lang="zh-CN" altLang="en-US" sz="37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18" name="TextBox 51"/>
          <p:cNvSpPr txBox="1"/>
          <p:nvPr/>
        </p:nvSpPr>
        <p:spPr>
          <a:xfrm>
            <a:off x="6049343" y="3896343"/>
            <a:ext cx="5672757" cy="1586332"/>
          </a:xfrm>
          <a:prstGeom prst="rect">
            <a:avLst/>
          </a:prstGeom>
          <a:noFill/>
        </p:spPr>
        <p:txBody>
          <a:bodyPr wrap="square" rtlCol="0">
            <a:spAutoFit/>
          </a:bodyPr>
          <a:lstStyle/>
          <a:p>
            <a:pPr algn="just" fontAlgn="base">
              <a:lnSpc>
                <a:spcPct val="130000"/>
              </a:lnSpc>
              <a:spcBef>
                <a:spcPct val="0"/>
              </a:spcBef>
              <a:spcAft>
                <a:spcPct val="0"/>
              </a:spcAft>
            </a:pPr>
            <a:r>
              <a:rPr lang="zh-CN" altLang="en-US" sz="1867" dirty="0">
                <a:solidFill>
                  <a:prstClr val="black"/>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867" dirty="0">
              <a:solidFill>
                <a:prstClr val="black"/>
              </a:solidFill>
              <a:latin typeface="微软雅黑" pitchFamily="34" charset="-122"/>
              <a:ea typeface="微软雅黑" pitchFamily="34" charset="-122"/>
            </a:endParaRPr>
          </a:p>
        </p:txBody>
      </p:sp>
      <p:sp>
        <p:nvSpPr>
          <p:cNvPr id="20"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3227876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2500"/>
                            </p:stCondLst>
                            <p:childTnLst>
                              <p:par>
                                <p:cTn id="29" presetID="21"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4)">
                                      <p:cBhvr>
                                        <p:cTn id="3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8"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jsj\Desktop\213291_012113275_2.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rcRect/>
          <a:stretch/>
        </p:blipFill>
        <p:spPr bwMode="auto">
          <a:xfrm>
            <a:off x="837936" y="1514957"/>
            <a:ext cx="4128459" cy="2830827"/>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837936" y="4452760"/>
            <a:ext cx="4128459" cy="1664539"/>
          </a:xfrm>
          <a:prstGeom prst="rect">
            <a:avLst/>
          </a:prstGeom>
          <a:solidFill>
            <a:srgbClr val="0070C0"/>
          </a:solidFill>
          <a:ln w="25400" cap="flat" cmpd="sng" algn="ctr">
            <a:noFill/>
            <a:prstDash val="solid"/>
          </a:ln>
          <a:effectLst/>
        </p:spPr>
        <p:txBody>
          <a:bodyPr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67"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p>
        </p:txBody>
      </p:sp>
      <p:sp>
        <p:nvSpPr>
          <p:cNvPr id="13" name="TextBox 37"/>
          <p:cNvSpPr txBox="1"/>
          <p:nvPr/>
        </p:nvSpPr>
        <p:spPr>
          <a:xfrm>
            <a:off x="5827774" y="2053614"/>
            <a:ext cx="5244013" cy="839332"/>
          </a:xfrm>
          <a:prstGeom prst="rect">
            <a:avLst/>
          </a:prstGeom>
          <a:noFill/>
        </p:spPr>
        <p:txBody>
          <a:bodyPr wrap="square" rtlCol="0">
            <a:spAutoFit/>
          </a:bodyPr>
          <a:lstStyle/>
          <a:p>
            <a:pPr algn="just" fontAlgn="base">
              <a:lnSpc>
                <a:spcPct val="130000"/>
              </a:lnSpc>
              <a:spcBef>
                <a:spcPct val="0"/>
              </a:spcBef>
              <a:spcAft>
                <a:spcPct val="0"/>
              </a:spcAft>
            </a:pPr>
            <a:r>
              <a:rPr lang="zh-CN" altLang="en-US" sz="1867"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altLang="zh-CN" sz="1867" dirty="0">
              <a:solidFill>
                <a:prstClr val="black"/>
              </a:solidFill>
              <a:latin typeface="微软雅黑" pitchFamily="34" charset="-122"/>
              <a:ea typeface="微软雅黑" pitchFamily="34" charset="-122"/>
            </a:endParaRPr>
          </a:p>
        </p:txBody>
      </p:sp>
      <p:sp>
        <p:nvSpPr>
          <p:cNvPr id="14" name="TextBox 62"/>
          <p:cNvSpPr txBox="1"/>
          <p:nvPr/>
        </p:nvSpPr>
        <p:spPr>
          <a:xfrm>
            <a:off x="5827774" y="3573829"/>
            <a:ext cx="5244013" cy="839332"/>
          </a:xfrm>
          <a:prstGeom prst="rect">
            <a:avLst/>
          </a:prstGeom>
          <a:noFill/>
        </p:spPr>
        <p:txBody>
          <a:bodyPr wrap="square" rtlCol="0">
            <a:spAutoFit/>
          </a:bodyPr>
          <a:lstStyle/>
          <a:p>
            <a:pPr algn="just" fontAlgn="base">
              <a:lnSpc>
                <a:spcPct val="130000"/>
              </a:lnSpc>
              <a:spcBef>
                <a:spcPct val="0"/>
              </a:spcBef>
              <a:spcAft>
                <a:spcPct val="0"/>
              </a:spcAft>
            </a:pPr>
            <a:r>
              <a:rPr lang="zh-CN" altLang="en-US" sz="1867"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altLang="zh-CN" sz="1867" dirty="0">
              <a:solidFill>
                <a:prstClr val="black"/>
              </a:solidFill>
              <a:latin typeface="微软雅黑" pitchFamily="34" charset="-122"/>
              <a:ea typeface="微软雅黑" pitchFamily="34" charset="-122"/>
            </a:endParaRPr>
          </a:p>
        </p:txBody>
      </p:sp>
      <p:sp>
        <p:nvSpPr>
          <p:cNvPr id="15" name="TextBox 63"/>
          <p:cNvSpPr txBox="1"/>
          <p:nvPr/>
        </p:nvSpPr>
        <p:spPr>
          <a:xfrm>
            <a:off x="5827774" y="4990338"/>
            <a:ext cx="5244013" cy="839332"/>
          </a:xfrm>
          <a:prstGeom prst="rect">
            <a:avLst/>
          </a:prstGeom>
          <a:noFill/>
        </p:spPr>
        <p:txBody>
          <a:bodyPr wrap="square" rtlCol="0">
            <a:spAutoFit/>
          </a:bodyPr>
          <a:lstStyle/>
          <a:p>
            <a:pPr algn="just" fontAlgn="base">
              <a:lnSpc>
                <a:spcPct val="130000"/>
              </a:lnSpc>
              <a:spcBef>
                <a:spcPct val="0"/>
              </a:spcBef>
              <a:spcAft>
                <a:spcPct val="0"/>
              </a:spcAft>
            </a:pPr>
            <a:r>
              <a:rPr lang="zh-CN" altLang="en-US" sz="1867"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altLang="zh-CN" sz="1867" dirty="0">
              <a:solidFill>
                <a:prstClr val="black"/>
              </a:solidFill>
              <a:latin typeface="微软雅黑" pitchFamily="34" charset="-122"/>
              <a:ea typeface="微软雅黑" pitchFamily="34" charset="-122"/>
            </a:endParaRPr>
          </a:p>
        </p:txBody>
      </p:sp>
      <p:sp>
        <p:nvSpPr>
          <p:cNvPr id="7"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195093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par>
                          <p:cTn id="24" fill="hold">
                            <p:stCondLst>
                              <p:cond delay="2500"/>
                            </p:stCondLst>
                            <p:childTnLst>
                              <p:par>
                                <p:cTn id="25" presetID="21"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heel(4)">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71017" y="1317878"/>
            <a:ext cx="469900" cy="1533525"/>
            <a:chOff x="8289926" y="988408"/>
            <a:chExt cx="352425" cy="1150144"/>
          </a:xfrm>
        </p:grpSpPr>
        <p:sp>
          <p:nvSpPr>
            <p:cNvPr id="3" name="任意多边形 27"/>
            <p:cNvSpPr/>
            <p:nvPr/>
          </p:nvSpPr>
          <p:spPr>
            <a:xfrm>
              <a:off x="8289926" y="1168192"/>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rgbClr val="073E87">
                <a:lumMod val="75000"/>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pitchFamily="34" charset="-122"/>
              </a:endParaRPr>
            </a:p>
          </p:txBody>
        </p:sp>
        <p:pic>
          <p:nvPicPr>
            <p:cNvPr id="4" name="图片 42"/>
            <p:cNvPicPr>
              <a:picLocks noChangeAspect="1"/>
            </p:cNvPicPr>
            <p:nvPr/>
          </p:nvPicPr>
          <p:blipFill>
            <a:blip r:embed="rId2" cstate="screen">
              <a:extLst>
                <a:ext uri="{28A0092B-C50C-407E-A947-70E740481C1C}">
                  <a14:useLocalDpi xmlns:a14="http://schemas.microsoft.com/office/drawing/2010/main"/>
                </a:ext>
              </a:extLst>
            </a:blip>
            <a:srcRect r="-3"/>
            <a:stretch>
              <a:fillRect/>
            </a:stretch>
          </p:blipFill>
          <p:spPr bwMode="auto">
            <a:xfrm rot="21400107" flipH="1">
              <a:off x="8537576" y="988408"/>
              <a:ext cx="73025" cy="115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10971017" y="2758457"/>
            <a:ext cx="469900" cy="1535112"/>
            <a:chOff x="8289926" y="2068843"/>
            <a:chExt cx="352425" cy="1151334"/>
          </a:xfrm>
        </p:grpSpPr>
        <p:sp>
          <p:nvSpPr>
            <p:cNvPr id="6" name="任意多边形 30"/>
            <p:cNvSpPr/>
            <p:nvPr/>
          </p:nvSpPr>
          <p:spPr>
            <a:xfrm>
              <a:off x="8289926" y="2222433"/>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rgbClr val="073E87">
                <a:lumMod val="75000"/>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pitchFamily="34" charset="-122"/>
              </a:endParaRPr>
            </a:p>
          </p:txBody>
        </p:sp>
        <p:pic>
          <p:nvPicPr>
            <p:cNvPr id="7" name="图片 44"/>
            <p:cNvPicPr>
              <a:picLocks noChangeAspect="1"/>
            </p:cNvPicPr>
            <p:nvPr/>
          </p:nvPicPr>
          <p:blipFill>
            <a:blip r:embed="rId2" cstate="screen">
              <a:extLst>
                <a:ext uri="{28A0092B-C50C-407E-A947-70E740481C1C}">
                  <a14:useLocalDpi xmlns:a14="http://schemas.microsoft.com/office/drawing/2010/main"/>
                </a:ext>
              </a:extLst>
            </a:blip>
            <a:srcRect r="-3"/>
            <a:stretch>
              <a:fillRect/>
            </a:stretch>
          </p:blipFill>
          <p:spPr bwMode="auto">
            <a:xfrm rot="21400107" flipH="1">
              <a:off x="8540751" y="2068843"/>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10971017" y="4102133"/>
            <a:ext cx="469900" cy="1535112"/>
            <a:chOff x="8289926" y="3199210"/>
            <a:chExt cx="352425" cy="1151334"/>
          </a:xfrm>
        </p:grpSpPr>
        <p:sp>
          <p:nvSpPr>
            <p:cNvPr id="9" name="任意多边形 58"/>
            <p:cNvSpPr/>
            <p:nvPr/>
          </p:nvSpPr>
          <p:spPr>
            <a:xfrm>
              <a:off x="8289926" y="3392091"/>
              <a:ext cx="352425" cy="842963"/>
            </a:xfrm>
            <a:custGeom>
              <a:avLst/>
              <a:gdLst>
                <a:gd name="connsiteX0" fmla="*/ 142875 w 352425"/>
                <a:gd name="connsiteY0" fmla="*/ 1123950 h 1123950"/>
                <a:gd name="connsiteX1" fmla="*/ 352425 w 352425"/>
                <a:gd name="connsiteY1" fmla="*/ 1085850 h 1123950"/>
                <a:gd name="connsiteX2" fmla="*/ 290513 w 352425"/>
                <a:gd name="connsiteY2" fmla="*/ 0 h 1123950"/>
                <a:gd name="connsiteX3" fmla="*/ 0 w 352425"/>
                <a:gd name="connsiteY3" fmla="*/ 71438 h 1123950"/>
                <a:gd name="connsiteX4" fmla="*/ 142875 w 352425"/>
                <a:gd name="connsiteY4" fmla="*/ 1123950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1123950">
                  <a:moveTo>
                    <a:pt x="142875" y="1123950"/>
                  </a:moveTo>
                  <a:lnTo>
                    <a:pt x="352425" y="1085850"/>
                  </a:lnTo>
                  <a:lnTo>
                    <a:pt x="290513" y="0"/>
                  </a:lnTo>
                  <a:lnTo>
                    <a:pt x="0" y="71438"/>
                  </a:lnTo>
                  <a:lnTo>
                    <a:pt x="142875" y="1123950"/>
                  </a:lnTo>
                  <a:close/>
                </a:path>
              </a:pathLst>
            </a:custGeom>
            <a:solidFill>
              <a:srgbClr val="073E87">
                <a:lumMod val="75000"/>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pitchFamily="34" charset="-122"/>
              </a:endParaRPr>
            </a:p>
          </p:txBody>
        </p:sp>
        <p:pic>
          <p:nvPicPr>
            <p:cNvPr id="10" name="图片 45"/>
            <p:cNvPicPr>
              <a:picLocks noChangeAspect="1"/>
            </p:cNvPicPr>
            <p:nvPr/>
          </p:nvPicPr>
          <p:blipFill>
            <a:blip r:embed="rId2" cstate="screen">
              <a:extLst>
                <a:ext uri="{28A0092B-C50C-407E-A947-70E740481C1C}">
                  <a14:useLocalDpi xmlns:a14="http://schemas.microsoft.com/office/drawing/2010/main"/>
                </a:ext>
              </a:extLst>
            </a:blip>
            <a:srcRect r="-3"/>
            <a:stretch>
              <a:fillRect/>
            </a:stretch>
          </p:blipFill>
          <p:spPr bwMode="auto">
            <a:xfrm rot="21400107" flipH="1">
              <a:off x="8534401" y="3199210"/>
              <a:ext cx="73025" cy="115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任意多边形 60"/>
          <p:cNvSpPr/>
          <p:nvPr/>
        </p:nvSpPr>
        <p:spPr>
          <a:xfrm rot="20828725">
            <a:off x="6831634" y="1921835"/>
            <a:ext cx="4389137" cy="1111251"/>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92202 w 3292202"/>
              <a:gd name="connsiteY0" fmla="*/ 0 h 1111566"/>
              <a:gd name="connsiteX1" fmla="*/ 3235305 w 3292202"/>
              <a:gd name="connsiteY1" fmla="*/ 1111566 h 1111566"/>
              <a:gd name="connsiteX2" fmla="*/ 0 w 3292202"/>
              <a:gd name="connsiteY2" fmla="*/ 1109933 h 1111566"/>
              <a:gd name="connsiteX3" fmla="*/ 125708 w 3292202"/>
              <a:gd name="connsiteY3" fmla="*/ 1942 h 1111566"/>
              <a:gd name="connsiteX4" fmla="*/ 121878 w 3292202"/>
              <a:gd name="connsiteY4" fmla="*/ 0 h 1111566"/>
              <a:gd name="connsiteX5" fmla="*/ 3292202 w 3292202"/>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2202" h="1111566">
                <a:moveTo>
                  <a:pt x="3292202" y="0"/>
                </a:moveTo>
                <a:lnTo>
                  <a:pt x="3235305" y="1111566"/>
                </a:lnTo>
                <a:lnTo>
                  <a:pt x="0" y="1109933"/>
                </a:lnTo>
                <a:lnTo>
                  <a:pt x="125708" y="1942"/>
                </a:lnTo>
                <a:lnTo>
                  <a:pt x="121878" y="0"/>
                </a:lnTo>
                <a:lnTo>
                  <a:pt x="3292202" y="0"/>
                </a:lnTo>
                <a:close/>
              </a:path>
            </a:pathLst>
          </a:custGeom>
          <a:solidFill>
            <a:srgbClr val="0070C0"/>
          </a:solidFill>
          <a:ln w="25400" cap="flat" cmpd="sng" algn="ctr">
            <a:noFill/>
            <a:prstDash val="solid"/>
          </a:ln>
          <a:effectLst/>
        </p:spPr>
        <p:txBody>
          <a:bodyPr lIns="240000" rIns="24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1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请在此处输入您的标题</a:t>
            </a:r>
          </a:p>
        </p:txBody>
      </p:sp>
      <p:sp>
        <p:nvSpPr>
          <p:cNvPr id="12" name="任意多边形 61"/>
          <p:cNvSpPr/>
          <p:nvPr/>
        </p:nvSpPr>
        <p:spPr>
          <a:xfrm rot="20828725">
            <a:off x="6837960" y="3326540"/>
            <a:ext cx="4382731" cy="1111251"/>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351568 w 3351568"/>
              <a:gd name="connsiteY0" fmla="*/ 0 h 1111566"/>
              <a:gd name="connsiteX1" fmla="*/ 3294671 w 3351568"/>
              <a:gd name="connsiteY1" fmla="*/ 1111566 h 1111566"/>
              <a:gd name="connsiteX2" fmla="*/ 115933 w 3351568"/>
              <a:gd name="connsiteY2" fmla="*/ 1091823 h 1111566"/>
              <a:gd name="connsiteX3" fmla="*/ 0 w 3351568"/>
              <a:gd name="connsiteY3" fmla="*/ 1111566 h 1111566"/>
              <a:gd name="connsiteX4" fmla="*/ 185074 w 3351568"/>
              <a:gd name="connsiteY4" fmla="*/ 1942 h 1111566"/>
              <a:gd name="connsiteX5" fmla="*/ 181244 w 3351568"/>
              <a:gd name="connsiteY5" fmla="*/ 0 h 1111566"/>
              <a:gd name="connsiteX6" fmla="*/ 3351568 w 3351568"/>
              <a:gd name="connsiteY6" fmla="*/ 0 h 1111566"/>
              <a:gd name="connsiteX0" fmla="*/ 3287396 w 3287396"/>
              <a:gd name="connsiteY0" fmla="*/ 0 h 1111566"/>
              <a:gd name="connsiteX1" fmla="*/ 3230499 w 3287396"/>
              <a:gd name="connsiteY1" fmla="*/ 1111566 h 1111566"/>
              <a:gd name="connsiteX2" fmla="*/ 51761 w 3287396"/>
              <a:gd name="connsiteY2" fmla="*/ 1091823 h 1111566"/>
              <a:gd name="connsiteX3" fmla="*/ 0 w 3287396"/>
              <a:gd name="connsiteY3" fmla="*/ 1081847 h 1111566"/>
              <a:gd name="connsiteX4" fmla="*/ 120902 w 3287396"/>
              <a:gd name="connsiteY4" fmla="*/ 1942 h 1111566"/>
              <a:gd name="connsiteX5" fmla="*/ 117072 w 3287396"/>
              <a:gd name="connsiteY5" fmla="*/ 0 h 1111566"/>
              <a:gd name="connsiteX6" fmla="*/ 3287396 w 3287396"/>
              <a:gd name="connsiteY6"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96" h="1111566">
                <a:moveTo>
                  <a:pt x="3287396" y="0"/>
                </a:moveTo>
                <a:lnTo>
                  <a:pt x="3230499" y="1111566"/>
                </a:lnTo>
                <a:lnTo>
                  <a:pt x="51761" y="1091823"/>
                </a:lnTo>
                <a:lnTo>
                  <a:pt x="0" y="1081847"/>
                </a:lnTo>
                <a:lnTo>
                  <a:pt x="120902" y="1942"/>
                </a:lnTo>
                <a:lnTo>
                  <a:pt x="117072" y="0"/>
                </a:lnTo>
                <a:lnTo>
                  <a:pt x="3287396" y="0"/>
                </a:lnTo>
                <a:close/>
              </a:path>
            </a:pathLst>
          </a:custGeom>
          <a:solidFill>
            <a:srgbClr val="0070C0"/>
          </a:solidFill>
          <a:ln w="25400" cap="flat" cmpd="sng" algn="ctr">
            <a:noFill/>
            <a:prstDash val="solid"/>
          </a:ln>
          <a:effectLst/>
        </p:spPr>
        <p:txBody>
          <a:bodyPr lIns="240000" rIns="24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1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请在此处输入您的标题</a:t>
            </a:r>
          </a:p>
        </p:txBody>
      </p:sp>
      <p:sp>
        <p:nvSpPr>
          <p:cNvPr id="13" name="任意多边形 62"/>
          <p:cNvSpPr/>
          <p:nvPr/>
        </p:nvSpPr>
        <p:spPr>
          <a:xfrm rot="20828725">
            <a:off x="6835853" y="4705668"/>
            <a:ext cx="4384865" cy="1111251"/>
          </a:xfrm>
          <a:custGeom>
            <a:avLst/>
            <a:gdLst>
              <a:gd name="connsiteX0" fmla="*/ 3351568 w 3351568"/>
              <a:gd name="connsiteY0" fmla="*/ 0 h 1111566"/>
              <a:gd name="connsiteX1" fmla="*/ 3294671 w 3351568"/>
              <a:gd name="connsiteY1" fmla="*/ 1111566 h 1111566"/>
              <a:gd name="connsiteX2" fmla="*/ 0 w 3351568"/>
              <a:gd name="connsiteY2" fmla="*/ 1111566 h 1111566"/>
              <a:gd name="connsiteX3" fmla="*/ 185074 w 3351568"/>
              <a:gd name="connsiteY3" fmla="*/ 1942 h 1111566"/>
              <a:gd name="connsiteX4" fmla="*/ 181244 w 3351568"/>
              <a:gd name="connsiteY4" fmla="*/ 0 h 1111566"/>
              <a:gd name="connsiteX0" fmla="*/ 3288997 w 3288997"/>
              <a:gd name="connsiteY0" fmla="*/ 0 h 1111566"/>
              <a:gd name="connsiteX1" fmla="*/ 3232100 w 3288997"/>
              <a:gd name="connsiteY1" fmla="*/ 1111566 h 1111566"/>
              <a:gd name="connsiteX2" fmla="*/ 0 w 3288997"/>
              <a:gd name="connsiteY2" fmla="*/ 1091208 h 1111566"/>
              <a:gd name="connsiteX3" fmla="*/ 122503 w 3288997"/>
              <a:gd name="connsiteY3" fmla="*/ 1942 h 1111566"/>
              <a:gd name="connsiteX4" fmla="*/ 118673 w 3288997"/>
              <a:gd name="connsiteY4" fmla="*/ 0 h 1111566"/>
              <a:gd name="connsiteX5" fmla="*/ 3288997 w 3288997"/>
              <a:gd name="connsiteY5" fmla="*/ 0 h 111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8997" h="1111566">
                <a:moveTo>
                  <a:pt x="3288997" y="0"/>
                </a:moveTo>
                <a:lnTo>
                  <a:pt x="3232100" y="1111566"/>
                </a:lnTo>
                <a:lnTo>
                  <a:pt x="0" y="1091208"/>
                </a:lnTo>
                <a:lnTo>
                  <a:pt x="122503" y="1942"/>
                </a:lnTo>
                <a:lnTo>
                  <a:pt x="118673" y="0"/>
                </a:lnTo>
                <a:lnTo>
                  <a:pt x="3288997" y="0"/>
                </a:lnTo>
                <a:close/>
              </a:path>
            </a:pathLst>
          </a:custGeom>
          <a:solidFill>
            <a:srgbClr val="0070C0"/>
          </a:solidFill>
          <a:ln w="25400" cap="flat" cmpd="sng" algn="ctr">
            <a:noFill/>
            <a:prstDash val="solid"/>
          </a:ln>
          <a:effectLst/>
        </p:spPr>
        <p:txBody>
          <a:bodyPr lIns="240000" rIns="24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13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请在此处输入您的标题</a:t>
            </a:r>
          </a:p>
        </p:txBody>
      </p:sp>
      <p:sp>
        <p:nvSpPr>
          <p:cNvPr id="14" name="TextBox 59"/>
          <p:cNvSpPr txBox="1"/>
          <p:nvPr/>
        </p:nvSpPr>
        <p:spPr>
          <a:xfrm>
            <a:off x="967650" y="1924051"/>
            <a:ext cx="3831167" cy="3976688"/>
          </a:xfrm>
          <a:prstGeom prst="rect">
            <a:avLst/>
          </a:prstGeom>
          <a:noFill/>
        </p:spPr>
        <p:txBody>
          <a:bodyPr lIns="144000" rIns="144000" anchor="ctr"/>
          <a:lstStyle/>
          <a:p>
            <a:pPr algn="just">
              <a:lnSpc>
                <a:spcPct val="130000"/>
              </a:lnSpc>
              <a:spcBef>
                <a:spcPts val="800"/>
              </a:spcBef>
              <a:defRPr/>
            </a:pPr>
            <a:r>
              <a:rPr lang="zh-CN" altLang="en-US" sz="1867" dirty="0">
                <a:solidFill>
                  <a:prstClr val="black">
                    <a:lumMod val="50000"/>
                  </a:prst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867" dirty="0">
              <a:solidFill>
                <a:prstClr val="black">
                  <a:lumMod val="50000"/>
                </a:prstClr>
              </a:solidFill>
              <a:latin typeface="微软雅黑" pitchFamily="34" charset="-122"/>
              <a:ea typeface="微软雅黑" pitchFamily="34" charset="-122"/>
            </a:endParaRPr>
          </a:p>
          <a:p>
            <a:pPr algn="just">
              <a:lnSpc>
                <a:spcPct val="130000"/>
              </a:lnSpc>
              <a:spcBef>
                <a:spcPts val="800"/>
              </a:spcBef>
              <a:defRPr/>
            </a:pPr>
            <a:r>
              <a:rPr lang="zh-CN" altLang="en-US" sz="1867" dirty="0">
                <a:solidFill>
                  <a:prstClr val="black">
                    <a:lumMod val="50000"/>
                  </a:prstClr>
                </a:solidFill>
                <a:latin typeface="微软雅黑" pitchFamily="34" charset="-122"/>
                <a:ea typeface="微软雅黑" pitchFamily="34" charset="-122"/>
              </a:rPr>
              <a:t>请在此处输入您的文字，或者复制您的文字粘贴到此处，并且在粘贴后选择“仅文字”。请在此处输入您的文字，或者复制您的</a:t>
            </a:r>
            <a:endParaRPr lang="en-US" altLang="zh-CN" sz="1867" dirty="0">
              <a:solidFill>
                <a:prstClr val="black">
                  <a:lumMod val="50000"/>
                </a:prstClr>
              </a:solidFill>
              <a:latin typeface="微软雅黑" pitchFamily="34" charset="-122"/>
              <a:ea typeface="微软雅黑" pitchFamily="34" charset="-122"/>
            </a:endParaRPr>
          </a:p>
        </p:txBody>
      </p:sp>
      <p:cxnSp>
        <p:nvCxnSpPr>
          <p:cNvPr id="15" name="直接连接符 14"/>
          <p:cNvCxnSpPr/>
          <p:nvPr/>
        </p:nvCxnSpPr>
        <p:spPr>
          <a:xfrm>
            <a:off x="527383" y="1924051"/>
            <a:ext cx="4102100" cy="0"/>
          </a:xfrm>
          <a:prstGeom prst="line">
            <a:avLst/>
          </a:prstGeom>
          <a:noFill/>
          <a:ln w="12700" cap="flat" cmpd="sng" algn="ctr">
            <a:solidFill>
              <a:srgbClr val="073E87">
                <a:shade val="95000"/>
                <a:satMod val="105000"/>
              </a:srgbClr>
            </a:solidFill>
            <a:prstDash val="sysDash"/>
          </a:ln>
          <a:effectLst/>
        </p:spPr>
      </p:cxnSp>
      <p:cxnSp>
        <p:nvCxnSpPr>
          <p:cNvPr id="16" name="直接连接符 15"/>
          <p:cNvCxnSpPr/>
          <p:nvPr/>
        </p:nvCxnSpPr>
        <p:spPr>
          <a:xfrm>
            <a:off x="967648" y="1631951"/>
            <a:ext cx="0" cy="982663"/>
          </a:xfrm>
          <a:prstGeom prst="line">
            <a:avLst/>
          </a:prstGeom>
          <a:noFill/>
          <a:ln w="12700" cap="flat" cmpd="sng" algn="ctr">
            <a:solidFill>
              <a:srgbClr val="073E87">
                <a:shade val="95000"/>
                <a:satMod val="105000"/>
              </a:srgbClr>
            </a:solidFill>
            <a:prstDash val="sysDash"/>
          </a:ln>
          <a:effectLst/>
        </p:spPr>
      </p:cxnSp>
      <p:cxnSp>
        <p:nvCxnSpPr>
          <p:cNvPr id="17" name="直接连接符 16"/>
          <p:cNvCxnSpPr/>
          <p:nvPr/>
        </p:nvCxnSpPr>
        <p:spPr>
          <a:xfrm>
            <a:off x="535848" y="1631951"/>
            <a:ext cx="0" cy="292100"/>
          </a:xfrm>
          <a:prstGeom prst="line">
            <a:avLst/>
          </a:prstGeom>
          <a:noFill/>
          <a:ln w="12700" cap="flat" cmpd="sng" algn="ctr">
            <a:solidFill>
              <a:srgbClr val="073E87">
                <a:shade val="95000"/>
                <a:satMod val="105000"/>
              </a:srgbClr>
            </a:solidFill>
            <a:prstDash val="solid"/>
          </a:ln>
          <a:effectLst/>
        </p:spPr>
      </p:cxnSp>
      <p:cxnSp>
        <p:nvCxnSpPr>
          <p:cNvPr id="18" name="直接连接符 17"/>
          <p:cNvCxnSpPr/>
          <p:nvPr/>
        </p:nvCxnSpPr>
        <p:spPr>
          <a:xfrm>
            <a:off x="527381" y="1631951"/>
            <a:ext cx="440267" cy="0"/>
          </a:xfrm>
          <a:prstGeom prst="line">
            <a:avLst/>
          </a:prstGeom>
          <a:noFill/>
          <a:ln w="12700" cap="flat" cmpd="sng" algn="ctr">
            <a:solidFill>
              <a:srgbClr val="073E87">
                <a:shade val="95000"/>
                <a:satMod val="105000"/>
              </a:srgbClr>
            </a:solidFill>
            <a:prstDash val="solid"/>
          </a:ln>
          <a:effectLst/>
        </p:spPr>
      </p:cxnSp>
      <p:cxnSp>
        <p:nvCxnSpPr>
          <p:cNvPr id="19" name="直接连接符 18"/>
          <p:cNvCxnSpPr/>
          <p:nvPr/>
        </p:nvCxnSpPr>
        <p:spPr>
          <a:xfrm flipH="1" flipV="1">
            <a:off x="1136983" y="5900739"/>
            <a:ext cx="4102100" cy="0"/>
          </a:xfrm>
          <a:prstGeom prst="line">
            <a:avLst/>
          </a:prstGeom>
          <a:noFill/>
          <a:ln w="12700" cap="flat" cmpd="sng" algn="ctr">
            <a:solidFill>
              <a:srgbClr val="073E87">
                <a:shade val="95000"/>
                <a:satMod val="105000"/>
              </a:srgbClr>
            </a:solidFill>
            <a:prstDash val="sysDash"/>
          </a:ln>
          <a:effectLst/>
        </p:spPr>
      </p:cxnSp>
      <p:cxnSp>
        <p:nvCxnSpPr>
          <p:cNvPr id="20" name="直接连接符 19"/>
          <p:cNvCxnSpPr/>
          <p:nvPr/>
        </p:nvCxnSpPr>
        <p:spPr>
          <a:xfrm flipH="1" flipV="1">
            <a:off x="4798815" y="5208589"/>
            <a:ext cx="0" cy="982663"/>
          </a:xfrm>
          <a:prstGeom prst="line">
            <a:avLst/>
          </a:prstGeom>
          <a:noFill/>
          <a:ln w="12700" cap="flat" cmpd="sng" algn="ctr">
            <a:solidFill>
              <a:srgbClr val="073E87">
                <a:shade val="95000"/>
                <a:satMod val="105000"/>
              </a:srgbClr>
            </a:solidFill>
            <a:prstDash val="sysDash"/>
          </a:ln>
          <a:effectLst/>
        </p:spPr>
      </p:cxnSp>
      <p:cxnSp>
        <p:nvCxnSpPr>
          <p:cNvPr id="21" name="直接连接符 20"/>
          <p:cNvCxnSpPr/>
          <p:nvPr/>
        </p:nvCxnSpPr>
        <p:spPr>
          <a:xfrm flipH="1" flipV="1">
            <a:off x="5230615" y="5900739"/>
            <a:ext cx="0" cy="290512"/>
          </a:xfrm>
          <a:prstGeom prst="line">
            <a:avLst/>
          </a:prstGeom>
          <a:noFill/>
          <a:ln w="12700" cap="flat" cmpd="sng" algn="ctr">
            <a:solidFill>
              <a:srgbClr val="073E87">
                <a:shade val="95000"/>
                <a:satMod val="105000"/>
              </a:srgbClr>
            </a:solidFill>
            <a:prstDash val="solid"/>
          </a:ln>
          <a:effectLst/>
        </p:spPr>
      </p:cxnSp>
      <p:cxnSp>
        <p:nvCxnSpPr>
          <p:cNvPr id="22" name="直接连接符 21"/>
          <p:cNvCxnSpPr/>
          <p:nvPr/>
        </p:nvCxnSpPr>
        <p:spPr>
          <a:xfrm flipH="1" flipV="1">
            <a:off x="4798815" y="6191251"/>
            <a:ext cx="440267" cy="0"/>
          </a:xfrm>
          <a:prstGeom prst="line">
            <a:avLst/>
          </a:prstGeom>
          <a:noFill/>
          <a:ln w="12700" cap="flat" cmpd="sng" algn="ctr">
            <a:solidFill>
              <a:srgbClr val="073E87">
                <a:shade val="95000"/>
                <a:satMod val="105000"/>
              </a:srgbClr>
            </a:solidFill>
            <a:prstDash val="solid"/>
          </a:ln>
          <a:effectLst/>
        </p:spPr>
      </p:cxnSp>
      <p:grpSp>
        <p:nvGrpSpPr>
          <p:cNvPr id="23" name="组合 22"/>
          <p:cNvGrpSpPr/>
          <p:nvPr/>
        </p:nvGrpSpPr>
        <p:grpSpPr>
          <a:xfrm>
            <a:off x="6098448" y="4683125"/>
            <a:ext cx="944035" cy="1619251"/>
            <a:chOff x="4635500" y="3512344"/>
            <a:chExt cx="708026" cy="1214438"/>
          </a:xfrm>
        </p:grpSpPr>
        <p:sp>
          <p:nvSpPr>
            <p:cNvPr id="24" name="任意多边形 73"/>
            <p:cNvSpPr/>
            <p:nvPr/>
          </p:nvSpPr>
          <p:spPr>
            <a:xfrm>
              <a:off x="4635500" y="3692129"/>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rgbClr val="073E87"/>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pitchFamily="34" charset="-122"/>
              </a:endParaRPr>
            </a:p>
          </p:txBody>
        </p:sp>
        <p:sp>
          <p:nvSpPr>
            <p:cNvPr id="25" name="任意多边形 74"/>
            <p:cNvSpPr/>
            <p:nvPr/>
          </p:nvSpPr>
          <p:spPr>
            <a:xfrm>
              <a:off x="4749800" y="3694510"/>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rgbClr val="073E87">
                <a:lumMod val="75000"/>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pitchFamily="34" charset="-122"/>
              </a:endParaRPr>
            </a:p>
          </p:txBody>
        </p:sp>
        <p:sp>
          <p:nvSpPr>
            <p:cNvPr id="26" name="任意多边形 75"/>
            <p:cNvSpPr/>
            <p:nvPr/>
          </p:nvSpPr>
          <p:spPr>
            <a:xfrm>
              <a:off x="4743451" y="378142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rgbClr val="073E87">
                <a:lumMod val="60000"/>
                <a:lumOff val="40000"/>
              </a:srgbClr>
            </a:solidFill>
            <a:ln w="25400" cap="flat" cmpd="sng" algn="ctr">
              <a:noFill/>
              <a:prstDash val="solid"/>
            </a:ln>
            <a:effectLst/>
          </p:spPr>
          <p:txBody>
            <a:bodyPr lIns="14400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Arial Rounded MT Bold" panose="020F0704030504030204" pitchFamily="34" charset="0"/>
                  <a:ea typeface="微软雅黑" pitchFamily="34" charset="-122"/>
                </a:rPr>
                <a:t>03</a:t>
              </a:r>
              <a:endParaRPr kumimoji="0" lang="zh-CN" altLang="en-US" sz="3200" b="0" i="0" u="none" strike="noStrike" kern="0" cap="none" spc="0" normalizeH="0" baseline="0" noProof="0" dirty="0">
                <a:ln>
                  <a:noFill/>
                </a:ln>
                <a:solidFill>
                  <a:prstClr val="white"/>
                </a:solidFill>
                <a:effectLst/>
                <a:uLnTx/>
                <a:uFillTx/>
                <a:latin typeface="Arial Rounded MT Bold" panose="020F0704030504030204" pitchFamily="34" charset="0"/>
                <a:ea typeface="微软雅黑" pitchFamily="34" charset="-122"/>
              </a:endParaRPr>
            </a:p>
          </p:txBody>
        </p:sp>
        <p:pic>
          <p:nvPicPr>
            <p:cNvPr id="27" name="图片 35"/>
            <p:cNvPicPr>
              <a:picLocks noChangeAspect="1"/>
            </p:cNvPicPr>
            <p:nvPr/>
          </p:nvPicPr>
          <p:blipFill>
            <a:blip r:embed="rId2" cstate="screen">
              <a:extLst>
                <a:ext uri="{28A0092B-C50C-407E-A947-70E740481C1C}">
                  <a14:useLocalDpi xmlns:a14="http://schemas.microsoft.com/office/drawing/2010/main"/>
                </a:ext>
              </a:extLst>
            </a:blip>
            <a:srcRect r="-3"/>
            <a:stretch>
              <a:fillRect/>
            </a:stretch>
          </p:blipFill>
          <p:spPr bwMode="auto">
            <a:xfrm>
              <a:off x="4638676" y="3512344"/>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 name="组合 27"/>
          <p:cNvGrpSpPr/>
          <p:nvPr/>
        </p:nvGrpSpPr>
        <p:grpSpPr>
          <a:xfrm>
            <a:off x="6109792" y="1862899"/>
            <a:ext cx="944035" cy="1662112"/>
            <a:chOff x="4714663" y="1085638"/>
            <a:chExt cx="708026" cy="1246584"/>
          </a:xfrm>
        </p:grpSpPr>
        <p:grpSp>
          <p:nvGrpSpPr>
            <p:cNvPr id="29" name="组合 28"/>
            <p:cNvGrpSpPr/>
            <p:nvPr/>
          </p:nvGrpSpPr>
          <p:grpSpPr>
            <a:xfrm>
              <a:off x="4714663" y="1085638"/>
              <a:ext cx="412750" cy="1082278"/>
              <a:chOff x="4635500" y="1379935"/>
              <a:chExt cx="412750" cy="1082278"/>
            </a:xfrm>
          </p:grpSpPr>
          <p:sp>
            <p:nvSpPr>
              <p:cNvPr id="32" name="任意多边形 81"/>
              <p:cNvSpPr/>
              <p:nvPr/>
            </p:nvSpPr>
            <p:spPr>
              <a:xfrm>
                <a:off x="4635500" y="1593057"/>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rgbClr val="073E87"/>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pitchFamily="34" charset="-122"/>
                </a:endParaRPr>
              </a:p>
            </p:txBody>
          </p:sp>
          <p:pic>
            <p:nvPicPr>
              <p:cNvPr id="33" name="图片 2"/>
              <p:cNvPicPr>
                <a:picLocks noChangeAspect="1"/>
              </p:cNvPicPr>
              <p:nvPr/>
            </p:nvPicPr>
            <p:blipFill>
              <a:blip r:embed="rId2" cstate="screen">
                <a:extLst>
                  <a:ext uri="{28A0092B-C50C-407E-A947-70E740481C1C}">
                    <a14:useLocalDpi xmlns:a14="http://schemas.microsoft.com/office/drawing/2010/main"/>
                  </a:ext>
                </a:extLst>
              </a:blip>
              <a:srcRect r="-3"/>
              <a:stretch>
                <a:fillRect/>
              </a:stretch>
            </p:blipFill>
            <p:spPr bwMode="auto">
              <a:xfrm>
                <a:off x="4638676" y="1379935"/>
                <a:ext cx="73025" cy="97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任意多边形 79"/>
            <p:cNvSpPr/>
            <p:nvPr/>
          </p:nvSpPr>
          <p:spPr>
            <a:xfrm>
              <a:off x="4828963" y="1301141"/>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rgbClr val="073E87">
                <a:lumMod val="75000"/>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pitchFamily="34" charset="-122"/>
              </a:endParaRPr>
            </a:p>
          </p:txBody>
        </p:sp>
        <p:sp>
          <p:nvSpPr>
            <p:cNvPr id="31" name="任意多边形 80"/>
            <p:cNvSpPr/>
            <p:nvPr/>
          </p:nvSpPr>
          <p:spPr>
            <a:xfrm>
              <a:off x="4822614" y="1386866"/>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rgbClr val="073E87">
                <a:lumMod val="60000"/>
                <a:lumOff val="40000"/>
              </a:srgbClr>
            </a:solidFill>
            <a:ln w="25400" cap="flat" cmpd="sng" algn="ctr">
              <a:noFill/>
              <a:prstDash val="solid"/>
            </a:ln>
            <a:effectLst/>
          </p:spPr>
          <p:txBody>
            <a:bodyPr lIns="14400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Arial Rounded MT Bold" panose="020F0704030504030204" pitchFamily="34" charset="0"/>
                  <a:ea typeface="微软雅黑" pitchFamily="34" charset="-122"/>
                </a:rPr>
                <a:t>01</a:t>
              </a:r>
              <a:endParaRPr kumimoji="0" lang="zh-CN" altLang="en-US" sz="3200" b="0" i="0" u="none" strike="noStrike" kern="0" cap="none" spc="0" normalizeH="0" baseline="0" noProof="0" dirty="0">
                <a:ln>
                  <a:noFill/>
                </a:ln>
                <a:solidFill>
                  <a:prstClr val="white"/>
                </a:solidFill>
                <a:effectLst/>
                <a:uLnTx/>
                <a:uFillTx/>
                <a:latin typeface="Arial Rounded MT Bold" panose="020F0704030504030204" pitchFamily="34" charset="0"/>
                <a:ea typeface="微软雅黑" pitchFamily="34" charset="-122"/>
              </a:endParaRPr>
            </a:p>
          </p:txBody>
        </p:sp>
      </p:grpSp>
      <p:grpSp>
        <p:nvGrpSpPr>
          <p:cNvPr id="34" name="组合 33"/>
          <p:cNvGrpSpPr/>
          <p:nvPr/>
        </p:nvGrpSpPr>
        <p:grpSpPr>
          <a:xfrm>
            <a:off x="6109792" y="3236979"/>
            <a:ext cx="944035" cy="1644651"/>
            <a:chOff x="4644008" y="2427734"/>
            <a:chExt cx="708026" cy="1233488"/>
          </a:xfrm>
        </p:grpSpPr>
        <p:grpSp>
          <p:nvGrpSpPr>
            <p:cNvPr id="35" name="组合 34"/>
            <p:cNvGrpSpPr/>
            <p:nvPr/>
          </p:nvGrpSpPr>
          <p:grpSpPr>
            <a:xfrm>
              <a:off x="4644008" y="2427734"/>
              <a:ext cx="708026" cy="1233488"/>
              <a:chOff x="4635500" y="2443162"/>
              <a:chExt cx="708026" cy="1233488"/>
            </a:xfrm>
          </p:grpSpPr>
          <p:sp>
            <p:nvSpPr>
              <p:cNvPr id="37" name="任意多边形 86"/>
              <p:cNvSpPr/>
              <p:nvPr/>
            </p:nvSpPr>
            <p:spPr>
              <a:xfrm>
                <a:off x="4635500" y="2643188"/>
                <a:ext cx="412750" cy="869156"/>
              </a:xfrm>
              <a:custGeom>
                <a:avLst/>
                <a:gdLst>
                  <a:gd name="connsiteX0" fmla="*/ 254000 w 412750"/>
                  <a:gd name="connsiteY0" fmla="*/ 1158875 h 1158875"/>
                  <a:gd name="connsiteX1" fmla="*/ 0 w 412750"/>
                  <a:gd name="connsiteY1" fmla="*/ 619125 h 1158875"/>
                  <a:gd name="connsiteX2" fmla="*/ 3175 w 412750"/>
                  <a:gd name="connsiteY2" fmla="*/ 63500 h 1158875"/>
                  <a:gd name="connsiteX3" fmla="*/ 263525 w 412750"/>
                  <a:gd name="connsiteY3" fmla="*/ 0 h 1158875"/>
                  <a:gd name="connsiteX4" fmla="*/ 412750 w 412750"/>
                  <a:gd name="connsiteY4" fmla="*/ 1104900 h 1158875"/>
                  <a:gd name="connsiteX5" fmla="*/ 254000 w 412750"/>
                  <a:gd name="connsiteY5" fmla="*/ 1158875 h 11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2750" h="1158875">
                    <a:moveTo>
                      <a:pt x="254000" y="1158875"/>
                    </a:moveTo>
                    <a:lnTo>
                      <a:pt x="0" y="619125"/>
                    </a:lnTo>
                    <a:cubicBezTo>
                      <a:pt x="1058" y="433917"/>
                      <a:pt x="2117" y="248708"/>
                      <a:pt x="3175" y="63500"/>
                    </a:cubicBezTo>
                    <a:lnTo>
                      <a:pt x="263525" y="0"/>
                    </a:lnTo>
                    <a:lnTo>
                      <a:pt x="412750" y="1104900"/>
                    </a:lnTo>
                    <a:lnTo>
                      <a:pt x="254000" y="1158875"/>
                    </a:lnTo>
                    <a:close/>
                  </a:path>
                </a:pathLst>
              </a:custGeom>
              <a:solidFill>
                <a:srgbClr val="073E87"/>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pitchFamily="34" charset="-122"/>
                </a:endParaRPr>
              </a:p>
            </p:txBody>
          </p:sp>
          <p:sp>
            <p:nvSpPr>
              <p:cNvPr id="38" name="任意多边形 87"/>
              <p:cNvSpPr/>
              <p:nvPr/>
            </p:nvSpPr>
            <p:spPr>
              <a:xfrm>
                <a:off x="4743451" y="2731294"/>
                <a:ext cx="600075" cy="945356"/>
              </a:xfrm>
              <a:custGeom>
                <a:avLst/>
                <a:gdLst>
                  <a:gd name="connsiteX0" fmla="*/ 0 w 600075"/>
                  <a:gd name="connsiteY0" fmla="*/ 0 h 1260475"/>
                  <a:gd name="connsiteX1" fmla="*/ 215900 w 600075"/>
                  <a:gd name="connsiteY1" fmla="*/ 1149350 h 1260475"/>
                  <a:gd name="connsiteX2" fmla="*/ 600075 w 600075"/>
                  <a:gd name="connsiteY2" fmla="*/ 1260475 h 1260475"/>
                  <a:gd name="connsiteX3" fmla="*/ 533400 w 600075"/>
                  <a:gd name="connsiteY3" fmla="*/ 133350 h 1260475"/>
                  <a:gd name="connsiteX4" fmla="*/ 0 w 600075"/>
                  <a:gd name="connsiteY4" fmla="*/ 0 h 126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1260475">
                    <a:moveTo>
                      <a:pt x="0" y="0"/>
                    </a:moveTo>
                    <a:lnTo>
                      <a:pt x="215900" y="1149350"/>
                    </a:lnTo>
                    <a:lnTo>
                      <a:pt x="600075" y="1260475"/>
                    </a:lnTo>
                    <a:lnTo>
                      <a:pt x="533400" y="133350"/>
                    </a:lnTo>
                    <a:lnTo>
                      <a:pt x="0" y="0"/>
                    </a:lnTo>
                    <a:close/>
                  </a:path>
                </a:pathLst>
              </a:custGeom>
              <a:solidFill>
                <a:srgbClr val="073E87">
                  <a:lumMod val="60000"/>
                  <a:lumOff val="40000"/>
                </a:srgbClr>
              </a:solidFill>
              <a:ln w="25400" cap="flat" cmpd="sng" algn="ctr">
                <a:noFill/>
                <a:prstDash val="solid"/>
              </a:ln>
              <a:effectLst/>
            </p:spPr>
            <p:txBody>
              <a:bodyPr lIns="14400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white"/>
                    </a:solidFill>
                    <a:effectLst/>
                    <a:uLnTx/>
                    <a:uFillTx/>
                    <a:latin typeface="Arial Rounded MT Bold" panose="020F0704030504030204" pitchFamily="34" charset="0"/>
                    <a:ea typeface="微软雅黑" pitchFamily="34" charset="-122"/>
                  </a:rPr>
                  <a:t>02</a:t>
                </a:r>
                <a:endParaRPr kumimoji="0" lang="zh-CN" altLang="en-US" sz="3200" b="0" i="0" u="none" strike="noStrike" kern="0" cap="none" spc="0" normalizeH="0" baseline="0" noProof="0" dirty="0">
                  <a:ln>
                    <a:noFill/>
                  </a:ln>
                  <a:solidFill>
                    <a:prstClr val="white"/>
                  </a:solidFill>
                  <a:effectLst/>
                  <a:uLnTx/>
                  <a:uFillTx/>
                  <a:latin typeface="Arial Rounded MT Bold" panose="020F0704030504030204" pitchFamily="34" charset="0"/>
                  <a:ea typeface="微软雅黑" pitchFamily="34" charset="-122"/>
                </a:endParaRPr>
              </a:p>
            </p:txBody>
          </p:sp>
          <p:pic>
            <p:nvPicPr>
              <p:cNvPr id="39" name="图片 34"/>
              <p:cNvPicPr>
                <a:picLocks noChangeAspect="1"/>
              </p:cNvPicPr>
              <p:nvPr/>
            </p:nvPicPr>
            <p:blipFill>
              <a:blip r:embed="rId2" cstate="screen">
                <a:extLst>
                  <a:ext uri="{28A0092B-C50C-407E-A947-70E740481C1C}">
                    <a14:useLocalDpi xmlns:a14="http://schemas.microsoft.com/office/drawing/2010/main"/>
                  </a:ext>
                </a:extLst>
              </a:blip>
              <a:srcRect r="-3"/>
              <a:stretch>
                <a:fillRect/>
              </a:stretch>
            </p:blipFill>
            <p:spPr bwMode="auto">
              <a:xfrm>
                <a:off x="4638676" y="2443162"/>
                <a:ext cx="730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任意多边形 85"/>
            <p:cNvSpPr/>
            <p:nvPr/>
          </p:nvSpPr>
          <p:spPr>
            <a:xfrm>
              <a:off x="4760590" y="2630552"/>
              <a:ext cx="171450" cy="123825"/>
            </a:xfrm>
            <a:custGeom>
              <a:avLst/>
              <a:gdLst>
                <a:gd name="connsiteX0" fmla="*/ 0 w 171450"/>
                <a:gd name="connsiteY0" fmla="*/ 111125 h 165100"/>
                <a:gd name="connsiteX1" fmla="*/ 149225 w 171450"/>
                <a:gd name="connsiteY1" fmla="*/ 0 h 165100"/>
                <a:gd name="connsiteX2" fmla="*/ 171450 w 171450"/>
                <a:gd name="connsiteY2" fmla="*/ 165100 h 165100"/>
                <a:gd name="connsiteX3" fmla="*/ 0 w 171450"/>
                <a:gd name="connsiteY3" fmla="*/ 111125 h 165100"/>
              </a:gdLst>
              <a:ahLst/>
              <a:cxnLst>
                <a:cxn ang="0">
                  <a:pos x="connsiteX0" y="connsiteY0"/>
                </a:cxn>
                <a:cxn ang="0">
                  <a:pos x="connsiteX1" y="connsiteY1"/>
                </a:cxn>
                <a:cxn ang="0">
                  <a:pos x="connsiteX2" y="connsiteY2"/>
                </a:cxn>
                <a:cxn ang="0">
                  <a:pos x="connsiteX3" y="connsiteY3"/>
                </a:cxn>
              </a:cxnLst>
              <a:rect l="l" t="t" r="r" b="b"/>
              <a:pathLst>
                <a:path w="171450" h="165100">
                  <a:moveTo>
                    <a:pt x="0" y="111125"/>
                  </a:moveTo>
                  <a:lnTo>
                    <a:pt x="149225" y="0"/>
                  </a:lnTo>
                  <a:lnTo>
                    <a:pt x="171450" y="165100"/>
                  </a:lnTo>
                  <a:lnTo>
                    <a:pt x="0" y="111125"/>
                  </a:lnTo>
                  <a:close/>
                </a:path>
              </a:pathLst>
            </a:custGeom>
            <a:solidFill>
              <a:srgbClr val="073E87">
                <a:lumMod val="75000"/>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pitchFamily="34" charset="-122"/>
              </a:endParaRPr>
            </a:p>
          </p:txBody>
        </p:sp>
      </p:grpSp>
      <p:sp>
        <p:nvSpPr>
          <p:cNvPr id="40"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445702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250"/>
                                        <p:tgtEl>
                                          <p:spTgt spid="16"/>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250"/>
                                        <p:tgtEl>
                                          <p:spTgt spid="18"/>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250"/>
                                        <p:tgtEl>
                                          <p:spTgt spid="17"/>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250"/>
                                        <p:tgtEl>
                                          <p:spTgt spid="1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250"/>
                                        <p:tgtEl>
                                          <p:spTgt spid="20"/>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250"/>
                                        <p:tgtEl>
                                          <p:spTgt spid="22"/>
                                        </p:tgtEl>
                                      </p:cBhvr>
                                    </p:animEffect>
                                  </p:childTnLst>
                                </p:cTn>
                              </p:par>
                            </p:childTnLst>
                          </p:cTn>
                        </p:par>
                        <p:par>
                          <p:cTn id="28" fill="hold">
                            <p:stCondLst>
                              <p:cond delay="1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250"/>
                                        <p:tgtEl>
                                          <p:spTgt spid="21"/>
                                        </p:tgtEl>
                                      </p:cBhvr>
                                    </p:animEffect>
                                  </p:childTnLst>
                                </p:cTn>
                              </p:par>
                            </p:childTnLst>
                          </p:cTn>
                        </p:par>
                        <p:par>
                          <p:cTn id="32" fill="hold">
                            <p:stCondLst>
                              <p:cond delay="1750"/>
                            </p:stCondLst>
                            <p:childTnLst>
                              <p:par>
                                <p:cTn id="33" presetID="22" presetClass="entr" presetSubtype="2"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right)">
                                      <p:cBhvr>
                                        <p:cTn id="35" dur="250"/>
                                        <p:tgtEl>
                                          <p:spTgt spid="19"/>
                                        </p:tgtEl>
                                      </p:cBhvr>
                                    </p:animEffect>
                                  </p:childTnLst>
                                </p:cTn>
                              </p:par>
                            </p:childTnLst>
                          </p:cTn>
                        </p:par>
                        <p:par>
                          <p:cTn id="36" fill="hold">
                            <p:stCondLst>
                              <p:cond delay="20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4"/>
                                        </p:tgtEl>
                                        <p:attrNameLst>
                                          <p:attrName>ppt_y</p:attrName>
                                        </p:attrNameLst>
                                      </p:cBhvr>
                                      <p:tavLst>
                                        <p:tav tm="0">
                                          <p:val>
                                            <p:strVal val="#ppt_y"/>
                                          </p:val>
                                        </p:tav>
                                        <p:tav tm="100000">
                                          <p:val>
                                            <p:strVal val="#ppt_y"/>
                                          </p:val>
                                        </p:tav>
                                      </p:tavLst>
                                    </p:anim>
                                    <p:anim calcmode="lin" valueType="num">
                                      <p:cBhvr>
                                        <p:cTn id="4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4"/>
                                        </p:tgtEl>
                                      </p:cBhvr>
                                    </p:animEffect>
                                  </p:childTnLst>
                                </p:cTn>
                              </p:par>
                            </p:childTnLst>
                          </p:cTn>
                        </p:par>
                        <p:par>
                          <p:cTn id="44" fill="hold">
                            <p:stCondLst>
                              <p:cond delay="9150"/>
                            </p:stCondLst>
                            <p:childTnLst>
                              <p:par>
                                <p:cTn id="45" presetID="22" presetClass="entr" presetSubtype="8"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9650"/>
                            </p:stCondLst>
                            <p:childTnLst>
                              <p:par>
                                <p:cTn id="49" presetID="2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par>
                          <p:cTn id="52" fill="hold">
                            <p:stCondLst>
                              <p:cond delay="10150"/>
                            </p:stCondLst>
                            <p:childTnLst>
                              <p:par>
                                <p:cTn id="53" presetID="22" presetClass="entr" presetSubtype="8"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wipe(left)">
                                      <p:cBhvr>
                                        <p:cTn id="55" dur="500"/>
                                        <p:tgtEl>
                                          <p:spTgt spid="2"/>
                                        </p:tgtEl>
                                      </p:cBhvr>
                                    </p:animEffect>
                                  </p:childTnLst>
                                </p:cTn>
                              </p:par>
                            </p:childTnLst>
                          </p:cTn>
                        </p:par>
                        <p:par>
                          <p:cTn id="56" fill="hold">
                            <p:stCondLst>
                              <p:cond delay="10650"/>
                            </p:stCondLst>
                            <p:childTnLst>
                              <p:par>
                                <p:cTn id="57" presetID="22" presetClass="entr" presetSubtype="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left)">
                                      <p:cBhvr>
                                        <p:cTn id="59" dur="500"/>
                                        <p:tgtEl>
                                          <p:spTgt spid="34"/>
                                        </p:tgtEl>
                                      </p:cBhvr>
                                    </p:animEffect>
                                  </p:childTnLst>
                                </p:cTn>
                              </p:par>
                            </p:childTnLst>
                          </p:cTn>
                        </p:par>
                        <p:par>
                          <p:cTn id="60" fill="hold">
                            <p:stCondLst>
                              <p:cond delay="11150"/>
                            </p:stCondLst>
                            <p:childTnLst>
                              <p:par>
                                <p:cTn id="61" presetID="2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500"/>
                                        <p:tgtEl>
                                          <p:spTgt spid="12"/>
                                        </p:tgtEl>
                                      </p:cBhvr>
                                    </p:animEffect>
                                  </p:childTnLst>
                                </p:cTn>
                              </p:par>
                            </p:childTnLst>
                          </p:cTn>
                        </p:par>
                        <p:par>
                          <p:cTn id="64" fill="hold">
                            <p:stCondLst>
                              <p:cond delay="11650"/>
                            </p:stCondLst>
                            <p:childTnLst>
                              <p:par>
                                <p:cTn id="65" presetID="22" presetClass="entr" presetSubtype="8"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childTnLst>
                          </p:cTn>
                        </p:par>
                        <p:par>
                          <p:cTn id="68" fill="hold">
                            <p:stCondLst>
                              <p:cond delay="12150"/>
                            </p:stCondLst>
                            <p:childTnLst>
                              <p:par>
                                <p:cTn id="69" presetID="22" presetClass="entr" presetSubtype="8"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par>
                          <p:cTn id="72" fill="hold">
                            <p:stCondLst>
                              <p:cond delay="126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13150"/>
                            </p:stCondLst>
                            <p:childTnLst>
                              <p:par>
                                <p:cTn id="77" presetID="22" presetClass="entr" presetSubtype="8" fill="hold"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500"/>
                                        <p:tgtEl>
                                          <p:spTgt spid="8"/>
                                        </p:tgtEl>
                                      </p:cBhvr>
                                    </p:animEffect>
                                  </p:childTnLst>
                                </p:cTn>
                              </p:par>
                            </p:childTnLst>
                          </p:cTn>
                        </p:par>
                        <p:par>
                          <p:cTn id="80" fill="hold">
                            <p:stCondLst>
                              <p:cond delay="13650"/>
                            </p:stCondLst>
                            <p:childTnLst>
                              <p:par>
                                <p:cTn id="81" presetID="21" presetClass="entr" presetSubtype="4" fill="hold" grpId="0"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wheel(4)">
                                      <p:cBhvr>
                                        <p:cTn id="83"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5492" y="2682518"/>
            <a:ext cx="6668417" cy="3434781"/>
          </a:xfrm>
          <a:prstGeom prst="rect">
            <a:avLst/>
          </a:prstGeom>
          <a:blipFill dpi="0" rotWithShape="1">
            <a:blip r:embed="rId2"/>
            <a:srcRect/>
            <a:stretch>
              <a:fillRect/>
            </a:stretch>
          </a:blip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Arial"/>
              <a:ea typeface="微软雅黑"/>
            </a:endParaRPr>
          </a:p>
        </p:txBody>
      </p:sp>
      <p:sp>
        <p:nvSpPr>
          <p:cNvPr id="3" name="矩形 2"/>
          <p:cNvSpPr/>
          <p:nvPr/>
        </p:nvSpPr>
        <p:spPr>
          <a:xfrm>
            <a:off x="7021563" y="2471151"/>
            <a:ext cx="144016" cy="2208245"/>
          </a:xfrm>
          <a:prstGeom prst="rect">
            <a:avLst/>
          </a:prstGeom>
          <a:solidFill>
            <a:srgbClr val="0070C0"/>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4" name="矩形 3"/>
          <p:cNvSpPr/>
          <p:nvPr/>
        </p:nvSpPr>
        <p:spPr>
          <a:xfrm rot="5400000">
            <a:off x="5989452" y="1343026"/>
            <a:ext cx="144016" cy="2208245"/>
          </a:xfrm>
          <a:prstGeom prst="rect">
            <a:avLst/>
          </a:prstGeom>
          <a:solidFill>
            <a:srgbClr val="0070C0"/>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sp>
        <p:nvSpPr>
          <p:cNvPr id="5" name="矩形 4"/>
          <p:cNvSpPr/>
          <p:nvPr/>
        </p:nvSpPr>
        <p:spPr>
          <a:xfrm>
            <a:off x="651933" y="1305780"/>
            <a:ext cx="11040963" cy="851387"/>
          </a:xfrm>
          <a:prstGeom prst="rect">
            <a:avLst/>
          </a:prstGeom>
        </p:spPr>
        <p:txBody>
          <a:bodyPr wrap="square">
            <a:spAutoFit/>
          </a:bodyPr>
          <a:lstStyle/>
          <a:p>
            <a:pPr algn="just" fontAlgn="base">
              <a:spcBef>
                <a:spcPct val="0"/>
              </a:spcBef>
              <a:spcAft>
                <a:spcPts val="800"/>
              </a:spcAft>
              <a:buClr>
                <a:srgbClr val="00544A"/>
              </a:buClr>
            </a:pPr>
            <a:r>
              <a:rPr lang="zh-CN" altLang="en-US" sz="2133"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altLang="zh-CN" sz="2133" dirty="0">
              <a:solidFill>
                <a:prstClr val="black"/>
              </a:solidFill>
              <a:latin typeface="微软雅黑" pitchFamily="34" charset="-122"/>
              <a:ea typeface="微软雅黑" pitchFamily="34" charset="-122"/>
            </a:endParaRPr>
          </a:p>
          <a:p>
            <a:pPr algn="just" fontAlgn="base">
              <a:spcBef>
                <a:spcPct val="0"/>
              </a:spcBef>
              <a:spcAft>
                <a:spcPts val="800"/>
              </a:spcAft>
              <a:buClr>
                <a:srgbClr val="00544A"/>
              </a:buClr>
            </a:pPr>
            <a:r>
              <a:rPr lang="zh-CN" altLang="en-US" sz="2133"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altLang="zh-CN" sz="2133" dirty="0">
              <a:solidFill>
                <a:prstClr val="black"/>
              </a:solidFill>
              <a:latin typeface="微软雅黑" pitchFamily="34" charset="-122"/>
              <a:ea typeface="微软雅黑" pitchFamily="34" charset="-122"/>
            </a:endParaRPr>
          </a:p>
        </p:txBody>
      </p:sp>
      <p:sp>
        <p:nvSpPr>
          <p:cNvPr id="6" name="矩形 5"/>
          <p:cNvSpPr/>
          <p:nvPr/>
        </p:nvSpPr>
        <p:spPr>
          <a:xfrm>
            <a:off x="7425578" y="2375141"/>
            <a:ext cx="4473863" cy="1788739"/>
          </a:xfrm>
          <a:prstGeom prst="rect">
            <a:avLst/>
          </a:prstGeom>
          <a:solidFill>
            <a:srgbClr val="0070C0"/>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just" defTabSz="914400" eaLnBrk="1" fontAlgn="base" latinLnBrk="0" hangingPunct="1">
              <a:lnSpc>
                <a:spcPct val="100000"/>
              </a:lnSpc>
              <a:spcBef>
                <a:spcPct val="0"/>
              </a:spcBef>
              <a:spcAft>
                <a:spcPct val="0"/>
              </a:spcAft>
              <a:buClr>
                <a:srgbClr val="13CADD"/>
              </a:buClr>
              <a:buSzTx/>
              <a:buFontTx/>
              <a:buNone/>
              <a:tabLst/>
              <a:defRPr/>
            </a:pPr>
            <a:r>
              <a:rPr kumimoji="0" lang="zh-CN" altLang="en-US" sz="1867" b="0" i="0" u="none" strike="noStrike" kern="0" cap="none" spc="0" normalizeH="0" baseline="0" noProof="0" dirty="0">
                <a:ln>
                  <a:noFill/>
                </a:ln>
                <a:solidFill>
                  <a:prstClr val="white"/>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kumimoji="0" lang="en-US" altLang="zh-CN" sz="1867"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7" name="矩形 6"/>
          <p:cNvSpPr/>
          <p:nvPr/>
        </p:nvSpPr>
        <p:spPr>
          <a:xfrm>
            <a:off x="7425578" y="4439168"/>
            <a:ext cx="4473863" cy="1678131"/>
          </a:xfrm>
          <a:prstGeom prst="rect">
            <a:avLst/>
          </a:prstGeom>
          <a:solidFill>
            <a:srgbClr val="00B0F0"/>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just" defTabSz="914400" eaLnBrk="1" fontAlgn="base" latinLnBrk="0" hangingPunct="1">
              <a:lnSpc>
                <a:spcPct val="100000"/>
              </a:lnSpc>
              <a:spcBef>
                <a:spcPct val="0"/>
              </a:spcBef>
              <a:spcAft>
                <a:spcPct val="0"/>
              </a:spcAft>
              <a:buClr>
                <a:srgbClr val="13CADD"/>
              </a:buClr>
              <a:buSzTx/>
              <a:buFontTx/>
              <a:buNone/>
              <a:tabLst/>
              <a:defRPr/>
            </a:pPr>
            <a:r>
              <a:rPr kumimoji="0" lang="zh-CN" altLang="en-US" sz="1867" b="0" i="0" u="none" strike="noStrike" kern="0" cap="none" spc="0" normalizeH="0" baseline="0" noProof="0" dirty="0">
                <a:ln>
                  <a:noFill/>
                </a:ln>
                <a:solidFill>
                  <a:prstClr val="white"/>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kumimoji="0" lang="en-US" altLang="zh-CN" sz="1867"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8"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446322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wipe(left)">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par>
                          <p:cTn id="32" fill="hold">
                            <p:stCondLst>
                              <p:cond delay="3500"/>
                            </p:stCondLst>
                            <p:childTnLst>
                              <p:par>
                                <p:cTn id="33" presetID="21" presetClass="entr" presetSubtype="4"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heel(4)">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build="p"/>
      <p:bldP spid="6" grpId="0" animBg="1"/>
      <p:bldP spid="7"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
          <p:cNvSpPr/>
          <p:nvPr/>
        </p:nvSpPr>
        <p:spPr>
          <a:xfrm>
            <a:off x="7684122" y="1975911"/>
            <a:ext cx="997396"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lumMod val="50000"/>
                </a:prstClr>
              </a:solidFill>
              <a:effectLst/>
              <a:uLnTx/>
              <a:uFillTx/>
              <a:latin typeface="Calibri"/>
              <a:ea typeface="微软雅黑" pitchFamily="34" charset="-122"/>
            </a:endParaRPr>
          </a:p>
        </p:txBody>
      </p:sp>
      <p:sp>
        <p:nvSpPr>
          <p:cNvPr id="26" name="椭圆 2"/>
          <p:cNvSpPr/>
          <p:nvPr/>
        </p:nvSpPr>
        <p:spPr>
          <a:xfrm flipV="1">
            <a:off x="7684122" y="5436211"/>
            <a:ext cx="997396"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lumMod val="50000"/>
                </a:prstClr>
              </a:solidFill>
              <a:effectLst/>
              <a:uLnTx/>
              <a:uFillTx/>
              <a:latin typeface="Calibri"/>
              <a:ea typeface="微软雅黑" pitchFamily="34" charset="-122"/>
            </a:endParaRPr>
          </a:p>
        </p:txBody>
      </p:sp>
      <p:sp>
        <p:nvSpPr>
          <p:cNvPr id="27" name="椭圆 2"/>
          <p:cNvSpPr/>
          <p:nvPr/>
        </p:nvSpPr>
        <p:spPr>
          <a:xfrm flipH="1">
            <a:off x="3500995" y="1992757"/>
            <a:ext cx="997396"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lumMod val="50000"/>
                </a:prstClr>
              </a:solidFill>
              <a:effectLst/>
              <a:uLnTx/>
              <a:uFillTx/>
              <a:latin typeface="Calibri"/>
              <a:ea typeface="微软雅黑" pitchFamily="34" charset="-122"/>
            </a:endParaRPr>
          </a:p>
        </p:txBody>
      </p:sp>
      <p:sp>
        <p:nvSpPr>
          <p:cNvPr id="28" name="椭圆 2"/>
          <p:cNvSpPr/>
          <p:nvPr/>
        </p:nvSpPr>
        <p:spPr>
          <a:xfrm flipH="1" flipV="1">
            <a:off x="3500995" y="5436211"/>
            <a:ext cx="997396"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ysClr val="window" lastClr="FFFFFF">
              <a:lumMod val="8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lumMod val="50000"/>
                </a:prstClr>
              </a:solidFill>
              <a:effectLst/>
              <a:uLnTx/>
              <a:uFillTx/>
              <a:latin typeface="Calibri"/>
              <a:ea typeface="微软雅黑" pitchFamily="34" charset="-122"/>
            </a:endParaRPr>
          </a:p>
        </p:txBody>
      </p:sp>
      <p:cxnSp>
        <p:nvCxnSpPr>
          <p:cNvPr id="29" name="直接连接符 28"/>
          <p:cNvCxnSpPr/>
          <p:nvPr/>
        </p:nvCxnSpPr>
        <p:spPr>
          <a:xfrm>
            <a:off x="3900799" y="2148571"/>
            <a:ext cx="1636520" cy="1113235"/>
          </a:xfrm>
          <a:prstGeom prst="line">
            <a:avLst/>
          </a:prstGeom>
          <a:noFill/>
          <a:ln w="9525" cap="flat" cmpd="sng" algn="ctr">
            <a:solidFill>
              <a:sysClr val="window" lastClr="FFFFFF"/>
            </a:solidFill>
            <a:prstDash val="solid"/>
          </a:ln>
          <a:effectLst/>
        </p:spPr>
      </p:cxnSp>
      <p:cxnSp>
        <p:nvCxnSpPr>
          <p:cNvPr id="30" name="直接连接符 29"/>
          <p:cNvCxnSpPr/>
          <p:nvPr/>
        </p:nvCxnSpPr>
        <p:spPr>
          <a:xfrm flipH="1">
            <a:off x="6645191" y="2148571"/>
            <a:ext cx="1636519" cy="1113235"/>
          </a:xfrm>
          <a:prstGeom prst="line">
            <a:avLst/>
          </a:prstGeom>
          <a:noFill/>
          <a:ln w="9525" cap="flat" cmpd="sng" algn="ctr">
            <a:solidFill>
              <a:sysClr val="window" lastClr="FFFFFF"/>
            </a:solidFill>
            <a:prstDash val="solid"/>
          </a:ln>
          <a:effectLst/>
        </p:spPr>
      </p:cxnSp>
      <p:cxnSp>
        <p:nvCxnSpPr>
          <p:cNvPr id="31" name="直接连接符 30"/>
          <p:cNvCxnSpPr/>
          <p:nvPr/>
        </p:nvCxnSpPr>
        <p:spPr>
          <a:xfrm flipV="1">
            <a:off x="3900799" y="4433853"/>
            <a:ext cx="1636520" cy="1106455"/>
          </a:xfrm>
          <a:prstGeom prst="line">
            <a:avLst/>
          </a:prstGeom>
          <a:noFill/>
          <a:ln w="9525" cap="flat" cmpd="sng" algn="ctr">
            <a:solidFill>
              <a:sysClr val="window" lastClr="FFFFFF"/>
            </a:solidFill>
            <a:prstDash val="solid"/>
          </a:ln>
          <a:effectLst/>
        </p:spPr>
      </p:cxnSp>
      <p:cxnSp>
        <p:nvCxnSpPr>
          <p:cNvPr id="32" name="直接连接符 31"/>
          <p:cNvCxnSpPr/>
          <p:nvPr/>
        </p:nvCxnSpPr>
        <p:spPr>
          <a:xfrm flipH="1" flipV="1">
            <a:off x="6645191" y="4433853"/>
            <a:ext cx="1537628" cy="1106455"/>
          </a:xfrm>
          <a:prstGeom prst="line">
            <a:avLst/>
          </a:prstGeom>
          <a:noFill/>
          <a:ln w="9525" cap="flat" cmpd="sng" algn="ctr">
            <a:solidFill>
              <a:sysClr val="window" lastClr="FFFFFF"/>
            </a:solidFill>
            <a:prstDash val="solid"/>
          </a:ln>
          <a:effectLst/>
        </p:spPr>
      </p:cxnSp>
      <p:sp>
        <p:nvSpPr>
          <p:cNvPr id="33" name="KSO_GT1.4"/>
          <p:cNvSpPr/>
          <p:nvPr/>
        </p:nvSpPr>
        <p:spPr>
          <a:xfrm rot="2479457" flipV="1">
            <a:off x="5765063" y="4444997"/>
            <a:ext cx="2730363"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612000" tIns="432000" rIns="91440" bIns="432000" numCol="1" spcCol="0" rtlCol="0" fromWordArt="0" anchor="ctr" anchorCtr="0" forceAA="0" compatLnSpc="1">
            <a:prstTxWarp prst="textNoShape">
              <a:avLst/>
            </a:prstTxWarp>
            <a:noAutofit/>
          </a:bodyPr>
          <a:lstStyle/>
          <a:p>
            <a:pPr algn="ctr" fontAlgn="base">
              <a:spcBef>
                <a:spcPct val="0"/>
              </a:spcBef>
              <a:spcAft>
                <a:spcPct val="0"/>
              </a:spcAft>
            </a:pPr>
            <a:r>
              <a:rPr lang="zh-CN" altLang="en-US" kern="0" dirty="0">
                <a:solidFill>
                  <a:prstClr val="white"/>
                </a:solidFill>
                <a:latin typeface="微软雅黑" pitchFamily="34" charset="-122"/>
                <a:ea typeface="微软雅黑" pitchFamily="34" charset="-122"/>
              </a:rPr>
              <a:t>标题</a:t>
            </a:r>
          </a:p>
        </p:txBody>
      </p:sp>
      <p:sp>
        <p:nvSpPr>
          <p:cNvPr id="34" name="KSO_GT1.3"/>
          <p:cNvSpPr/>
          <p:nvPr/>
        </p:nvSpPr>
        <p:spPr>
          <a:xfrm rot="19120543" flipH="1" flipV="1">
            <a:off x="3687079" y="4457926"/>
            <a:ext cx="2730363"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0" tIns="432000" rIns="612000" bIns="432000" numCol="1" spcCol="0" rtlCol="0" fromWordArt="0" anchor="ctr" anchorCtr="0" forceAA="0" compatLnSpc="1">
            <a:prstTxWarp prst="textNoShape">
              <a:avLst/>
            </a:prstTxWarp>
            <a:noAutofit/>
          </a:bodyPr>
          <a:lstStyle/>
          <a:p>
            <a:pPr algn="ctr" fontAlgn="base">
              <a:spcBef>
                <a:spcPct val="0"/>
              </a:spcBef>
              <a:spcAft>
                <a:spcPct val="0"/>
              </a:spcAft>
            </a:pPr>
            <a:r>
              <a:rPr lang="zh-CN" altLang="en-US" kern="0" dirty="0">
                <a:solidFill>
                  <a:prstClr val="white"/>
                </a:solidFill>
                <a:latin typeface="微软雅黑" pitchFamily="34" charset="-122"/>
                <a:ea typeface="微软雅黑" pitchFamily="34" charset="-122"/>
              </a:rPr>
              <a:t>标题</a:t>
            </a:r>
          </a:p>
        </p:txBody>
      </p:sp>
      <p:sp>
        <p:nvSpPr>
          <p:cNvPr id="35" name="KSO_GT1.2"/>
          <p:cNvSpPr/>
          <p:nvPr/>
        </p:nvSpPr>
        <p:spPr>
          <a:xfrm rot="19120543">
            <a:off x="5765063" y="1961649"/>
            <a:ext cx="2730363"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 wrap="square" lIns="0" tIns="432000" rIns="612000" bIns="432000" numCol="1" spcCol="0" rtlCol="0" fromWordArt="0" anchor="ctr" anchorCtr="0" forceAA="0" compatLnSpc="1">
            <a:prstTxWarp prst="textNoShape">
              <a:avLst/>
            </a:prstTxWarp>
            <a:noAutofit/>
          </a:bodyPr>
          <a:lstStyle/>
          <a:p>
            <a:pPr algn="ctr" fontAlgn="base">
              <a:spcBef>
                <a:spcPct val="0"/>
              </a:spcBef>
              <a:spcAft>
                <a:spcPct val="0"/>
              </a:spcAft>
              <a:defRPr/>
            </a:pPr>
            <a:r>
              <a:rPr lang="zh-CN" altLang="en-US" kern="0" dirty="0">
                <a:solidFill>
                  <a:sysClr val="window" lastClr="FFFFFF"/>
                </a:solidFill>
                <a:latin typeface="微软雅黑" pitchFamily="34" charset="-122"/>
                <a:ea typeface="微软雅黑" pitchFamily="34" charset="-122"/>
              </a:rPr>
              <a:t>标题</a:t>
            </a:r>
          </a:p>
        </p:txBody>
      </p:sp>
      <p:sp>
        <p:nvSpPr>
          <p:cNvPr id="36" name="KSO_GT1.1"/>
          <p:cNvSpPr/>
          <p:nvPr/>
        </p:nvSpPr>
        <p:spPr>
          <a:xfrm rot="2479457" flipH="1">
            <a:off x="3687079" y="1961649"/>
            <a:ext cx="2730363"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70C0"/>
          </a:solidFill>
          <a:ln w="25400" cap="flat" cmpd="sng" algn="ctr">
            <a:noFill/>
            <a:prstDash val="solid"/>
          </a:ln>
          <a:effectLst/>
        </p:spPr>
        <p:txBody>
          <a:bodyPr rot="0" spcFirstLastPara="0" vertOverflow="overflow" horzOverflow="overflow" vert="vert270" wrap="square" lIns="612000" tIns="432000" rIns="91440" bIns="432000" numCol="1" spcCol="0" rtlCol="0" fromWordArt="0" anchor="ctr" anchorCtr="0" forceAA="0" compatLnSpc="1">
            <a:prstTxWarp prst="textNoShape">
              <a:avLst/>
            </a:prstTxWarp>
            <a:noAutofit/>
          </a:bodyPr>
          <a:lstStyle/>
          <a:p>
            <a:pPr algn="ctr" fontAlgn="base">
              <a:spcBef>
                <a:spcPct val="0"/>
              </a:spcBef>
              <a:spcAft>
                <a:spcPct val="0"/>
              </a:spcAft>
              <a:defRPr/>
            </a:pPr>
            <a:r>
              <a:rPr lang="zh-CN" altLang="en-US" kern="0" dirty="0">
                <a:solidFill>
                  <a:sysClr val="window" lastClr="FFFFFF"/>
                </a:solidFill>
                <a:latin typeface="微软雅黑" pitchFamily="34" charset="-122"/>
                <a:ea typeface="微软雅黑" pitchFamily="34" charset="-122"/>
              </a:rPr>
              <a:t>标题</a:t>
            </a:r>
          </a:p>
        </p:txBody>
      </p:sp>
      <p:sp>
        <p:nvSpPr>
          <p:cNvPr id="37" name="KSO_GT1"/>
          <p:cNvSpPr txBox="1"/>
          <p:nvPr/>
        </p:nvSpPr>
        <p:spPr>
          <a:xfrm>
            <a:off x="4410730" y="3596209"/>
            <a:ext cx="3297111" cy="452432"/>
          </a:xfrm>
          <a:prstGeom prst="rect">
            <a:avLst/>
          </a:prstGeom>
          <a:noFill/>
        </p:spPr>
        <p:txBody>
          <a:bodyPr wrap="square" rtlCol="0">
            <a:spAutoFit/>
          </a:bodyPr>
          <a:lstStyle/>
          <a:p>
            <a:pPr algn="ctr" fontAlgn="base">
              <a:lnSpc>
                <a:spcPct val="130000"/>
              </a:lnSpc>
              <a:spcBef>
                <a:spcPct val="0"/>
              </a:spcBef>
              <a:spcAft>
                <a:spcPct val="0"/>
              </a:spcAft>
              <a:defRPr/>
            </a:pPr>
            <a:r>
              <a:rPr lang="zh-CN" altLang="en-US" kern="0" dirty="0">
                <a:solidFill>
                  <a:prstClr val="black">
                    <a:lumMod val="50000"/>
                  </a:prstClr>
                </a:solidFill>
                <a:latin typeface="微软雅黑" pitchFamily="34" charset="-122"/>
                <a:ea typeface="微软雅黑" pitchFamily="34" charset="-122"/>
              </a:rPr>
              <a:t>请在此处输入您的标题</a:t>
            </a:r>
          </a:p>
        </p:txBody>
      </p:sp>
      <p:sp>
        <p:nvSpPr>
          <p:cNvPr id="38" name="KSO_GT1.4.1"/>
          <p:cNvSpPr txBox="1"/>
          <p:nvPr/>
        </p:nvSpPr>
        <p:spPr>
          <a:xfrm>
            <a:off x="8006409" y="4371806"/>
            <a:ext cx="2147199" cy="995191"/>
          </a:xfrm>
          <a:prstGeom prst="rect">
            <a:avLst/>
          </a:prstGeom>
          <a:noFill/>
        </p:spPr>
        <p:txBody>
          <a:bodyPr wrap="square" lIns="0" tIns="0" rIns="0" bIns="0" rtlCol="0" anchor="b" anchorCtr="0">
            <a:noAutofit/>
          </a:bodyPr>
          <a:lstStyle/>
          <a:p>
            <a:pPr algn="just" fontAlgn="base">
              <a:lnSpc>
                <a:spcPct val="130000"/>
              </a:lnSpc>
              <a:spcBef>
                <a:spcPct val="0"/>
              </a:spcBef>
              <a:spcAft>
                <a:spcPct val="0"/>
              </a:spcAft>
              <a:defRPr/>
            </a:pPr>
            <a:r>
              <a:rPr lang="zh-CN" altLang="en-US" sz="1600" kern="0" dirty="0">
                <a:solidFill>
                  <a:prstClr val="black">
                    <a:lumMod val="50000"/>
                  </a:prstClr>
                </a:solidFill>
                <a:latin typeface="微软雅黑" pitchFamily="34" charset="-122"/>
                <a:ea typeface="微软雅黑" pitchFamily="34" charset="-122"/>
              </a:rPr>
              <a:t>请在此处输入您的文本，或者将您的文本粘贴到此处，并且在粘贴后选择“仅文本”。</a:t>
            </a:r>
            <a:endParaRPr lang="en-US" altLang="zh-CN" sz="1600" kern="0" dirty="0">
              <a:solidFill>
                <a:prstClr val="black">
                  <a:lumMod val="50000"/>
                </a:prstClr>
              </a:solidFill>
              <a:latin typeface="微软雅黑" pitchFamily="34" charset="-122"/>
              <a:ea typeface="微软雅黑" pitchFamily="34" charset="-122"/>
            </a:endParaRPr>
          </a:p>
        </p:txBody>
      </p:sp>
      <p:sp>
        <p:nvSpPr>
          <p:cNvPr id="39" name="KSO_GN4"/>
          <p:cNvSpPr txBox="1"/>
          <p:nvPr/>
        </p:nvSpPr>
        <p:spPr>
          <a:xfrm>
            <a:off x="10282540" y="4398999"/>
            <a:ext cx="480000" cy="36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black">
                    <a:lumMod val="50000"/>
                  </a:prstClr>
                </a:solidFill>
                <a:effectLst/>
                <a:uLnTx/>
                <a:uFillTx/>
                <a:latin typeface="Arial" pitchFamily="34" charset="0"/>
                <a:ea typeface="微软雅黑" pitchFamily="34" charset="-122"/>
                <a:cs typeface="Arial" pitchFamily="34" charset="0"/>
              </a:rPr>
              <a:t>04</a:t>
            </a:r>
            <a:endParaRPr kumimoji="0" lang="zh-CN" altLang="en-US" sz="3200" b="0" i="0" u="none" strike="noStrike" kern="0" cap="none" spc="0" normalizeH="0" baseline="0" noProof="0" dirty="0">
              <a:ln>
                <a:noFill/>
              </a:ln>
              <a:solidFill>
                <a:prstClr val="black">
                  <a:lumMod val="50000"/>
                </a:prstClr>
              </a:solidFill>
              <a:effectLst/>
              <a:uLnTx/>
              <a:uFillTx/>
              <a:latin typeface="Arial" pitchFamily="34" charset="0"/>
              <a:ea typeface="微软雅黑" pitchFamily="34" charset="-122"/>
              <a:cs typeface="Arial" pitchFamily="34" charset="0"/>
            </a:endParaRPr>
          </a:p>
        </p:txBody>
      </p:sp>
      <p:sp>
        <p:nvSpPr>
          <p:cNvPr id="40" name="KSO_GT1.3.1"/>
          <p:cNvSpPr txBox="1"/>
          <p:nvPr/>
        </p:nvSpPr>
        <p:spPr>
          <a:xfrm>
            <a:off x="2028508" y="4371806"/>
            <a:ext cx="2147197" cy="995191"/>
          </a:xfrm>
          <a:prstGeom prst="rect">
            <a:avLst/>
          </a:prstGeom>
          <a:noFill/>
        </p:spPr>
        <p:txBody>
          <a:bodyPr wrap="square" lIns="0" tIns="0" rIns="0" bIns="0" rtlCol="0" anchor="b" anchorCtr="0">
            <a:noAutofit/>
          </a:bodyPr>
          <a:lstStyle/>
          <a:p>
            <a:pPr algn="just" fontAlgn="base">
              <a:lnSpc>
                <a:spcPct val="130000"/>
              </a:lnSpc>
              <a:spcBef>
                <a:spcPct val="0"/>
              </a:spcBef>
              <a:spcAft>
                <a:spcPct val="0"/>
              </a:spcAft>
              <a:defRPr/>
            </a:pPr>
            <a:r>
              <a:rPr lang="zh-CN" altLang="en-US" sz="1600" kern="0" dirty="0">
                <a:solidFill>
                  <a:prstClr val="black">
                    <a:lumMod val="50000"/>
                  </a:prstClr>
                </a:solidFill>
                <a:latin typeface="微软雅黑" pitchFamily="34" charset="-122"/>
                <a:ea typeface="微软雅黑" pitchFamily="34" charset="-122"/>
              </a:rPr>
              <a:t>请在此处输入您的文本，或者将您的文本粘贴到此处，并且在粘贴后选择“仅文本”。</a:t>
            </a:r>
            <a:endParaRPr lang="en-US" altLang="zh-CN" sz="1600" kern="0" dirty="0">
              <a:solidFill>
                <a:prstClr val="black">
                  <a:lumMod val="50000"/>
                </a:prstClr>
              </a:solidFill>
              <a:latin typeface="微软雅黑" pitchFamily="34" charset="-122"/>
              <a:ea typeface="微软雅黑" pitchFamily="34" charset="-122"/>
            </a:endParaRPr>
          </a:p>
        </p:txBody>
      </p:sp>
      <p:sp>
        <p:nvSpPr>
          <p:cNvPr id="41" name="KSO_GN3"/>
          <p:cNvSpPr txBox="1"/>
          <p:nvPr/>
        </p:nvSpPr>
        <p:spPr>
          <a:xfrm>
            <a:off x="1457869" y="4399265"/>
            <a:ext cx="480000" cy="36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black">
                    <a:lumMod val="50000"/>
                  </a:prstClr>
                </a:solidFill>
                <a:effectLst/>
                <a:uLnTx/>
                <a:uFillTx/>
                <a:latin typeface="Arial" pitchFamily="34" charset="0"/>
                <a:ea typeface="微软雅黑" pitchFamily="34" charset="-122"/>
                <a:cs typeface="Arial" pitchFamily="34" charset="0"/>
              </a:rPr>
              <a:t>03</a:t>
            </a:r>
            <a:endParaRPr kumimoji="0" lang="zh-CN" altLang="en-US" sz="3200" b="0" i="0" u="none" strike="noStrike" kern="0" cap="none" spc="0" normalizeH="0" baseline="0" noProof="0" dirty="0">
              <a:ln>
                <a:noFill/>
              </a:ln>
              <a:solidFill>
                <a:prstClr val="black">
                  <a:lumMod val="50000"/>
                </a:prstClr>
              </a:solidFill>
              <a:effectLst/>
              <a:uLnTx/>
              <a:uFillTx/>
              <a:latin typeface="Arial" pitchFamily="34" charset="0"/>
              <a:ea typeface="微软雅黑" pitchFamily="34" charset="-122"/>
              <a:cs typeface="Arial" pitchFamily="34" charset="0"/>
            </a:endParaRPr>
          </a:p>
        </p:txBody>
      </p:sp>
      <p:sp>
        <p:nvSpPr>
          <p:cNvPr id="42" name="KSO_GT1.2.1"/>
          <p:cNvSpPr txBox="1"/>
          <p:nvPr/>
        </p:nvSpPr>
        <p:spPr>
          <a:xfrm>
            <a:off x="8006409" y="2324051"/>
            <a:ext cx="2147199" cy="1092020"/>
          </a:xfrm>
          <a:prstGeom prst="rect">
            <a:avLst/>
          </a:prstGeom>
          <a:noFill/>
        </p:spPr>
        <p:txBody>
          <a:bodyPr wrap="square" lIns="0" tIns="0" rIns="0" bIns="0" rtlCol="0" anchor="t" anchorCtr="0">
            <a:noAutofit/>
          </a:bodyPr>
          <a:lstStyle/>
          <a:p>
            <a:pPr algn="just" fontAlgn="base">
              <a:lnSpc>
                <a:spcPct val="130000"/>
              </a:lnSpc>
              <a:spcBef>
                <a:spcPct val="0"/>
              </a:spcBef>
              <a:spcAft>
                <a:spcPct val="0"/>
              </a:spcAft>
              <a:defRPr/>
            </a:pPr>
            <a:r>
              <a:rPr lang="zh-CN" altLang="en-US" sz="1600" kern="0" dirty="0">
                <a:solidFill>
                  <a:prstClr val="black">
                    <a:lumMod val="50000"/>
                  </a:prstClr>
                </a:solidFill>
                <a:latin typeface="微软雅黑" pitchFamily="34" charset="-122"/>
                <a:ea typeface="微软雅黑" pitchFamily="34" charset="-122"/>
              </a:rPr>
              <a:t>请在此处输入您的文本，或者将您的文本粘贴到此处，并且在粘贴后选择“仅文本”。</a:t>
            </a:r>
            <a:endParaRPr lang="en-US" altLang="zh-CN" sz="1600" kern="0" dirty="0">
              <a:solidFill>
                <a:prstClr val="black">
                  <a:lumMod val="50000"/>
                </a:prstClr>
              </a:solidFill>
              <a:latin typeface="微软雅黑" pitchFamily="34" charset="-122"/>
              <a:ea typeface="微软雅黑" pitchFamily="34" charset="-122"/>
            </a:endParaRPr>
          </a:p>
        </p:txBody>
      </p:sp>
      <p:sp>
        <p:nvSpPr>
          <p:cNvPr id="43" name="KSO_GN2"/>
          <p:cNvSpPr txBox="1"/>
          <p:nvPr/>
        </p:nvSpPr>
        <p:spPr>
          <a:xfrm>
            <a:off x="10290796" y="2315563"/>
            <a:ext cx="480000" cy="360000"/>
          </a:xfrm>
          <a:prstGeom prst="rect">
            <a:avLst/>
          </a:prstGeom>
          <a:noFill/>
        </p:spPr>
        <p:txBody>
          <a:bodyPr wrap="square" lIns="0" tIns="0" rIns="0" bIns="0" rtlCol="0" anchor="t" anchorCtr="0">
            <a:noAutofit/>
          </a:bodyPr>
          <a:lstStyle>
            <a:defPPr>
              <a:defRPr lang="zh-CN"/>
            </a:defPPr>
            <a:lvl1pPr marR="0" lvl="0" indent="0" fontAlgn="auto">
              <a:spcBef>
                <a:spcPts val="0"/>
              </a:spcBef>
              <a:spcAft>
                <a:spcPts val="0"/>
              </a:spcAft>
              <a:buClrTx/>
              <a:buSzTx/>
              <a:buFontTx/>
              <a:buNone/>
              <a:tabLst/>
              <a:defRPr kumimoji="0" sz="2400" b="1" i="0" u="none" strike="noStrike" kern="0" cap="none" spc="0" normalizeH="0" baseline="0">
                <a:ln>
                  <a:noFill/>
                </a:ln>
                <a:solidFill>
                  <a:schemeClr val="accent2"/>
                </a:solidFill>
                <a:effectLst/>
                <a:uLnTx/>
                <a:uFillTx/>
                <a:latin typeface="Arial" pitchFamily="34" charset="0"/>
                <a:ea typeface="微软雅黑" pitchFamily="34" charset="-122"/>
                <a:cs typeface="Arial"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prstClr val="black">
                    <a:lumMod val="50000"/>
                  </a:prstClr>
                </a:solidFill>
                <a:effectLst/>
                <a:uLnTx/>
                <a:uFillTx/>
                <a:latin typeface="Arial" pitchFamily="34" charset="0"/>
                <a:ea typeface="微软雅黑" pitchFamily="34" charset="-122"/>
                <a:cs typeface="Arial" pitchFamily="34" charset="0"/>
              </a:rPr>
              <a:t>02</a:t>
            </a:r>
            <a:endParaRPr kumimoji="0" lang="zh-CN" altLang="en-US" sz="3200" b="0" i="0" u="none" strike="noStrike" kern="0" cap="none" spc="0" normalizeH="0" baseline="0" noProof="0" dirty="0">
              <a:ln>
                <a:noFill/>
              </a:ln>
              <a:solidFill>
                <a:prstClr val="black">
                  <a:lumMod val="50000"/>
                </a:prstClr>
              </a:solidFill>
              <a:effectLst/>
              <a:uLnTx/>
              <a:uFillTx/>
              <a:latin typeface="Arial" pitchFamily="34" charset="0"/>
              <a:ea typeface="微软雅黑" pitchFamily="34" charset="-122"/>
              <a:cs typeface="Arial" pitchFamily="34" charset="0"/>
            </a:endParaRPr>
          </a:p>
        </p:txBody>
      </p:sp>
      <p:sp>
        <p:nvSpPr>
          <p:cNvPr id="44" name="KSO_GT1.1.1"/>
          <p:cNvSpPr txBox="1"/>
          <p:nvPr/>
        </p:nvSpPr>
        <p:spPr>
          <a:xfrm>
            <a:off x="2028508" y="2318756"/>
            <a:ext cx="2147197" cy="1277453"/>
          </a:xfrm>
          <a:prstGeom prst="rect">
            <a:avLst/>
          </a:prstGeom>
          <a:noFill/>
        </p:spPr>
        <p:txBody>
          <a:bodyPr wrap="square" lIns="0" tIns="0" rIns="0" bIns="0" rtlCol="0" anchor="t" anchorCtr="0">
            <a:noAutofit/>
          </a:bodyPr>
          <a:lstStyle/>
          <a:p>
            <a:pPr algn="just" fontAlgn="base">
              <a:lnSpc>
                <a:spcPct val="130000"/>
              </a:lnSpc>
              <a:spcBef>
                <a:spcPct val="0"/>
              </a:spcBef>
              <a:spcAft>
                <a:spcPct val="0"/>
              </a:spcAft>
              <a:defRPr/>
            </a:pPr>
            <a:r>
              <a:rPr lang="zh-CN" altLang="en-US" sz="1600" kern="0" dirty="0">
                <a:solidFill>
                  <a:prstClr val="black">
                    <a:lumMod val="50000"/>
                  </a:prstClr>
                </a:solidFill>
                <a:latin typeface="微软雅黑" pitchFamily="34" charset="-122"/>
                <a:ea typeface="微软雅黑" pitchFamily="34" charset="-122"/>
              </a:rPr>
              <a:t>请在此处输入您的文本，或者将您的文本粘贴到此处，并且在粘贴后选择“仅文本”。</a:t>
            </a:r>
            <a:endParaRPr lang="en-US" altLang="zh-CN" sz="1600" kern="0" dirty="0">
              <a:solidFill>
                <a:prstClr val="black">
                  <a:lumMod val="50000"/>
                </a:prstClr>
              </a:solidFill>
              <a:latin typeface="微软雅黑" pitchFamily="34" charset="-122"/>
              <a:ea typeface="微软雅黑" pitchFamily="34" charset="-122"/>
            </a:endParaRPr>
          </a:p>
        </p:txBody>
      </p:sp>
      <p:sp>
        <p:nvSpPr>
          <p:cNvPr id="45" name="KSO_GN1"/>
          <p:cNvSpPr txBox="1"/>
          <p:nvPr/>
        </p:nvSpPr>
        <p:spPr>
          <a:xfrm>
            <a:off x="1451303" y="2316723"/>
            <a:ext cx="480000" cy="360000"/>
          </a:xfrm>
          <a:prstGeom prst="rect">
            <a:avLst/>
          </a:prstGeom>
          <a:noFill/>
        </p:spPr>
        <p:txBody>
          <a:bodyPr wrap="square" lIns="0" tIns="0" rIns="0" bIns="0" rtlCol="0" anchor="t" anchorCtr="0">
            <a:noAutofit/>
          </a:bodyPr>
          <a:lstStyle/>
          <a:p>
            <a:pPr fontAlgn="base">
              <a:spcBef>
                <a:spcPct val="0"/>
              </a:spcBef>
              <a:spcAft>
                <a:spcPct val="0"/>
              </a:spcAft>
              <a:defRPr/>
            </a:pPr>
            <a:r>
              <a:rPr lang="en-US" altLang="zh-CN" sz="3200" kern="0" dirty="0">
                <a:solidFill>
                  <a:prstClr val="black">
                    <a:lumMod val="50000"/>
                  </a:prstClr>
                </a:solidFill>
                <a:latin typeface="Arial" charset="0"/>
                <a:ea typeface="微软雅黑" pitchFamily="34" charset="-122"/>
                <a:cs typeface="Arial" pitchFamily="34" charset="0"/>
              </a:rPr>
              <a:t>01</a:t>
            </a:r>
            <a:endParaRPr lang="zh-CN" altLang="en-US" sz="3200" kern="0" dirty="0">
              <a:solidFill>
                <a:prstClr val="black">
                  <a:lumMod val="50000"/>
                </a:prstClr>
              </a:solidFill>
              <a:latin typeface="Arial" charset="0"/>
              <a:ea typeface="微软雅黑" pitchFamily="34" charset="-122"/>
              <a:cs typeface="Arial" pitchFamily="34" charset="0"/>
            </a:endParaRPr>
          </a:p>
        </p:txBody>
      </p:sp>
      <p:cxnSp>
        <p:nvCxnSpPr>
          <p:cNvPr id="46" name="直接连接符 45"/>
          <p:cNvCxnSpPr/>
          <p:nvPr/>
        </p:nvCxnSpPr>
        <p:spPr>
          <a:xfrm>
            <a:off x="7994656" y="2274000"/>
            <a:ext cx="2729793" cy="0"/>
          </a:xfrm>
          <a:prstGeom prst="line">
            <a:avLst/>
          </a:prstGeom>
          <a:noFill/>
          <a:ln w="9525" cap="flat" cmpd="sng" algn="ctr">
            <a:solidFill>
              <a:sysClr val="window" lastClr="FFFFFF">
                <a:lumMod val="75000"/>
              </a:sysClr>
            </a:solidFill>
            <a:prstDash val="solid"/>
          </a:ln>
          <a:effectLst/>
        </p:spPr>
      </p:cxnSp>
      <p:cxnSp>
        <p:nvCxnSpPr>
          <p:cNvPr id="47" name="直接连接符 46"/>
          <p:cNvCxnSpPr/>
          <p:nvPr/>
        </p:nvCxnSpPr>
        <p:spPr>
          <a:xfrm>
            <a:off x="1471789" y="2263943"/>
            <a:ext cx="2729793" cy="0"/>
          </a:xfrm>
          <a:prstGeom prst="line">
            <a:avLst/>
          </a:prstGeom>
          <a:noFill/>
          <a:ln w="9525" cap="flat" cmpd="sng" algn="ctr">
            <a:solidFill>
              <a:sysClr val="window" lastClr="FFFFFF">
                <a:lumMod val="75000"/>
              </a:sysClr>
            </a:solidFill>
            <a:prstDash val="solid"/>
          </a:ln>
          <a:effectLst/>
        </p:spPr>
      </p:cxnSp>
      <p:cxnSp>
        <p:nvCxnSpPr>
          <p:cNvPr id="48" name="直接连接符 47"/>
          <p:cNvCxnSpPr/>
          <p:nvPr/>
        </p:nvCxnSpPr>
        <p:spPr>
          <a:xfrm>
            <a:off x="7994656" y="5432295"/>
            <a:ext cx="2729793" cy="0"/>
          </a:xfrm>
          <a:prstGeom prst="line">
            <a:avLst/>
          </a:prstGeom>
          <a:noFill/>
          <a:ln w="9525" cap="flat" cmpd="sng" algn="ctr">
            <a:solidFill>
              <a:sysClr val="window" lastClr="FFFFFF">
                <a:lumMod val="75000"/>
              </a:sysClr>
            </a:solidFill>
            <a:prstDash val="solid"/>
          </a:ln>
          <a:effectLst/>
        </p:spPr>
      </p:cxnSp>
      <p:cxnSp>
        <p:nvCxnSpPr>
          <p:cNvPr id="49" name="直接连接符 48"/>
          <p:cNvCxnSpPr/>
          <p:nvPr/>
        </p:nvCxnSpPr>
        <p:spPr>
          <a:xfrm>
            <a:off x="1445917" y="5432295"/>
            <a:ext cx="2729793" cy="0"/>
          </a:xfrm>
          <a:prstGeom prst="line">
            <a:avLst/>
          </a:prstGeom>
          <a:noFill/>
          <a:ln w="9525" cap="flat" cmpd="sng" algn="ctr">
            <a:solidFill>
              <a:sysClr val="window" lastClr="FFFFFF">
                <a:lumMod val="75000"/>
              </a:sysClr>
            </a:solidFill>
            <a:prstDash val="solid"/>
          </a:ln>
          <a:effectLst/>
        </p:spPr>
      </p:cxnSp>
      <p:sp>
        <p:nvSpPr>
          <p:cNvPr id="50" name="Text Box 55"/>
          <p:cNvSpPr txBox="1">
            <a:spLocks noChangeArrowheads="1"/>
          </p:cNvSpPr>
          <p:nvPr/>
        </p:nvSpPr>
        <p:spPr bwMode="auto">
          <a:xfrm>
            <a:off x="815414" y="160615"/>
            <a:ext cx="4988185" cy="65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467" b="1" i="0" dirty="0">
                <a:latin typeface="微软雅黑" panose="020B0503020204020204" pitchFamily="34" charset="-122"/>
                <a:ea typeface="微软雅黑" panose="020B0503020204020204" pitchFamily="34" charset="-122"/>
              </a:rPr>
              <a:t>在此输入您的标题内容</a:t>
            </a:r>
          </a:p>
        </p:txBody>
      </p:sp>
    </p:spTree>
    <p:extLst>
      <p:ext uri="{BB962C8B-B14F-4D97-AF65-F5344CB8AC3E}">
        <p14:creationId xmlns:p14="http://schemas.microsoft.com/office/powerpoint/2010/main" val="123555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up)">
                                      <p:cBhvr>
                                        <p:cTn id="15" dur="500"/>
                                        <p:tgtEl>
                                          <p:spTgt spid="3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barn(inVertical)">
                                      <p:cBhvr>
                                        <p:cTn id="25" dur="500"/>
                                        <p:tgtEl>
                                          <p:spTgt spid="44"/>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right)">
                                      <p:cBhvr>
                                        <p:cTn id="29" dur="500"/>
                                        <p:tgtEl>
                                          <p:spTgt spid="46"/>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right)">
                                      <p:cBhvr>
                                        <p:cTn id="33" dur="500"/>
                                        <p:tgtEl>
                                          <p:spTgt spid="25"/>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up)">
                                      <p:cBhvr>
                                        <p:cTn id="37" dur="500"/>
                                        <p:tgtEl>
                                          <p:spTgt spid="35"/>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childTnLst>
                          </p:cTn>
                        </p:par>
                        <p:par>
                          <p:cTn id="44" fill="hold">
                            <p:stCondLst>
                              <p:cond delay="4500"/>
                            </p:stCondLst>
                            <p:childTnLst>
                              <p:par>
                                <p:cTn id="45" presetID="16" presetClass="entr" presetSubtype="21"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barn(inVertical)">
                                      <p:cBhvr>
                                        <p:cTn id="47" dur="500"/>
                                        <p:tgtEl>
                                          <p:spTgt spid="42"/>
                                        </p:tgtEl>
                                      </p:cBhvr>
                                    </p:animEffec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6000"/>
                            </p:stCondLst>
                            <p:childTnLst>
                              <p:par>
                                <p:cTn id="57" presetID="22" presetClass="entr" presetSubtype="4"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down)">
                                      <p:cBhvr>
                                        <p:cTn id="59" dur="500"/>
                                        <p:tgtEl>
                                          <p:spTgt spid="34"/>
                                        </p:tgtEl>
                                      </p:cBhvr>
                                    </p:animEffect>
                                  </p:childTnLst>
                                </p:cTn>
                              </p:par>
                            </p:childTnLst>
                          </p:cTn>
                        </p:par>
                        <p:par>
                          <p:cTn id="60" fill="hold">
                            <p:stCondLst>
                              <p:cond delay="6500"/>
                            </p:stCondLst>
                            <p:childTnLst>
                              <p:par>
                                <p:cTn id="61" presetID="53" presetClass="entr" presetSubtype="16"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7000"/>
                            </p:stCondLst>
                            <p:childTnLst>
                              <p:par>
                                <p:cTn id="67" presetID="16" presetClass="entr" presetSubtype="21"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barn(inVertical)">
                                      <p:cBhvr>
                                        <p:cTn id="69" dur="500"/>
                                        <p:tgtEl>
                                          <p:spTgt spid="40"/>
                                        </p:tgtEl>
                                      </p:cBhvr>
                                    </p:animEffect>
                                  </p:childTnLst>
                                </p:cTn>
                              </p:par>
                            </p:childTnLst>
                          </p:cTn>
                        </p:par>
                        <p:par>
                          <p:cTn id="70" fill="hold">
                            <p:stCondLst>
                              <p:cond delay="7500"/>
                            </p:stCondLst>
                            <p:childTnLst>
                              <p:par>
                                <p:cTn id="71" presetID="22" presetClass="entr" presetSubtype="2" fill="hold" nodeType="after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wipe(right)">
                                      <p:cBhvr>
                                        <p:cTn id="73" dur="500"/>
                                        <p:tgtEl>
                                          <p:spTgt spid="48"/>
                                        </p:tgtEl>
                                      </p:cBhvr>
                                    </p:animEffect>
                                  </p:childTnLst>
                                </p:cTn>
                              </p:par>
                            </p:childTnLst>
                          </p:cTn>
                        </p:par>
                        <p:par>
                          <p:cTn id="74" fill="hold">
                            <p:stCondLst>
                              <p:cond delay="8000"/>
                            </p:stCondLst>
                            <p:childTnLst>
                              <p:par>
                                <p:cTn id="75" presetID="22" presetClass="entr" presetSubtype="2"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right)">
                                      <p:cBhvr>
                                        <p:cTn id="77" dur="500"/>
                                        <p:tgtEl>
                                          <p:spTgt spid="26"/>
                                        </p:tgtEl>
                                      </p:cBhvr>
                                    </p:animEffect>
                                  </p:childTnLst>
                                </p:cTn>
                              </p:par>
                            </p:childTnLst>
                          </p:cTn>
                        </p:par>
                        <p:par>
                          <p:cTn id="78" fill="hold">
                            <p:stCondLst>
                              <p:cond delay="8500"/>
                            </p:stCondLst>
                            <p:childTnLst>
                              <p:par>
                                <p:cTn id="79" presetID="22" presetClass="entr" presetSubtype="4"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down)">
                                      <p:cBhvr>
                                        <p:cTn id="81" dur="500"/>
                                        <p:tgtEl>
                                          <p:spTgt spid="33"/>
                                        </p:tgtEl>
                                      </p:cBhvr>
                                    </p:animEffect>
                                  </p:childTnLst>
                                </p:cTn>
                              </p:par>
                            </p:childTnLst>
                          </p:cTn>
                        </p:par>
                        <p:par>
                          <p:cTn id="82" fill="hold">
                            <p:stCondLst>
                              <p:cond delay="9000"/>
                            </p:stCondLst>
                            <p:childTnLst>
                              <p:par>
                                <p:cTn id="83" presetID="53" presetClass="entr" presetSubtype="16"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Effect transition="in" filter="fade">
                                      <p:cBhvr>
                                        <p:cTn id="87" dur="500"/>
                                        <p:tgtEl>
                                          <p:spTgt spid="39"/>
                                        </p:tgtEl>
                                      </p:cBhvr>
                                    </p:animEffect>
                                  </p:childTnLst>
                                </p:cTn>
                              </p:par>
                            </p:childTnLst>
                          </p:cTn>
                        </p:par>
                        <p:par>
                          <p:cTn id="88" fill="hold">
                            <p:stCondLst>
                              <p:cond delay="9500"/>
                            </p:stCondLst>
                            <p:childTnLst>
                              <p:par>
                                <p:cTn id="89" presetID="16" presetClass="entr" presetSubtype="21"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barn(inVertical)">
                                      <p:cBhvr>
                                        <p:cTn id="91" dur="500"/>
                                        <p:tgtEl>
                                          <p:spTgt spid="38"/>
                                        </p:tgtEl>
                                      </p:cBhvr>
                                    </p:animEffect>
                                  </p:childTnLst>
                                </p:cTn>
                              </p:par>
                            </p:childTnLst>
                          </p:cTn>
                        </p:par>
                        <p:par>
                          <p:cTn id="92" fill="hold">
                            <p:stCondLst>
                              <p:cond delay="10000"/>
                            </p:stCondLst>
                            <p:childTnLst>
                              <p:par>
                                <p:cTn id="93" presetID="16" presetClass="entr" presetSubtype="21" fill="hold" grpId="0" nodeType="after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barn(inVertical)">
                                      <p:cBhvr>
                                        <p:cTn id="95" dur="500"/>
                                        <p:tgtEl>
                                          <p:spTgt spid="37"/>
                                        </p:tgtEl>
                                      </p:cBhvr>
                                    </p:animEffect>
                                  </p:childTnLst>
                                </p:cTn>
                              </p:par>
                            </p:childTnLst>
                          </p:cTn>
                        </p:par>
                        <p:par>
                          <p:cTn id="96" fill="hold">
                            <p:stCondLst>
                              <p:cond delay="10500"/>
                            </p:stCondLst>
                            <p:childTnLst>
                              <p:par>
                                <p:cTn id="97" presetID="21" presetClass="entr" presetSubtype="4" fill="hold" grpId="0" nodeType="afterEffect">
                                  <p:stCondLst>
                                    <p:cond delay="0"/>
                                  </p:stCondLst>
                                  <p:childTnLst>
                                    <p:set>
                                      <p:cBhvr>
                                        <p:cTn id="98" dur="1" fill="hold">
                                          <p:stCondLst>
                                            <p:cond delay="0"/>
                                          </p:stCondLst>
                                        </p:cTn>
                                        <p:tgtEl>
                                          <p:spTgt spid="50"/>
                                        </p:tgtEl>
                                        <p:attrNameLst>
                                          <p:attrName>style.visibility</p:attrName>
                                        </p:attrNameLst>
                                      </p:cBhvr>
                                      <p:to>
                                        <p:strVal val="visible"/>
                                      </p:to>
                                    </p:set>
                                    <p:animEffect transition="in" filter="wheel(4)">
                                      <p:cBhvr>
                                        <p:cTn id="99"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P spid="45"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308645" y="1395413"/>
            <a:ext cx="8883355" cy="1881187"/>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 name="Freeform 6"/>
          <p:cNvSpPr>
            <a:spLocks/>
          </p:cNvSpPr>
          <p:nvPr/>
        </p:nvSpPr>
        <p:spPr bwMode="auto">
          <a:xfrm>
            <a:off x="0" y="4075113"/>
            <a:ext cx="5693725" cy="1712912"/>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 name="Freeform 7"/>
          <p:cNvSpPr>
            <a:spLocks/>
          </p:cNvSpPr>
          <p:nvPr/>
        </p:nvSpPr>
        <p:spPr bwMode="auto">
          <a:xfrm>
            <a:off x="0" y="2052639"/>
            <a:ext cx="10728896" cy="2981325"/>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70C0"/>
          </a:solidFill>
          <a:ln>
            <a:noFill/>
          </a:ln>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 name="Freeform 8"/>
          <p:cNvSpPr>
            <a:spLocks/>
          </p:cNvSpPr>
          <p:nvPr/>
        </p:nvSpPr>
        <p:spPr bwMode="auto">
          <a:xfrm>
            <a:off x="11227177" y="1908176"/>
            <a:ext cx="556995" cy="900113"/>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7" name="Freeform 10"/>
          <p:cNvSpPr>
            <a:spLocks/>
          </p:cNvSpPr>
          <p:nvPr/>
        </p:nvSpPr>
        <p:spPr bwMode="auto">
          <a:xfrm>
            <a:off x="10297266" y="6208714"/>
            <a:ext cx="1894735" cy="649287"/>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91416" tIns="45708" rIns="91416" bIns="45708"/>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8" name="TextBox 11"/>
          <p:cNvSpPr txBox="1">
            <a:spLocks noChangeArrowheads="1"/>
          </p:cNvSpPr>
          <p:nvPr/>
        </p:nvSpPr>
        <p:spPr bwMode="auto">
          <a:xfrm>
            <a:off x="2708805" y="2568577"/>
            <a:ext cx="5314227"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4000" b="1">
                <a:solidFill>
                  <a:srgbClr val="FFFFFF"/>
                </a:solidFill>
                <a:latin typeface="微软雅黑" pitchFamily="34" charset="-122"/>
                <a:ea typeface="微软雅黑" pitchFamily="34" charset="-122"/>
              </a:rPr>
              <a:t>请输入您的章节大标题</a:t>
            </a:r>
          </a:p>
        </p:txBody>
      </p:sp>
      <p:sp>
        <p:nvSpPr>
          <p:cNvPr id="9" name="TextBox 12"/>
          <p:cNvSpPr txBox="1">
            <a:spLocks noChangeArrowheads="1"/>
          </p:cNvSpPr>
          <p:nvPr/>
        </p:nvSpPr>
        <p:spPr bwMode="auto">
          <a:xfrm>
            <a:off x="1345675" y="2463801"/>
            <a:ext cx="1271453" cy="2205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en-US" altLang="zh-CN" sz="13733" b="1">
                <a:solidFill>
                  <a:srgbClr val="FFFFFF"/>
                </a:solidFill>
                <a:latin typeface="微软雅黑" pitchFamily="34" charset="-122"/>
                <a:ea typeface="微软雅黑" pitchFamily="34" charset="-122"/>
              </a:rPr>
              <a:t>2</a:t>
            </a:r>
            <a:endParaRPr lang="zh-CN" altLang="en-US" sz="13733" b="1">
              <a:solidFill>
                <a:srgbClr val="FFFFFF"/>
              </a:solidFill>
              <a:latin typeface="微软雅黑" pitchFamily="34" charset="-122"/>
              <a:ea typeface="微软雅黑" pitchFamily="34" charset="-122"/>
            </a:endParaRPr>
          </a:p>
        </p:txBody>
      </p:sp>
      <p:sp>
        <p:nvSpPr>
          <p:cNvPr id="10" name="TextBox 1"/>
          <p:cNvSpPr txBox="1">
            <a:spLocks noChangeArrowheads="1"/>
          </p:cNvSpPr>
          <p:nvPr/>
        </p:nvSpPr>
        <p:spPr bwMode="auto">
          <a:xfrm>
            <a:off x="2777040" y="3435351"/>
            <a:ext cx="6261829" cy="70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pPr>
            <a:r>
              <a:rPr lang="zh-CN" altLang="en-US" sz="2000" b="1">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1" name="TextBox 2"/>
          <p:cNvSpPr txBox="1">
            <a:spLocks noChangeArrowheads="1"/>
          </p:cNvSpPr>
          <p:nvPr/>
        </p:nvSpPr>
        <p:spPr bwMode="auto">
          <a:xfrm>
            <a:off x="490347" y="3813177"/>
            <a:ext cx="883527" cy="52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6" tIns="45708" rIns="91416" bIns="4570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800" b="1" i="0" u="none" strike="noStrike" kern="0" cap="none" spc="0" normalizeH="0" baseline="0" noProof="0">
                <a:ln>
                  <a:noFill/>
                </a:ln>
                <a:solidFill>
                  <a:srgbClr val="FFFFFF"/>
                </a:solidFill>
                <a:effectLst/>
                <a:uLnTx/>
                <a:uFillTx/>
                <a:latin typeface="Arial" pitchFamily="34" charset="0"/>
                <a:ea typeface="宋体" pitchFamily="2" charset="-122"/>
              </a:rPr>
              <a:t>Part</a:t>
            </a:r>
            <a:endParaRPr kumimoji="0" lang="zh-CN" altLang="en-US" sz="2800" b="1" i="0" u="none" strike="noStrike" kern="0" cap="none" spc="0" normalizeH="0" baseline="0" noProof="0">
              <a:ln>
                <a:noFill/>
              </a:ln>
              <a:solidFill>
                <a:srgbClr val="FFFFFF"/>
              </a:solidFill>
              <a:effectLst/>
              <a:uLnTx/>
              <a:uFillTx/>
              <a:latin typeface="Arial" pitchFamily="34" charset="0"/>
              <a:ea typeface="宋体" pitchFamily="2" charset="-122"/>
            </a:endParaRPr>
          </a:p>
        </p:txBody>
      </p:sp>
    </p:spTree>
    <p:extLst>
      <p:ext uri="{BB962C8B-B14F-4D97-AF65-F5344CB8AC3E}">
        <p14:creationId xmlns:p14="http://schemas.microsoft.com/office/powerpoint/2010/main" val="2785276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1000"/>
                                        <p:tgtEl>
                                          <p:spTgt spid="2"/>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300" fill="hold"/>
                                        <p:tgtEl>
                                          <p:spTgt spid="5"/>
                                        </p:tgtEl>
                                        <p:attrNameLst>
                                          <p:attrName>ppt_w</p:attrName>
                                        </p:attrNameLst>
                                      </p:cBhvr>
                                      <p:tavLst>
                                        <p:tav tm="0">
                                          <p:val>
                                            <p:fltVal val="0"/>
                                          </p:val>
                                        </p:tav>
                                        <p:tav tm="100000">
                                          <p:val>
                                            <p:strVal val="#ppt_w"/>
                                          </p:val>
                                        </p:tav>
                                      </p:tavLst>
                                    </p:anim>
                                    <p:anim calcmode="lin" valueType="num">
                                      <p:cBhvr>
                                        <p:cTn id="20" dur="300" fill="hold"/>
                                        <p:tgtEl>
                                          <p:spTgt spid="5"/>
                                        </p:tgtEl>
                                        <p:attrNameLst>
                                          <p:attrName>ppt_h</p:attrName>
                                        </p:attrNameLst>
                                      </p:cBhvr>
                                      <p:tavLst>
                                        <p:tav tm="0">
                                          <p:val>
                                            <p:fltVal val="0"/>
                                          </p:val>
                                        </p:tav>
                                        <p:tav tm="100000">
                                          <p:val>
                                            <p:strVal val="#ppt_h"/>
                                          </p:val>
                                        </p:tav>
                                      </p:tavLst>
                                    </p:anim>
                                    <p:anim calcmode="lin" valueType="num">
                                      <p:cBhvr>
                                        <p:cTn id="21" dur="300" fill="hold"/>
                                        <p:tgtEl>
                                          <p:spTgt spid="5"/>
                                        </p:tgtEl>
                                        <p:attrNameLst>
                                          <p:attrName>style.rotation</p:attrName>
                                        </p:attrNameLst>
                                      </p:cBhvr>
                                      <p:tavLst>
                                        <p:tav tm="0">
                                          <p:val>
                                            <p:fltVal val="90"/>
                                          </p:val>
                                        </p:tav>
                                        <p:tav tm="100000">
                                          <p:val>
                                            <p:fltVal val="0"/>
                                          </p:val>
                                        </p:tav>
                                      </p:tavLst>
                                    </p:anim>
                                    <p:animEffect transition="in" filter="fade">
                                      <p:cBhvr>
                                        <p:cTn id="22" dur="300"/>
                                        <p:tgtEl>
                                          <p:spTgt spid="5"/>
                                        </p:tgtEl>
                                      </p:cBhvr>
                                    </p:animEffect>
                                  </p:childTnLst>
                                </p:cTn>
                              </p:par>
                              <p:par>
                                <p:cTn id="23" presetID="42" presetClass="entr" presetSubtype="0"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400"/>
                                        <p:tgtEl>
                                          <p:spTgt spid="7"/>
                                        </p:tgtEl>
                                      </p:cBhvr>
                                    </p:animEffect>
                                    <p:anim calcmode="lin" valueType="num">
                                      <p:cBhvr>
                                        <p:cTn id="26" dur="400" fill="hold"/>
                                        <p:tgtEl>
                                          <p:spTgt spid="7"/>
                                        </p:tgtEl>
                                        <p:attrNameLst>
                                          <p:attrName>ppt_x</p:attrName>
                                        </p:attrNameLst>
                                      </p:cBhvr>
                                      <p:tavLst>
                                        <p:tav tm="0">
                                          <p:val>
                                            <p:strVal val="#ppt_x"/>
                                          </p:val>
                                        </p:tav>
                                        <p:tav tm="100000">
                                          <p:val>
                                            <p:strVal val="#ppt_x"/>
                                          </p:val>
                                        </p:tav>
                                      </p:tavLst>
                                    </p:anim>
                                    <p:anim calcmode="lin" valueType="num">
                                      <p:cBhvr>
                                        <p:cTn id="27" dur="4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1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600"/>
                            </p:stCondLst>
                            <p:childTnLst>
                              <p:par>
                                <p:cTn id="35" presetID="31"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 calcmode="lin" valueType="num">
                                      <p:cBhvr>
                                        <p:cTn id="39" dur="500" fill="hold"/>
                                        <p:tgtEl>
                                          <p:spTgt spid="9"/>
                                        </p:tgtEl>
                                        <p:attrNameLst>
                                          <p:attrName>style.rotation</p:attrName>
                                        </p:attrNameLst>
                                      </p:cBhvr>
                                      <p:tavLst>
                                        <p:tav tm="0">
                                          <p:val>
                                            <p:fltVal val="90"/>
                                          </p:val>
                                        </p:tav>
                                        <p:tav tm="100000">
                                          <p:val>
                                            <p:fltVal val="0"/>
                                          </p:val>
                                        </p:tav>
                                      </p:tavLst>
                                    </p:anim>
                                    <p:animEffect transition="in" filter="fade">
                                      <p:cBhvr>
                                        <p:cTn id="40" dur="500"/>
                                        <p:tgtEl>
                                          <p:spTgt spid="9"/>
                                        </p:tgtEl>
                                      </p:cBhvr>
                                    </p:animEffect>
                                  </p:childTnLst>
                                </p:cTn>
                              </p:par>
                            </p:childTnLst>
                          </p:cTn>
                        </p:par>
                        <p:par>
                          <p:cTn id="41" fill="hold">
                            <p:stCondLst>
                              <p:cond delay="31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3600"/>
                            </p:stCondLst>
                            <p:childTnLst>
                              <p:par>
                                <p:cTn id="46" presetID="22"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utoUpdateAnimBg="0"/>
      <p:bldP spid="9" grpId="0" autoUpdateAnimBg="0"/>
      <p:bldP spid="10" grpId="0" autoUpdateAnimBg="0"/>
      <p:bldP spid="11" grpId="0" autoUpdateAnimBg="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TotalTime>
  <Words>3068</Words>
  <Application>Microsoft Office PowerPoint</Application>
  <PresentationFormat>宽屏</PresentationFormat>
  <Paragraphs>244</Paragraphs>
  <Slides>25</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 Rounded MT Bold</vt:lpstr>
      <vt:lpstr>Gungsuh</vt:lpstr>
      <vt:lpstr>ＭＳ Ｐゴシック</vt:lpstr>
      <vt:lpstr>等线</vt:lpstr>
      <vt:lpstr>等线 Light</vt:lpstr>
      <vt:lpstr>华文细黑</vt:lpstr>
      <vt:lpstr>宋体</vt:lpstr>
      <vt:lpstr>微软雅黑</vt:lpstr>
      <vt:lpstr>Arial</vt:lpstr>
      <vt:lpstr>Arial Narrow</vt:lpstr>
      <vt:lpstr>Calibri</vt:lpstr>
      <vt:lpstr>Impact</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51PPT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工作计划</dc:title>
  <dc:creator>sunny</dc:creator>
  <cp:keywords>51PPT模板网</cp:keywords>
  <dc:description>www.51pptmoban.com</dc:description>
  <cp:lastModifiedBy>阳光 男孩</cp:lastModifiedBy>
  <cp:revision>54</cp:revision>
  <dcterms:created xsi:type="dcterms:W3CDTF">2017-05-12T13:21:15Z</dcterms:created>
  <dcterms:modified xsi:type="dcterms:W3CDTF">2020-02-02T13:26:11Z</dcterms:modified>
</cp:coreProperties>
</file>