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56" r:id="rId3"/>
    <p:sldId id="257" r:id="rId4"/>
    <p:sldId id="258" r:id="rId5"/>
    <p:sldId id="261" r:id="rId6"/>
    <p:sldId id="272" r:id="rId7"/>
    <p:sldId id="273" r:id="rId8"/>
    <p:sldId id="263" r:id="rId9"/>
    <p:sldId id="265" r:id="rId10"/>
    <p:sldId id="274" r:id="rId11"/>
    <p:sldId id="260" r:id="rId12"/>
    <p:sldId id="262" r:id="rId13"/>
    <p:sldId id="264" r:id="rId14"/>
    <p:sldId id="266" r:id="rId15"/>
    <p:sldId id="267" r:id="rId16"/>
    <p:sldId id="268" r:id="rId17"/>
    <p:sldId id="269" r:id="rId18"/>
    <p:sldId id="276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4BD1456D-BA77-4612-AEC1-E606F3F0A490}">
          <p14:sldIdLst>
            <p14:sldId id="275"/>
            <p14:sldId id="256"/>
            <p14:sldId id="257"/>
            <p14:sldId id="258"/>
            <p14:sldId id="261"/>
            <p14:sldId id="272"/>
            <p14:sldId id="273"/>
            <p14:sldId id="263"/>
            <p14:sldId id="265"/>
            <p14:sldId id="274"/>
            <p14:sldId id="260"/>
            <p14:sldId id="262"/>
            <p14:sldId id="264"/>
          </p14:sldIdLst>
        </p14:section>
        <p14:section name="设计规范" id="{98FD4E30-DD48-478F-9733-CF6541AA1818}">
          <p14:sldIdLst>
            <p14:sldId id="266"/>
            <p14:sldId id="267"/>
            <p14:sldId id="268"/>
            <p14:sldId id="269"/>
            <p14:sldId id="27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vonne 忘吃药的晓公子" initials="y忘" lastIdx="1" clrIdx="0">
    <p:extLst>
      <p:ext uri="{19B8F6BF-5375-455C-9EA6-DF929625EA0E}">
        <p15:presenceInfo xmlns:p15="http://schemas.microsoft.com/office/powerpoint/2012/main" userId="59be1b867e4b0a4f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FFF2"/>
    <a:srgbClr val="7FBFBE"/>
    <a:srgbClr val="D2FEEF"/>
    <a:srgbClr val="93E2DF"/>
    <a:srgbClr val="8CDBD5"/>
    <a:srgbClr val="91E2DB"/>
    <a:srgbClr val="8FE5E0"/>
    <a:srgbClr val="EBB435"/>
    <a:srgbClr val="BCA629"/>
    <a:srgbClr val="68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70" autoAdjust="0"/>
    <p:restoredTop sz="94660"/>
  </p:normalViewPr>
  <p:slideViewPr>
    <p:cSldViewPr snapToGrid="0">
      <p:cViewPr varScale="1">
        <p:scale>
          <a:sx n="78" d="100"/>
          <a:sy n="78" d="100"/>
        </p:scale>
        <p:origin x="34" y="1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65958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屏幕&#10;&#10;描述已自动生成">
            <a:extLst>
              <a:ext uri="{FF2B5EF4-FFF2-40B4-BE49-F238E27FC236}">
                <a16:creationId xmlns:a16="http://schemas.microsoft.com/office/drawing/2014/main" xmlns="" id="{57BD7995-327D-481C-B8CC-1266492DE5C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863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6.png"/><Relationship Id="rId7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68.xml"/><Relationship Id="rId13" Type="http://schemas.openxmlformats.org/officeDocument/2006/relationships/tags" Target="../tags/tag73.xml"/><Relationship Id="rId18" Type="http://schemas.openxmlformats.org/officeDocument/2006/relationships/image" Target="../media/image6.png"/><Relationship Id="rId3" Type="http://schemas.openxmlformats.org/officeDocument/2006/relationships/tags" Target="../tags/tag63.xml"/><Relationship Id="rId7" Type="http://schemas.openxmlformats.org/officeDocument/2006/relationships/tags" Target="../tags/tag67.xml"/><Relationship Id="rId12" Type="http://schemas.openxmlformats.org/officeDocument/2006/relationships/tags" Target="../tags/tag72.xml"/><Relationship Id="rId17" Type="http://schemas.openxmlformats.org/officeDocument/2006/relationships/image" Target="../media/image29.png"/><Relationship Id="rId2" Type="http://schemas.openxmlformats.org/officeDocument/2006/relationships/tags" Target="../tags/tag62.xml"/><Relationship Id="rId16" Type="http://schemas.openxmlformats.org/officeDocument/2006/relationships/slideLayout" Target="../slideLayouts/slideLayout1.xml"/><Relationship Id="rId1" Type="http://schemas.openxmlformats.org/officeDocument/2006/relationships/tags" Target="../tags/tag61.xml"/><Relationship Id="rId6" Type="http://schemas.openxmlformats.org/officeDocument/2006/relationships/tags" Target="../tags/tag66.xml"/><Relationship Id="rId11" Type="http://schemas.openxmlformats.org/officeDocument/2006/relationships/tags" Target="../tags/tag71.xml"/><Relationship Id="rId5" Type="http://schemas.openxmlformats.org/officeDocument/2006/relationships/tags" Target="../tags/tag65.xml"/><Relationship Id="rId15" Type="http://schemas.openxmlformats.org/officeDocument/2006/relationships/tags" Target="../tags/tag75.xml"/><Relationship Id="rId10" Type="http://schemas.openxmlformats.org/officeDocument/2006/relationships/tags" Target="../tags/tag70.xml"/><Relationship Id="rId4" Type="http://schemas.openxmlformats.org/officeDocument/2006/relationships/tags" Target="../tags/tag64.xml"/><Relationship Id="rId9" Type="http://schemas.openxmlformats.org/officeDocument/2006/relationships/tags" Target="../tags/tag69.xml"/><Relationship Id="rId14" Type="http://schemas.openxmlformats.org/officeDocument/2006/relationships/tags" Target="../tags/tag74.xml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tags" Target="../tags/tag88.xml"/><Relationship Id="rId18" Type="http://schemas.openxmlformats.org/officeDocument/2006/relationships/tags" Target="../tags/tag93.xml"/><Relationship Id="rId26" Type="http://schemas.openxmlformats.org/officeDocument/2006/relationships/tags" Target="../tags/tag101.xml"/><Relationship Id="rId39" Type="http://schemas.openxmlformats.org/officeDocument/2006/relationships/tags" Target="../tags/tag114.xml"/><Relationship Id="rId21" Type="http://schemas.openxmlformats.org/officeDocument/2006/relationships/tags" Target="../tags/tag96.xml"/><Relationship Id="rId34" Type="http://schemas.openxmlformats.org/officeDocument/2006/relationships/tags" Target="../tags/tag109.xml"/><Relationship Id="rId42" Type="http://schemas.openxmlformats.org/officeDocument/2006/relationships/tags" Target="../tags/tag117.xml"/><Relationship Id="rId7" Type="http://schemas.openxmlformats.org/officeDocument/2006/relationships/tags" Target="../tags/tag82.xml"/><Relationship Id="rId2" Type="http://schemas.openxmlformats.org/officeDocument/2006/relationships/tags" Target="../tags/tag77.xml"/><Relationship Id="rId16" Type="http://schemas.openxmlformats.org/officeDocument/2006/relationships/tags" Target="../tags/tag91.xml"/><Relationship Id="rId20" Type="http://schemas.openxmlformats.org/officeDocument/2006/relationships/tags" Target="../tags/tag95.xml"/><Relationship Id="rId29" Type="http://schemas.openxmlformats.org/officeDocument/2006/relationships/tags" Target="../tags/tag104.xml"/><Relationship Id="rId41" Type="http://schemas.openxmlformats.org/officeDocument/2006/relationships/tags" Target="../tags/tag116.xml"/><Relationship Id="rId1" Type="http://schemas.openxmlformats.org/officeDocument/2006/relationships/tags" Target="../tags/tag76.xml"/><Relationship Id="rId6" Type="http://schemas.openxmlformats.org/officeDocument/2006/relationships/tags" Target="../tags/tag81.xml"/><Relationship Id="rId11" Type="http://schemas.openxmlformats.org/officeDocument/2006/relationships/tags" Target="../tags/tag86.xml"/><Relationship Id="rId24" Type="http://schemas.openxmlformats.org/officeDocument/2006/relationships/tags" Target="../tags/tag99.xml"/><Relationship Id="rId32" Type="http://schemas.openxmlformats.org/officeDocument/2006/relationships/tags" Target="../tags/tag107.xml"/><Relationship Id="rId37" Type="http://schemas.openxmlformats.org/officeDocument/2006/relationships/tags" Target="../tags/tag112.xml"/><Relationship Id="rId40" Type="http://schemas.openxmlformats.org/officeDocument/2006/relationships/tags" Target="../tags/tag115.xml"/><Relationship Id="rId5" Type="http://schemas.openxmlformats.org/officeDocument/2006/relationships/tags" Target="../tags/tag80.xml"/><Relationship Id="rId15" Type="http://schemas.openxmlformats.org/officeDocument/2006/relationships/tags" Target="../tags/tag90.xml"/><Relationship Id="rId23" Type="http://schemas.openxmlformats.org/officeDocument/2006/relationships/tags" Target="../tags/tag98.xml"/><Relationship Id="rId28" Type="http://schemas.openxmlformats.org/officeDocument/2006/relationships/tags" Target="../tags/tag103.xml"/><Relationship Id="rId36" Type="http://schemas.openxmlformats.org/officeDocument/2006/relationships/tags" Target="../tags/tag111.xml"/><Relationship Id="rId10" Type="http://schemas.openxmlformats.org/officeDocument/2006/relationships/tags" Target="../tags/tag85.xml"/><Relationship Id="rId19" Type="http://schemas.openxmlformats.org/officeDocument/2006/relationships/tags" Target="../tags/tag94.xml"/><Relationship Id="rId31" Type="http://schemas.openxmlformats.org/officeDocument/2006/relationships/tags" Target="../tags/tag106.xml"/><Relationship Id="rId4" Type="http://schemas.openxmlformats.org/officeDocument/2006/relationships/tags" Target="../tags/tag79.xml"/><Relationship Id="rId9" Type="http://schemas.openxmlformats.org/officeDocument/2006/relationships/tags" Target="../tags/tag84.xml"/><Relationship Id="rId14" Type="http://schemas.openxmlformats.org/officeDocument/2006/relationships/tags" Target="../tags/tag89.xml"/><Relationship Id="rId22" Type="http://schemas.openxmlformats.org/officeDocument/2006/relationships/tags" Target="../tags/tag97.xml"/><Relationship Id="rId27" Type="http://schemas.openxmlformats.org/officeDocument/2006/relationships/tags" Target="../tags/tag102.xml"/><Relationship Id="rId30" Type="http://schemas.openxmlformats.org/officeDocument/2006/relationships/tags" Target="../tags/tag105.xml"/><Relationship Id="rId35" Type="http://schemas.openxmlformats.org/officeDocument/2006/relationships/tags" Target="../tags/tag110.xml"/><Relationship Id="rId43" Type="http://schemas.openxmlformats.org/officeDocument/2006/relationships/slideLayout" Target="../slideLayouts/slideLayout1.xml"/><Relationship Id="rId8" Type="http://schemas.openxmlformats.org/officeDocument/2006/relationships/tags" Target="../tags/tag83.xml"/><Relationship Id="rId3" Type="http://schemas.openxmlformats.org/officeDocument/2006/relationships/tags" Target="../tags/tag78.xml"/><Relationship Id="rId12" Type="http://schemas.openxmlformats.org/officeDocument/2006/relationships/tags" Target="../tags/tag87.xml"/><Relationship Id="rId17" Type="http://schemas.openxmlformats.org/officeDocument/2006/relationships/tags" Target="../tags/tag92.xml"/><Relationship Id="rId25" Type="http://schemas.openxmlformats.org/officeDocument/2006/relationships/tags" Target="../tags/tag100.xml"/><Relationship Id="rId33" Type="http://schemas.openxmlformats.org/officeDocument/2006/relationships/tags" Target="../tags/tag108.xml"/><Relationship Id="rId38" Type="http://schemas.openxmlformats.org/officeDocument/2006/relationships/tags" Target="../tags/tag1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9" Type="http://schemas.openxmlformats.org/officeDocument/2006/relationships/tags" Target="../tags/tag39.xml"/><Relationship Id="rId21" Type="http://schemas.openxmlformats.org/officeDocument/2006/relationships/tags" Target="../tags/tag21.xml"/><Relationship Id="rId34" Type="http://schemas.openxmlformats.org/officeDocument/2006/relationships/tags" Target="../tags/tag34.xml"/><Relationship Id="rId42" Type="http://schemas.openxmlformats.org/officeDocument/2006/relationships/tags" Target="../tags/tag42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29" Type="http://schemas.openxmlformats.org/officeDocument/2006/relationships/tags" Target="../tags/tag29.xml"/><Relationship Id="rId41" Type="http://schemas.openxmlformats.org/officeDocument/2006/relationships/tags" Target="../tags/tag41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tags" Target="../tags/tag32.xml"/><Relationship Id="rId37" Type="http://schemas.openxmlformats.org/officeDocument/2006/relationships/tags" Target="../tags/tag37.xml"/><Relationship Id="rId40" Type="http://schemas.openxmlformats.org/officeDocument/2006/relationships/tags" Target="../tags/tag40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tags" Target="../tags/tag36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tags" Target="../tags/tag31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Relationship Id="rId35" Type="http://schemas.openxmlformats.org/officeDocument/2006/relationships/tags" Target="../tags/tag35.xml"/><Relationship Id="rId43" Type="http://schemas.openxmlformats.org/officeDocument/2006/relationships/slideLayout" Target="../slideLayouts/slideLayout1.xml"/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tags" Target="../tags/tag33.xml"/><Relationship Id="rId38" Type="http://schemas.openxmlformats.org/officeDocument/2006/relationships/tags" Target="../tags/tag3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50.xml"/><Relationship Id="rId13" Type="http://schemas.openxmlformats.org/officeDocument/2006/relationships/tags" Target="../tags/tag55.xml"/><Relationship Id="rId18" Type="http://schemas.openxmlformats.org/officeDocument/2006/relationships/tags" Target="../tags/tag60.xml"/><Relationship Id="rId3" Type="http://schemas.openxmlformats.org/officeDocument/2006/relationships/tags" Target="../tags/tag45.xml"/><Relationship Id="rId21" Type="http://schemas.openxmlformats.org/officeDocument/2006/relationships/image" Target="../media/image8.png"/><Relationship Id="rId7" Type="http://schemas.openxmlformats.org/officeDocument/2006/relationships/tags" Target="../tags/tag49.xml"/><Relationship Id="rId12" Type="http://schemas.openxmlformats.org/officeDocument/2006/relationships/tags" Target="../tags/tag54.xml"/><Relationship Id="rId17" Type="http://schemas.openxmlformats.org/officeDocument/2006/relationships/tags" Target="../tags/tag59.xml"/><Relationship Id="rId2" Type="http://schemas.openxmlformats.org/officeDocument/2006/relationships/tags" Target="../tags/tag44.xml"/><Relationship Id="rId16" Type="http://schemas.openxmlformats.org/officeDocument/2006/relationships/tags" Target="../tags/tag58.xml"/><Relationship Id="rId20" Type="http://schemas.openxmlformats.org/officeDocument/2006/relationships/image" Target="../media/image7.png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11" Type="http://schemas.openxmlformats.org/officeDocument/2006/relationships/tags" Target="../tags/tag53.xml"/><Relationship Id="rId5" Type="http://schemas.openxmlformats.org/officeDocument/2006/relationships/tags" Target="../tags/tag47.xml"/><Relationship Id="rId15" Type="http://schemas.openxmlformats.org/officeDocument/2006/relationships/tags" Target="../tags/tag57.xml"/><Relationship Id="rId10" Type="http://schemas.openxmlformats.org/officeDocument/2006/relationships/tags" Target="../tags/tag52.xml"/><Relationship Id="rId19" Type="http://schemas.openxmlformats.org/officeDocument/2006/relationships/slideLayout" Target="../slideLayouts/slideLayout1.xml"/><Relationship Id="rId4" Type="http://schemas.openxmlformats.org/officeDocument/2006/relationships/tags" Target="../tags/tag46.xml"/><Relationship Id="rId9" Type="http://schemas.openxmlformats.org/officeDocument/2006/relationships/tags" Target="../tags/tag51.xml"/><Relationship Id="rId14" Type="http://schemas.openxmlformats.org/officeDocument/2006/relationships/tags" Target="../tags/tag5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游戏机&#10;&#10;描述已自动生成">
            <a:extLst>
              <a:ext uri="{FF2B5EF4-FFF2-40B4-BE49-F238E27FC236}">
                <a16:creationId xmlns:a16="http://schemas.microsoft.com/office/drawing/2014/main" xmlns="" id="{44CE6EA8-7484-43B8-8D99-3A8DBD8207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48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37CAFDA-CECB-4467-9AD2-8808BCA368FB}"/>
              </a:ext>
            </a:extLst>
          </p:cNvPr>
          <p:cNvSpPr/>
          <p:nvPr/>
        </p:nvSpPr>
        <p:spPr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CDDDCC"/>
              </a:gs>
              <a:gs pos="100000">
                <a:srgbClr val="689F9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C2F06E2-D175-4EC0-A9B5-3F5086BE5338}"/>
              </a:ext>
            </a:extLst>
          </p:cNvPr>
          <p:cNvSpPr/>
          <p:nvPr/>
        </p:nvSpPr>
        <p:spPr>
          <a:xfrm>
            <a:off x="762000" y="428625"/>
            <a:ext cx="10668000" cy="6000750"/>
          </a:xfrm>
          <a:prstGeom prst="rect">
            <a:avLst/>
          </a:prstGeom>
          <a:gradFill flip="none" rotWithShape="1">
            <a:gsLst>
              <a:gs pos="0">
                <a:srgbClr val="A9CBC0"/>
              </a:gs>
              <a:gs pos="100000">
                <a:srgbClr val="689F9F"/>
              </a:gs>
            </a:gsLst>
            <a:lin ang="2700000" scaled="1"/>
            <a:tileRect/>
          </a:gra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xmlns="" id="{72BB6871-BF8A-4827-8717-D25F0C0EA566}"/>
              </a:ext>
            </a:extLst>
          </p:cNvPr>
          <p:cNvGrpSpPr/>
          <p:nvPr/>
        </p:nvGrpSpPr>
        <p:grpSpPr>
          <a:xfrm>
            <a:off x="1180617" y="749105"/>
            <a:ext cx="647913" cy="1299698"/>
            <a:chOff x="1180617" y="749105"/>
            <a:chExt cx="647913" cy="1299698"/>
          </a:xfrm>
        </p:grpSpPr>
        <p:pic>
          <p:nvPicPr>
            <p:cNvPr id="37" name="图片 36" descr="图片包含 游戏机, 标志&#10;&#10;描述已自动生成">
              <a:extLst>
                <a:ext uri="{FF2B5EF4-FFF2-40B4-BE49-F238E27FC236}">
                  <a16:creationId xmlns:a16="http://schemas.microsoft.com/office/drawing/2014/main" xmlns="" id="{6E30B56F-C295-497D-8E4B-40523894C6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0617" y="1428497"/>
              <a:ext cx="647913" cy="620306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xmlns="" id="{5AAE2E06-4C6D-4B64-AEA6-6991477CF6C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1387669" y="749105"/>
              <a:ext cx="440861" cy="807585"/>
            </a:xfrm>
            <a:prstGeom prst="rect">
              <a:avLst/>
            </a:prstGeom>
          </p:spPr>
        </p:pic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C34A6AA3-9ABD-46ED-AD87-53D020E3C0E1}"/>
              </a:ext>
            </a:extLst>
          </p:cNvPr>
          <p:cNvSpPr txBox="1"/>
          <p:nvPr/>
        </p:nvSpPr>
        <p:spPr>
          <a:xfrm>
            <a:off x="2035583" y="1204414"/>
            <a:ext cx="4981391" cy="704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1400">
                <a:solidFill>
                  <a:schemeClr val="bg1"/>
                </a:solidFill>
                <a:latin typeface="Museo 100" panose="02000000000000000000" pitchFamily="50" charset="0"/>
              </a:rPr>
              <a:t>Pellentesque habitant morbi tristique senectus et netus et malesuada fames ac turpis egestas</a:t>
            </a:r>
          </a:p>
        </p:txBody>
      </p:sp>
      <p:grpSp>
        <p:nvGrpSpPr>
          <p:cNvPr id="94" name="组合 93">
            <a:extLst>
              <a:ext uri="{FF2B5EF4-FFF2-40B4-BE49-F238E27FC236}">
                <a16:creationId xmlns:a16="http://schemas.microsoft.com/office/drawing/2014/main" xmlns="" id="{316FB9F7-C458-4E2E-A8BF-ED47EB0B68D0}"/>
              </a:ext>
            </a:extLst>
          </p:cNvPr>
          <p:cNvGrpSpPr/>
          <p:nvPr/>
        </p:nvGrpSpPr>
        <p:grpSpPr>
          <a:xfrm>
            <a:off x="4457539" y="4809197"/>
            <a:ext cx="647913" cy="1298363"/>
            <a:chOff x="4457539" y="4809197"/>
            <a:chExt cx="647913" cy="1298363"/>
          </a:xfrm>
        </p:grpSpPr>
        <p:pic>
          <p:nvPicPr>
            <p:cNvPr id="61" name="图片 60">
              <a:extLst>
                <a:ext uri="{FF2B5EF4-FFF2-40B4-BE49-F238E27FC236}">
                  <a16:creationId xmlns:a16="http://schemas.microsoft.com/office/drawing/2014/main" xmlns="" id="{A01AA0A7-13BE-4EBB-9373-3C47D67EB77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457539" y="5489924"/>
              <a:ext cx="647913" cy="617636"/>
            </a:xfrm>
            <a:prstGeom prst="rect">
              <a:avLst/>
            </a:prstGeom>
          </p:spPr>
        </p:pic>
        <p:pic>
          <p:nvPicPr>
            <p:cNvPr id="62" name="图片 61">
              <a:extLst>
                <a:ext uri="{FF2B5EF4-FFF2-40B4-BE49-F238E27FC236}">
                  <a16:creationId xmlns:a16="http://schemas.microsoft.com/office/drawing/2014/main" xmlns="" id="{3D8997C9-8EFA-4B10-BAAD-B35E2C5E5D3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4664591" y="4809197"/>
              <a:ext cx="440861" cy="807585"/>
            </a:xfrm>
            <a:prstGeom prst="rect">
              <a:avLst/>
            </a:prstGeom>
          </p:spPr>
        </p:pic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B81BF6CD-E6BE-4DF2-84DC-DC86668078EE}"/>
              </a:ext>
            </a:extLst>
          </p:cNvPr>
          <p:cNvSpPr txBox="1"/>
          <p:nvPr/>
        </p:nvSpPr>
        <p:spPr>
          <a:xfrm>
            <a:off x="5312504" y="5264506"/>
            <a:ext cx="5698879" cy="704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1400">
                <a:solidFill>
                  <a:schemeClr val="bg1"/>
                </a:solidFill>
                <a:latin typeface="Museo 100" panose="02000000000000000000" pitchFamily="50" charset="0"/>
              </a:rPr>
              <a:t>Pellentesque habitant morbi tristique senectus et netus et malesuada fames ac turpis egestas</a:t>
            </a:r>
          </a:p>
        </p:txBody>
      </p:sp>
      <p:grpSp>
        <p:nvGrpSpPr>
          <p:cNvPr id="91" name="组合 90">
            <a:extLst>
              <a:ext uri="{FF2B5EF4-FFF2-40B4-BE49-F238E27FC236}">
                <a16:creationId xmlns:a16="http://schemas.microsoft.com/office/drawing/2014/main" xmlns="" id="{5AB59823-4E60-4054-BF02-ADF5AB6F1E84}"/>
              </a:ext>
            </a:extLst>
          </p:cNvPr>
          <p:cNvGrpSpPr/>
          <p:nvPr/>
        </p:nvGrpSpPr>
        <p:grpSpPr>
          <a:xfrm>
            <a:off x="2272924" y="2102469"/>
            <a:ext cx="647913" cy="1298363"/>
            <a:chOff x="2272924" y="2102469"/>
            <a:chExt cx="647913" cy="1298363"/>
          </a:xfrm>
        </p:grpSpPr>
        <p:pic>
          <p:nvPicPr>
            <p:cNvPr id="67" name="图片 66">
              <a:extLst>
                <a:ext uri="{FF2B5EF4-FFF2-40B4-BE49-F238E27FC236}">
                  <a16:creationId xmlns:a16="http://schemas.microsoft.com/office/drawing/2014/main" xmlns="" id="{B7D514C0-BB9A-499C-B85A-71EF319E638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272924" y="2783196"/>
              <a:ext cx="647913" cy="617636"/>
            </a:xfrm>
            <a:prstGeom prst="rect">
              <a:avLst/>
            </a:prstGeom>
          </p:spPr>
        </p:pic>
        <p:pic>
          <p:nvPicPr>
            <p:cNvPr id="68" name="图片 67">
              <a:extLst>
                <a:ext uri="{FF2B5EF4-FFF2-40B4-BE49-F238E27FC236}">
                  <a16:creationId xmlns:a16="http://schemas.microsoft.com/office/drawing/2014/main" xmlns="" id="{C7C46215-5BED-4D6E-98F9-8BDFA56FD0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2479976" y="2102469"/>
              <a:ext cx="440861" cy="807585"/>
            </a:xfrm>
            <a:prstGeom prst="rect">
              <a:avLst/>
            </a:prstGeom>
          </p:spPr>
        </p:pic>
      </p:grp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D915D9FB-0B63-4FCF-BAFD-191986E10436}"/>
              </a:ext>
            </a:extLst>
          </p:cNvPr>
          <p:cNvSpPr txBox="1"/>
          <p:nvPr/>
        </p:nvSpPr>
        <p:spPr>
          <a:xfrm>
            <a:off x="3127890" y="2557778"/>
            <a:ext cx="3889086" cy="704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1400">
                <a:solidFill>
                  <a:schemeClr val="bg1"/>
                </a:solidFill>
                <a:latin typeface="Museo 100" panose="02000000000000000000" pitchFamily="50" charset="0"/>
              </a:rPr>
              <a:t>Pellentesque habitant morbi tristique senectus et netus et malesuada fames ac turpis egestas</a:t>
            </a:r>
          </a:p>
        </p:txBody>
      </p:sp>
      <p:grpSp>
        <p:nvGrpSpPr>
          <p:cNvPr id="92" name="组合 91">
            <a:extLst>
              <a:ext uri="{FF2B5EF4-FFF2-40B4-BE49-F238E27FC236}">
                <a16:creationId xmlns:a16="http://schemas.microsoft.com/office/drawing/2014/main" xmlns="" id="{0D6DA829-B2D8-47B6-AAC5-0F8E53B5DEDD}"/>
              </a:ext>
            </a:extLst>
          </p:cNvPr>
          <p:cNvGrpSpPr/>
          <p:nvPr/>
        </p:nvGrpSpPr>
        <p:grpSpPr>
          <a:xfrm>
            <a:off x="3365231" y="3455833"/>
            <a:ext cx="647913" cy="1298363"/>
            <a:chOff x="3365231" y="3455833"/>
            <a:chExt cx="647913" cy="1298363"/>
          </a:xfrm>
        </p:grpSpPr>
        <p:pic>
          <p:nvPicPr>
            <p:cNvPr id="72" name="图片 71">
              <a:extLst>
                <a:ext uri="{FF2B5EF4-FFF2-40B4-BE49-F238E27FC236}">
                  <a16:creationId xmlns:a16="http://schemas.microsoft.com/office/drawing/2014/main" xmlns="" id="{1355D7F6-9515-4DCA-881F-974C54E4861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365231" y="4136560"/>
              <a:ext cx="647913" cy="617636"/>
            </a:xfrm>
            <a:prstGeom prst="rect">
              <a:avLst/>
            </a:prstGeom>
          </p:spPr>
        </p:pic>
        <p:pic>
          <p:nvPicPr>
            <p:cNvPr id="73" name="图片 72">
              <a:extLst>
                <a:ext uri="{FF2B5EF4-FFF2-40B4-BE49-F238E27FC236}">
                  <a16:creationId xmlns:a16="http://schemas.microsoft.com/office/drawing/2014/main" xmlns="" id="{D69DC0F5-B72D-44C9-86A4-B6F2C60957A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572283" y="3455833"/>
              <a:ext cx="440861" cy="807585"/>
            </a:xfrm>
            <a:prstGeom prst="rect">
              <a:avLst/>
            </a:prstGeom>
          </p:spPr>
        </p:pic>
      </p:grp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9F73A135-5AD8-4037-A06E-6DA23CD7C769}"/>
              </a:ext>
            </a:extLst>
          </p:cNvPr>
          <p:cNvSpPr txBox="1"/>
          <p:nvPr/>
        </p:nvSpPr>
        <p:spPr>
          <a:xfrm>
            <a:off x="4220196" y="3911142"/>
            <a:ext cx="6791187" cy="704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1400">
                <a:solidFill>
                  <a:schemeClr val="bg1"/>
                </a:solidFill>
                <a:latin typeface="Museo 100" panose="02000000000000000000" pitchFamily="50" charset="0"/>
              </a:rPr>
              <a:t>Pellentesque habitant morbi tristique senectus et netus et malesuada fames ac turpis egestas</a:t>
            </a:r>
          </a:p>
        </p:txBody>
      </p:sp>
      <p:grpSp>
        <p:nvGrpSpPr>
          <p:cNvPr id="83" name="组合 82">
            <a:extLst>
              <a:ext uri="{FF2B5EF4-FFF2-40B4-BE49-F238E27FC236}">
                <a16:creationId xmlns:a16="http://schemas.microsoft.com/office/drawing/2014/main" xmlns="" id="{8DF37B7B-E538-476A-8EDD-6951AC6CB31A}"/>
              </a:ext>
            </a:extLst>
          </p:cNvPr>
          <p:cNvGrpSpPr/>
          <p:nvPr/>
        </p:nvGrpSpPr>
        <p:grpSpPr>
          <a:xfrm>
            <a:off x="7371935" y="1912579"/>
            <a:ext cx="3824518" cy="1360518"/>
            <a:chOff x="3795483" y="3894866"/>
            <a:chExt cx="3824518" cy="1360518"/>
          </a:xfrm>
        </p:grpSpPr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xmlns="" id="{19A036D7-DFC9-42E6-A8E9-D44FB4086691}"/>
                </a:ext>
              </a:extLst>
            </p:cNvPr>
            <p:cNvCxnSpPr>
              <a:cxnSpLocks/>
            </p:cNvCxnSpPr>
            <p:nvPr/>
          </p:nvCxnSpPr>
          <p:spPr>
            <a:xfrm>
              <a:off x="3968975" y="4331591"/>
              <a:ext cx="3477535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xmlns="" id="{C61C5E98-9046-4D90-B2A7-46D2CDADF8E7}"/>
                </a:ext>
              </a:extLst>
            </p:cNvPr>
            <p:cNvSpPr txBox="1"/>
            <p:nvPr/>
          </p:nvSpPr>
          <p:spPr>
            <a:xfrm>
              <a:off x="4209141" y="3894866"/>
              <a:ext cx="29972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latin typeface="Museo 100" panose="02000000000000000000" pitchFamily="50" charset="0"/>
                </a:rPr>
                <a:t>TO BE CONTINUE</a:t>
              </a:r>
              <a:endParaRPr lang="zh-CN" altLang="en-US" sz="1600">
                <a:solidFill>
                  <a:schemeClr val="bg1"/>
                </a:solidFill>
                <a:latin typeface="Museo 100" panose="02000000000000000000" pitchFamily="50" charset="0"/>
              </a:endParaRP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xmlns="" id="{2B5B15C0-4E1C-491C-91D1-FAD500D8E196}"/>
                </a:ext>
              </a:extLst>
            </p:cNvPr>
            <p:cNvSpPr txBox="1"/>
            <p:nvPr/>
          </p:nvSpPr>
          <p:spPr>
            <a:xfrm>
              <a:off x="3795483" y="4442461"/>
              <a:ext cx="38245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>
                  <a:solidFill>
                    <a:schemeClr val="bg1"/>
                  </a:solidFill>
                  <a:latin typeface="Museo 100" panose="02000000000000000000" pitchFamily="50" charset="0"/>
                </a:rPr>
                <a:t>DESIGNED BY XIAO</a:t>
              </a:r>
              <a:endParaRPr lang="zh-CN" altLang="en-US" sz="3200">
                <a:solidFill>
                  <a:schemeClr val="bg1"/>
                </a:solidFill>
                <a:latin typeface="Museo 100" panose="02000000000000000000" pitchFamily="50" charset="0"/>
              </a:endParaRPr>
            </a:p>
          </p:txBody>
        </p:sp>
        <p:cxnSp>
          <p:nvCxnSpPr>
            <p:cNvPr id="87" name="直接连接符 86">
              <a:extLst>
                <a:ext uri="{FF2B5EF4-FFF2-40B4-BE49-F238E27FC236}">
                  <a16:creationId xmlns:a16="http://schemas.microsoft.com/office/drawing/2014/main" xmlns="" id="{E02A91A2-FEEB-4332-BF3C-81B6227C8B74}"/>
                </a:ext>
              </a:extLst>
            </p:cNvPr>
            <p:cNvCxnSpPr>
              <a:cxnSpLocks/>
            </p:cNvCxnSpPr>
            <p:nvPr/>
          </p:nvCxnSpPr>
          <p:spPr>
            <a:xfrm>
              <a:off x="6660079" y="5101495"/>
              <a:ext cx="78643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>
              <a:extLst>
                <a:ext uri="{FF2B5EF4-FFF2-40B4-BE49-F238E27FC236}">
                  <a16:creationId xmlns:a16="http://schemas.microsoft.com/office/drawing/2014/main" xmlns="" id="{859E20D1-20C2-4D05-BA48-AFA078D115EC}"/>
                </a:ext>
              </a:extLst>
            </p:cNvPr>
            <p:cNvCxnSpPr>
              <a:cxnSpLocks/>
            </p:cNvCxnSpPr>
            <p:nvPr/>
          </p:nvCxnSpPr>
          <p:spPr>
            <a:xfrm>
              <a:off x="3968975" y="5101495"/>
              <a:ext cx="78643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xmlns="" id="{5A32EF35-0614-4F1A-9CED-3E1EC255626C}"/>
                </a:ext>
              </a:extLst>
            </p:cNvPr>
            <p:cNvSpPr txBox="1"/>
            <p:nvPr/>
          </p:nvSpPr>
          <p:spPr>
            <a:xfrm>
              <a:off x="3907062" y="4947607"/>
              <a:ext cx="36013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>
                  <a:solidFill>
                    <a:schemeClr val="bg1"/>
                  </a:solidFill>
                  <a:latin typeface="Museo 100" panose="02000000000000000000" pitchFamily="50" charset="0"/>
                </a:rPr>
                <a:t>TEXT HERE</a:t>
              </a:r>
              <a:endParaRPr lang="zh-CN" altLang="en-US" sz="1400">
                <a:solidFill>
                  <a:schemeClr val="bg1"/>
                </a:solidFill>
                <a:latin typeface="Museo 100" panose="02000000000000000000" pitchFamily="50" charset="0"/>
              </a:endParaRP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xmlns="" id="{E602DA81-BDC4-416F-A722-574A3CDC6EDD}"/>
              </a:ext>
            </a:extLst>
          </p:cNvPr>
          <p:cNvGrpSpPr/>
          <p:nvPr/>
        </p:nvGrpSpPr>
        <p:grpSpPr>
          <a:xfrm>
            <a:off x="846564" y="2615102"/>
            <a:ext cx="521124" cy="1045360"/>
            <a:chOff x="1180617" y="749105"/>
            <a:chExt cx="647913" cy="1299698"/>
          </a:xfrm>
        </p:grpSpPr>
        <p:pic>
          <p:nvPicPr>
            <p:cNvPr id="96" name="图片 95" descr="图片包含 游戏机, 标志&#10;&#10;描述已自动生成">
              <a:extLst>
                <a:ext uri="{FF2B5EF4-FFF2-40B4-BE49-F238E27FC236}">
                  <a16:creationId xmlns:a16="http://schemas.microsoft.com/office/drawing/2014/main" xmlns="" id="{B0C19E8E-A4AC-44C3-B20B-C826E5952FF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0617" y="1428497"/>
              <a:ext cx="647913" cy="620306"/>
            </a:xfrm>
            <a:prstGeom prst="rect">
              <a:avLst/>
            </a:prstGeom>
          </p:spPr>
        </p:pic>
        <p:pic>
          <p:nvPicPr>
            <p:cNvPr id="97" name="图片 96">
              <a:extLst>
                <a:ext uri="{FF2B5EF4-FFF2-40B4-BE49-F238E27FC236}">
                  <a16:creationId xmlns:a16="http://schemas.microsoft.com/office/drawing/2014/main" xmlns="" id="{BF3A0F52-4FE6-42EB-B06A-27ADF7AA1B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1387669" y="749105"/>
              <a:ext cx="440861" cy="807585"/>
            </a:xfrm>
            <a:prstGeom prst="rect">
              <a:avLst/>
            </a:prstGeom>
          </p:spPr>
        </p:pic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xmlns="" id="{432A45D0-1E45-4C9F-BB1A-8B8EA8B89BB9}"/>
              </a:ext>
            </a:extLst>
          </p:cNvPr>
          <p:cNvGrpSpPr/>
          <p:nvPr/>
        </p:nvGrpSpPr>
        <p:grpSpPr>
          <a:xfrm>
            <a:off x="1939663" y="3971968"/>
            <a:ext cx="521124" cy="1044288"/>
            <a:chOff x="2272924" y="2102469"/>
            <a:chExt cx="647913" cy="1298363"/>
          </a:xfrm>
        </p:grpSpPr>
        <p:pic>
          <p:nvPicPr>
            <p:cNvPr id="99" name="图片 98">
              <a:extLst>
                <a:ext uri="{FF2B5EF4-FFF2-40B4-BE49-F238E27FC236}">
                  <a16:creationId xmlns:a16="http://schemas.microsoft.com/office/drawing/2014/main" xmlns="" id="{FFDE6DC8-5A7B-4DE0-A79D-1A602F4EB19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272924" y="2783196"/>
              <a:ext cx="647913" cy="617636"/>
            </a:xfrm>
            <a:prstGeom prst="rect">
              <a:avLst/>
            </a:prstGeom>
          </p:spPr>
        </p:pic>
        <p:pic>
          <p:nvPicPr>
            <p:cNvPr id="100" name="图片 99">
              <a:extLst>
                <a:ext uri="{FF2B5EF4-FFF2-40B4-BE49-F238E27FC236}">
                  <a16:creationId xmlns:a16="http://schemas.microsoft.com/office/drawing/2014/main" xmlns="" id="{E525057A-62F3-413D-9C22-EAD1DE4581C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2479976" y="2102469"/>
              <a:ext cx="440861" cy="807585"/>
            </a:xfrm>
            <a:prstGeom prst="rect">
              <a:avLst/>
            </a:prstGeom>
          </p:spPr>
        </p:pic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xmlns="" id="{85307539-B75E-4B10-9288-5D9EDBA1F317}"/>
              </a:ext>
            </a:extLst>
          </p:cNvPr>
          <p:cNvGrpSpPr/>
          <p:nvPr/>
        </p:nvGrpSpPr>
        <p:grpSpPr>
          <a:xfrm>
            <a:off x="3032762" y="5327763"/>
            <a:ext cx="521124" cy="1044288"/>
            <a:chOff x="3365231" y="3455833"/>
            <a:chExt cx="647913" cy="1298363"/>
          </a:xfrm>
        </p:grpSpPr>
        <p:pic>
          <p:nvPicPr>
            <p:cNvPr id="102" name="图片 101">
              <a:extLst>
                <a:ext uri="{FF2B5EF4-FFF2-40B4-BE49-F238E27FC236}">
                  <a16:creationId xmlns:a16="http://schemas.microsoft.com/office/drawing/2014/main" xmlns="" id="{F1434DD6-7854-4124-81FC-9ACF4B5BE5F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365231" y="4136560"/>
              <a:ext cx="647913" cy="617636"/>
            </a:xfrm>
            <a:prstGeom prst="rect">
              <a:avLst/>
            </a:prstGeom>
          </p:spPr>
        </p:pic>
        <p:pic>
          <p:nvPicPr>
            <p:cNvPr id="103" name="图片 102">
              <a:extLst>
                <a:ext uri="{FF2B5EF4-FFF2-40B4-BE49-F238E27FC236}">
                  <a16:creationId xmlns:a16="http://schemas.microsoft.com/office/drawing/2014/main" xmlns="" id="{FCC947F2-6E76-4762-B833-236507F5BC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572283" y="3455833"/>
              <a:ext cx="440861" cy="807585"/>
            </a:xfrm>
            <a:prstGeom prst="rect">
              <a:avLst/>
            </a:prstGeom>
          </p:spPr>
        </p:pic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xmlns="" id="{75ADF5C2-7F72-4253-8968-F3F985FDB60B}"/>
              </a:ext>
            </a:extLst>
          </p:cNvPr>
          <p:cNvGrpSpPr>
            <a:grpSpLocks noChangeAspect="1"/>
          </p:cNvGrpSpPr>
          <p:nvPr/>
        </p:nvGrpSpPr>
        <p:grpSpPr>
          <a:xfrm>
            <a:off x="1086099" y="5212989"/>
            <a:ext cx="522000" cy="1046044"/>
            <a:chOff x="4457539" y="4809197"/>
            <a:chExt cx="647913" cy="1298363"/>
          </a:xfrm>
        </p:grpSpPr>
        <p:pic>
          <p:nvPicPr>
            <p:cNvPr id="110" name="图片 109">
              <a:extLst>
                <a:ext uri="{FF2B5EF4-FFF2-40B4-BE49-F238E27FC236}">
                  <a16:creationId xmlns:a16="http://schemas.microsoft.com/office/drawing/2014/main" xmlns="" id="{661C1DD3-D5A5-4F90-A6CB-B9EA9D5574C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457539" y="5489924"/>
              <a:ext cx="647913" cy="617636"/>
            </a:xfrm>
            <a:prstGeom prst="rect">
              <a:avLst/>
            </a:prstGeom>
          </p:spPr>
        </p:pic>
        <p:pic>
          <p:nvPicPr>
            <p:cNvPr id="111" name="图片 110">
              <a:extLst>
                <a:ext uri="{FF2B5EF4-FFF2-40B4-BE49-F238E27FC236}">
                  <a16:creationId xmlns:a16="http://schemas.microsoft.com/office/drawing/2014/main" xmlns="" id="{0181FDA4-EF7D-4A82-A654-7AFAA20F875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4664591" y="4809197"/>
              <a:ext cx="440861" cy="807585"/>
            </a:xfrm>
            <a:prstGeom prst="rect">
              <a:avLst/>
            </a:prstGeom>
          </p:spPr>
        </p:pic>
      </p:grpSp>
      <p:grpSp>
        <p:nvGrpSpPr>
          <p:cNvPr id="121" name="组合 120">
            <a:extLst>
              <a:ext uri="{FF2B5EF4-FFF2-40B4-BE49-F238E27FC236}">
                <a16:creationId xmlns:a16="http://schemas.microsoft.com/office/drawing/2014/main" xmlns="" id="{1E3FAB0E-1F6F-41EA-B0D9-0D6784FA9D71}"/>
              </a:ext>
            </a:extLst>
          </p:cNvPr>
          <p:cNvGrpSpPr/>
          <p:nvPr/>
        </p:nvGrpSpPr>
        <p:grpSpPr>
          <a:xfrm>
            <a:off x="8476834" y="1463885"/>
            <a:ext cx="1614719" cy="239843"/>
            <a:chOff x="8416194" y="1419533"/>
            <a:chExt cx="1614719" cy="239843"/>
          </a:xfrm>
        </p:grpSpPr>
        <p:pic>
          <p:nvPicPr>
            <p:cNvPr id="113" name="图片 112" descr="图片包含 游戏机&#10;&#10;描述已自动生成">
              <a:extLst>
                <a:ext uri="{FF2B5EF4-FFF2-40B4-BE49-F238E27FC236}">
                  <a16:creationId xmlns:a16="http://schemas.microsoft.com/office/drawing/2014/main" xmlns="" id="{A6B0555F-77EC-48A2-92BB-F5043EA04E3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25172" y="1419533"/>
              <a:ext cx="251007" cy="239843"/>
            </a:xfrm>
            <a:prstGeom prst="rect">
              <a:avLst/>
            </a:prstGeom>
          </p:spPr>
        </p:pic>
        <p:pic>
          <p:nvPicPr>
            <p:cNvPr id="115" name="图片 114" descr="图片包含 游戏机, 电子&#10;&#10;描述已自动生成">
              <a:extLst>
                <a:ext uri="{FF2B5EF4-FFF2-40B4-BE49-F238E27FC236}">
                  <a16:creationId xmlns:a16="http://schemas.microsoft.com/office/drawing/2014/main" xmlns="" id="{17091FA4-819C-41B7-8740-478E154F844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70438" y="1419533"/>
              <a:ext cx="251007" cy="239843"/>
            </a:xfrm>
            <a:prstGeom prst="rect">
              <a:avLst/>
            </a:prstGeom>
          </p:spPr>
        </p:pic>
        <p:pic>
          <p:nvPicPr>
            <p:cNvPr id="117" name="图片 116" descr="图片包含 游戏机, 标志&#10;&#10;描述已自动生成">
              <a:extLst>
                <a:ext uri="{FF2B5EF4-FFF2-40B4-BE49-F238E27FC236}">
                  <a16:creationId xmlns:a16="http://schemas.microsoft.com/office/drawing/2014/main" xmlns="" id="{90AEFC1C-9E5E-4F2C-8791-955EBF05ACD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16194" y="1419533"/>
              <a:ext cx="250517" cy="239843"/>
            </a:xfrm>
            <a:prstGeom prst="rect">
              <a:avLst/>
            </a:prstGeom>
          </p:spPr>
        </p:pic>
        <p:pic>
          <p:nvPicPr>
            <p:cNvPr id="119" name="图片 118" descr="图片包含 游戏机&#10;&#10;描述已自动生成">
              <a:extLst>
                <a:ext uri="{FF2B5EF4-FFF2-40B4-BE49-F238E27FC236}">
                  <a16:creationId xmlns:a16="http://schemas.microsoft.com/office/drawing/2014/main" xmlns="" id="{2E1B684A-DEF1-4192-9FCE-3BBD22EFDE0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79906" y="1419533"/>
              <a:ext cx="251007" cy="2398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76271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D598ECF-0F21-4CA2-A0EE-79B708BEC022}"/>
              </a:ext>
            </a:extLst>
          </p:cNvPr>
          <p:cNvSpPr/>
          <p:nvPr/>
        </p:nvSpPr>
        <p:spPr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CDDDCC"/>
              </a:gs>
              <a:gs pos="100000">
                <a:srgbClr val="689F9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AF7F6A0-0FEB-49A0-ACCE-C2F85E3E8368}"/>
              </a:ext>
            </a:extLst>
          </p:cNvPr>
          <p:cNvSpPr/>
          <p:nvPr/>
        </p:nvSpPr>
        <p:spPr>
          <a:xfrm>
            <a:off x="762000" y="428625"/>
            <a:ext cx="10668000" cy="6000750"/>
          </a:xfrm>
          <a:prstGeom prst="rect">
            <a:avLst/>
          </a:prstGeom>
          <a:gradFill flip="none" rotWithShape="1">
            <a:gsLst>
              <a:gs pos="0">
                <a:srgbClr val="A9CBC0"/>
              </a:gs>
              <a:gs pos="100000">
                <a:srgbClr val="689F9F"/>
              </a:gs>
            </a:gsLst>
            <a:lin ang="2700000" scaled="1"/>
            <a:tileRect/>
          </a:gra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 descr="图片包含 户外, 山, 照片, 黑色&#10;&#10;描述已自动生成">
            <a:extLst>
              <a:ext uri="{FF2B5EF4-FFF2-40B4-BE49-F238E27FC236}">
                <a16:creationId xmlns:a16="http://schemas.microsoft.com/office/drawing/2014/main" xmlns="" id="{BD53442E-FE50-419F-B81F-ADD204FA99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6530" y="835425"/>
            <a:ext cx="4914900" cy="2759102"/>
          </a:xfrm>
          <a:prstGeom prst="rect">
            <a:avLst/>
          </a:prstGeom>
        </p:spPr>
      </p:pic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6E4AAEFC-589B-4D77-BACA-D5754790480D}"/>
              </a:ext>
            </a:extLst>
          </p:cNvPr>
          <p:cNvCxnSpPr>
            <a:cxnSpLocks/>
          </p:cNvCxnSpPr>
          <p:nvPr/>
        </p:nvCxnSpPr>
        <p:spPr>
          <a:xfrm>
            <a:off x="7324922" y="1965638"/>
            <a:ext cx="347753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31594196-37D7-4563-A575-7410CFB640C5}"/>
              </a:ext>
            </a:extLst>
          </p:cNvPr>
          <p:cNvSpPr txBox="1"/>
          <p:nvPr/>
        </p:nvSpPr>
        <p:spPr>
          <a:xfrm>
            <a:off x="7565088" y="1528913"/>
            <a:ext cx="29972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Museo 100" panose="02000000000000000000" pitchFamily="50" charset="0"/>
              </a:rPr>
              <a:t>TO BE CONTINUE</a:t>
            </a:r>
            <a:endParaRPr lang="zh-CN" altLang="en-US" sz="1600">
              <a:solidFill>
                <a:schemeClr val="bg1"/>
              </a:solidFill>
              <a:latin typeface="Museo 100" panose="02000000000000000000" pitchFamily="50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2387543-58DB-4DC6-BC78-E27ED8398E4B}"/>
              </a:ext>
            </a:extLst>
          </p:cNvPr>
          <p:cNvSpPr txBox="1"/>
          <p:nvPr/>
        </p:nvSpPr>
        <p:spPr>
          <a:xfrm>
            <a:off x="7151430" y="2076508"/>
            <a:ext cx="38245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chemeClr val="bg1"/>
                </a:solidFill>
                <a:latin typeface="Museo 100" panose="02000000000000000000" pitchFamily="50" charset="0"/>
              </a:rPr>
              <a:t>DESIGNED BY XIAO</a:t>
            </a:r>
            <a:endParaRPr lang="zh-CN" altLang="en-US" sz="3200">
              <a:solidFill>
                <a:schemeClr val="bg1"/>
              </a:solidFill>
              <a:latin typeface="Museo 100" panose="02000000000000000000" pitchFamily="50" charset="0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04C69E86-9F05-4A56-86AC-FBAC67302D29}"/>
              </a:ext>
            </a:extLst>
          </p:cNvPr>
          <p:cNvCxnSpPr>
            <a:cxnSpLocks/>
          </p:cNvCxnSpPr>
          <p:nvPr/>
        </p:nvCxnSpPr>
        <p:spPr>
          <a:xfrm>
            <a:off x="10016026" y="2735542"/>
            <a:ext cx="78643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E6AFB3C2-A7C8-4C35-BC44-71A97DF2E0D0}"/>
              </a:ext>
            </a:extLst>
          </p:cNvPr>
          <p:cNvCxnSpPr>
            <a:cxnSpLocks/>
          </p:cNvCxnSpPr>
          <p:nvPr/>
        </p:nvCxnSpPr>
        <p:spPr>
          <a:xfrm>
            <a:off x="7324922" y="2735542"/>
            <a:ext cx="78643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FE996B39-3A64-45C6-9C5D-12BB48C43AD5}"/>
              </a:ext>
            </a:extLst>
          </p:cNvPr>
          <p:cNvSpPr txBox="1"/>
          <p:nvPr/>
        </p:nvSpPr>
        <p:spPr>
          <a:xfrm>
            <a:off x="7263009" y="2581654"/>
            <a:ext cx="3601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Museo 100" panose="02000000000000000000" pitchFamily="50" charset="0"/>
              </a:rPr>
              <a:t>TEXT HERE</a:t>
            </a:r>
            <a:endParaRPr lang="zh-CN" altLang="en-US" sz="1400">
              <a:solidFill>
                <a:schemeClr val="bg1"/>
              </a:solidFill>
              <a:latin typeface="Museo 100" panose="02000000000000000000" pitchFamily="50" charset="0"/>
            </a:endParaRPr>
          </a:p>
        </p:txBody>
      </p:sp>
      <p:pic>
        <p:nvPicPr>
          <p:cNvPr id="24" name="图片 23" descr="图片包含 乐高, 玩具, 桌子, 游戏机&#10;&#10;描述已自动生成">
            <a:extLst>
              <a:ext uri="{FF2B5EF4-FFF2-40B4-BE49-F238E27FC236}">
                <a16:creationId xmlns:a16="http://schemas.microsoft.com/office/drawing/2014/main" xmlns="" id="{ADAB6E5C-F974-48BE-B4F9-035686C46C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309187"/>
            <a:ext cx="3477535" cy="6120188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215D9FD3-2173-4189-93B2-4EC084898B15}"/>
              </a:ext>
            </a:extLst>
          </p:cNvPr>
          <p:cNvSpPr txBox="1"/>
          <p:nvPr/>
        </p:nvSpPr>
        <p:spPr>
          <a:xfrm>
            <a:off x="4239535" y="3429000"/>
            <a:ext cx="2422759" cy="704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1400">
                <a:solidFill>
                  <a:schemeClr val="bg1"/>
                </a:solidFill>
                <a:latin typeface="Museo 100" panose="02000000000000000000" pitchFamily="50" charset="0"/>
              </a:rPr>
              <a:t>Lorem ipsum dolor sit amet, consectetuer adipiscing elit.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43570EF8-85A9-4643-9C9B-DBAA53571A63}"/>
              </a:ext>
            </a:extLst>
          </p:cNvPr>
          <p:cNvSpPr txBox="1"/>
          <p:nvPr/>
        </p:nvSpPr>
        <p:spPr>
          <a:xfrm>
            <a:off x="5816132" y="4994858"/>
            <a:ext cx="3123639" cy="1027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1400">
                <a:solidFill>
                  <a:schemeClr val="bg1"/>
                </a:solidFill>
                <a:latin typeface="Museo 100" panose="02000000000000000000" pitchFamily="50" charset="0"/>
              </a:rPr>
              <a:t>Maecenas porttitor congue massa. Fusce posuere, magna sed pulvinar ultricies, purus lectus malesuada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54886415-16D0-4CFD-9F6D-0F9F6F09B5BA}"/>
              </a:ext>
            </a:extLst>
          </p:cNvPr>
          <p:cNvSpPr txBox="1"/>
          <p:nvPr/>
        </p:nvSpPr>
        <p:spPr>
          <a:xfrm>
            <a:off x="8093609" y="3940422"/>
            <a:ext cx="3123639" cy="704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1400">
                <a:solidFill>
                  <a:schemeClr val="bg1"/>
                </a:solidFill>
                <a:latin typeface="Museo 100" panose="02000000000000000000" pitchFamily="50" charset="0"/>
              </a:rPr>
              <a:t>Sit amet commodo magna eros quis urna. Nunc viverra imperdiet enim.</a:t>
            </a:r>
          </a:p>
        </p:txBody>
      </p:sp>
      <p:pic>
        <p:nvPicPr>
          <p:cNvPr id="28" name="图片 27" descr="卡通人物&#10;&#10;描述已自动生成">
            <a:extLst>
              <a:ext uri="{FF2B5EF4-FFF2-40B4-BE49-F238E27FC236}">
                <a16:creationId xmlns:a16="http://schemas.microsoft.com/office/drawing/2014/main" xmlns="" id="{D4BADB87-7520-4A31-99D7-637BA698F1C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9622" y="4141678"/>
            <a:ext cx="495300" cy="907278"/>
          </a:xfrm>
          <a:prstGeom prst="rect">
            <a:avLst/>
          </a:prstGeom>
        </p:spPr>
      </p:pic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5793BE90-8FF5-4B2C-8234-AE75BC9E96BA}"/>
              </a:ext>
            </a:extLst>
          </p:cNvPr>
          <p:cNvCxnSpPr>
            <a:cxnSpLocks/>
          </p:cNvCxnSpPr>
          <p:nvPr/>
        </p:nvCxnSpPr>
        <p:spPr>
          <a:xfrm>
            <a:off x="8847428" y="5524500"/>
            <a:ext cx="258257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1178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l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86D7393-1B7A-493A-BE17-F2BC523CB109}"/>
              </a:ext>
            </a:extLst>
          </p:cNvPr>
          <p:cNvSpPr/>
          <p:nvPr/>
        </p:nvSpPr>
        <p:spPr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CDDDCC"/>
              </a:gs>
              <a:gs pos="100000">
                <a:srgbClr val="689F9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8DFE85D-01E7-4CA0-B20C-9D369BC3D192}"/>
              </a:ext>
            </a:extLst>
          </p:cNvPr>
          <p:cNvSpPr/>
          <p:nvPr/>
        </p:nvSpPr>
        <p:spPr>
          <a:xfrm>
            <a:off x="762000" y="428625"/>
            <a:ext cx="10668000" cy="6000750"/>
          </a:xfrm>
          <a:prstGeom prst="rect">
            <a:avLst/>
          </a:prstGeom>
          <a:gradFill flip="none" rotWithShape="1">
            <a:gsLst>
              <a:gs pos="0">
                <a:srgbClr val="A9CBC0"/>
              </a:gs>
              <a:gs pos="100000">
                <a:srgbClr val="689F9F"/>
              </a:gs>
            </a:gsLst>
            <a:lin ang="2700000" scaled="1"/>
            <a:tileRect/>
          </a:gra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图片包含 游戏机, 乐高, 玩具&#10;&#10;描述已自动生成">
            <a:extLst>
              <a:ext uri="{FF2B5EF4-FFF2-40B4-BE49-F238E27FC236}">
                <a16:creationId xmlns:a16="http://schemas.microsoft.com/office/drawing/2014/main" xmlns="" id="{D7C63CA3-26E4-4D6F-A81A-0F2E8CBC4AF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500" y="1282148"/>
            <a:ext cx="3657600" cy="4293704"/>
          </a:xfrm>
          <a:prstGeom prst="rect">
            <a:avLst/>
          </a:prstGeom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D677A160-C663-40C2-821D-412009FC81CE}"/>
              </a:ext>
            </a:extLst>
          </p:cNvPr>
          <p:cNvGrpSpPr/>
          <p:nvPr/>
        </p:nvGrpSpPr>
        <p:grpSpPr>
          <a:xfrm>
            <a:off x="4806268" y="2228394"/>
            <a:ext cx="623664" cy="623664"/>
            <a:chOff x="8265654" y="4182152"/>
            <a:chExt cx="623664" cy="623664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89B4A196-58CA-4EE3-9263-90E4F10CA91A}"/>
                </a:ext>
              </a:extLst>
            </p:cNvPr>
            <p:cNvSpPr/>
            <p:nvPr/>
          </p:nvSpPr>
          <p:spPr>
            <a:xfrm>
              <a:off x="8438921" y="4355419"/>
              <a:ext cx="277130" cy="277130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972006BD-CB65-4E72-8D37-4CB0B3B48033}"/>
                </a:ext>
              </a:extLst>
            </p:cNvPr>
            <p:cNvSpPr/>
            <p:nvPr/>
          </p:nvSpPr>
          <p:spPr>
            <a:xfrm>
              <a:off x="8392201" y="4308699"/>
              <a:ext cx="370570" cy="37057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0678B322-7A69-45B7-9388-41382A7D5C72}"/>
                </a:ext>
              </a:extLst>
            </p:cNvPr>
            <p:cNvSpPr/>
            <p:nvPr/>
          </p:nvSpPr>
          <p:spPr>
            <a:xfrm>
              <a:off x="8265654" y="4182152"/>
              <a:ext cx="623664" cy="623664"/>
            </a:xfrm>
            <a:prstGeom prst="ellipse">
              <a:avLst/>
            </a:prstGeom>
            <a:noFill/>
            <a:ln w="12700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ECD4F02F-A576-43F9-A129-620CA3D19874}"/>
              </a:ext>
            </a:extLst>
          </p:cNvPr>
          <p:cNvGrpSpPr/>
          <p:nvPr/>
        </p:nvGrpSpPr>
        <p:grpSpPr>
          <a:xfrm>
            <a:off x="4806268" y="4273094"/>
            <a:ext cx="623664" cy="623664"/>
            <a:chOff x="8265654" y="4182152"/>
            <a:chExt cx="623664" cy="623664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A30F89E3-3A41-40D1-A06E-18712317F179}"/>
                </a:ext>
              </a:extLst>
            </p:cNvPr>
            <p:cNvSpPr/>
            <p:nvPr/>
          </p:nvSpPr>
          <p:spPr>
            <a:xfrm>
              <a:off x="8438921" y="4355419"/>
              <a:ext cx="277130" cy="277130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211BBF33-1A12-49DC-9D6B-1793760A7858}"/>
                </a:ext>
              </a:extLst>
            </p:cNvPr>
            <p:cNvSpPr/>
            <p:nvPr/>
          </p:nvSpPr>
          <p:spPr>
            <a:xfrm>
              <a:off x="8392201" y="4308699"/>
              <a:ext cx="370570" cy="37057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A72740F2-6F65-4F5B-AECE-64EA49389FC8}"/>
                </a:ext>
              </a:extLst>
            </p:cNvPr>
            <p:cNvSpPr/>
            <p:nvPr/>
          </p:nvSpPr>
          <p:spPr>
            <a:xfrm>
              <a:off x="8265654" y="4182152"/>
              <a:ext cx="623664" cy="623664"/>
            </a:xfrm>
            <a:prstGeom prst="ellipse">
              <a:avLst/>
            </a:prstGeom>
            <a:noFill/>
            <a:ln w="12700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D806788D-B094-4475-85A6-B648730ADCF9}"/>
              </a:ext>
            </a:extLst>
          </p:cNvPr>
          <p:cNvSpPr txBox="1"/>
          <p:nvPr/>
        </p:nvSpPr>
        <p:spPr>
          <a:xfrm>
            <a:off x="5556478" y="2126794"/>
            <a:ext cx="5175021" cy="1161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1600">
                <a:solidFill>
                  <a:schemeClr val="bg1"/>
                </a:solidFill>
                <a:latin typeface="Museo 100" panose="02000000000000000000" pitchFamily="50" charset="0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1600">
              <a:solidFill>
                <a:schemeClr val="bg1"/>
              </a:solidFill>
              <a:latin typeface="Museo 100" panose="02000000000000000000" pitchFamily="50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D205A1A0-6CB1-451F-BD64-19EF90829BB0}"/>
              </a:ext>
            </a:extLst>
          </p:cNvPr>
          <p:cNvSpPr txBox="1"/>
          <p:nvPr/>
        </p:nvSpPr>
        <p:spPr>
          <a:xfrm>
            <a:off x="5556478" y="4176097"/>
            <a:ext cx="5175021" cy="7920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1600">
                <a:solidFill>
                  <a:schemeClr val="bg1"/>
                </a:solidFill>
                <a:latin typeface="Museo 100" panose="02000000000000000000" pitchFamily="50" charset="0"/>
              </a:rPr>
              <a:t>pellentesque habitant morbi tristique senectus et netus et malesuada fames ac turpis egestas</a:t>
            </a:r>
            <a:endParaRPr lang="zh-CN" altLang="en-US" sz="1600">
              <a:solidFill>
                <a:schemeClr val="bg1"/>
              </a:solidFill>
              <a:latin typeface="Museo 100" panose="02000000000000000000" pitchFamily="50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E903F5EE-DB0F-44DC-9963-63076ADAC37C}"/>
              </a:ext>
            </a:extLst>
          </p:cNvPr>
          <p:cNvSpPr txBox="1"/>
          <p:nvPr/>
        </p:nvSpPr>
        <p:spPr>
          <a:xfrm>
            <a:off x="8299554" y="5575852"/>
            <a:ext cx="3130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chemeClr val="bg1"/>
                </a:solidFill>
                <a:latin typeface="Museo 100" panose="02000000000000000000" pitchFamily="50" charset="0"/>
              </a:rPr>
              <a:t>INFORMATION</a:t>
            </a:r>
            <a:endParaRPr lang="zh-CN" altLang="en-US" sz="3200">
              <a:solidFill>
                <a:schemeClr val="bg1"/>
              </a:solidFill>
              <a:latin typeface="Museo 100" panose="02000000000000000000" pitchFamily="50" charset="0"/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070112D5-E668-4221-A1B5-BB6606475FFC}"/>
              </a:ext>
            </a:extLst>
          </p:cNvPr>
          <p:cNvCxnSpPr>
            <a:cxnSpLocks/>
          </p:cNvCxnSpPr>
          <p:nvPr/>
        </p:nvCxnSpPr>
        <p:spPr>
          <a:xfrm>
            <a:off x="10423898" y="6209486"/>
            <a:ext cx="78643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C315D8E1-6D53-4306-A6C5-6BB0E90979AA}"/>
              </a:ext>
            </a:extLst>
          </p:cNvPr>
          <p:cNvCxnSpPr>
            <a:cxnSpLocks/>
          </p:cNvCxnSpPr>
          <p:nvPr/>
        </p:nvCxnSpPr>
        <p:spPr>
          <a:xfrm>
            <a:off x="8519225" y="6209486"/>
            <a:ext cx="78643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4F9EBCF2-E2E4-4BA8-8E77-EFDA30647185}"/>
              </a:ext>
            </a:extLst>
          </p:cNvPr>
          <p:cNvSpPr txBox="1"/>
          <p:nvPr/>
        </p:nvSpPr>
        <p:spPr>
          <a:xfrm>
            <a:off x="9293440" y="6055598"/>
            <a:ext cx="11426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Museo 100" panose="02000000000000000000" pitchFamily="50" charset="0"/>
              </a:rPr>
              <a:t>TEXT HERE</a:t>
            </a:r>
            <a:endParaRPr lang="zh-CN" altLang="en-US" sz="1400">
              <a:solidFill>
                <a:schemeClr val="bg1"/>
              </a:solidFill>
              <a:latin typeface="Museo 100" panose="02000000000000000000" pitchFamily="50" charset="0"/>
            </a:endParaRP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1A9EB62E-F907-4000-A33F-4D5BD92B8253}"/>
              </a:ext>
            </a:extLst>
          </p:cNvPr>
          <p:cNvCxnSpPr>
            <a:cxnSpLocks/>
          </p:cNvCxnSpPr>
          <p:nvPr/>
        </p:nvCxnSpPr>
        <p:spPr>
          <a:xfrm>
            <a:off x="762000" y="864512"/>
            <a:ext cx="7381989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1C74F53A-27F6-471F-AB22-E269B6437D35}"/>
              </a:ext>
            </a:extLst>
          </p:cNvPr>
          <p:cNvGrpSpPr/>
          <p:nvPr/>
        </p:nvGrpSpPr>
        <p:grpSpPr>
          <a:xfrm>
            <a:off x="2977468" y="5264020"/>
            <a:ext cx="623664" cy="623664"/>
            <a:chOff x="8265654" y="4182152"/>
            <a:chExt cx="623664" cy="623664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D1DD8797-DD95-4A51-8064-1FB9D75F796C}"/>
                </a:ext>
              </a:extLst>
            </p:cNvPr>
            <p:cNvSpPr/>
            <p:nvPr/>
          </p:nvSpPr>
          <p:spPr>
            <a:xfrm>
              <a:off x="8438921" y="4355419"/>
              <a:ext cx="277130" cy="277130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BA633DDC-B786-4E18-B0F3-86C01233370A}"/>
                </a:ext>
              </a:extLst>
            </p:cNvPr>
            <p:cNvSpPr/>
            <p:nvPr/>
          </p:nvSpPr>
          <p:spPr>
            <a:xfrm>
              <a:off x="8392201" y="4308699"/>
              <a:ext cx="370570" cy="37057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B550F855-ECBA-493F-A689-ADC804F28E98}"/>
                </a:ext>
              </a:extLst>
            </p:cNvPr>
            <p:cNvSpPr/>
            <p:nvPr/>
          </p:nvSpPr>
          <p:spPr>
            <a:xfrm>
              <a:off x="8265654" y="4182152"/>
              <a:ext cx="623664" cy="623664"/>
            </a:xfrm>
            <a:prstGeom prst="ellipse">
              <a:avLst/>
            </a:prstGeom>
            <a:noFill/>
            <a:ln w="12700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04AC62DD-21AC-46EC-8EE9-F194E59F9BCA}"/>
              </a:ext>
            </a:extLst>
          </p:cNvPr>
          <p:cNvSpPr txBox="1"/>
          <p:nvPr/>
        </p:nvSpPr>
        <p:spPr>
          <a:xfrm>
            <a:off x="3731058" y="5338457"/>
            <a:ext cx="3540348" cy="422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1600">
                <a:solidFill>
                  <a:schemeClr val="bg1"/>
                </a:solidFill>
                <a:latin typeface="Museo 100" panose="02000000000000000000" pitchFamily="50" charset="0"/>
              </a:rPr>
              <a:t>pellentesque habitant morbi tristique </a:t>
            </a:r>
            <a:endParaRPr lang="zh-CN" altLang="en-US" sz="1600">
              <a:solidFill>
                <a:schemeClr val="bg1"/>
              </a:solidFill>
              <a:latin typeface="Museo 100" panose="02000000000000000000" pitchFamily="50" charset="0"/>
            </a:endParaRPr>
          </a:p>
        </p:txBody>
      </p:sp>
      <p:grpSp>
        <p:nvGrpSpPr>
          <p:cNvPr id="51" name="PA-组合 447">
            <a:extLst>
              <a:ext uri="{FF2B5EF4-FFF2-40B4-BE49-F238E27FC236}">
                <a16:creationId xmlns:a16="http://schemas.microsoft.com/office/drawing/2014/main" xmlns="" id="{59DFF44D-31DD-4A97-A615-E0F1B4EB09F8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9535297" y="1606349"/>
            <a:ext cx="251697" cy="251697"/>
            <a:chOff x="7053829" y="1579999"/>
            <a:chExt cx="251697" cy="251697"/>
          </a:xfrm>
        </p:grpSpPr>
        <p:sp>
          <p:nvSpPr>
            <p:cNvPr id="52" name="PA-椭圆 448">
              <a:extLst>
                <a:ext uri="{FF2B5EF4-FFF2-40B4-BE49-F238E27FC236}">
                  <a16:creationId xmlns:a16="http://schemas.microsoft.com/office/drawing/2014/main" xmlns="" id="{D8185366-5D3C-42DA-9B86-0C41EC344319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7053829" y="1579999"/>
              <a:ext cx="251697" cy="251697"/>
            </a:xfrm>
            <a:prstGeom prst="ellipse">
              <a:avLst/>
            </a:prstGeom>
            <a:solidFill>
              <a:srgbClr val="5C9494"/>
            </a:soli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PA-椭圆 449">
              <a:extLst>
                <a:ext uri="{FF2B5EF4-FFF2-40B4-BE49-F238E27FC236}">
                  <a16:creationId xmlns:a16="http://schemas.microsoft.com/office/drawing/2014/main" xmlns="" id="{44D11D08-4096-406D-967A-95E3BABEE2B1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 flipV="1">
              <a:off x="7151310" y="1677480"/>
              <a:ext cx="56734" cy="56734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PA-组合 447">
            <a:extLst>
              <a:ext uri="{FF2B5EF4-FFF2-40B4-BE49-F238E27FC236}">
                <a16:creationId xmlns:a16="http://schemas.microsoft.com/office/drawing/2014/main" xmlns="" id="{26B2872B-23A4-430F-9C47-7E5F666A184C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0229344" y="900164"/>
            <a:ext cx="251697" cy="251697"/>
            <a:chOff x="7053829" y="1579999"/>
            <a:chExt cx="251697" cy="251697"/>
          </a:xfrm>
        </p:grpSpPr>
        <p:sp>
          <p:nvSpPr>
            <p:cNvPr id="55" name="PA-椭圆 448">
              <a:extLst>
                <a:ext uri="{FF2B5EF4-FFF2-40B4-BE49-F238E27FC236}">
                  <a16:creationId xmlns:a16="http://schemas.microsoft.com/office/drawing/2014/main" xmlns="" id="{F9E87524-EFDB-4906-8DE9-CE6F398172CC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7053829" y="1579999"/>
              <a:ext cx="251697" cy="251697"/>
            </a:xfrm>
            <a:prstGeom prst="ellipse">
              <a:avLst/>
            </a:prstGeom>
            <a:solidFill>
              <a:srgbClr val="5C9494"/>
            </a:soli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PA-椭圆 449">
              <a:extLst>
                <a:ext uri="{FF2B5EF4-FFF2-40B4-BE49-F238E27FC236}">
                  <a16:creationId xmlns:a16="http://schemas.microsoft.com/office/drawing/2014/main" xmlns="" id="{172ECB3B-FB69-4B68-BDAB-222A36A03B35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 flipV="1">
              <a:off x="7151310" y="1677480"/>
              <a:ext cx="56734" cy="56734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PA-组合 447">
            <a:extLst>
              <a:ext uri="{FF2B5EF4-FFF2-40B4-BE49-F238E27FC236}">
                <a16:creationId xmlns:a16="http://schemas.microsoft.com/office/drawing/2014/main" xmlns="" id="{B8251FEA-0D40-43E0-8DB0-9956377A60E3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8935038" y="302776"/>
            <a:ext cx="251697" cy="251697"/>
            <a:chOff x="7053829" y="1579999"/>
            <a:chExt cx="251697" cy="251697"/>
          </a:xfrm>
        </p:grpSpPr>
        <p:sp>
          <p:nvSpPr>
            <p:cNvPr id="58" name="PA-椭圆 448">
              <a:extLst>
                <a:ext uri="{FF2B5EF4-FFF2-40B4-BE49-F238E27FC236}">
                  <a16:creationId xmlns:a16="http://schemas.microsoft.com/office/drawing/2014/main" xmlns="" id="{216D2A02-11DC-43D1-9B2A-90B7B91575AD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7053829" y="1579999"/>
              <a:ext cx="251697" cy="251697"/>
            </a:xfrm>
            <a:prstGeom prst="ellipse">
              <a:avLst/>
            </a:prstGeom>
            <a:solidFill>
              <a:srgbClr val="5C9494"/>
            </a:soli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PA-椭圆 449">
              <a:extLst>
                <a:ext uri="{FF2B5EF4-FFF2-40B4-BE49-F238E27FC236}">
                  <a16:creationId xmlns:a16="http://schemas.microsoft.com/office/drawing/2014/main" xmlns="" id="{C0A3B80A-C587-475B-9253-642DFA22EA5C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 flipV="1">
              <a:off x="7151310" y="1677480"/>
              <a:ext cx="56734" cy="56734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PA-组合 447">
            <a:extLst>
              <a:ext uri="{FF2B5EF4-FFF2-40B4-BE49-F238E27FC236}">
                <a16:creationId xmlns:a16="http://schemas.microsoft.com/office/drawing/2014/main" xmlns="" id="{B7C25582-D5C8-46E6-BE87-0A3C35B23362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11210329" y="1166864"/>
            <a:ext cx="251697" cy="251697"/>
            <a:chOff x="7053829" y="1579999"/>
            <a:chExt cx="251697" cy="251697"/>
          </a:xfrm>
        </p:grpSpPr>
        <p:sp>
          <p:nvSpPr>
            <p:cNvPr id="61" name="PA-椭圆 448">
              <a:extLst>
                <a:ext uri="{FF2B5EF4-FFF2-40B4-BE49-F238E27FC236}">
                  <a16:creationId xmlns:a16="http://schemas.microsoft.com/office/drawing/2014/main" xmlns="" id="{F4258CA2-76E7-467E-9CA5-C7412A4097F1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7053829" y="1579999"/>
              <a:ext cx="251697" cy="251697"/>
            </a:xfrm>
            <a:prstGeom prst="ellipse">
              <a:avLst/>
            </a:prstGeom>
            <a:solidFill>
              <a:srgbClr val="5C9494"/>
            </a:soli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PA-椭圆 449">
              <a:extLst>
                <a:ext uri="{FF2B5EF4-FFF2-40B4-BE49-F238E27FC236}">
                  <a16:creationId xmlns:a16="http://schemas.microsoft.com/office/drawing/2014/main" xmlns="" id="{1A07A499-6534-4AB8-ADC8-D9670227F2EC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 flipV="1">
              <a:off x="7151310" y="1677480"/>
              <a:ext cx="56734" cy="56734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PA-组合 447">
            <a:extLst>
              <a:ext uri="{FF2B5EF4-FFF2-40B4-BE49-F238E27FC236}">
                <a16:creationId xmlns:a16="http://schemas.microsoft.com/office/drawing/2014/main" xmlns="" id="{A4C5A299-582C-43AD-94F8-A4802F447A39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11776381" y="745948"/>
            <a:ext cx="251697" cy="251697"/>
            <a:chOff x="7053829" y="1579999"/>
            <a:chExt cx="251697" cy="251697"/>
          </a:xfrm>
        </p:grpSpPr>
        <p:sp>
          <p:nvSpPr>
            <p:cNvPr id="64" name="PA-椭圆 448">
              <a:extLst>
                <a:ext uri="{FF2B5EF4-FFF2-40B4-BE49-F238E27FC236}">
                  <a16:creationId xmlns:a16="http://schemas.microsoft.com/office/drawing/2014/main" xmlns="" id="{E1B6D599-32EE-4FD8-9DAF-EAD6A76D3BCC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7053829" y="1579999"/>
              <a:ext cx="251697" cy="251697"/>
            </a:xfrm>
            <a:prstGeom prst="ellipse">
              <a:avLst/>
            </a:prstGeom>
            <a:solidFill>
              <a:srgbClr val="5C9494"/>
            </a:soli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PA-椭圆 449">
              <a:extLst>
                <a:ext uri="{FF2B5EF4-FFF2-40B4-BE49-F238E27FC236}">
                  <a16:creationId xmlns:a16="http://schemas.microsoft.com/office/drawing/2014/main" xmlns="" id="{394FAEBF-8A37-4AE7-BEE2-82ED447EA1FD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 flipV="1">
              <a:off x="7151310" y="1677480"/>
              <a:ext cx="56734" cy="56734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6" name="图片 65">
            <a:extLst>
              <a:ext uri="{FF2B5EF4-FFF2-40B4-BE49-F238E27FC236}">
                <a16:creationId xmlns:a16="http://schemas.microsoft.com/office/drawing/2014/main" xmlns="" id="{5186FD4C-1494-4EA0-B4D1-9ABE75DD98AB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flipH="1" flipV="1">
            <a:off x="7814306" y="864219"/>
            <a:ext cx="622800" cy="1140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205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0ACEC430-9A21-44BF-80ED-AAE4314EBB8F}"/>
              </a:ext>
            </a:extLst>
          </p:cNvPr>
          <p:cNvSpPr/>
          <p:nvPr/>
        </p:nvSpPr>
        <p:spPr>
          <a:xfrm>
            <a:off x="0" y="1"/>
            <a:ext cx="12192000" cy="6857999"/>
          </a:xfrm>
          <a:prstGeom prst="rect">
            <a:avLst/>
          </a:prstGeom>
          <a:gradFill>
            <a:gsLst>
              <a:gs pos="0">
                <a:srgbClr val="CAC689"/>
              </a:gs>
              <a:gs pos="20000">
                <a:srgbClr val="6C9D96"/>
              </a:gs>
              <a:gs pos="100000">
                <a:srgbClr val="ACB6B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xmlns="" id="{0B15478D-E609-4B12-A9F6-DFEE9CC9958C}"/>
              </a:ext>
            </a:extLst>
          </p:cNvPr>
          <p:cNvSpPr/>
          <p:nvPr/>
        </p:nvSpPr>
        <p:spPr>
          <a:xfrm>
            <a:off x="1301750" y="1619301"/>
            <a:ext cx="6096001" cy="5238698"/>
          </a:xfrm>
          <a:custGeom>
            <a:avLst/>
            <a:gdLst>
              <a:gd name="connsiteX0" fmla="*/ 4267019 w 6096001"/>
              <a:gd name="connsiteY0" fmla="*/ 0 h 5238698"/>
              <a:gd name="connsiteX1" fmla="*/ 6096000 w 6096001"/>
              <a:gd name="connsiteY1" fmla="*/ 1031298 h 5238698"/>
              <a:gd name="connsiteX2" fmla="*/ 6096000 w 6096001"/>
              <a:gd name="connsiteY2" fmla="*/ 2400197 h 5238698"/>
              <a:gd name="connsiteX3" fmla="*/ 6096001 w 6096001"/>
              <a:gd name="connsiteY3" fmla="*/ 2400197 h 5238698"/>
              <a:gd name="connsiteX4" fmla="*/ 6096001 w 6096001"/>
              <a:gd name="connsiteY4" fmla="*/ 5238698 h 5238698"/>
              <a:gd name="connsiteX5" fmla="*/ 1 w 6096001"/>
              <a:gd name="connsiteY5" fmla="*/ 5238698 h 5238698"/>
              <a:gd name="connsiteX6" fmla="*/ 1 w 6096001"/>
              <a:gd name="connsiteY6" fmla="*/ 2400198 h 5238698"/>
              <a:gd name="connsiteX7" fmla="*/ 0 w 6096001"/>
              <a:gd name="connsiteY7" fmla="*/ 2400198 h 5238698"/>
              <a:gd name="connsiteX8" fmla="*/ 1 w 6096001"/>
              <a:gd name="connsiteY8" fmla="*/ 2400198 h 5238698"/>
              <a:gd name="connsiteX9" fmla="*/ 1 w 6096001"/>
              <a:gd name="connsiteY9" fmla="*/ 2400197 h 5238698"/>
              <a:gd name="connsiteX10" fmla="*/ 2 w 6096001"/>
              <a:gd name="connsiteY10" fmla="*/ 2400197 h 5238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096001" h="5238698">
                <a:moveTo>
                  <a:pt x="4267019" y="0"/>
                </a:moveTo>
                <a:lnTo>
                  <a:pt x="6096000" y="1031298"/>
                </a:lnTo>
                <a:lnTo>
                  <a:pt x="6096000" y="2400197"/>
                </a:lnTo>
                <a:lnTo>
                  <a:pt x="6096001" y="2400197"/>
                </a:lnTo>
                <a:lnTo>
                  <a:pt x="6096001" y="5238698"/>
                </a:lnTo>
                <a:lnTo>
                  <a:pt x="1" y="5238698"/>
                </a:lnTo>
                <a:lnTo>
                  <a:pt x="1" y="2400198"/>
                </a:lnTo>
                <a:lnTo>
                  <a:pt x="0" y="2400198"/>
                </a:lnTo>
                <a:lnTo>
                  <a:pt x="1" y="2400198"/>
                </a:lnTo>
                <a:lnTo>
                  <a:pt x="1" y="2400197"/>
                </a:lnTo>
                <a:lnTo>
                  <a:pt x="2" y="2400197"/>
                </a:lnTo>
                <a:close/>
              </a:path>
            </a:pathLst>
          </a:custGeom>
          <a:gradFill>
            <a:gsLst>
              <a:gs pos="0">
                <a:srgbClr val="5C9494"/>
              </a:gs>
              <a:gs pos="50000">
                <a:srgbClr val="5A9A9A"/>
              </a:gs>
              <a:gs pos="100000">
                <a:srgbClr val="ACB6B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: 形状 74">
            <a:extLst>
              <a:ext uri="{FF2B5EF4-FFF2-40B4-BE49-F238E27FC236}">
                <a16:creationId xmlns:a16="http://schemas.microsoft.com/office/drawing/2014/main" xmlns="" id="{1BF2D7AD-131A-4B9B-8396-66B491056FC7}"/>
              </a:ext>
            </a:extLst>
          </p:cNvPr>
          <p:cNvSpPr/>
          <p:nvPr/>
        </p:nvSpPr>
        <p:spPr>
          <a:xfrm flipH="1">
            <a:off x="2603500" y="1555852"/>
            <a:ext cx="6096000" cy="5302148"/>
          </a:xfrm>
          <a:custGeom>
            <a:avLst/>
            <a:gdLst>
              <a:gd name="connsiteX0" fmla="*/ 4267019 w 6096000"/>
              <a:gd name="connsiteY0" fmla="*/ 0 h 5302148"/>
              <a:gd name="connsiteX1" fmla="*/ 0 w 6096000"/>
              <a:gd name="connsiteY1" fmla="*/ 2400198 h 5302148"/>
              <a:gd name="connsiteX2" fmla="*/ 0 w 6096000"/>
              <a:gd name="connsiteY2" fmla="*/ 5302148 h 5302148"/>
              <a:gd name="connsiteX3" fmla="*/ 6095999 w 6096000"/>
              <a:gd name="connsiteY3" fmla="*/ 5302148 h 5302148"/>
              <a:gd name="connsiteX4" fmla="*/ 6095999 w 6096000"/>
              <a:gd name="connsiteY4" fmla="*/ 2400198 h 5302148"/>
              <a:gd name="connsiteX5" fmla="*/ 6096000 w 6096000"/>
              <a:gd name="connsiteY5" fmla="*/ 2400198 h 5302148"/>
              <a:gd name="connsiteX6" fmla="*/ 6096000 w 6096000"/>
              <a:gd name="connsiteY6" fmla="*/ 1031298 h 5302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5302148">
                <a:moveTo>
                  <a:pt x="4267019" y="0"/>
                </a:moveTo>
                <a:lnTo>
                  <a:pt x="0" y="2400198"/>
                </a:lnTo>
                <a:lnTo>
                  <a:pt x="0" y="5302148"/>
                </a:lnTo>
                <a:lnTo>
                  <a:pt x="6095999" y="5302148"/>
                </a:lnTo>
                <a:lnTo>
                  <a:pt x="6095999" y="2400198"/>
                </a:lnTo>
                <a:lnTo>
                  <a:pt x="6096000" y="2400198"/>
                </a:lnTo>
                <a:lnTo>
                  <a:pt x="6096000" y="1031298"/>
                </a:lnTo>
                <a:close/>
              </a:path>
            </a:pathLst>
          </a:custGeom>
          <a:gradFill>
            <a:gsLst>
              <a:gs pos="0">
                <a:srgbClr val="5C9494"/>
              </a:gs>
              <a:gs pos="50000">
                <a:srgbClr val="5A9A9A"/>
              </a:gs>
              <a:gs pos="100000">
                <a:srgbClr val="ACB6B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xmlns="" id="{0591AEC1-04A1-404D-9800-C4C8ACA8574B}"/>
              </a:ext>
            </a:extLst>
          </p:cNvPr>
          <p:cNvSpPr/>
          <p:nvPr/>
        </p:nvSpPr>
        <p:spPr>
          <a:xfrm>
            <a:off x="3822699" y="1295400"/>
            <a:ext cx="6096001" cy="5562600"/>
          </a:xfrm>
          <a:custGeom>
            <a:avLst/>
            <a:gdLst>
              <a:gd name="connsiteX0" fmla="*/ 4267020 w 6096001"/>
              <a:gd name="connsiteY0" fmla="*/ 0 h 5562600"/>
              <a:gd name="connsiteX1" fmla="*/ 6096001 w 6096001"/>
              <a:gd name="connsiteY1" fmla="*/ 1031298 h 5562600"/>
              <a:gd name="connsiteX2" fmla="*/ 6096001 w 6096001"/>
              <a:gd name="connsiteY2" fmla="*/ 2400198 h 5562600"/>
              <a:gd name="connsiteX3" fmla="*/ 6096001 w 6096001"/>
              <a:gd name="connsiteY3" fmla="*/ 5562600 h 5562600"/>
              <a:gd name="connsiteX4" fmla="*/ 0 w 6096001"/>
              <a:gd name="connsiteY4" fmla="*/ 5562600 h 5562600"/>
              <a:gd name="connsiteX5" fmla="*/ 0 w 6096001"/>
              <a:gd name="connsiteY5" fmla="*/ 2400198 h 5562600"/>
              <a:gd name="connsiteX6" fmla="*/ 1 w 6096001"/>
              <a:gd name="connsiteY6" fmla="*/ 2400198 h 556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1" h="5562600">
                <a:moveTo>
                  <a:pt x="4267020" y="0"/>
                </a:moveTo>
                <a:lnTo>
                  <a:pt x="6096001" y="1031298"/>
                </a:lnTo>
                <a:lnTo>
                  <a:pt x="6096001" y="2400198"/>
                </a:lnTo>
                <a:lnTo>
                  <a:pt x="6096001" y="5562600"/>
                </a:lnTo>
                <a:lnTo>
                  <a:pt x="0" y="5562600"/>
                </a:lnTo>
                <a:lnTo>
                  <a:pt x="0" y="2400198"/>
                </a:lnTo>
                <a:lnTo>
                  <a:pt x="1" y="2400198"/>
                </a:lnTo>
                <a:close/>
              </a:path>
            </a:pathLst>
          </a:custGeom>
          <a:gradFill>
            <a:gsLst>
              <a:gs pos="0">
                <a:srgbClr val="5C9494"/>
              </a:gs>
              <a:gs pos="50000">
                <a:srgbClr val="5A9A9A"/>
              </a:gs>
              <a:gs pos="100000">
                <a:srgbClr val="ACB6B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xmlns="" id="{9B87C098-81F6-47C1-8E23-F9549095C980}"/>
              </a:ext>
            </a:extLst>
          </p:cNvPr>
          <p:cNvSpPr/>
          <p:nvPr/>
        </p:nvSpPr>
        <p:spPr>
          <a:xfrm>
            <a:off x="1663698" y="1206500"/>
            <a:ext cx="9474202" cy="5651500"/>
          </a:xfrm>
          <a:custGeom>
            <a:avLst/>
            <a:gdLst>
              <a:gd name="connsiteX0" fmla="*/ 7645221 w 9474202"/>
              <a:gd name="connsiteY0" fmla="*/ 0 h 5651500"/>
              <a:gd name="connsiteX1" fmla="*/ 9474202 w 9474202"/>
              <a:gd name="connsiteY1" fmla="*/ 1031298 h 5651500"/>
              <a:gd name="connsiteX2" fmla="*/ 9474202 w 9474202"/>
              <a:gd name="connsiteY2" fmla="*/ 2400198 h 5651500"/>
              <a:gd name="connsiteX3" fmla="*/ 9474201 w 9474202"/>
              <a:gd name="connsiteY3" fmla="*/ 2400198 h 5651500"/>
              <a:gd name="connsiteX4" fmla="*/ 9474201 w 9474202"/>
              <a:gd name="connsiteY4" fmla="*/ 5651500 h 5651500"/>
              <a:gd name="connsiteX5" fmla="*/ 0 w 9474202"/>
              <a:gd name="connsiteY5" fmla="*/ 5651500 h 5651500"/>
              <a:gd name="connsiteX6" fmla="*/ 0 w 9474202"/>
              <a:gd name="connsiteY6" fmla="*/ 2030186 h 5651500"/>
              <a:gd name="connsiteX7" fmla="*/ 2 w 9474202"/>
              <a:gd name="connsiteY7" fmla="*/ 2030186 h 5651500"/>
              <a:gd name="connsiteX8" fmla="*/ 2 w 9474202"/>
              <a:gd name="connsiteY8" fmla="*/ 1120198 h 5651500"/>
              <a:gd name="connsiteX9" fmla="*/ 1828983 w 9474202"/>
              <a:gd name="connsiteY9" fmla="*/ 88900 h 5651500"/>
              <a:gd name="connsiteX10" fmla="*/ 4658080 w 9474202"/>
              <a:gd name="connsiteY10" fmla="*/ 1680267 h 565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474202" h="5651500">
                <a:moveTo>
                  <a:pt x="7645221" y="0"/>
                </a:moveTo>
                <a:lnTo>
                  <a:pt x="9474202" y="1031298"/>
                </a:lnTo>
                <a:lnTo>
                  <a:pt x="9474202" y="2400198"/>
                </a:lnTo>
                <a:lnTo>
                  <a:pt x="9474201" y="2400198"/>
                </a:lnTo>
                <a:lnTo>
                  <a:pt x="9474201" y="5651500"/>
                </a:lnTo>
                <a:lnTo>
                  <a:pt x="0" y="5651500"/>
                </a:lnTo>
                <a:lnTo>
                  <a:pt x="0" y="2030186"/>
                </a:lnTo>
                <a:lnTo>
                  <a:pt x="2" y="2030186"/>
                </a:lnTo>
                <a:lnTo>
                  <a:pt x="2" y="1120198"/>
                </a:lnTo>
                <a:lnTo>
                  <a:pt x="1828983" y="88900"/>
                </a:lnTo>
                <a:lnTo>
                  <a:pt x="4658080" y="1680267"/>
                </a:lnTo>
                <a:close/>
              </a:path>
            </a:pathLst>
          </a:custGeom>
          <a:gradFill>
            <a:gsLst>
              <a:gs pos="0">
                <a:srgbClr val="5C9494"/>
              </a:gs>
              <a:gs pos="50000">
                <a:srgbClr val="5A9A9A"/>
              </a:gs>
              <a:gs pos="100000">
                <a:srgbClr val="ACB6B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xmlns="" id="{42622A70-3E90-4F0D-9A43-FFF3E4A34E79}"/>
              </a:ext>
            </a:extLst>
          </p:cNvPr>
          <p:cNvSpPr/>
          <p:nvPr/>
        </p:nvSpPr>
        <p:spPr>
          <a:xfrm flipH="1">
            <a:off x="150586" y="836488"/>
            <a:ext cx="12041414" cy="6021512"/>
          </a:xfrm>
          <a:custGeom>
            <a:avLst/>
            <a:gdLst>
              <a:gd name="connsiteX0" fmla="*/ 10212433 w 12041414"/>
              <a:gd name="connsiteY0" fmla="*/ 0 h 6021512"/>
              <a:gd name="connsiteX1" fmla="*/ 5945414 w 12041414"/>
              <a:gd name="connsiteY1" fmla="*/ 2400198 h 6021512"/>
              <a:gd name="connsiteX2" fmla="*/ 2081663 w 12041414"/>
              <a:gd name="connsiteY2" fmla="*/ 226839 h 6021512"/>
              <a:gd name="connsiteX3" fmla="*/ 0 w 12041414"/>
              <a:gd name="connsiteY3" fmla="*/ 1313524 h 6021512"/>
              <a:gd name="connsiteX4" fmla="*/ 0 w 12041414"/>
              <a:gd name="connsiteY4" fmla="*/ 6021512 h 6021512"/>
              <a:gd name="connsiteX5" fmla="*/ 12041414 w 12041414"/>
              <a:gd name="connsiteY5" fmla="*/ 6021512 h 6021512"/>
              <a:gd name="connsiteX6" fmla="*/ 12041414 w 12041414"/>
              <a:gd name="connsiteY6" fmla="*/ 2400198 h 6021512"/>
              <a:gd name="connsiteX7" fmla="*/ 12041414 w 12041414"/>
              <a:gd name="connsiteY7" fmla="*/ 1031298 h 6021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041414" h="6021512">
                <a:moveTo>
                  <a:pt x="10212433" y="0"/>
                </a:moveTo>
                <a:lnTo>
                  <a:pt x="5945414" y="2400198"/>
                </a:lnTo>
                <a:lnTo>
                  <a:pt x="2081663" y="226839"/>
                </a:lnTo>
                <a:lnTo>
                  <a:pt x="0" y="1313524"/>
                </a:lnTo>
                <a:lnTo>
                  <a:pt x="0" y="6021512"/>
                </a:lnTo>
                <a:lnTo>
                  <a:pt x="12041414" y="6021512"/>
                </a:lnTo>
                <a:lnTo>
                  <a:pt x="12041414" y="2400198"/>
                </a:lnTo>
                <a:lnTo>
                  <a:pt x="12041414" y="1031298"/>
                </a:lnTo>
                <a:close/>
              </a:path>
            </a:pathLst>
          </a:custGeom>
          <a:gradFill>
            <a:gsLst>
              <a:gs pos="0">
                <a:srgbClr val="537C80"/>
              </a:gs>
              <a:gs pos="50000">
                <a:srgbClr val="5A9A9A"/>
              </a:gs>
              <a:gs pos="100000">
                <a:srgbClr val="ACB6B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xmlns="" id="{32804BE0-39D1-4B1A-8841-419FC0EF352F}"/>
              </a:ext>
            </a:extLst>
          </p:cNvPr>
          <p:cNvSpPr/>
          <p:nvPr/>
        </p:nvSpPr>
        <p:spPr>
          <a:xfrm flipH="1">
            <a:off x="0" y="1071942"/>
            <a:ext cx="12192000" cy="5786058"/>
          </a:xfrm>
          <a:custGeom>
            <a:avLst/>
            <a:gdLst>
              <a:gd name="connsiteX0" fmla="*/ 1454118 w 12192000"/>
              <a:gd name="connsiteY0" fmla="*/ 0 h 5786058"/>
              <a:gd name="connsiteX1" fmla="*/ 0 w 12192000"/>
              <a:gd name="connsiteY1" fmla="*/ 819926 h 5786058"/>
              <a:gd name="connsiteX2" fmla="*/ 0 w 12192000"/>
              <a:gd name="connsiteY2" fmla="*/ 2611058 h 5786058"/>
              <a:gd name="connsiteX3" fmla="*/ 0 w 12192000"/>
              <a:gd name="connsiteY3" fmla="*/ 5786058 h 5786058"/>
              <a:gd name="connsiteX4" fmla="*/ 12192000 w 12192000"/>
              <a:gd name="connsiteY4" fmla="*/ 5786058 h 5786058"/>
              <a:gd name="connsiteX5" fmla="*/ 12192000 w 12192000"/>
              <a:gd name="connsiteY5" fmla="*/ 2611058 h 5786058"/>
              <a:gd name="connsiteX6" fmla="*/ 12192000 w 12192000"/>
              <a:gd name="connsiteY6" fmla="*/ 1242158 h 5786058"/>
              <a:gd name="connsiteX7" fmla="*/ 10363019 w 12192000"/>
              <a:gd name="connsiteY7" fmla="*/ 210860 h 5786058"/>
              <a:gd name="connsiteX8" fmla="*/ 6096000 w 12192000"/>
              <a:gd name="connsiteY8" fmla="*/ 2611058 h 5786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5786058">
                <a:moveTo>
                  <a:pt x="1454118" y="0"/>
                </a:moveTo>
                <a:lnTo>
                  <a:pt x="0" y="819926"/>
                </a:lnTo>
                <a:lnTo>
                  <a:pt x="0" y="2611058"/>
                </a:lnTo>
                <a:lnTo>
                  <a:pt x="0" y="5786058"/>
                </a:lnTo>
                <a:lnTo>
                  <a:pt x="12192000" y="5786058"/>
                </a:lnTo>
                <a:lnTo>
                  <a:pt x="12192000" y="2611058"/>
                </a:lnTo>
                <a:lnTo>
                  <a:pt x="12192000" y="1242158"/>
                </a:lnTo>
                <a:lnTo>
                  <a:pt x="10363019" y="210860"/>
                </a:lnTo>
                <a:lnTo>
                  <a:pt x="6096000" y="2611058"/>
                </a:lnTo>
                <a:close/>
              </a:path>
            </a:pathLst>
          </a:custGeom>
          <a:gradFill>
            <a:gsLst>
              <a:gs pos="0">
                <a:srgbClr val="537C80"/>
              </a:gs>
              <a:gs pos="50000">
                <a:srgbClr val="5A9A9A"/>
              </a:gs>
              <a:gs pos="100000">
                <a:srgbClr val="ACB6B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xmlns="" id="{D1575E75-DF05-4A97-A628-27D021B44737}"/>
              </a:ext>
            </a:extLst>
          </p:cNvPr>
          <p:cNvSpPr/>
          <p:nvPr/>
        </p:nvSpPr>
        <p:spPr>
          <a:xfrm flipH="1">
            <a:off x="0" y="774700"/>
            <a:ext cx="12192000" cy="6083300"/>
          </a:xfrm>
          <a:custGeom>
            <a:avLst/>
            <a:gdLst>
              <a:gd name="connsiteX0" fmla="*/ 0 w 12192000"/>
              <a:gd name="connsiteY0" fmla="*/ 0 h 6083300"/>
              <a:gd name="connsiteX1" fmla="*/ 0 w 12192000"/>
              <a:gd name="connsiteY1" fmla="*/ 3429000 h 6083300"/>
              <a:gd name="connsiteX2" fmla="*/ 0 w 12192000"/>
              <a:gd name="connsiteY2" fmla="*/ 6083300 h 6083300"/>
              <a:gd name="connsiteX3" fmla="*/ 12192000 w 12192000"/>
              <a:gd name="connsiteY3" fmla="*/ 6083300 h 6083300"/>
              <a:gd name="connsiteX4" fmla="*/ 12192000 w 12192000"/>
              <a:gd name="connsiteY4" fmla="*/ 3429000 h 6083300"/>
              <a:gd name="connsiteX5" fmla="*/ 12192000 w 12192000"/>
              <a:gd name="connsiteY5" fmla="*/ 578908 h 6083300"/>
              <a:gd name="connsiteX6" fmla="*/ 11672142 w 12192000"/>
              <a:gd name="connsiteY6" fmla="*/ 292420 h 6083300"/>
              <a:gd name="connsiteX7" fmla="*/ 6096000 w 12192000"/>
              <a:gd name="connsiteY7" fmla="*/ 3429000 h 608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083300">
                <a:moveTo>
                  <a:pt x="0" y="0"/>
                </a:moveTo>
                <a:lnTo>
                  <a:pt x="0" y="3429000"/>
                </a:lnTo>
                <a:lnTo>
                  <a:pt x="0" y="6083300"/>
                </a:lnTo>
                <a:lnTo>
                  <a:pt x="12192000" y="6083300"/>
                </a:lnTo>
                <a:lnTo>
                  <a:pt x="12192000" y="3429000"/>
                </a:lnTo>
                <a:lnTo>
                  <a:pt x="12192000" y="578908"/>
                </a:lnTo>
                <a:lnTo>
                  <a:pt x="11672142" y="292420"/>
                </a:lnTo>
                <a:lnTo>
                  <a:pt x="6096000" y="3429000"/>
                </a:lnTo>
                <a:close/>
              </a:path>
            </a:pathLst>
          </a:custGeom>
          <a:gradFill>
            <a:gsLst>
              <a:gs pos="0">
                <a:srgbClr val="486E71"/>
              </a:gs>
              <a:gs pos="50000">
                <a:srgbClr val="5A9A9A"/>
              </a:gs>
              <a:gs pos="100000">
                <a:srgbClr val="ACB6B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xmlns="" id="{C5A212CC-3B94-4F0E-9079-349F946343D2}"/>
              </a:ext>
            </a:extLst>
          </p:cNvPr>
          <p:cNvSpPr/>
          <p:nvPr/>
        </p:nvSpPr>
        <p:spPr>
          <a:xfrm flipH="1">
            <a:off x="0" y="1130300"/>
            <a:ext cx="12192000" cy="5727700"/>
          </a:xfrm>
          <a:custGeom>
            <a:avLst/>
            <a:gdLst>
              <a:gd name="connsiteX0" fmla="*/ 12192000 w 12192000"/>
              <a:gd name="connsiteY0" fmla="*/ 0 h 5727700"/>
              <a:gd name="connsiteX1" fmla="*/ 6096000 w 12192000"/>
              <a:gd name="connsiteY1" fmla="*/ 3429000 h 5727700"/>
              <a:gd name="connsiteX2" fmla="*/ 2901113 w 12192000"/>
              <a:gd name="connsiteY2" fmla="*/ 1631876 h 5727700"/>
              <a:gd name="connsiteX3" fmla="*/ 630579 w 12192000"/>
              <a:gd name="connsiteY3" fmla="*/ 3045246 h 5727700"/>
              <a:gd name="connsiteX4" fmla="*/ 0 w 12192000"/>
              <a:gd name="connsiteY4" fmla="*/ 2032240 h 5727700"/>
              <a:gd name="connsiteX5" fmla="*/ 0 w 12192000"/>
              <a:gd name="connsiteY5" fmla="*/ 3429000 h 5727700"/>
              <a:gd name="connsiteX6" fmla="*/ 0 w 12192000"/>
              <a:gd name="connsiteY6" fmla="*/ 5727700 h 5727700"/>
              <a:gd name="connsiteX7" fmla="*/ 12192000 w 12192000"/>
              <a:gd name="connsiteY7" fmla="*/ 5727700 h 5727700"/>
              <a:gd name="connsiteX8" fmla="*/ 12192000 w 12192000"/>
              <a:gd name="connsiteY8" fmla="*/ 3429000 h 572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5727700">
                <a:moveTo>
                  <a:pt x="12192000" y="0"/>
                </a:moveTo>
                <a:lnTo>
                  <a:pt x="6096000" y="3429000"/>
                </a:lnTo>
                <a:lnTo>
                  <a:pt x="2901113" y="1631876"/>
                </a:lnTo>
                <a:lnTo>
                  <a:pt x="630579" y="3045246"/>
                </a:lnTo>
                <a:lnTo>
                  <a:pt x="0" y="2032240"/>
                </a:lnTo>
                <a:lnTo>
                  <a:pt x="0" y="3429000"/>
                </a:lnTo>
                <a:lnTo>
                  <a:pt x="0" y="5727700"/>
                </a:lnTo>
                <a:lnTo>
                  <a:pt x="12192000" y="5727700"/>
                </a:lnTo>
                <a:lnTo>
                  <a:pt x="12192000" y="3429000"/>
                </a:lnTo>
                <a:close/>
              </a:path>
            </a:pathLst>
          </a:custGeom>
          <a:gradFill>
            <a:gsLst>
              <a:gs pos="0">
                <a:srgbClr val="405C67"/>
              </a:gs>
              <a:gs pos="50000">
                <a:srgbClr val="5A9A9A"/>
              </a:gs>
              <a:gs pos="100000">
                <a:srgbClr val="ACB6B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xmlns="" id="{743A37D0-7647-4D2F-90DC-48E9F8AD1CA8}"/>
              </a:ext>
            </a:extLst>
          </p:cNvPr>
          <p:cNvSpPr/>
          <p:nvPr/>
        </p:nvSpPr>
        <p:spPr>
          <a:xfrm flipH="1">
            <a:off x="0" y="1422400"/>
            <a:ext cx="12192000" cy="5435600"/>
          </a:xfrm>
          <a:custGeom>
            <a:avLst/>
            <a:gdLst>
              <a:gd name="connsiteX0" fmla="*/ 12192000 w 12192000"/>
              <a:gd name="connsiteY0" fmla="*/ 0 h 5435600"/>
              <a:gd name="connsiteX1" fmla="*/ 6096000 w 12192000"/>
              <a:gd name="connsiteY1" fmla="*/ 3429000 h 5435600"/>
              <a:gd name="connsiteX2" fmla="*/ 0 w 12192000"/>
              <a:gd name="connsiteY2" fmla="*/ 0 h 5435600"/>
              <a:gd name="connsiteX3" fmla="*/ 0 w 12192000"/>
              <a:gd name="connsiteY3" fmla="*/ 3429000 h 5435600"/>
              <a:gd name="connsiteX4" fmla="*/ 0 w 12192000"/>
              <a:gd name="connsiteY4" fmla="*/ 5435600 h 5435600"/>
              <a:gd name="connsiteX5" fmla="*/ 12192000 w 12192000"/>
              <a:gd name="connsiteY5" fmla="*/ 5435600 h 5435600"/>
              <a:gd name="connsiteX6" fmla="*/ 12192000 w 12192000"/>
              <a:gd name="connsiteY6" fmla="*/ 3429000 h 543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435600">
                <a:moveTo>
                  <a:pt x="12192000" y="0"/>
                </a:moveTo>
                <a:lnTo>
                  <a:pt x="6096000" y="3429000"/>
                </a:lnTo>
                <a:lnTo>
                  <a:pt x="0" y="0"/>
                </a:lnTo>
                <a:lnTo>
                  <a:pt x="0" y="3429000"/>
                </a:lnTo>
                <a:lnTo>
                  <a:pt x="0" y="5435600"/>
                </a:lnTo>
                <a:lnTo>
                  <a:pt x="12192000" y="5435600"/>
                </a:lnTo>
                <a:lnTo>
                  <a:pt x="12192000" y="3429000"/>
                </a:lnTo>
                <a:close/>
              </a:path>
            </a:pathLst>
          </a:custGeom>
          <a:gradFill>
            <a:gsLst>
              <a:gs pos="0">
                <a:srgbClr val="405C67"/>
              </a:gs>
              <a:gs pos="50000">
                <a:srgbClr val="5A9A9A"/>
              </a:gs>
              <a:gs pos="100000">
                <a:srgbClr val="ACB6B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xmlns="" id="{D82582E5-2EFC-4044-BA9D-F6A8ED010AFE}"/>
              </a:ext>
            </a:extLst>
          </p:cNvPr>
          <p:cNvSpPr/>
          <p:nvPr/>
        </p:nvSpPr>
        <p:spPr>
          <a:xfrm flipH="1">
            <a:off x="0" y="1714500"/>
            <a:ext cx="12192000" cy="5143500"/>
          </a:xfrm>
          <a:custGeom>
            <a:avLst/>
            <a:gdLst>
              <a:gd name="connsiteX0" fmla="*/ 12192000 w 12192000"/>
              <a:gd name="connsiteY0" fmla="*/ 0 h 5143500"/>
              <a:gd name="connsiteX1" fmla="*/ 6096000 w 12192000"/>
              <a:gd name="connsiteY1" fmla="*/ 3429000 h 5143500"/>
              <a:gd name="connsiteX2" fmla="*/ 0 w 12192000"/>
              <a:gd name="connsiteY2" fmla="*/ 0 h 5143500"/>
              <a:gd name="connsiteX3" fmla="*/ 0 w 12192000"/>
              <a:gd name="connsiteY3" fmla="*/ 3429000 h 5143500"/>
              <a:gd name="connsiteX4" fmla="*/ 0 w 12192000"/>
              <a:gd name="connsiteY4" fmla="*/ 5143500 h 5143500"/>
              <a:gd name="connsiteX5" fmla="*/ 12192000 w 12192000"/>
              <a:gd name="connsiteY5" fmla="*/ 5143500 h 5143500"/>
              <a:gd name="connsiteX6" fmla="*/ 12192000 w 12192000"/>
              <a:gd name="connsiteY6" fmla="*/ 34290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143500">
                <a:moveTo>
                  <a:pt x="12192000" y="0"/>
                </a:moveTo>
                <a:lnTo>
                  <a:pt x="6096000" y="3429000"/>
                </a:lnTo>
                <a:lnTo>
                  <a:pt x="0" y="0"/>
                </a:lnTo>
                <a:lnTo>
                  <a:pt x="0" y="3429000"/>
                </a:lnTo>
                <a:lnTo>
                  <a:pt x="0" y="5143500"/>
                </a:lnTo>
                <a:lnTo>
                  <a:pt x="12192000" y="5143500"/>
                </a:lnTo>
                <a:lnTo>
                  <a:pt x="12192000" y="3429000"/>
                </a:lnTo>
                <a:close/>
              </a:path>
            </a:pathLst>
          </a:custGeom>
          <a:gradFill>
            <a:gsLst>
              <a:gs pos="0">
                <a:srgbClr val="405C67"/>
              </a:gs>
              <a:gs pos="50000">
                <a:srgbClr val="5A9A9A"/>
              </a:gs>
              <a:gs pos="100000">
                <a:srgbClr val="ACB6B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xmlns="" id="{FC5009A6-3399-4FD6-9A89-682E855D006D}"/>
              </a:ext>
            </a:extLst>
          </p:cNvPr>
          <p:cNvSpPr/>
          <p:nvPr/>
        </p:nvSpPr>
        <p:spPr>
          <a:xfrm flipH="1">
            <a:off x="0" y="2260600"/>
            <a:ext cx="12192000" cy="4597400"/>
          </a:xfrm>
          <a:custGeom>
            <a:avLst/>
            <a:gdLst>
              <a:gd name="connsiteX0" fmla="*/ 12192000 w 12192000"/>
              <a:gd name="connsiteY0" fmla="*/ 0 h 4597400"/>
              <a:gd name="connsiteX1" fmla="*/ 6096000 w 12192000"/>
              <a:gd name="connsiteY1" fmla="*/ 3429000 h 4597400"/>
              <a:gd name="connsiteX2" fmla="*/ 0 w 12192000"/>
              <a:gd name="connsiteY2" fmla="*/ 0 h 4597400"/>
              <a:gd name="connsiteX3" fmla="*/ 0 w 12192000"/>
              <a:gd name="connsiteY3" fmla="*/ 3429000 h 4597400"/>
              <a:gd name="connsiteX4" fmla="*/ 0 w 12192000"/>
              <a:gd name="connsiteY4" fmla="*/ 4597400 h 4597400"/>
              <a:gd name="connsiteX5" fmla="*/ 12192000 w 12192000"/>
              <a:gd name="connsiteY5" fmla="*/ 4597400 h 4597400"/>
              <a:gd name="connsiteX6" fmla="*/ 12192000 w 12192000"/>
              <a:gd name="connsiteY6" fmla="*/ 3429000 h 459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4597400">
                <a:moveTo>
                  <a:pt x="12192000" y="0"/>
                </a:moveTo>
                <a:lnTo>
                  <a:pt x="6096000" y="3429000"/>
                </a:lnTo>
                <a:lnTo>
                  <a:pt x="0" y="0"/>
                </a:lnTo>
                <a:lnTo>
                  <a:pt x="0" y="3429000"/>
                </a:lnTo>
                <a:lnTo>
                  <a:pt x="0" y="4597400"/>
                </a:lnTo>
                <a:lnTo>
                  <a:pt x="12192000" y="4597400"/>
                </a:lnTo>
                <a:lnTo>
                  <a:pt x="12192000" y="3429000"/>
                </a:lnTo>
                <a:close/>
              </a:path>
            </a:pathLst>
          </a:custGeom>
          <a:gradFill>
            <a:gsLst>
              <a:gs pos="0">
                <a:srgbClr val="405C67"/>
              </a:gs>
              <a:gs pos="50000">
                <a:srgbClr val="5A9A9A"/>
              </a:gs>
              <a:gs pos="100000">
                <a:srgbClr val="ACB6B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xmlns="" id="{C41AC1F6-B7FE-4B17-AD19-D339D0FB779E}"/>
              </a:ext>
            </a:extLst>
          </p:cNvPr>
          <p:cNvSpPr/>
          <p:nvPr/>
        </p:nvSpPr>
        <p:spPr>
          <a:xfrm flipH="1">
            <a:off x="0" y="2705100"/>
            <a:ext cx="12192000" cy="4152900"/>
          </a:xfrm>
          <a:custGeom>
            <a:avLst/>
            <a:gdLst>
              <a:gd name="connsiteX0" fmla="*/ 12192000 w 12192000"/>
              <a:gd name="connsiteY0" fmla="*/ 0 h 4152900"/>
              <a:gd name="connsiteX1" fmla="*/ 6096000 w 12192000"/>
              <a:gd name="connsiteY1" fmla="*/ 3429000 h 4152900"/>
              <a:gd name="connsiteX2" fmla="*/ 143851 w 12192000"/>
              <a:gd name="connsiteY2" fmla="*/ 80917 h 4152900"/>
              <a:gd name="connsiteX3" fmla="*/ 0 w 12192000"/>
              <a:gd name="connsiteY3" fmla="*/ 161618 h 4152900"/>
              <a:gd name="connsiteX4" fmla="*/ 0 w 12192000"/>
              <a:gd name="connsiteY4" fmla="*/ 3429000 h 4152900"/>
              <a:gd name="connsiteX5" fmla="*/ 0 w 12192000"/>
              <a:gd name="connsiteY5" fmla="*/ 4152900 h 4152900"/>
              <a:gd name="connsiteX6" fmla="*/ 12192000 w 12192000"/>
              <a:gd name="connsiteY6" fmla="*/ 4152900 h 4152900"/>
              <a:gd name="connsiteX7" fmla="*/ 12192000 w 12192000"/>
              <a:gd name="connsiteY7" fmla="*/ 3429000 h 415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152900">
                <a:moveTo>
                  <a:pt x="12192000" y="0"/>
                </a:moveTo>
                <a:lnTo>
                  <a:pt x="6096000" y="3429000"/>
                </a:lnTo>
                <a:lnTo>
                  <a:pt x="143851" y="80917"/>
                </a:lnTo>
                <a:lnTo>
                  <a:pt x="0" y="161618"/>
                </a:lnTo>
                <a:lnTo>
                  <a:pt x="0" y="3429000"/>
                </a:lnTo>
                <a:lnTo>
                  <a:pt x="0" y="4152900"/>
                </a:lnTo>
                <a:lnTo>
                  <a:pt x="12192000" y="4152900"/>
                </a:lnTo>
                <a:lnTo>
                  <a:pt x="12192000" y="3429000"/>
                </a:lnTo>
                <a:close/>
              </a:path>
            </a:pathLst>
          </a:custGeom>
          <a:gradFill>
            <a:gsLst>
              <a:gs pos="0">
                <a:srgbClr val="405C67"/>
              </a:gs>
              <a:gs pos="50000">
                <a:srgbClr val="5A9A9A"/>
              </a:gs>
              <a:gs pos="100000">
                <a:srgbClr val="ACB6B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xmlns="" id="{0B037DE5-9C8F-44AF-9DCC-9BF166B63F6A}"/>
              </a:ext>
            </a:extLst>
          </p:cNvPr>
          <p:cNvSpPr/>
          <p:nvPr/>
        </p:nvSpPr>
        <p:spPr>
          <a:xfrm>
            <a:off x="-1" y="3124200"/>
            <a:ext cx="12192001" cy="3733800"/>
          </a:xfrm>
          <a:custGeom>
            <a:avLst/>
            <a:gdLst>
              <a:gd name="connsiteX0" fmla="*/ 1 w 12192001"/>
              <a:gd name="connsiteY0" fmla="*/ 0 h 3733800"/>
              <a:gd name="connsiteX1" fmla="*/ 6096001 w 12192001"/>
              <a:gd name="connsiteY1" fmla="*/ 3429000 h 3733800"/>
              <a:gd name="connsiteX2" fmla="*/ 12192001 w 12192001"/>
              <a:gd name="connsiteY2" fmla="*/ 0 h 3733800"/>
              <a:gd name="connsiteX3" fmla="*/ 12192001 w 12192001"/>
              <a:gd name="connsiteY3" fmla="*/ 3429000 h 3733800"/>
              <a:gd name="connsiteX4" fmla="*/ 12191999 w 12192001"/>
              <a:gd name="connsiteY4" fmla="*/ 3429000 h 3733800"/>
              <a:gd name="connsiteX5" fmla="*/ 12191999 w 12192001"/>
              <a:gd name="connsiteY5" fmla="*/ 3733800 h 3733800"/>
              <a:gd name="connsiteX6" fmla="*/ 0 w 12192001"/>
              <a:gd name="connsiteY6" fmla="*/ 3733800 h 3733800"/>
              <a:gd name="connsiteX7" fmla="*/ 0 w 12192001"/>
              <a:gd name="connsiteY7" fmla="*/ 3429000 h 3733800"/>
              <a:gd name="connsiteX8" fmla="*/ 1 w 12192001"/>
              <a:gd name="connsiteY8" fmla="*/ 3429000 h 3733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1" h="3733800">
                <a:moveTo>
                  <a:pt x="1" y="0"/>
                </a:moveTo>
                <a:lnTo>
                  <a:pt x="6096001" y="3429000"/>
                </a:lnTo>
                <a:lnTo>
                  <a:pt x="12192001" y="0"/>
                </a:lnTo>
                <a:lnTo>
                  <a:pt x="12192001" y="3429000"/>
                </a:lnTo>
                <a:lnTo>
                  <a:pt x="12191999" y="3429000"/>
                </a:lnTo>
                <a:lnTo>
                  <a:pt x="12191999" y="3733800"/>
                </a:lnTo>
                <a:lnTo>
                  <a:pt x="0" y="3733800"/>
                </a:lnTo>
                <a:lnTo>
                  <a:pt x="0" y="3429000"/>
                </a:lnTo>
                <a:lnTo>
                  <a:pt x="1" y="3429000"/>
                </a:lnTo>
                <a:close/>
              </a:path>
            </a:pathLst>
          </a:custGeom>
          <a:gradFill>
            <a:gsLst>
              <a:gs pos="0">
                <a:srgbClr val="405C67"/>
              </a:gs>
              <a:gs pos="50000">
                <a:srgbClr val="5A9A9A"/>
              </a:gs>
              <a:gs pos="100000">
                <a:srgbClr val="ACB6B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84FABAF1-A988-421C-98BD-E2BE7FB2680C}"/>
              </a:ext>
            </a:extLst>
          </p:cNvPr>
          <p:cNvSpPr/>
          <p:nvPr/>
        </p:nvSpPr>
        <p:spPr>
          <a:xfrm flipH="1">
            <a:off x="0" y="342900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0 w 12192000"/>
              <a:gd name="connsiteY1" fmla="*/ 3429000 h 3429000"/>
              <a:gd name="connsiteX2" fmla="*/ 6096000 w 12192000"/>
              <a:gd name="connsiteY2" fmla="*/ 3429000 h 3429000"/>
              <a:gd name="connsiteX3" fmla="*/ 12192000 w 12192000"/>
              <a:gd name="connsiteY3" fmla="*/ 0 h 3429000"/>
              <a:gd name="connsiteX4" fmla="*/ 6096000 w 12192000"/>
              <a:gd name="connsiteY4" fmla="*/ 3429000 h 3429000"/>
              <a:gd name="connsiteX5" fmla="*/ 12192000 w 12192000"/>
              <a:gd name="connsiteY5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0" y="3429000"/>
                </a:lnTo>
                <a:lnTo>
                  <a:pt x="6096000" y="3429000"/>
                </a:lnTo>
                <a:close/>
                <a:moveTo>
                  <a:pt x="12192000" y="0"/>
                </a:moveTo>
                <a:lnTo>
                  <a:pt x="6096000" y="3429000"/>
                </a:lnTo>
                <a:lnTo>
                  <a:pt x="12192000" y="3429000"/>
                </a:lnTo>
                <a:close/>
              </a:path>
            </a:pathLst>
          </a:custGeom>
          <a:gradFill>
            <a:gsLst>
              <a:gs pos="0">
                <a:srgbClr val="405C67"/>
              </a:gs>
              <a:gs pos="50000">
                <a:srgbClr val="5A9A9A"/>
              </a:gs>
              <a:gs pos="100000">
                <a:srgbClr val="ACB6B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E6E097C7-6562-4AC1-8349-80C64EA43904}"/>
              </a:ext>
            </a:extLst>
          </p:cNvPr>
          <p:cNvSpPr txBox="1"/>
          <p:nvPr/>
        </p:nvSpPr>
        <p:spPr>
          <a:xfrm>
            <a:off x="3048000" y="1494263"/>
            <a:ext cx="6096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spc="600">
                <a:solidFill>
                  <a:schemeClr val="bg1"/>
                </a:solidFill>
                <a:latin typeface="Museo 100" panose="02000000000000000000" pitchFamily="50" charset="0"/>
              </a:rPr>
              <a:t>MONUMENT VALLEY</a:t>
            </a:r>
            <a:endParaRPr lang="zh-CN" altLang="en-US" sz="6600" spc="600">
              <a:solidFill>
                <a:schemeClr val="bg1"/>
              </a:solidFill>
              <a:latin typeface="Museo 100" panose="02000000000000000000" pitchFamily="50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BAFF553E-99EC-46C3-8843-714F5BA058EE}"/>
              </a:ext>
            </a:extLst>
          </p:cNvPr>
          <p:cNvSpPr txBox="1"/>
          <p:nvPr/>
        </p:nvSpPr>
        <p:spPr>
          <a:xfrm>
            <a:off x="4597399" y="3662571"/>
            <a:ext cx="29972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Museo 100" panose="02000000000000000000" pitchFamily="50" charset="0"/>
              </a:rPr>
              <a:t>POWER YOUR POINT</a:t>
            </a:r>
            <a:endParaRPr lang="zh-CN" altLang="en-US" sz="1600">
              <a:solidFill>
                <a:schemeClr val="bg1"/>
              </a:solidFill>
              <a:latin typeface="Museo 100" panose="02000000000000000000" pitchFamily="50" charset="0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92918B67-CFA1-4133-AAF8-4CA54213464F}"/>
              </a:ext>
            </a:extLst>
          </p:cNvPr>
          <p:cNvGrpSpPr/>
          <p:nvPr/>
        </p:nvGrpSpPr>
        <p:grpSpPr>
          <a:xfrm>
            <a:off x="5447393" y="4600120"/>
            <a:ext cx="1297214" cy="1297214"/>
            <a:chOff x="5326289" y="5035550"/>
            <a:chExt cx="1297214" cy="129721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09A5B0D5-8459-4E4F-98A0-C2588AF68054}"/>
                </a:ext>
              </a:extLst>
            </p:cNvPr>
            <p:cNvSpPr txBox="1"/>
            <p:nvPr/>
          </p:nvSpPr>
          <p:spPr>
            <a:xfrm>
              <a:off x="5326289" y="5530269"/>
              <a:ext cx="12972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>
                  <a:solidFill>
                    <a:schemeClr val="bg1"/>
                  </a:solidFill>
                  <a:latin typeface="Museo 100" panose="02000000000000000000" pitchFamily="50" charset="0"/>
                </a:rPr>
                <a:t>TEXT HERE</a:t>
              </a:r>
              <a:endParaRPr lang="zh-CN" altLang="en-US" sz="1400">
                <a:solidFill>
                  <a:schemeClr val="bg1"/>
                </a:solidFill>
                <a:latin typeface="Museo 100" panose="02000000000000000000" pitchFamily="50" charset="0"/>
              </a:endParaRP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09221A62-6477-424A-9C42-88ED339CF5EE}"/>
                </a:ext>
              </a:extLst>
            </p:cNvPr>
            <p:cNvSpPr/>
            <p:nvPr/>
          </p:nvSpPr>
          <p:spPr>
            <a:xfrm>
              <a:off x="5326289" y="5035550"/>
              <a:ext cx="1297214" cy="129721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PA-组合 447">
            <a:extLst>
              <a:ext uri="{FF2B5EF4-FFF2-40B4-BE49-F238E27FC236}">
                <a16:creationId xmlns:a16="http://schemas.microsoft.com/office/drawing/2014/main" xmlns="" id="{698227F3-DF69-49E6-9C99-43719C0BBE95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603500" y="858402"/>
            <a:ext cx="251697" cy="251697"/>
            <a:chOff x="7053829" y="1579999"/>
            <a:chExt cx="251697" cy="251697"/>
          </a:xfrm>
        </p:grpSpPr>
        <p:sp>
          <p:nvSpPr>
            <p:cNvPr id="30" name="PA-椭圆 448">
              <a:extLst>
                <a:ext uri="{FF2B5EF4-FFF2-40B4-BE49-F238E27FC236}">
                  <a16:creationId xmlns:a16="http://schemas.microsoft.com/office/drawing/2014/main" xmlns="" id="{7353CFF7-A6A1-4EA9-86C0-6DD1FC9770E6}"/>
                </a:ext>
              </a:extLst>
            </p:cNvPr>
            <p:cNvSpPr/>
            <p:nvPr>
              <p:custDataLst>
                <p:tags r:id="rId41"/>
              </p:custDataLst>
            </p:nvPr>
          </p:nvSpPr>
          <p:spPr>
            <a:xfrm>
              <a:off x="7053829" y="1579999"/>
              <a:ext cx="251697" cy="251697"/>
            </a:xfrm>
            <a:prstGeom prst="ellipse">
              <a:avLst/>
            </a:prstGeom>
            <a:solidFill>
              <a:srgbClr val="5C9494"/>
            </a:soli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PA-椭圆 449">
              <a:extLst>
                <a:ext uri="{FF2B5EF4-FFF2-40B4-BE49-F238E27FC236}">
                  <a16:creationId xmlns:a16="http://schemas.microsoft.com/office/drawing/2014/main" xmlns="" id="{B73275EC-B7C1-4203-BE11-D3EDF9ADEF2D}"/>
                </a:ext>
              </a:extLst>
            </p:cNvPr>
            <p:cNvSpPr/>
            <p:nvPr>
              <p:custDataLst>
                <p:tags r:id="rId42"/>
              </p:custDataLst>
            </p:nvPr>
          </p:nvSpPr>
          <p:spPr>
            <a:xfrm flipV="1">
              <a:off x="7151310" y="1677480"/>
              <a:ext cx="56734" cy="56734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PA-组合 447">
            <a:extLst>
              <a:ext uri="{FF2B5EF4-FFF2-40B4-BE49-F238E27FC236}">
                <a16:creationId xmlns:a16="http://schemas.microsoft.com/office/drawing/2014/main" xmlns="" id="{8F5415AF-4361-4E9E-83EA-D6953AC6C7C6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223901" y="1113554"/>
            <a:ext cx="251697" cy="251697"/>
            <a:chOff x="7053829" y="1579999"/>
            <a:chExt cx="251697" cy="251697"/>
          </a:xfrm>
        </p:grpSpPr>
        <p:sp>
          <p:nvSpPr>
            <p:cNvPr id="51" name="PA-椭圆 448">
              <a:extLst>
                <a:ext uri="{FF2B5EF4-FFF2-40B4-BE49-F238E27FC236}">
                  <a16:creationId xmlns:a16="http://schemas.microsoft.com/office/drawing/2014/main" xmlns="" id="{652F662C-43C5-4EB4-A446-7465928A3A3C}"/>
                </a:ext>
              </a:extLst>
            </p:cNvPr>
            <p:cNvSpPr/>
            <p:nvPr>
              <p:custDataLst>
                <p:tags r:id="rId39"/>
              </p:custDataLst>
            </p:nvPr>
          </p:nvSpPr>
          <p:spPr>
            <a:xfrm>
              <a:off x="7053829" y="1579999"/>
              <a:ext cx="251697" cy="251697"/>
            </a:xfrm>
            <a:prstGeom prst="ellipse">
              <a:avLst/>
            </a:prstGeom>
            <a:solidFill>
              <a:srgbClr val="5C9494"/>
            </a:soli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PA-椭圆 449">
              <a:extLst>
                <a:ext uri="{FF2B5EF4-FFF2-40B4-BE49-F238E27FC236}">
                  <a16:creationId xmlns:a16="http://schemas.microsoft.com/office/drawing/2014/main" xmlns="" id="{2E8973BE-B25E-4598-B676-52A9CCC9B31E}"/>
                </a:ext>
              </a:extLst>
            </p:cNvPr>
            <p:cNvSpPr/>
            <p:nvPr>
              <p:custDataLst>
                <p:tags r:id="rId40"/>
              </p:custDataLst>
            </p:nvPr>
          </p:nvSpPr>
          <p:spPr>
            <a:xfrm flipV="1">
              <a:off x="7151310" y="1677480"/>
              <a:ext cx="56734" cy="56734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PA-组合 447">
            <a:extLst>
              <a:ext uri="{FF2B5EF4-FFF2-40B4-BE49-F238E27FC236}">
                <a16:creationId xmlns:a16="http://schemas.microsoft.com/office/drawing/2014/main" xmlns="" id="{0F3DE1A6-E19B-4B80-A7D2-3BBA70D6B5EA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5132526" y="819404"/>
            <a:ext cx="251697" cy="251697"/>
            <a:chOff x="7053829" y="1579999"/>
            <a:chExt cx="251697" cy="251697"/>
          </a:xfrm>
        </p:grpSpPr>
        <p:sp>
          <p:nvSpPr>
            <p:cNvPr id="56" name="PA-椭圆 448">
              <a:extLst>
                <a:ext uri="{FF2B5EF4-FFF2-40B4-BE49-F238E27FC236}">
                  <a16:creationId xmlns:a16="http://schemas.microsoft.com/office/drawing/2014/main" xmlns="" id="{E1705002-2C62-432E-9848-05312C7B9452}"/>
                </a:ext>
              </a:extLst>
            </p:cNvPr>
            <p:cNvSpPr/>
            <p:nvPr>
              <p:custDataLst>
                <p:tags r:id="rId37"/>
              </p:custDataLst>
            </p:nvPr>
          </p:nvSpPr>
          <p:spPr>
            <a:xfrm>
              <a:off x="7053829" y="1579999"/>
              <a:ext cx="251697" cy="251697"/>
            </a:xfrm>
            <a:prstGeom prst="ellipse">
              <a:avLst/>
            </a:prstGeom>
            <a:solidFill>
              <a:srgbClr val="5C9494"/>
            </a:soli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PA-椭圆 449">
              <a:extLst>
                <a:ext uri="{FF2B5EF4-FFF2-40B4-BE49-F238E27FC236}">
                  <a16:creationId xmlns:a16="http://schemas.microsoft.com/office/drawing/2014/main" xmlns="" id="{D2B4C1CE-0885-4038-B592-1ED8639E0CFE}"/>
                </a:ext>
              </a:extLst>
            </p:cNvPr>
            <p:cNvSpPr/>
            <p:nvPr>
              <p:custDataLst>
                <p:tags r:id="rId38"/>
              </p:custDataLst>
            </p:nvPr>
          </p:nvSpPr>
          <p:spPr>
            <a:xfrm flipV="1">
              <a:off x="7151310" y="1677480"/>
              <a:ext cx="56734" cy="56734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PA-组合 447">
            <a:extLst>
              <a:ext uri="{FF2B5EF4-FFF2-40B4-BE49-F238E27FC236}">
                <a16:creationId xmlns:a16="http://schemas.microsoft.com/office/drawing/2014/main" xmlns="" id="{C302EFB6-26DF-45E2-B4CC-BE12B27C7924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7174419" y="776328"/>
            <a:ext cx="251697" cy="251697"/>
            <a:chOff x="7053829" y="1579999"/>
            <a:chExt cx="251697" cy="251697"/>
          </a:xfrm>
        </p:grpSpPr>
        <p:sp>
          <p:nvSpPr>
            <p:cNvPr id="62" name="PA-椭圆 448">
              <a:extLst>
                <a:ext uri="{FF2B5EF4-FFF2-40B4-BE49-F238E27FC236}">
                  <a16:creationId xmlns:a16="http://schemas.microsoft.com/office/drawing/2014/main" xmlns="" id="{7D03AC83-3DE1-4147-9791-D17426998163}"/>
                </a:ext>
              </a:extLst>
            </p:cNvPr>
            <p:cNvSpPr/>
            <p:nvPr>
              <p:custDataLst>
                <p:tags r:id="rId35"/>
              </p:custDataLst>
            </p:nvPr>
          </p:nvSpPr>
          <p:spPr>
            <a:xfrm>
              <a:off x="7053829" y="1579999"/>
              <a:ext cx="251697" cy="251697"/>
            </a:xfrm>
            <a:prstGeom prst="ellipse">
              <a:avLst/>
            </a:prstGeom>
            <a:solidFill>
              <a:srgbClr val="5C9494"/>
            </a:soli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PA-椭圆 449">
              <a:extLst>
                <a:ext uri="{FF2B5EF4-FFF2-40B4-BE49-F238E27FC236}">
                  <a16:creationId xmlns:a16="http://schemas.microsoft.com/office/drawing/2014/main" xmlns="" id="{FCEC603C-C7B8-43B4-A7E8-6D5CED51D4F7}"/>
                </a:ext>
              </a:extLst>
            </p:cNvPr>
            <p:cNvSpPr/>
            <p:nvPr>
              <p:custDataLst>
                <p:tags r:id="rId36"/>
              </p:custDataLst>
            </p:nvPr>
          </p:nvSpPr>
          <p:spPr>
            <a:xfrm flipV="1">
              <a:off x="7151310" y="1677480"/>
              <a:ext cx="56734" cy="56734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PA-组合 447">
            <a:extLst>
              <a:ext uri="{FF2B5EF4-FFF2-40B4-BE49-F238E27FC236}">
                <a16:creationId xmlns:a16="http://schemas.microsoft.com/office/drawing/2014/main" xmlns="" id="{E85CEB69-47C6-4CE8-A391-7CABC9889DCE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7913250" y="846853"/>
            <a:ext cx="251697" cy="251697"/>
            <a:chOff x="7053829" y="1579999"/>
            <a:chExt cx="251697" cy="251697"/>
          </a:xfrm>
        </p:grpSpPr>
        <p:sp>
          <p:nvSpPr>
            <p:cNvPr id="68" name="PA-椭圆 448">
              <a:extLst>
                <a:ext uri="{FF2B5EF4-FFF2-40B4-BE49-F238E27FC236}">
                  <a16:creationId xmlns:a16="http://schemas.microsoft.com/office/drawing/2014/main" xmlns="" id="{4E71D4C0-CC1A-4BBB-8945-844611D8AFDF}"/>
                </a:ext>
              </a:extLst>
            </p:cNvPr>
            <p:cNvSpPr/>
            <p:nvPr>
              <p:custDataLst>
                <p:tags r:id="rId33"/>
              </p:custDataLst>
            </p:nvPr>
          </p:nvSpPr>
          <p:spPr>
            <a:xfrm>
              <a:off x="7053829" y="1579999"/>
              <a:ext cx="251697" cy="251697"/>
            </a:xfrm>
            <a:prstGeom prst="ellipse">
              <a:avLst/>
            </a:prstGeom>
            <a:solidFill>
              <a:srgbClr val="5C9494"/>
            </a:soli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PA-椭圆 449">
              <a:extLst>
                <a:ext uri="{FF2B5EF4-FFF2-40B4-BE49-F238E27FC236}">
                  <a16:creationId xmlns:a16="http://schemas.microsoft.com/office/drawing/2014/main" xmlns="" id="{A4D9C5BC-B2AE-40DD-AAD9-55F891E656CC}"/>
                </a:ext>
              </a:extLst>
            </p:cNvPr>
            <p:cNvSpPr/>
            <p:nvPr>
              <p:custDataLst>
                <p:tags r:id="rId34"/>
              </p:custDataLst>
            </p:nvPr>
          </p:nvSpPr>
          <p:spPr>
            <a:xfrm flipV="1">
              <a:off x="7151310" y="1677480"/>
              <a:ext cx="56734" cy="56734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PA-组合 447">
            <a:extLst>
              <a:ext uri="{FF2B5EF4-FFF2-40B4-BE49-F238E27FC236}">
                <a16:creationId xmlns:a16="http://schemas.microsoft.com/office/drawing/2014/main" xmlns="" id="{F2621B08-1931-41DE-87EF-CE7468641BDD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6492910" y="1292505"/>
            <a:ext cx="251697" cy="251697"/>
            <a:chOff x="7053829" y="1579999"/>
            <a:chExt cx="251697" cy="251697"/>
          </a:xfrm>
        </p:grpSpPr>
        <p:sp>
          <p:nvSpPr>
            <p:cNvPr id="72" name="PA-椭圆 448">
              <a:extLst>
                <a:ext uri="{FF2B5EF4-FFF2-40B4-BE49-F238E27FC236}">
                  <a16:creationId xmlns:a16="http://schemas.microsoft.com/office/drawing/2014/main" xmlns="" id="{8BDF0653-6701-46E2-BBB0-4AAA49FD7F20}"/>
                </a:ext>
              </a:extLst>
            </p:cNvPr>
            <p:cNvSpPr/>
            <p:nvPr>
              <p:custDataLst>
                <p:tags r:id="rId31"/>
              </p:custDataLst>
            </p:nvPr>
          </p:nvSpPr>
          <p:spPr>
            <a:xfrm>
              <a:off x="7053829" y="1579999"/>
              <a:ext cx="251697" cy="251697"/>
            </a:xfrm>
            <a:prstGeom prst="ellipse">
              <a:avLst/>
            </a:prstGeom>
            <a:solidFill>
              <a:srgbClr val="5C9494"/>
            </a:soli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PA-椭圆 449">
              <a:extLst>
                <a:ext uri="{FF2B5EF4-FFF2-40B4-BE49-F238E27FC236}">
                  <a16:creationId xmlns:a16="http://schemas.microsoft.com/office/drawing/2014/main" xmlns="" id="{32EFB6AB-748D-49B3-9235-8ABE2CF87FCE}"/>
                </a:ext>
              </a:extLst>
            </p:cNvPr>
            <p:cNvSpPr/>
            <p:nvPr>
              <p:custDataLst>
                <p:tags r:id="rId32"/>
              </p:custDataLst>
            </p:nvPr>
          </p:nvSpPr>
          <p:spPr>
            <a:xfrm flipV="1">
              <a:off x="7151310" y="1677480"/>
              <a:ext cx="56734" cy="56734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PA-组合 447">
            <a:extLst>
              <a:ext uri="{FF2B5EF4-FFF2-40B4-BE49-F238E27FC236}">
                <a16:creationId xmlns:a16="http://schemas.microsoft.com/office/drawing/2014/main" xmlns="" id="{96E3206C-70CF-4235-9C30-26E0D1AF257E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904910" y="115395"/>
            <a:ext cx="251697" cy="251697"/>
            <a:chOff x="7053829" y="1579999"/>
            <a:chExt cx="251697" cy="251697"/>
          </a:xfrm>
        </p:grpSpPr>
        <p:sp>
          <p:nvSpPr>
            <p:cNvPr id="79" name="PA-椭圆 448">
              <a:extLst>
                <a:ext uri="{FF2B5EF4-FFF2-40B4-BE49-F238E27FC236}">
                  <a16:creationId xmlns:a16="http://schemas.microsoft.com/office/drawing/2014/main" xmlns="" id="{4DB0343F-CF39-439E-BCE6-9D261FBBE8A1}"/>
                </a:ext>
              </a:extLst>
            </p:cNvPr>
            <p:cNvSpPr/>
            <p:nvPr>
              <p:custDataLst>
                <p:tags r:id="rId29"/>
              </p:custDataLst>
            </p:nvPr>
          </p:nvSpPr>
          <p:spPr>
            <a:xfrm>
              <a:off x="7053829" y="1579999"/>
              <a:ext cx="251697" cy="251697"/>
            </a:xfrm>
            <a:prstGeom prst="ellipse">
              <a:avLst/>
            </a:prstGeom>
            <a:solidFill>
              <a:srgbClr val="5C9494"/>
            </a:soli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PA-椭圆 449">
              <a:extLst>
                <a:ext uri="{FF2B5EF4-FFF2-40B4-BE49-F238E27FC236}">
                  <a16:creationId xmlns:a16="http://schemas.microsoft.com/office/drawing/2014/main" xmlns="" id="{86587009-392A-49A1-8986-04C26EE90390}"/>
                </a:ext>
              </a:extLst>
            </p:cNvPr>
            <p:cNvSpPr/>
            <p:nvPr>
              <p:custDataLst>
                <p:tags r:id="rId30"/>
              </p:custDataLst>
            </p:nvPr>
          </p:nvSpPr>
          <p:spPr>
            <a:xfrm flipV="1">
              <a:off x="7151310" y="1677480"/>
              <a:ext cx="56734" cy="56734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PA-组合 447">
            <a:extLst>
              <a:ext uri="{FF2B5EF4-FFF2-40B4-BE49-F238E27FC236}">
                <a16:creationId xmlns:a16="http://schemas.microsoft.com/office/drawing/2014/main" xmlns="" id="{E332E839-A39D-4A0C-8B68-108A9F693FD4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10052625" y="713783"/>
            <a:ext cx="251697" cy="251697"/>
            <a:chOff x="7053829" y="1579999"/>
            <a:chExt cx="251697" cy="251697"/>
          </a:xfrm>
        </p:grpSpPr>
        <p:sp>
          <p:nvSpPr>
            <p:cNvPr id="85" name="PA-椭圆 448">
              <a:extLst>
                <a:ext uri="{FF2B5EF4-FFF2-40B4-BE49-F238E27FC236}">
                  <a16:creationId xmlns:a16="http://schemas.microsoft.com/office/drawing/2014/main" xmlns="" id="{AABF6ABA-993D-4453-82D6-0AF0C11C7592}"/>
                </a:ext>
              </a:extLst>
            </p:cNvPr>
            <p:cNvSpPr/>
            <p:nvPr>
              <p:custDataLst>
                <p:tags r:id="rId27"/>
              </p:custDataLst>
            </p:nvPr>
          </p:nvSpPr>
          <p:spPr>
            <a:xfrm>
              <a:off x="7053829" y="1579999"/>
              <a:ext cx="251697" cy="251697"/>
            </a:xfrm>
            <a:prstGeom prst="ellipse">
              <a:avLst/>
            </a:prstGeom>
            <a:solidFill>
              <a:srgbClr val="5C9494"/>
            </a:soli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PA-椭圆 449">
              <a:extLst>
                <a:ext uri="{FF2B5EF4-FFF2-40B4-BE49-F238E27FC236}">
                  <a16:creationId xmlns:a16="http://schemas.microsoft.com/office/drawing/2014/main" xmlns="" id="{ADDDD1AF-CC79-48F4-BF4D-C2209B98395B}"/>
                </a:ext>
              </a:extLst>
            </p:cNvPr>
            <p:cNvSpPr/>
            <p:nvPr>
              <p:custDataLst>
                <p:tags r:id="rId28"/>
              </p:custDataLst>
            </p:nvPr>
          </p:nvSpPr>
          <p:spPr>
            <a:xfrm flipV="1">
              <a:off x="7151310" y="1677480"/>
              <a:ext cx="56734" cy="56734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7" name="PA-组合 447">
            <a:extLst>
              <a:ext uri="{FF2B5EF4-FFF2-40B4-BE49-F238E27FC236}">
                <a16:creationId xmlns:a16="http://schemas.microsoft.com/office/drawing/2014/main" xmlns="" id="{788211B2-35BC-44C9-9BF8-5044A0ED9B35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11128201" y="1107203"/>
            <a:ext cx="251697" cy="251697"/>
            <a:chOff x="7053829" y="1579999"/>
            <a:chExt cx="251697" cy="251697"/>
          </a:xfrm>
        </p:grpSpPr>
        <p:sp>
          <p:nvSpPr>
            <p:cNvPr id="88" name="PA-椭圆 448">
              <a:extLst>
                <a:ext uri="{FF2B5EF4-FFF2-40B4-BE49-F238E27FC236}">
                  <a16:creationId xmlns:a16="http://schemas.microsoft.com/office/drawing/2014/main" xmlns="" id="{1B014E06-6141-4D03-8970-758A7D749648}"/>
                </a:ext>
              </a:extLst>
            </p:cNvPr>
            <p:cNvSpPr/>
            <p:nvPr>
              <p:custDataLst>
                <p:tags r:id="rId25"/>
              </p:custDataLst>
            </p:nvPr>
          </p:nvSpPr>
          <p:spPr>
            <a:xfrm>
              <a:off x="7053829" y="1579999"/>
              <a:ext cx="251697" cy="251697"/>
            </a:xfrm>
            <a:prstGeom prst="ellipse">
              <a:avLst/>
            </a:prstGeom>
            <a:solidFill>
              <a:srgbClr val="5C9494"/>
            </a:soli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PA-椭圆 449">
              <a:extLst>
                <a:ext uri="{FF2B5EF4-FFF2-40B4-BE49-F238E27FC236}">
                  <a16:creationId xmlns:a16="http://schemas.microsoft.com/office/drawing/2014/main" xmlns="" id="{2DB1C11F-6F28-4E5B-BC70-F0FCAB18D158}"/>
                </a:ext>
              </a:extLst>
            </p:cNvPr>
            <p:cNvSpPr/>
            <p:nvPr>
              <p:custDataLst>
                <p:tags r:id="rId26"/>
              </p:custDataLst>
            </p:nvPr>
          </p:nvSpPr>
          <p:spPr>
            <a:xfrm flipV="1">
              <a:off x="7151310" y="1677480"/>
              <a:ext cx="56734" cy="56734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3" name="PA-组合 447">
            <a:extLst>
              <a:ext uri="{FF2B5EF4-FFF2-40B4-BE49-F238E27FC236}">
                <a16:creationId xmlns:a16="http://schemas.microsoft.com/office/drawing/2014/main" xmlns="" id="{3BA00D07-2CCF-4100-8066-D95F9187F7D0}"/>
              </a:ext>
            </a:extLst>
          </p:cNvPr>
          <p:cNvGrpSpPr/>
          <p:nvPr>
            <p:custDataLst>
              <p:tags r:id="rId10"/>
            </p:custDataLst>
          </p:nvPr>
        </p:nvGrpSpPr>
        <p:grpSpPr>
          <a:xfrm>
            <a:off x="9144000" y="87027"/>
            <a:ext cx="251697" cy="251697"/>
            <a:chOff x="7053829" y="1579999"/>
            <a:chExt cx="251697" cy="251697"/>
          </a:xfrm>
        </p:grpSpPr>
        <p:sp>
          <p:nvSpPr>
            <p:cNvPr id="94" name="PA-椭圆 448">
              <a:extLst>
                <a:ext uri="{FF2B5EF4-FFF2-40B4-BE49-F238E27FC236}">
                  <a16:creationId xmlns:a16="http://schemas.microsoft.com/office/drawing/2014/main" xmlns="" id="{3E6D475D-264D-4272-B5E6-940A2143A6B6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>
            <a:xfrm>
              <a:off x="7053829" y="1579999"/>
              <a:ext cx="251697" cy="251697"/>
            </a:xfrm>
            <a:prstGeom prst="ellipse">
              <a:avLst/>
            </a:prstGeom>
            <a:solidFill>
              <a:srgbClr val="5C9494"/>
            </a:soli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PA-椭圆 449">
              <a:extLst>
                <a:ext uri="{FF2B5EF4-FFF2-40B4-BE49-F238E27FC236}">
                  <a16:creationId xmlns:a16="http://schemas.microsoft.com/office/drawing/2014/main" xmlns="" id="{F24A15D1-06BA-4D0E-9A32-560661E5D693}"/>
                </a:ext>
              </a:extLst>
            </p:cNvPr>
            <p:cNvSpPr/>
            <p:nvPr>
              <p:custDataLst>
                <p:tags r:id="rId24"/>
              </p:custDataLst>
            </p:nvPr>
          </p:nvSpPr>
          <p:spPr>
            <a:xfrm flipV="1">
              <a:off x="7151310" y="1677480"/>
              <a:ext cx="56734" cy="56734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6" name="PA-组合 447">
            <a:extLst>
              <a:ext uri="{FF2B5EF4-FFF2-40B4-BE49-F238E27FC236}">
                <a16:creationId xmlns:a16="http://schemas.microsoft.com/office/drawing/2014/main" xmlns="" id="{62720145-C996-4293-8C4C-8F89CE7741E0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>
            <a:off x="1689796" y="438741"/>
            <a:ext cx="251697" cy="251697"/>
            <a:chOff x="7053829" y="1579999"/>
            <a:chExt cx="251697" cy="251697"/>
          </a:xfrm>
        </p:grpSpPr>
        <p:sp>
          <p:nvSpPr>
            <p:cNvPr id="97" name="PA-椭圆 448">
              <a:extLst>
                <a:ext uri="{FF2B5EF4-FFF2-40B4-BE49-F238E27FC236}">
                  <a16:creationId xmlns:a16="http://schemas.microsoft.com/office/drawing/2014/main" xmlns="" id="{4C8E65FC-171B-44DD-A8A6-D91605EEDE3D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>
              <a:off x="7053829" y="1579999"/>
              <a:ext cx="251697" cy="251697"/>
            </a:xfrm>
            <a:prstGeom prst="ellipse">
              <a:avLst/>
            </a:prstGeom>
            <a:solidFill>
              <a:srgbClr val="5C9494"/>
            </a:soli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PA-椭圆 449">
              <a:extLst>
                <a:ext uri="{FF2B5EF4-FFF2-40B4-BE49-F238E27FC236}">
                  <a16:creationId xmlns:a16="http://schemas.microsoft.com/office/drawing/2014/main" xmlns="" id="{259412D8-6DB7-4DB2-8994-13517BF1733A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>
            <a:xfrm flipV="1">
              <a:off x="7151310" y="1677480"/>
              <a:ext cx="56734" cy="56734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9" name="PA-组合 447">
            <a:extLst>
              <a:ext uri="{FF2B5EF4-FFF2-40B4-BE49-F238E27FC236}">
                <a16:creationId xmlns:a16="http://schemas.microsoft.com/office/drawing/2014/main" xmlns="" id="{8BCF4F09-D1E8-4366-BCA4-FA6D751BD02E}"/>
              </a:ext>
            </a:extLst>
          </p:cNvPr>
          <p:cNvGrpSpPr/>
          <p:nvPr>
            <p:custDataLst>
              <p:tags r:id="rId12"/>
            </p:custDataLst>
          </p:nvPr>
        </p:nvGrpSpPr>
        <p:grpSpPr>
          <a:xfrm>
            <a:off x="6241213" y="15628"/>
            <a:ext cx="251697" cy="251697"/>
            <a:chOff x="7053829" y="1579999"/>
            <a:chExt cx="251697" cy="251697"/>
          </a:xfrm>
        </p:grpSpPr>
        <p:sp>
          <p:nvSpPr>
            <p:cNvPr id="100" name="PA-椭圆 448">
              <a:extLst>
                <a:ext uri="{FF2B5EF4-FFF2-40B4-BE49-F238E27FC236}">
                  <a16:creationId xmlns:a16="http://schemas.microsoft.com/office/drawing/2014/main" xmlns="" id="{C9294360-01DA-443D-BDC3-2B8B15A73CE2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7053829" y="1579999"/>
              <a:ext cx="251697" cy="251697"/>
            </a:xfrm>
            <a:prstGeom prst="ellipse">
              <a:avLst/>
            </a:prstGeom>
            <a:solidFill>
              <a:srgbClr val="5C9494"/>
            </a:soli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PA-椭圆 449">
              <a:extLst>
                <a:ext uri="{FF2B5EF4-FFF2-40B4-BE49-F238E27FC236}">
                  <a16:creationId xmlns:a16="http://schemas.microsoft.com/office/drawing/2014/main" xmlns="" id="{E9BE2333-777B-42E6-BBB4-F14C2634649D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 flipV="1">
              <a:off x="7151310" y="1677480"/>
              <a:ext cx="56734" cy="56734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2" name="PA-组合 447">
            <a:extLst>
              <a:ext uri="{FF2B5EF4-FFF2-40B4-BE49-F238E27FC236}">
                <a16:creationId xmlns:a16="http://schemas.microsoft.com/office/drawing/2014/main" xmlns="" id="{C58FD0D6-9355-4F68-8F57-29E420005699}"/>
              </a:ext>
            </a:extLst>
          </p:cNvPr>
          <p:cNvGrpSpPr/>
          <p:nvPr>
            <p:custDataLst>
              <p:tags r:id="rId13"/>
            </p:custDataLst>
          </p:nvPr>
        </p:nvGrpSpPr>
        <p:grpSpPr>
          <a:xfrm>
            <a:off x="1868051" y="2134751"/>
            <a:ext cx="251697" cy="251697"/>
            <a:chOff x="7053829" y="1579999"/>
            <a:chExt cx="251697" cy="251697"/>
          </a:xfrm>
        </p:grpSpPr>
        <p:sp>
          <p:nvSpPr>
            <p:cNvPr id="103" name="PA-椭圆 448">
              <a:extLst>
                <a:ext uri="{FF2B5EF4-FFF2-40B4-BE49-F238E27FC236}">
                  <a16:creationId xmlns:a16="http://schemas.microsoft.com/office/drawing/2014/main" xmlns="" id="{4460FBA2-79D4-4C54-B283-159AD4E9582D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7053829" y="1579999"/>
              <a:ext cx="251697" cy="251697"/>
            </a:xfrm>
            <a:prstGeom prst="ellipse">
              <a:avLst/>
            </a:prstGeom>
            <a:solidFill>
              <a:srgbClr val="5C9494"/>
            </a:soli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PA-椭圆 449">
              <a:extLst>
                <a:ext uri="{FF2B5EF4-FFF2-40B4-BE49-F238E27FC236}">
                  <a16:creationId xmlns:a16="http://schemas.microsoft.com/office/drawing/2014/main" xmlns="" id="{7AB069BB-6A9D-4ABF-97AC-9C375937D866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 flipV="1">
              <a:off x="7151310" y="1677480"/>
              <a:ext cx="56734" cy="56734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5" name="PA-组合 447">
            <a:extLst>
              <a:ext uri="{FF2B5EF4-FFF2-40B4-BE49-F238E27FC236}">
                <a16:creationId xmlns:a16="http://schemas.microsoft.com/office/drawing/2014/main" xmlns="" id="{BBE9DC4D-5581-4933-AD62-C5A8CA587FEF}"/>
              </a:ext>
            </a:extLst>
          </p:cNvPr>
          <p:cNvGrpSpPr/>
          <p:nvPr>
            <p:custDataLst>
              <p:tags r:id="rId14"/>
            </p:custDataLst>
          </p:nvPr>
        </p:nvGrpSpPr>
        <p:grpSpPr>
          <a:xfrm>
            <a:off x="7716402" y="2415304"/>
            <a:ext cx="251697" cy="251697"/>
            <a:chOff x="7053829" y="1579999"/>
            <a:chExt cx="251697" cy="251697"/>
          </a:xfrm>
        </p:grpSpPr>
        <p:sp>
          <p:nvSpPr>
            <p:cNvPr id="106" name="PA-椭圆 448">
              <a:extLst>
                <a:ext uri="{FF2B5EF4-FFF2-40B4-BE49-F238E27FC236}">
                  <a16:creationId xmlns:a16="http://schemas.microsoft.com/office/drawing/2014/main" xmlns="" id="{6E352E63-D964-46FB-8266-D7238E07F9A9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7053829" y="1579999"/>
              <a:ext cx="251697" cy="251697"/>
            </a:xfrm>
            <a:prstGeom prst="ellipse">
              <a:avLst/>
            </a:prstGeom>
            <a:solidFill>
              <a:srgbClr val="5C9494"/>
            </a:soli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PA-椭圆 449">
              <a:extLst>
                <a:ext uri="{FF2B5EF4-FFF2-40B4-BE49-F238E27FC236}">
                  <a16:creationId xmlns:a16="http://schemas.microsoft.com/office/drawing/2014/main" xmlns="" id="{EFA8B90E-9C93-4938-902E-F3672999C7DD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 flipV="1">
              <a:off x="7151310" y="1677480"/>
              <a:ext cx="56734" cy="56734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01313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l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0C70C30-6164-40C7-86FB-9DAE7EC11523}"/>
              </a:ext>
            </a:extLst>
          </p:cNvPr>
          <p:cNvSpPr/>
          <p:nvPr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A646A561-509E-4A46-9B64-96D432D4D739}"/>
              </a:ext>
            </a:extLst>
          </p:cNvPr>
          <p:cNvGrpSpPr/>
          <p:nvPr/>
        </p:nvGrpSpPr>
        <p:grpSpPr>
          <a:xfrm>
            <a:off x="3963044" y="2662212"/>
            <a:ext cx="4265911" cy="1533576"/>
            <a:chOff x="3963045" y="2551726"/>
            <a:chExt cx="4265911" cy="1533576"/>
          </a:xfrm>
        </p:grpSpPr>
        <p:sp>
          <p:nvSpPr>
            <p:cNvPr id="2" name="矩形 1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  <p:cNvSpPr/>
            <p:nvPr/>
          </p:nvSpPr>
          <p:spPr>
            <a:xfrm>
              <a:off x="3963045" y="3562082"/>
              <a:ext cx="42659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庞门正道标题体" panose="02010600030101010101" pitchFamily="2" charset="-122"/>
                  <a:cs typeface="+mn-ea"/>
                  <a:sym typeface="+mn-lt"/>
                </a:rPr>
                <a:t>DESIGN SPECIFICATIONS</a:t>
              </a:r>
            </a:p>
          </p:txBody>
        </p:sp>
        <p:sp>
          <p:nvSpPr>
            <p:cNvPr id="3" name="矩形 2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  <p:cNvSpPr/>
            <p:nvPr/>
          </p:nvSpPr>
          <p:spPr>
            <a:xfrm>
              <a:off x="4740501" y="2551726"/>
              <a:ext cx="271099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ea"/>
                  <a:sym typeface="+mn-lt"/>
                </a:rPr>
                <a:t>设计规范</a:t>
              </a:r>
              <a:endParaRPr kumimoji="0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382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2D25A9F-719F-459C-BAB8-37C839BCACBE}"/>
              </a:ext>
            </a:extLst>
          </p:cNvPr>
          <p:cNvSpPr/>
          <p:nvPr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581025" y="701675"/>
            <a:ext cx="0" cy="584200"/>
          </a:xfrm>
          <a:prstGeom prst="line">
            <a:avLst/>
          </a:prstGeom>
          <a:ln w="1905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633942" y="504825"/>
            <a:ext cx="1181100" cy="586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字体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880205" y="3107983"/>
            <a:ext cx="4431590" cy="645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US" altLang="zh-CN" sz="3200" spc="600">
                <a:solidFill>
                  <a:prstClr val="black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Museo 100</a:t>
            </a:r>
            <a:endParaRPr kumimoji="0" lang="zh-CN" altLang="en-US" sz="32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3942" y="971550"/>
            <a:ext cx="2038350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庞门正道标题体" panose="02010600030101010101" pitchFamily="2" charset="-122"/>
                <a:cs typeface="+mn-cs"/>
              </a:rPr>
              <a:t>Fonts</a:t>
            </a:r>
            <a:endParaRPr kumimoji="0" lang="zh-CN" altLang="en-US" sz="2000" b="1" i="0" u="none" strike="noStrike" kern="1200" cap="none" spc="6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庞门正道标题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532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DF92A260-0DC6-4B4E-914F-131E008EF0C1}"/>
              </a:ext>
            </a:extLst>
          </p:cNvPr>
          <p:cNvSpPr/>
          <p:nvPr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33942" y="504825"/>
            <a:ext cx="1181100" cy="576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配色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33942" y="971550"/>
            <a:ext cx="2038350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Colours</a:t>
            </a:r>
            <a:endParaRPr kumimoji="0" lang="zh-CN" altLang="en-US" sz="2000" b="1" i="0" u="none" strike="noStrike" kern="1200" cap="none" spc="6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4CA4C7F0-77F5-48A0-8B17-AE4E9966C808}"/>
              </a:ext>
            </a:extLst>
          </p:cNvPr>
          <p:cNvGrpSpPr/>
          <p:nvPr/>
        </p:nvGrpSpPr>
        <p:grpSpPr>
          <a:xfrm>
            <a:off x="1737149" y="3295650"/>
            <a:ext cx="8717703" cy="1042458"/>
            <a:chOff x="443442" y="3295650"/>
            <a:chExt cx="8717703" cy="104245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" name="椭圆 1"/>
            <p:cNvSpPr/>
            <p:nvPr/>
          </p:nvSpPr>
          <p:spPr>
            <a:xfrm>
              <a:off x="443442" y="3295650"/>
              <a:ext cx="1042458" cy="1042458"/>
            </a:xfrm>
            <a:prstGeom prst="ellipse">
              <a:avLst/>
            </a:prstGeom>
            <a:solidFill>
              <a:srgbClr val="5A9A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001857" y="3295650"/>
              <a:ext cx="1042458" cy="1042458"/>
            </a:xfrm>
            <a:prstGeom prst="ellipse">
              <a:avLst/>
            </a:prstGeom>
            <a:solidFill>
              <a:srgbClr val="405C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560272" y="3295650"/>
              <a:ext cx="1042458" cy="1042458"/>
            </a:xfrm>
            <a:prstGeom prst="ellipse">
              <a:avLst/>
            </a:prstGeom>
            <a:solidFill>
              <a:srgbClr val="CAC6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8118687" y="3295650"/>
              <a:ext cx="1042458" cy="1042458"/>
            </a:xfrm>
            <a:prstGeom prst="ellipse">
              <a:avLst/>
            </a:prstGeom>
            <a:solidFill>
              <a:srgbClr val="A9CB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37B92161-1B8A-4A1B-A4DE-9F0BCB899B4C}"/>
              </a:ext>
            </a:extLst>
          </p:cNvPr>
          <p:cNvCxnSpPr>
            <a:cxnSpLocks/>
          </p:cNvCxnSpPr>
          <p:nvPr/>
        </p:nvCxnSpPr>
        <p:spPr>
          <a:xfrm>
            <a:off x="581025" y="701675"/>
            <a:ext cx="0" cy="584200"/>
          </a:xfrm>
          <a:prstGeom prst="line">
            <a:avLst/>
          </a:prstGeom>
          <a:ln w="1905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8351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26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12851" y="2704289"/>
            <a:ext cx="509787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忘吃药的晓公子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2465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0ACEC430-9A21-44BF-80ED-AAE4314EBB8F}"/>
              </a:ext>
            </a:extLst>
          </p:cNvPr>
          <p:cNvSpPr/>
          <p:nvPr/>
        </p:nvSpPr>
        <p:spPr>
          <a:xfrm>
            <a:off x="0" y="1"/>
            <a:ext cx="12192000" cy="6857999"/>
          </a:xfrm>
          <a:prstGeom prst="rect">
            <a:avLst/>
          </a:prstGeom>
          <a:gradFill>
            <a:gsLst>
              <a:gs pos="0">
                <a:srgbClr val="CAC689"/>
              </a:gs>
              <a:gs pos="20000">
                <a:srgbClr val="6C9D96"/>
              </a:gs>
              <a:gs pos="100000">
                <a:srgbClr val="ACB6B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xmlns="" id="{0B15478D-E609-4B12-A9F6-DFEE9CC9958C}"/>
              </a:ext>
            </a:extLst>
          </p:cNvPr>
          <p:cNvSpPr/>
          <p:nvPr/>
        </p:nvSpPr>
        <p:spPr>
          <a:xfrm>
            <a:off x="1301750" y="1619301"/>
            <a:ext cx="6096001" cy="5238698"/>
          </a:xfrm>
          <a:custGeom>
            <a:avLst/>
            <a:gdLst>
              <a:gd name="connsiteX0" fmla="*/ 4267019 w 6096001"/>
              <a:gd name="connsiteY0" fmla="*/ 0 h 5238698"/>
              <a:gd name="connsiteX1" fmla="*/ 6096000 w 6096001"/>
              <a:gd name="connsiteY1" fmla="*/ 1031298 h 5238698"/>
              <a:gd name="connsiteX2" fmla="*/ 6096000 w 6096001"/>
              <a:gd name="connsiteY2" fmla="*/ 2400197 h 5238698"/>
              <a:gd name="connsiteX3" fmla="*/ 6096001 w 6096001"/>
              <a:gd name="connsiteY3" fmla="*/ 2400197 h 5238698"/>
              <a:gd name="connsiteX4" fmla="*/ 6096001 w 6096001"/>
              <a:gd name="connsiteY4" fmla="*/ 5238698 h 5238698"/>
              <a:gd name="connsiteX5" fmla="*/ 1 w 6096001"/>
              <a:gd name="connsiteY5" fmla="*/ 5238698 h 5238698"/>
              <a:gd name="connsiteX6" fmla="*/ 1 w 6096001"/>
              <a:gd name="connsiteY6" fmla="*/ 2400198 h 5238698"/>
              <a:gd name="connsiteX7" fmla="*/ 0 w 6096001"/>
              <a:gd name="connsiteY7" fmla="*/ 2400198 h 5238698"/>
              <a:gd name="connsiteX8" fmla="*/ 1 w 6096001"/>
              <a:gd name="connsiteY8" fmla="*/ 2400198 h 5238698"/>
              <a:gd name="connsiteX9" fmla="*/ 1 w 6096001"/>
              <a:gd name="connsiteY9" fmla="*/ 2400197 h 5238698"/>
              <a:gd name="connsiteX10" fmla="*/ 2 w 6096001"/>
              <a:gd name="connsiteY10" fmla="*/ 2400197 h 5238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096001" h="5238698">
                <a:moveTo>
                  <a:pt x="4267019" y="0"/>
                </a:moveTo>
                <a:lnTo>
                  <a:pt x="6096000" y="1031298"/>
                </a:lnTo>
                <a:lnTo>
                  <a:pt x="6096000" y="2400197"/>
                </a:lnTo>
                <a:lnTo>
                  <a:pt x="6096001" y="2400197"/>
                </a:lnTo>
                <a:lnTo>
                  <a:pt x="6096001" y="5238698"/>
                </a:lnTo>
                <a:lnTo>
                  <a:pt x="1" y="5238698"/>
                </a:lnTo>
                <a:lnTo>
                  <a:pt x="1" y="2400198"/>
                </a:lnTo>
                <a:lnTo>
                  <a:pt x="0" y="2400198"/>
                </a:lnTo>
                <a:lnTo>
                  <a:pt x="1" y="2400198"/>
                </a:lnTo>
                <a:lnTo>
                  <a:pt x="1" y="2400197"/>
                </a:lnTo>
                <a:lnTo>
                  <a:pt x="2" y="2400197"/>
                </a:lnTo>
                <a:close/>
              </a:path>
            </a:pathLst>
          </a:custGeom>
          <a:gradFill>
            <a:gsLst>
              <a:gs pos="0">
                <a:srgbClr val="5C9494"/>
              </a:gs>
              <a:gs pos="50000">
                <a:srgbClr val="5A9A9A"/>
              </a:gs>
              <a:gs pos="100000">
                <a:srgbClr val="ACB6B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: 形状 74">
            <a:extLst>
              <a:ext uri="{FF2B5EF4-FFF2-40B4-BE49-F238E27FC236}">
                <a16:creationId xmlns:a16="http://schemas.microsoft.com/office/drawing/2014/main" xmlns="" id="{1BF2D7AD-131A-4B9B-8396-66B491056FC7}"/>
              </a:ext>
            </a:extLst>
          </p:cNvPr>
          <p:cNvSpPr/>
          <p:nvPr/>
        </p:nvSpPr>
        <p:spPr>
          <a:xfrm flipH="1">
            <a:off x="2603500" y="1555852"/>
            <a:ext cx="6096000" cy="5302148"/>
          </a:xfrm>
          <a:custGeom>
            <a:avLst/>
            <a:gdLst>
              <a:gd name="connsiteX0" fmla="*/ 4267019 w 6096000"/>
              <a:gd name="connsiteY0" fmla="*/ 0 h 5302148"/>
              <a:gd name="connsiteX1" fmla="*/ 0 w 6096000"/>
              <a:gd name="connsiteY1" fmla="*/ 2400198 h 5302148"/>
              <a:gd name="connsiteX2" fmla="*/ 0 w 6096000"/>
              <a:gd name="connsiteY2" fmla="*/ 5302148 h 5302148"/>
              <a:gd name="connsiteX3" fmla="*/ 6095999 w 6096000"/>
              <a:gd name="connsiteY3" fmla="*/ 5302148 h 5302148"/>
              <a:gd name="connsiteX4" fmla="*/ 6095999 w 6096000"/>
              <a:gd name="connsiteY4" fmla="*/ 2400198 h 5302148"/>
              <a:gd name="connsiteX5" fmla="*/ 6096000 w 6096000"/>
              <a:gd name="connsiteY5" fmla="*/ 2400198 h 5302148"/>
              <a:gd name="connsiteX6" fmla="*/ 6096000 w 6096000"/>
              <a:gd name="connsiteY6" fmla="*/ 1031298 h 5302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5302148">
                <a:moveTo>
                  <a:pt x="4267019" y="0"/>
                </a:moveTo>
                <a:lnTo>
                  <a:pt x="0" y="2400198"/>
                </a:lnTo>
                <a:lnTo>
                  <a:pt x="0" y="5302148"/>
                </a:lnTo>
                <a:lnTo>
                  <a:pt x="6095999" y="5302148"/>
                </a:lnTo>
                <a:lnTo>
                  <a:pt x="6095999" y="2400198"/>
                </a:lnTo>
                <a:lnTo>
                  <a:pt x="6096000" y="2400198"/>
                </a:lnTo>
                <a:lnTo>
                  <a:pt x="6096000" y="1031298"/>
                </a:lnTo>
                <a:close/>
              </a:path>
            </a:pathLst>
          </a:custGeom>
          <a:gradFill>
            <a:gsLst>
              <a:gs pos="0">
                <a:srgbClr val="5C9494"/>
              </a:gs>
              <a:gs pos="50000">
                <a:srgbClr val="5A9A9A"/>
              </a:gs>
              <a:gs pos="100000">
                <a:srgbClr val="ACB6B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xmlns="" id="{0591AEC1-04A1-404D-9800-C4C8ACA8574B}"/>
              </a:ext>
            </a:extLst>
          </p:cNvPr>
          <p:cNvSpPr/>
          <p:nvPr/>
        </p:nvSpPr>
        <p:spPr>
          <a:xfrm>
            <a:off x="3822699" y="1295400"/>
            <a:ext cx="6096001" cy="5562600"/>
          </a:xfrm>
          <a:custGeom>
            <a:avLst/>
            <a:gdLst>
              <a:gd name="connsiteX0" fmla="*/ 4267020 w 6096001"/>
              <a:gd name="connsiteY0" fmla="*/ 0 h 5562600"/>
              <a:gd name="connsiteX1" fmla="*/ 6096001 w 6096001"/>
              <a:gd name="connsiteY1" fmla="*/ 1031298 h 5562600"/>
              <a:gd name="connsiteX2" fmla="*/ 6096001 w 6096001"/>
              <a:gd name="connsiteY2" fmla="*/ 2400198 h 5562600"/>
              <a:gd name="connsiteX3" fmla="*/ 6096001 w 6096001"/>
              <a:gd name="connsiteY3" fmla="*/ 5562600 h 5562600"/>
              <a:gd name="connsiteX4" fmla="*/ 0 w 6096001"/>
              <a:gd name="connsiteY4" fmla="*/ 5562600 h 5562600"/>
              <a:gd name="connsiteX5" fmla="*/ 0 w 6096001"/>
              <a:gd name="connsiteY5" fmla="*/ 2400198 h 5562600"/>
              <a:gd name="connsiteX6" fmla="*/ 1 w 6096001"/>
              <a:gd name="connsiteY6" fmla="*/ 2400198 h 556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1" h="5562600">
                <a:moveTo>
                  <a:pt x="4267020" y="0"/>
                </a:moveTo>
                <a:lnTo>
                  <a:pt x="6096001" y="1031298"/>
                </a:lnTo>
                <a:lnTo>
                  <a:pt x="6096001" y="2400198"/>
                </a:lnTo>
                <a:lnTo>
                  <a:pt x="6096001" y="5562600"/>
                </a:lnTo>
                <a:lnTo>
                  <a:pt x="0" y="5562600"/>
                </a:lnTo>
                <a:lnTo>
                  <a:pt x="0" y="2400198"/>
                </a:lnTo>
                <a:lnTo>
                  <a:pt x="1" y="2400198"/>
                </a:lnTo>
                <a:close/>
              </a:path>
            </a:pathLst>
          </a:custGeom>
          <a:gradFill>
            <a:gsLst>
              <a:gs pos="0">
                <a:srgbClr val="5C9494"/>
              </a:gs>
              <a:gs pos="50000">
                <a:srgbClr val="5A9A9A"/>
              </a:gs>
              <a:gs pos="100000">
                <a:srgbClr val="ACB6B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xmlns="" id="{9B87C098-81F6-47C1-8E23-F9549095C980}"/>
              </a:ext>
            </a:extLst>
          </p:cNvPr>
          <p:cNvSpPr/>
          <p:nvPr/>
        </p:nvSpPr>
        <p:spPr>
          <a:xfrm>
            <a:off x="1663698" y="1206500"/>
            <a:ext cx="9474202" cy="5651500"/>
          </a:xfrm>
          <a:custGeom>
            <a:avLst/>
            <a:gdLst>
              <a:gd name="connsiteX0" fmla="*/ 7645221 w 9474202"/>
              <a:gd name="connsiteY0" fmla="*/ 0 h 5651500"/>
              <a:gd name="connsiteX1" fmla="*/ 9474202 w 9474202"/>
              <a:gd name="connsiteY1" fmla="*/ 1031298 h 5651500"/>
              <a:gd name="connsiteX2" fmla="*/ 9474202 w 9474202"/>
              <a:gd name="connsiteY2" fmla="*/ 2400198 h 5651500"/>
              <a:gd name="connsiteX3" fmla="*/ 9474201 w 9474202"/>
              <a:gd name="connsiteY3" fmla="*/ 2400198 h 5651500"/>
              <a:gd name="connsiteX4" fmla="*/ 9474201 w 9474202"/>
              <a:gd name="connsiteY4" fmla="*/ 5651500 h 5651500"/>
              <a:gd name="connsiteX5" fmla="*/ 0 w 9474202"/>
              <a:gd name="connsiteY5" fmla="*/ 5651500 h 5651500"/>
              <a:gd name="connsiteX6" fmla="*/ 0 w 9474202"/>
              <a:gd name="connsiteY6" fmla="*/ 2030186 h 5651500"/>
              <a:gd name="connsiteX7" fmla="*/ 2 w 9474202"/>
              <a:gd name="connsiteY7" fmla="*/ 2030186 h 5651500"/>
              <a:gd name="connsiteX8" fmla="*/ 2 w 9474202"/>
              <a:gd name="connsiteY8" fmla="*/ 1120198 h 5651500"/>
              <a:gd name="connsiteX9" fmla="*/ 1828983 w 9474202"/>
              <a:gd name="connsiteY9" fmla="*/ 88900 h 5651500"/>
              <a:gd name="connsiteX10" fmla="*/ 4658080 w 9474202"/>
              <a:gd name="connsiteY10" fmla="*/ 1680267 h 565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474202" h="5651500">
                <a:moveTo>
                  <a:pt x="7645221" y="0"/>
                </a:moveTo>
                <a:lnTo>
                  <a:pt x="9474202" y="1031298"/>
                </a:lnTo>
                <a:lnTo>
                  <a:pt x="9474202" y="2400198"/>
                </a:lnTo>
                <a:lnTo>
                  <a:pt x="9474201" y="2400198"/>
                </a:lnTo>
                <a:lnTo>
                  <a:pt x="9474201" y="5651500"/>
                </a:lnTo>
                <a:lnTo>
                  <a:pt x="0" y="5651500"/>
                </a:lnTo>
                <a:lnTo>
                  <a:pt x="0" y="2030186"/>
                </a:lnTo>
                <a:lnTo>
                  <a:pt x="2" y="2030186"/>
                </a:lnTo>
                <a:lnTo>
                  <a:pt x="2" y="1120198"/>
                </a:lnTo>
                <a:lnTo>
                  <a:pt x="1828983" y="88900"/>
                </a:lnTo>
                <a:lnTo>
                  <a:pt x="4658080" y="1680267"/>
                </a:lnTo>
                <a:close/>
              </a:path>
            </a:pathLst>
          </a:custGeom>
          <a:gradFill>
            <a:gsLst>
              <a:gs pos="0">
                <a:srgbClr val="5C9494"/>
              </a:gs>
              <a:gs pos="50000">
                <a:srgbClr val="5A9A9A"/>
              </a:gs>
              <a:gs pos="100000">
                <a:srgbClr val="ACB6B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xmlns="" id="{42622A70-3E90-4F0D-9A43-FFF3E4A34E79}"/>
              </a:ext>
            </a:extLst>
          </p:cNvPr>
          <p:cNvSpPr/>
          <p:nvPr/>
        </p:nvSpPr>
        <p:spPr>
          <a:xfrm flipH="1">
            <a:off x="150586" y="836488"/>
            <a:ext cx="12041414" cy="6021512"/>
          </a:xfrm>
          <a:custGeom>
            <a:avLst/>
            <a:gdLst>
              <a:gd name="connsiteX0" fmla="*/ 10212433 w 12041414"/>
              <a:gd name="connsiteY0" fmla="*/ 0 h 6021512"/>
              <a:gd name="connsiteX1" fmla="*/ 5945414 w 12041414"/>
              <a:gd name="connsiteY1" fmla="*/ 2400198 h 6021512"/>
              <a:gd name="connsiteX2" fmla="*/ 2081663 w 12041414"/>
              <a:gd name="connsiteY2" fmla="*/ 226839 h 6021512"/>
              <a:gd name="connsiteX3" fmla="*/ 0 w 12041414"/>
              <a:gd name="connsiteY3" fmla="*/ 1313524 h 6021512"/>
              <a:gd name="connsiteX4" fmla="*/ 0 w 12041414"/>
              <a:gd name="connsiteY4" fmla="*/ 6021512 h 6021512"/>
              <a:gd name="connsiteX5" fmla="*/ 12041414 w 12041414"/>
              <a:gd name="connsiteY5" fmla="*/ 6021512 h 6021512"/>
              <a:gd name="connsiteX6" fmla="*/ 12041414 w 12041414"/>
              <a:gd name="connsiteY6" fmla="*/ 2400198 h 6021512"/>
              <a:gd name="connsiteX7" fmla="*/ 12041414 w 12041414"/>
              <a:gd name="connsiteY7" fmla="*/ 1031298 h 6021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041414" h="6021512">
                <a:moveTo>
                  <a:pt x="10212433" y="0"/>
                </a:moveTo>
                <a:lnTo>
                  <a:pt x="5945414" y="2400198"/>
                </a:lnTo>
                <a:lnTo>
                  <a:pt x="2081663" y="226839"/>
                </a:lnTo>
                <a:lnTo>
                  <a:pt x="0" y="1313524"/>
                </a:lnTo>
                <a:lnTo>
                  <a:pt x="0" y="6021512"/>
                </a:lnTo>
                <a:lnTo>
                  <a:pt x="12041414" y="6021512"/>
                </a:lnTo>
                <a:lnTo>
                  <a:pt x="12041414" y="2400198"/>
                </a:lnTo>
                <a:lnTo>
                  <a:pt x="12041414" y="1031298"/>
                </a:lnTo>
                <a:close/>
              </a:path>
            </a:pathLst>
          </a:custGeom>
          <a:gradFill>
            <a:gsLst>
              <a:gs pos="0">
                <a:srgbClr val="537C80"/>
              </a:gs>
              <a:gs pos="50000">
                <a:srgbClr val="5A9A9A"/>
              </a:gs>
              <a:gs pos="100000">
                <a:srgbClr val="ACB6B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xmlns="" id="{32804BE0-39D1-4B1A-8841-419FC0EF352F}"/>
              </a:ext>
            </a:extLst>
          </p:cNvPr>
          <p:cNvSpPr/>
          <p:nvPr/>
        </p:nvSpPr>
        <p:spPr>
          <a:xfrm flipH="1">
            <a:off x="0" y="1071942"/>
            <a:ext cx="12192000" cy="5786058"/>
          </a:xfrm>
          <a:custGeom>
            <a:avLst/>
            <a:gdLst>
              <a:gd name="connsiteX0" fmla="*/ 1454118 w 12192000"/>
              <a:gd name="connsiteY0" fmla="*/ 0 h 5786058"/>
              <a:gd name="connsiteX1" fmla="*/ 0 w 12192000"/>
              <a:gd name="connsiteY1" fmla="*/ 819926 h 5786058"/>
              <a:gd name="connsiteX2" fmla="*/ 0 w 12192000"/>
              <a:gd name="connsiteY2" fmla="*/ 2611058 h 5786058"/>
              <a:gd name="connsiteX3" fmla="*/ 0 w 12192000"/>
              <a:gd name="connsiteY3" fmla="*/ 5786058 h 5786058"/>
              <a:gd name="connsiteX4" fmla="*/ 12192000 w 12192000"/>
              <a:gd name="connsiteY4" fmla="*/ 5786058 h 5786058"/>
              <a:gd name="connsiteX5" fmla="*/ 12192000 w 12192000"/>
              <a:gd name="connsiteY5" fmla="*/ 2611058 h 5786058"/>
              <a:gd name="connsiteX6" fmla="*/ 12192000 w 12192000"/>
              <a:gd name="connsiteY6" fmla="*/ 1242158 h 5786058"/>
              <a:gd name="connsiteX7" fmla="*/ 10363019 w 12192000"/>
              <a:gd name="connsiteY7" fmla="*/ 210860 h 5786058"/>
              <a:gd name="connsiteX8" fmla="*/ 6096000 w 12192000"/>
              <a:gd name="connsiteY8" fmla="*/ 2611058 h 5786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5786058">
                <a:moveTo>
                  <a:pt x="1454118" y="0"/>
                </a:moveTo>
                <a:lnTo>
                  <a:pt x="0" y="819926"/>
                </a:lnTo>
                <a:lnTo>
                  <a:pt x="0" y="2611058"/>
                </a:lnTo>
                <a:lnTo>
                  <a:pt x="0" y="5786058"/>
                </a:lnTo>
                <a:lnTo>
                  <a:pt x="12192000" y="5786058"/>
                </a:lnTo>
                <a:lnTo>
                  <a:pt x="12192000" y="2611058"/>
                </a:lnTo>
                <a:lnTo>
                  <a:pt x="12192000" y="1242158"/>
                </a:lnTo>
                <a:lnTo>
                  <a:pt x="10363019" y="210860"/>
                </a:lnTo>
                <a:lnTo>
                  <a:pt x="6096000" y="2611058"/>
                </a:lnTo>
                <a:close/>
              </a:path>
            </a:pathLst>
          </a:custGeom>
          <a:gradFill>
            <a:gsLst>
              <a:gs pos="0">
                <a:srgbClr val="537C80"/>
              </a:gs>
              <a:gs pos="50000">
                <a:srgbClr val="5A9A9A"/>
              </a:gs>
              <a:gs pos="100000">
                <a:srgbClr val="ACB6B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xmlns="" id="{D1575E75-DF05-4A97-A628-27D021B44737}"/>
              </a:ext>
            </a:extLst>
          </p:cNvPr>
          <p:cNvSpPr/>
          <p:nvPr/>
        </p:nvSpPr>
        <p:spPr>
          <a:xfrm flipH="1">
            <a:off x="0" y="774700"/>
            <a:ext cx="12192000" cy="6083300"/>
          </a:xfrm>
          <a:custGeom>
            <a:avLst/>
            <a:gdLst>
              <a:gd name="connsiteX0" fmla="*/ 0 w 12192000"/>
              <a:gd name="connsiteY0" fmla="*/ 0 h 6083300"/>
              <a:gd name="connsiteX1" fmla="*/ 0 w 12192000"/>
              <a:gd name="connsiteY1" fmla="*/ 3429000 h 6083300"/>
              <a:gd name="connsiteX2" fmla="*/ 0 w 12192000"/>
              <a:gd name="connsiteY2" fmla="*/ 6083300 h 6083300"/>
              <a:gd name="connsiteX3" fmla="*/ 12192000 w 12192000"/>
              <a:gd name="connsiteY3" fmla="*/ 6083300 h 6083300"/>
              <a:gd name="connsiteX4" fmla="*/ 12192000 w 12192000"/>
              <a:gd name="connsiteY4" fmla="*/ 3429000 h 6083300"/>
              <a:gd name="connsiteX5" fmla="*/ 12192000 w 12192000"/>
              <a:gd name="connsiteY5" fmla="*/ 578908 h 6083300"/>
              <a:gd name="connsiteX6" fmla="*/ 11672142 w 12192000"/>
              <a:gd name="connsiteY6" fmla="*/ 292420 h 6083300"/>
              <a:gd name="connsiteX7" fmla="*/ 6096000 w 12192000"/>
              <a:gd name="connsiteY7" fmla="*/ 3429000 h 608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083300">
                <a:moveTo>
                  <a:pt x="0" y="0"/>
                </a:moveTo>
                <a:lnTo>
                  <a:pt x="0" y="3429000"/>
                </a:lnTo>
                <a:lnTo>
                  <a:pt x="0" y="6083300"/>
                </a:lnTo>
                <a:lnTo>
                  <a:pt x="12192000" y="6083300"/>
                </a:lnTo>
                <a:lnTo>
                  <a:pt x="12192000" y="3429000"/>
                </a:lnTo>
                <a:lnTo>
                  <a:pt x="12192000" y="578908"/>
                </a:lnTo>
                <a:lnTo>
                  <a:pt x="11672142" y="292420"/>
                </a:lnTo>
                <a:lnTo>
                  <a:pt x="6096000" y="3429000"/>
                </a:lnTo>
                <a:close/>
              </a:path>
            </a:pathLst>
          </a:custGeom>
          <a:gradFill>
            <a:gsLst>
              <a:gs pos="0">
                <a:srgbClr val="486E71"/>
              </a:gs>
              <a:gs pos="50000">
                <a:srgbClr val="5A9A9A"/>
              </a:gs>
              <a:gs pos="100000">
                <a:srgbClr val="ACB6B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xmlns="" id="{C5A212CC-3B94-4F0E-9079-349F946343D2}"/>
              </a:ext>
            </a:extLst>
          </p:cNvPr>
          <p:cNvSpPr/>
          <p:nvPr/>
        </p:nvSpPr>
        <p:spPr>
          <a:xfrm flipH="1">
            <a:off x="0" y="1130300"/>
            <a:ext cx="12192000" cy="5727700"/>
          </a:xfrm>
          <a:custGeom>
            <a:avLst/>
            <a:gdLst>
              <a:gd name="connsiteX0" fmla="*/ 12192000 w 12192000"/>
              <a:gd name="connsiteY0" fmla="*/ 0 h 5727700"/>
              <a:gd name="connsiteX1" fmla="*/ 6096000 w 12192000"/>
              <a:gd name="connsiteY1" fmla="*/ 3429000 h 5727700"/>
              <a:gd name="connsiteX2" fmla="*/ 2901113 w 12192000"/>
              <a:gd name="connsiteY2" fmla="*/ 1631876 h 5727700"/>
              <a:gd name="connsiteX3" fmla="*/ 630579 w 12192000"/>
              <a:gd name="connsiteY3" fmla="*/ 3045246 h 5727700"/>
              <a:gd name="connsiteX4" fmla="*/ 0 w 12192000"/>
              <a:gd name="connsiteY4" fmla="*/ 2032240 h 5727700"/>
              <a:gd name="connsiteX5" fmla="*/ 0 w 12192000"/>
              <a:gd name="connsiteY5" fmla="*/ 3429000 h 5727700"/>
              <a:gd name="connsiteX6" fmla="*/ 0 w 12192000"/>
              <a:gd name="connsiteY6" fmla="*/ 5727700 h 5727700"/>
              <a:gd name="connsiteX7" fmla="*/ 12192000 w 12192000"/>
              <a:gd name="connsiteY7" fmla="*/ 5727700 h 5727700"/>
              <a:gd name="connsiteX8" fmla="*/ 12192000 w 12192000"/>
              <a:gd name="connsiteY8" fmla="*/ 3429000 h 572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5727700">
                <a:moveTo>
                  <a:pt x="12192000" y="0"/>
                </a:moveTo>
                <a:lnTo>
                  <a:pt x="6096000" y="3429000"/>
                </a:lnTo>
                <a:lnTo>
                  <a:pt x="2901113" y="1631876"/>
                </a:lnTo>
                <a:lnTo>
                  <a:pt x="630579" y="3045246"/>
                </a:lnTo>
                <a:lnTo>
                  <a:pt x="0" y="2032240"/>
                </a:lnTo>
                <a:lnTo>
                  <a:pt x="0" y="3429000"/>
                </a:lnTo>
                <a:lnTo>
                  <a:pt x="0" y="5727700"/>
                </a:lnTo>
                <a:lnTo>
                  <a:pt x="12192000" y="5727700"/>
                </a:lnTo>
                <a:lnTo>
                  <a:pt x="12192000" y="3429000"/>
                </a:lnTo>
                <a:close/>
              </a:path>
            </a:pathLst>
          </a:custGeom>
          <a:gradFill>
            <a:gsLst>
              <a:gs pos="0">
                <a:srgbClr val="405C67"/>
              </a:gs>
              <a:gs pos="50000">
                <a:srgbClr val="5A9A9A"/>
              </a:gs>
              <a:gs pos="100000">
                <a:srgbClr val="ACB6B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xmlns="" id="{743A37D0-7647-4D2F-90DC-48E9F8AD1CA8}"/>
              </a:ext>
            </a:extLst>
          </p:cNvPr>
          <p:cNvSpPr/>
          <p:nvPr/>
        </p:nvSpPr>
        <p:spPr>
          <a:xfrm flipH="1">
            <a:off x="0" y="1422400"/>
            <a:ext cx="12192000" cy="5435600"/>
          </a:xfrm>
          <a:custGeom>
            <a:avLst/>
            <a:gdLst>
              <a:gd name="connsiteX0" fmla="*/ 12192000 w 12192000"/>
              <a:gd name="connsiteY0" fmla="*/ 0 h 5435600"/>
              <a:gd name="connsiteX1" fmla="*/ 6096000 w 12192000"/>
              <a:gd name="connsiteY1" fmla="*/ 3429000 h 5435600"/>
              <a:gd name="connsiteX2" fmla="*/ 0 w 12192000"/>
              <a:gd name="connsiteY2" fmla="*/ 0 h 5435600"/>
              <a:gd name="connsiteX3" fmla="*/ 0 w 12192000"/>
              <a:gd name="connsiteY3" fmla="*/ 3429000 h 5435600"/>
              <a:gd name="connsiteX4" fmla="*/ 0 w 12192000"/>
              <a:gd name="connsiteY4" fmla="*/ 5435600 h 5435600"/>
              <a:gd name="connsiteX5" fmla="*/ 12192000 w 12192000"/>
              <a:gd name="connsiteY5" fmla="*/ 5435600 h 5435600"/>
              <a:gd name="connsiteX6" fmla="*/ 12192000 w 12192000"/>
              <a:gd name="connsiteY6" fmla="*/ 3429000 h 543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435600">
                <a:moveTo>
                  <a:pt x="12192000" y="0"/>
                </a:moveTo>
                <a:lnTo>
                  <a:pt x="6096000" y="3429000"/>
                </a:lnTo>
                <a:lnTo>
                  <a:pt x="0" y="0"/>
                </a:lnTo>
                <a:lnTo>
                  <a:pt x="0" y="3429000"/>
                </a:lnTo>
                <a:lnTo>
                  <a:pt x="0" y="5435600"/>
                </a:lnTo>
                <a:lnTo>
                  <a:pt x="12192000" y="5435600"/>
                </a:lnTo>
                <a:lnTo>
                  <a:pt x="12192000" y="3429000"/>
                </a:lnTo>
                <a:close/>
              </a:path>
            </a:pathLst>
          </a:custGeom>
          <a:gradFill>
            <a:gsLst>
              <a:gs pos="0">
                <a:srgbClr val="405C67"/>
              </a:gs>
              <a:gs pos="50000">
                <a:srgbClr val="5A9A9A"/>
              </a:gs>
              <a:gs pos="100000">
                <a:srgbClr val="ACB6B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xmlns="" id="{D82582E5-2EFC-4044-BA9D-F6A8ED010AFE}"/>
              </a:ext>
            </a:extLst>
          </p:cNvPr>
          <p:cNvSpPr/>
          <p:nvPr/>
        </p:nvSpPr>
        <p:spPr>
          <a:xfrm flipH="1">
            <a:off x="0" y="1714500"/>
            <a:ext cx="12192000" cy="5143500"/>
          </a:xfrm>
          <a:custGeom>
            <a:avLst/>
            <a:gdLst>
              <a:gd name="connsiteX0" fmla="*/ 12192000 w 12192000"/>
              <a:gd name="connsiteY0" fmla="*/ 0 h 5143500"/>
              <a:gd name="connsiteX1" fmla="*/ 6096000 w 12192000"/>
              <a:gd name="connsiteY1" fmla="*/ 3429000 h 5143500"/>
              <a:gd name="connsiteX2" fmla="*/ 0 w 12192000"/>
              <a:gd name="connsiteY2" fmla="*/ 0 h 5143500"/>
              <a:gd name="connsiteX3" fmla="*/ 0 w 12192000"/>
              <a:gd name="connsiteY3" fmla="*/ 3429000 h 5143500"/>
              <a:gd name="connsiteX4" fmla="*/ 0 w 12192000"/>
              <a:gd name="connsiteY4" fmla="*/ 5143500 h 5143500"/>
              <a:gd name="connsiteX5" fmla="*/ 12192000 w 12192000"/>
              <a:gd name="connsiteY5" fmla="*/ 5143500 h 5143500"/>
              <a:gd name="connsiteX6" fmla="*/ 12192000 w 12192000"/>
              <a:gd name="connsiteY6" fmla="*/ 34290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143500">
                <a:moveTo>
                  <a:pt x="12192000" y="0"/>
                </a:moveTo>
                <a:lnTo>
                  <a:pt x="6096000" y="3429000"/>
                </a:lnTo>
                <a:lnTo>
                  <a:pt x="0" y="0"/>
                </a:lnTo>
                <a:lnTo>
                  <a:pt x="0" y="3429000"/>
                </a:lnTo>
                <a:lnTo>
                  <a:pt x="0" y="5143500"/>
                </a:lnTo>
                <a:lnTo>
                  <a:pt x="12192000" y="5143500"/>
                </a:lnTo>
                <a:lnTo>
                  <a:pt x="12192000" y="3429000"/>
                </a:lnTo>
                <a:close/>
              </a:path>
            </a:pathLst>
          </a:custGeom>
          <a:gradFill>
            <a:gsLst>
              <a:gs pos="0">
                <a:srgbClr val="405C67"/>
              </a:gs>
              <a:gs pos="50000">
                <a:srgbClr val="5A9A9A"/>
              </a:gs>
              <a:gs pos="100000">
                <a:srgbClr val="ACB6B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xmlns="" id="{FC5009A6-3399-4FD6-9A89-682E855D006D}"/>
              </a:ext>
            </a:extLst>
          </p:cNvPr>
          <p:cNvSpPr/>
          <p:nvPr/>
        </p:nvSpPr>
        <p:spPr>
          <a:xfrm flipH="1">
            <a:off x="0" y="2260600"/>
            <a:ext cx="12192000" cy="4597400"/>
          </a:xfrm>
          <a:custGeom>
            <a:avLst/>
            <a:gdLst>
              <a:gd name="connsiteX0" fmla="*/ 12192000 w 12192000"/>
              <a:gd name="connsiteY0" fmla="*/ 0 h 4597400"/>
              <a:gd name="connsiteX1" fmla="*/ 6096000 w 12192000"/>
              <a:gd name="connsiteY1" fmla="*/ 3429000 h 4597400"/>
              <a:gd name="connsiteX2" fmla="*/ 0 w 12192000"/>
              <a:gd name="connsiteY2" fmla="*/ 0 h 4597400"/>
              <a:gd name="connsiteX3" fmla="*/ 0 w 12192000"/>
              <a:gd name="connsiteY3" fmla="*/ 3429000 h 4597400"/>
              <a:gd name="connsiteX4" fmla="*/ 0 w 12192000"/>
              <a:gd name="connsiteY4" fmla="*/ 4597400 h 4597400"/>
              <a:gd name="connsiteX5" fmla="*/ 12192000 w 12192000"/>
              <a:gd name="connsiteY5" fmla="*/ 4597400 h 4597400"/>
              <a:gd name="connsiteX6" fmla="*/ 12192000 w 12192000"/>
              <a:gd name="connsiteY6" fmla="*/ 3429000 h 459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4597400">
                <a:moveTo>
                  <a:pt x="12192000" y="0"/>
                </a:moveTo>
                <a:lnTo>
                  <a:pt x="6096000" y="3429000"/>
                </a:lnTo>
                <a:lnTo>
                  <a:pt x="0" y="0"/>
                </a:lnTo>
                <a:lnTo>
                  <a:pt x="0" y="3429000"/>
                </a:lnTo>
                <a:lnTo>
                  <a:pt x="0" y="4597400"/>
                </a:lnTo>
                <a:lnTo>
                  <a:pt x="12192000" y="4597400"/>
                </a:lnTo>
                <a:lnTo>
                  <a:pt x="12192000" y="3429000"/>
                </a:lnTo>
                <a:close/>
              </a:path>
            </a:pathLst>
          </a:custGeom>
          <a:gradFill>
            <a:gsLst>
              <a:gs pos="0">
                <a:srgbClr val="405C67"/>
              </a:gs>
              <a:gs pos="50000">
                <a:srgbClr val="5A9A9A"/>
              </a:gs>
              <a:gs pos="100000">
                <a:srgbClr val="ACB6B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xmlns="" id="{C41AC1F6-B7FE-4B17-AD19-D339D0FB779E}"/>
              </a:ext>
            </a:extLst>
          </p:cNvPr>
          <p:cNvSpPr/>
          <p:nvPr/>
        </p:nvSpPr>
        <p:spPr>
          <a:xfrm flipH="1">
            <a:off x="0" y="2705100"/>
            <a:ext cx="12192000" cy="4152900"/>
          </a:xfrm>
          <a:custGeom>
            <a:avLst/>
            <a:gdLst>
              <a:gd name="connsiteX0" fmla="*/ 12192000 w 12192000"/>
              <a:gd name="connsiteY0" fmla="*/ 0 h 4152900"/>
              <a:gd name="connsiteX1" fmla="*/ 6096000 w 12192000"/>
              <a:gd name="connsiteY1" fmla="*/ 3429000 h 4152900"/>
              <a:gd name="connsiteX2" fmla="*/ 143851 w 12192000"/>
              <a:gd name="connsiteY2" fmla="*/ 80917 h 4152900"/>
              <a:gd name="connsiteX3" fmla="*/ 0 w 12192000"/>
              <a:gd name="connsiteY3" fmla="*/ 161618 h 4152900"/>
              <a:gd name="connsiteX4" fmla="*/ 0 w 12192000"/>
              <a:gd name="connsiteY4" fmla="*/ 3429000 h 4152900"/>
              <a:gd name="connsiteX5" fmla="*/ 0 w 12192000"/>
              <a:gd name="connsiteY5" fmla="*/ 4152900 h 4152900"/>
              <a:gd name="connsiteX6" fmla="*/ 12192000 w 12192000"/>
              <a:gd name="connsiteY6" fmla="*/ 4152900 h 4152900"/>
              <a:gd name="connsiteX7" fmla="*/ 12192000 w 12192000"/>
              <a:gd name="connsiteY7" fmla="*/ 3429000 h 415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152900">
                <a:moveTo>
                  <a:pt x="12192000" y="0"/>
                </a:moveTo>
                <a:lnTo>
                  <a:pt x="6096000" y="3429000"/>
                </a:lnTo>
                <a:lnTo>
                  <a:pt x="143851" y="80917"/>
                </a:lnTo>
                <a:lnTo>
                  <a:pt x="0" y="161618"/>
                </a:lnTo>
                <a:lnTo>
                  <a:pt x="0" y="3429000"/>
                </a:lnTo>
                <a:lnTo>
                  <a:pt x="0" y="4152900"/>
                </a:lnTo>
                <a:lnTo>
                  <a:pt x="12192000" y="4152900"/>
                </a:lnTo>
                <a:lnTo>
                  <a:pt x="12192000" y="3429000"/>
                </a:lnTo>
                <a:close/>
              </a:path>
            </a:pathLst>
          </a:custGeom>
          <a:gradFill>
            <a:gsLst>
              <a:gs pos="0">
                <a:srgbClr val="405C67"/>
              </a:gs>
              <a:gs pos="50000">
                <a:srgbClr val="5A9A9A"/>
              </a:gs>
              <a:gs pos="100000">
                <a:srgbClr val="ACB6B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xmlns="" id="{0B037DE5-9C8F-44AF-9DCC-9BF166B63F6A}"/>
              </a:ext>
            </a:extLst>
          </p:cNvPr>
          <p:cNvSpPr/>
          <p:nvPr/>
        </p:nvSpPr>
        <p:spPr>
          <a:xfrm>
            <a:off x="-1" y="3124200"/>
            <a:ext cx="12192001" cy="3733800"/>
          </a:xfrm>
          <a:custGeom>
            <a:avLst/>
            <a:gdLst>
              <a:gd name="connsiteX0" fmla="*/ 1 w 12192001"/>
              <a:gd name="connsiteY0" fmla="*/ 0 h 3733800"/>
              <a:gd name="connsiteX1" fmla="*/ 6096001 w 12192001"/>
              <a:gd name="connsiteY1" fmla="*/ 3429000 h 3733800"/>
              <a:gd name="connsiteX2" fmla="*/ 12192001 w 12192001"/>
              <a:gd name="connsiteY2" fmla="*/ 0 h 3733800"/>
              <a:gd name="connsiteX3" fmla="*/ 12192001 w 12192001"/>
              <a:gd name="connsiteY3" fmla="*/ 3429000 h 3733800"/>
              <a:gd name="connsiteX4" fmla="*/ 12191999 w 12192001"/>
              <a:gd name="connsiteY4" fmla="*/ 3429000 h 3733800"/>
              <a:gd name="connsiteX5" fmla="*/ 12191999 w 12192001"/>
              <a:gd name="connsiteY5" fmla="*/ 3733800 h 3733800"/>
              <a:gd name="connsiteX6" fmla="*/ 0 w 12192001"/>
              <a:gd name="connsiteY6" fmla="*/ 3733800 h 3733800"/>
              <a:gd name="connsiteX7" fmla="*/ 0 w 12192001"/>
              <a:gd name="connsiteY7" fmla="*/ 3429000 h 3733800"/>
              <a:gd name="connsiteX8" fmla="*/ 1 w 12192001"/>
              <a:gd name="connsiteY8" fmla="*/ 3429000 h 3733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1" h="3733800">
                <a:moveTo>
                  <a:pt x="1" y="0"/>
                </a:moveTo>
                <a:lnTo>
                  <a:pt x="6096001" y="3429000"/>
                </a:lnTo>
                <a:lnTo>
                  <a:pt x="12192001" y="0"/>
                </a:lnTo>
                <a:lnTo>
                  <a:pt x="12192001" y="3429000"/>
                </a:lnTo>
                <a:lnTo>
                  <a:pt x="12191999" y="3429000"/>
                </a:lnTo>
                <a:lnTo>
                  <a:pt x="12191999" y="3733800"/>
                </a:lnTo>
                <a:lnTo>
                  <a:pt x="0" y="3733800"/>
                </a:lnTo>
                <a:lnTo>
                  <a:pt x="0" y="3429000"/>
                </a:lnTo>
                <a:lnTo>
                  <a:pt x="1" y="3429000"/>
                </a:lnTo>
                <a:close/>
              </a:path>
            </a:pathLst>
          </a:custGeom>
          <a:gradFill>
            <a:gsLst>
              <a:gs pos="0">
                <a:srgbClr val="405C67"/>
              </a:gs>
              <a:gs pos="50000">
                <a:srgbClr val="5A9A9A"/>
              </a:gs>
              <a:gs pos="100000">
                <a:srgbClr val="ACB6B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84FABAF1-A988-421C-98BD-E2BE7FB2680C}"/>
              </a:ext>
            </a:extLst>
          </p:cNvPr>
          <p:cNvSpPr/>
          <p:nvPr/>
        </p:nvSpPr>
        <p:spPr>
          <a:xfrm flipH="1">
            <a:off x="0" y="342900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0 w 12192000"/>
              <a:gd name="connsiteY1" fmla="*/ 3429000 h 3429000"/>
              <a:gd name="connsiteX2" fmla="*/ 6096000 w 12192000"/>
              <a:gd name="connsiteY2" fmla="*/ 3429000 h 3429000"/>
              <a:gd name="connsiteX3" fmla="*/ 12192000 w 12192000"/>
              <a:gd name="connsiteY3" fmla="*/ 0 h 3429000"/>
              <a:gd name="connsiteX4" fmla="*/ 6096000 w 12192000"/>
              <a:gd name="connsiteY4" fmla="*/ 3429000 h 3429000"/>
              <a:gd name="connsiteX5" fmla="*/ 12192000 w 12192000"/>
              <a:gd name="connsiteY5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0" y="3429000"/>
                </a:lnTo>
                <a:lnTo>
                  <a:pt x="6096000" y="3429000"/>
                </a:lnTo>
                <a:close/>
                <a:moveTo>
                  <a:pt x="12192000" y="0"/>
                </a:moveTo>
                <a:lnTo>
                  <a:pt x="6096000" y="3429000"/>
                </a:lnTo>
                <a:lnTo>
                  <a:pt x="12192000" y="3429000"/>
                </a:lnTo>
                <a:close/>
              </a:path>
            </a:pathLst>
          </a:custGeom>
          <a:gradFill>
            <a:gsLst>
              <a:gs pos="0">
                <a:srgbClr val="405C67"/>
              </a:gs>
              <a:gs pos="50000">
                <a:srgbClr val="5A9A9A"/>
              </a:gs>
              <a:gs pos="100000">
                <a:srgbClr val="ACB6B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E6E097C7-6562-4AC1-8349-80C64EA43904}"/>
              </a:ext>
            </a:extLst>
          </p:cNvPr>
          <p:cNvSpPr txBox="1"/>
          <p:nvPr/>
        </p:nvSpPr>
        <p:spPr>
          <a:xfrm>
            <a:off x="3048000" y="1494263"/>
            <a:ext cx="6096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spc="600">
                <a:solidFill>
                  <a:schemeClr val="bg1"/>
                </a:solidFill>
                <a:latin typeface="Museo 100" panose="02000000000000000000" pitchFamily="50" charset="0"/>
              </a:rPr>
              <a:t>MONUMENT VALLEY</a:t>
            </a:r>
            <a:endParaRPr lang="zh-CN" altLang="en-US" sz="6600" spc="600">
              <a:solidFill>
                <a:schemeClr val="bg1"/>
              </a:solidFill>
              <a:latin typeface="Museo 100" panose="02000000000000000000" pitchFamily="50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BAFF553E-99EC-46C3-8843-714F5BA058EE}"/>
              </a:ext>
            </a:extLst>
          </p:cNvPr>
          <p:cNvSpPr txBox="1"/>
          <p:nvPr/>
        </p:nvSpPr>
        <p:spPr>
          <a:xfrm>
            <a:off x="4597399" y="3662571"/>
            <a:ext cx="29972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Museo 100" panose="02000000000000000000" pitchFamily="50" charset="0"/>
              </a:rPr>
              <a:t>POWER YOUR POINT</a:t>
            </a:r>
            <a:endParaRPr lang="zh-CN" altLang="en-US" sz="1600">
              <a:solidFill>
                <a:schemeClr val="bg1"/>
              </a:solidFill>
              <a:latin typeface="Museo 100" panose="02000000000000000000" pitchFamily="50" charset="0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92918B67-CFA1-4133-AAF8-4CA54213464F}"/>
              </a:ext>
            </a:extLst>
          </p:cNvPr>
          <p:cNvGrpSpPr/>
          <p:nvPr/>
        </p:nvGrpSpPr>
        <p:grpSpPr>
          <a:xfrm>
            <a:off x="5447393" y="4600120"/>
            <a:ext cx="1297214" cy="1297214"/>
            <a:chOff x="5326289" y="5035550"/>
            <a:chExt cx="1297214" cy="129721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09A5B0D5-8459-4E4F-98A0-C2588AF68054}"/>
                </a:ext>
              </a:extLst>
            </p:cNvPr>
            <p:cNvSpPr txBox="1"/>
            <p:nvPr/>
          </p:nvSpPr>
          <p:spPr>
            <a:xfrm>
              <a:off x="5326289" y="5530269"/>
              <a:ext cx="12972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>
                  <a:solidFill>
                    <a:schemeClr val="bg1"/>
                  </a:solidFill>
                  <a:latin typeface="Museo 100" panose="02000000000000000000" pitchFamily="50" charset="0"/>
                </a:rPr>
                <a:t>TEXT HERE</a:t>
              </a:r>
              <a:endParaRPr lang="zh-CN" altLang="en-US" sz="1400">
                <a:solidFill>
                  <a:schemeClr val="bg1"/>
                </a:solidFill>
                <a:latin typeface="Museo 100" panose="02000000000000000000" pitchFamily="50" charset="0"/>
              </a:endParaRP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09221A62-6477-424A-9C42-88ED339CF5EE}"/>
                </a:ext>
              </a:extLst>
            </p:cNvPr>
            <p:cNvSpPr/>
            <p:nvPr/>
          </p:nvSpPr>
          <p:spPr>
            <a:xfrm>
              <a:off x="5326289" y="5035550"/>
              <a:ext cx="1297214" cy="129721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PA-组合 447">
            <a:extLst>
              <a:ext uri="{FF2B5EF4-FFF2-40B4-BE49-F238E27FC236}">
                <a16:creationId xmlns:a16="http://schemas.microsoft.com/office/drawing/2014/main" xmlns="" id="{698227F3-DF69-49E6-9C99-43719C0BBE95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603500" y="858402"/>
            <a:ext cx="251697" cy="251697"/>
            <a:chOff x="7053829" y="1579999"/>
            <a:chExt cx="251697" cy="251697"/>
          </a:xfrm>
        </p:grpSpPr>
        <p:sp>
          <p:nvSpPr>
            <p:cNvPr id="30" name="PA-椭圆 448">
              <a:extLst>
                <a:ext uri="{FF2B5EF4-FFF2-40B4-BE49-F238E27FC236}">
                  <a16:creationId xmlns:a16="http://schemas.microsoft.com/office/drawing/2014/main" xmlns="" id="{7353CFF7-A6A1-4EA9-86C0-6DD1FC9770E6}"/>
                </a:ext>
              </a:extLst>
            </p:cNvPr>
            <p:cNvSpPr/>
            <p:nvPr>
              <p:custDataLst>
                <p:tags r:id="rId41"/>
              </p:custDataLst>
            </p:nvPr>
          </p:nvSpPr>
          <p:spPr>
            <a:xfrm>
              <a:off x="7053829" y="1579999"/>
              <a:ext cx="251697" cy="251697"/>
            </a:xfrm>
            <a:prstGeom prst="ellipse">
              <a:avLst/>
            </a:prstGeom>
            <a:solidFill>
              <a:srgbClr val="5C9494"/>
            </a:soli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PA-椭圆 449">
              <a:extLst>
                <a:ext uri="{FF2B5EF4-FFF2-40B4-BE49-F238E27FC236}">
                  <a16:creationId xmlns:a16="http://schemas.microsoft.com/office/drawing/2014/main" xmlns="" id="{B73275EC-B7C1-4203-BE11-D3EDF9ADEF2D}"/>
                </a:ext>
              </a:extLst>
            </p:cNvPr>
            <p:cNvSpPr/>
            <p:nvPr>
              <p:custDataLst>
                <p:tags r:id="rId42"/>
              </p:custDataLst>
            </p:nvPr>
          </p:nvSpPr>
          <p:spPr>
            <a:xfrm flipV="1">
              <a:off x="7151310" y="1677480"/>
              <a:ext cx="56734" cy="56734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PA-组合 447">
            <a:extLst>
              <a:ext uri="{FF2B5EF4-FFF2-40B4-BE49-F238E27FC236}">
                <a16:creationId xmlns:a16="http://schemas.microsoft.com/office/drawing/2014/main" xmlns="" id="{8F5415AF-4361-4E9E-83EA-D6953AC6C7C6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223901" y="1113554"/>
            <a:ext cx="251697" cy="251697"/>
            <a:chOff x="7053829" y="1579999"/>
            <a:chExt cx="251697" cy="251697"/>
          </a:xfrm>
        </p:grpSpPr>
        <p:sp>
          <p:nvSpPr>
            <p:cNvPr id="51" name="PA-椭圆 448">
              <a:extLst>
                <a:ext uri="{FF2B5EF4-FFF2-40B4-BE49-F238E27FC236}">
                  <a16:creationId xmlns:a16="http://schemas.microsoft.com/office/drawing/2014/main" xmlns="" id="{652F662C-43C5-4EB4-A446-7465928A3A3C}"/>
                </a:ext>
              </a:extLst>
            </p:cNvPr>
            <p:cNvSpPr/>
            <p:nvPr>
              <p:custDataLst>
                <p:tags r:id="rId39"/>
              </p:custDataLst>
            </p:nvPr>
          </p:nvSpPr>
          <p:spPr>
            <a:xfrm>
              <a:off x="7053829" y="1579999"/>
              <a:ext cx="251697" cy="251697"/>
            </a:xfrm>
            <a:prstGeom prst="ellipse">
              <a:avLst/>
            </a:prstGeom>
            <a:solidFill>
              <a:srgbClr val="5C9494"/>
            </a:soli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PA-椭圆 449">
              <a:extLst>
                <a:ext uri="{FF2B5EF4-FFF2-40B4-BE49-F238E27FC236}">
                  <a16:creationId xmlns:a16="http://schemas.microsoft.com/office/drawing/2014/main" xmlns="" id="{2E8973BE-B25E-4598-B676-52A9CCC9B31E}"/>
                </a:ext>
              </a:extLst>
            </p:cNvPr>
            <p:cNvSpPr/>
            <p:nvPr>
              <p:custDataLst>
                <p:tags r:id="rId40"/>
              </p:custDataLst>
            </p:nvPr>
          </p:nvSpPr>
          <p:spPr>
            <a:xfrm flipV="1">
              <a:off x="7151310" y="1677480"/>
              <a:ext cx="56734" cy="56734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PA-组合 447">
            <a:extLst>
              <a:ext uri="{FF2B5EF4-FFF2-40B4-BE49-F238E27FC236}">
                <a16:creationId xmlns:a16="http://schemas.microsoft.com/office/drawing/2014/main" xmlns="" id="{0F3DE1A6-E19B-4B80-A7D2-3BBA70D6B5EA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5132526" y="819404"/>
            <a:ext cx="251697" cy="251697"/>
            <a:chOff x="7053829" y="1579999"/>
            <a:chExt cx="251697" cy="251697"/>
          </a:xfrm>
        </p:grpSpPr>
        <p:sp>
          <p:nvSpPr>
            <p:cNvPr id="56" name="PA-椭圆 448">
              <a:extLst>
                <a:ext uri="{FF2B5EF4-FFF2-40B4-BE49-F238E27FC236}">
                  <a16:creationId xmlns:a16="http://schemas.microsoft.com/office/drawing/2014/main" xmlns="" id="{E1705002-2C62-432E-9848-05312C7B9452}"/>
                </a:ext>
              </a:extLst>
            </p:cNvPr>
            <p:cNvSpPr/>
            <p:nvPr>
              <p:custDataLst>
                <p:tags r:id="rId37"/>
              </p:custDataLst>
            </p:nvPr>
          </p:nvSpPr>
          <p:spPr>
            <a:xfrm>
              <a:off x="7053829" y="1579999"/>
              <a:ext cx="251697" cy="251697"/>
            </a:xfrm>
            <a:prstGeom prst="ellipse">
              <a:avLst/>
            </a:prstGeom>
            <a:solidFill>
              <a:srgbClr val="5C9494"/>
            </a:soli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PA-椭圆 449">
              <a:extLst>
                <a:ext uri="{FF2B5EF4-FFF2-40B4-BE49-F238E27FC236}">
                  <a16:creationId xmlns:a16="http://schemas.microsoft.com/office/drawing/2014/main" xmlns="" id="{D2B4C1CE-0885-4038-B592-1ED8639E0CFE}"/>
                </a:ext>
              </a:extLst>
            </p:cNvPr>
            <p:cNvSpPr/>
            <p:nvPr>
              <p:custDataLst>
                <p:tags r:id="rId38"/>
              </p:custDataLst>
            </p:nvPr>
          </p:nvSpPr>
          <p:spPr>
            <a:xfrm flipV="1">
              <a:off x="7151310" y="1677480"/>
              <a:ext cx="56734" cy="56734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PA-组合 447">
            <a:extLst>
              <a:ext uri="{FF2B5EF4-FFF2-40B4-BE49-F238E27FC236}">
                <a16:creationId xmlns:a16="http://schemas.microsoft.com/office/drawing/2014/main" xmlns="" id="{C302EFB6-26DF-45E2-B4CC-BE12B27C7924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7174419" y="776328"/>
            <a:ext cx="251697" cy="251697"/>
            <a:chOff x="7053829" y="1579999"/>
            <a:chExt cx="251697" cy="251697"/>
          </a:xfrm>
        </p:grpSpPr>
        <p:sp>
          <p:nvSpPr>
            <p:cNvPr id="62" name="PA-椭圆 448">
              <a:extLst>
                <a:ext uri="{FF2B5EF4-FFF2-40B4-BE49-F238E27FC236}">
                  <a16:creationId xmlns:a16="http://schemas.microsoft.com/office/drawing/2014/main" xmlns="" id="{7D03AC83-3DE1-4147-9791-D17426998163}"/>
                </a:ext>
              </a:extLst>
            </p:cNvPr>
            <p:cNvSpPr/>
            <p:nvPr>
              <p:custDataLst>
                <p:tags r:id="rId35"/>
              </p:custDataLst>
            </p:nvPr>
          </p:nvSpPr>
          <p:spPr>
            <a:xfrm>
              <a:off x="7053829" y="1579999"/>
              <a:ext cx="251697" cy="251697"/>
            </a:xfrm>
            <a:prstGeom prst="ellipse">
              <a:avLst/>
            </a:prstGeom>
            <a:solidFill>
              <a:srgbClr val="5C9494"/>
            </a:soli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PA-椭圆 449">
              <a:extLst>
                <a:ext uri="{FF2B5EF4-FFF2-40B4-BE49-F238E27FC236}">
                  <a16:creationId xmlns:a16="http://schemas.microsoft.com/office/drawing/2014/main" xmlns="" id="{FCEC603C-C7B8-43B4-A7E8-6D5CED51D4F7}"/>
                </a:ext>
              </a:extLst>
            </p:cNvPr>
            <p:cNvSpPr/>
            <p:nvPr>
              <p:custDataLst>
                <p:tags r:id="rId36"/>
              </p:custDataLst>
            </p:nvPr>
          </p:nvSpPr>
          <p:spPr>
            <a:xfrm flipV="1">
              <a:off x="7151310" y="1677480"/>
              <a:ext cx="56734" cy="56734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PA-组合 447">
            <a:extLst>
              <a:ext uri="{FF2B5EF4-FFF2-40B4-BE49-F238E27FC236}">
                <a16:creationId xmlns:a16="http://schemas.microsoft.com/office/drawing/2014/main" xmlns="" id="{E85CEB69-47C6-4CE8-A391-7CABC9889DCE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7913250" y="846853"/>
            <a:ext cx="251697" cy="251697"/>
            <a:chOff x="7053829" y="1579999"/>
            <a:chExt cx="251697" cy="251697"/>
          </a:xfrm>
        </p:grpSpPr>
        <p:sp>
          <p:nvSpPr>
            <p:cNvPr id="68" name="PA-椭圆 448">
              <a:extLst>
                <a:ext uri="{FF2B5EF4-FFF2-40B4-BE49-F238E27FC236}">
                  <a16:creationId xmlns:a16="http://schemas.microsoft.com/office/drawing/2014/main" xmlns="" id="{4E71D4C0-CC1A-4BBB-8945-844611D8AFDF}"/>
                </a:ext>
              </a:extLst>
            </p:cNvPr>
            <p:cNvSpPr/>
            <p:nvPr>
              <p:custDataLst>
                <p:tags r:id="rId33"/>
              </p:custDataLst>
            </p:nvPr>
          </p:nvSpPr>
          <p:spPr>
            <a:xfrm>
              <a:off x="7053829" y="1579999"/>
              <a:ext cx="251697" cy="251697"/>
            </a:xfrm>
            <a:prstGeom prst="ellipse">
              <a:avLst/>
            </a:prstGeom>
            <a:solidFill>
              <a:srgbClr val="5C9494"/>
            </a:soli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PA-椭圆 449">
              <a:extLst>
                <a:ext uri="{FF2B5EF4-FFF2-40B4-BE49-F238E27FC236}">
                  <a16:creationId xmlns:a16="http://schemas.microsoft.com/office/drawing/2014/main" xmlns="" id="{A4D9C5BC-B2AE-40DD-AAD9-55F891E656CC}"/>
                </a:ext>
              </a:extLst>
            </p:cNvPr>
            <p:cNvSpPr/>
            <p:nvPr>
              <p:custDataLst>
                <p:tags r:id="rId34"/>
              </p:custDataLst>
            </p:nvPr>
          </p:nvSpPr>
          <p:spPr>
            <a:xfrm flipV="1">
              <a:off x="7151310" y="1677480"/>
              <a:ext cx="56734" cy="56734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PA-组合 447">
            <a:extLst>
              <a:ext uri="{FF2B5EF4-FFF2-40B4-BE49-F238E27FC236}">
                <a16:creationId xmlns:a16="http://schemas.microsoft.com/office/drawing/2014/main" xmlns="" id="{F2621B08-1931-41DE-87EF-CE7468641BDD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6492910" y="1292505"/>
            <a:ext cx="251697" cy="251697"/>
            <a:chOff x="7053829" y="1579999"/>
            <a:chExt cx="251697" cy="251697"/>
          </a:xfrm>
        </p:grpSpPr>
        <p:sp>
          <p:nvSpPr>
            <p:cNvPr id="72" name="PA-椭圆 448">
              <a:extLst>
                <a:ext uri="{FF2B5EF4-FFF2-40B4-BE49-F238E27FC236}">
                  <a16:creationId xmlns:a16="http://schemas.microsoft.com/office/drawing/2014/main" xmlns="" id="{8BDF0653-6701-46E2-BBB0-4AAA49FD7F20}"/>
                </a:ext>
              </a:extLst>
            </p:cNvPr>
            <p:cNvSpPr/>
            <p:nvPr>
              <p:custDataLst>
                <p:tags r:id="rId31"/>
              </p:custDataLst>
            </p:nvPr>
          </p:nvSpPr>
          <p:spPr>
            <a:xfrm>
              <a:off x="7053829" y="1579999"/>
              <a:ext cx="251697" cy="251697"/>
            </a:xfrm>
            <a:prstGeom prst="ellipse">
              <a:avLst/>
            </a:prstGeom>
            <a:solidFill>
              <a:srgbClr val="5C9494"/>
            </a:soli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PA-椭圆 449">
              <a:extLst>
                <a:ext uri="{FF2B5EF4-FFF2-40B4-BE49-F238E27FC236}">
                  <a16:creationId xmlns:a16="http://schemas.microsoft.com/office/drawing/2014/main" xmlns="" id="{32EFB6AB-748D-49B3-9235-8ABE2CF87FCE}"/>
                </a:ext>
              </a:extLst>
            </p:cNvPr>
            <p:cNvSpPr/>
            <p:nvPr>
              <p:custDataLst>
                <p:tags r:id="rId32"/>
              </p:custDataLst>
            </p:nvPr>
          </p:nvSpPr>
          <p:spPr>
            <a:xfrm flipV="1">
              <a:off x="7151310" y="1677480"/>
              <a:ext cx="56734" cy="56734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PA-组合 447">
            <a:extLst>
              <a:ext uri="{FF2B5EF4-FFF2-40B4-BE49-F238E27FC236}">
                <a16:creationId xmlns:a16="http://schemas.microsoft.com/office/drawing/2014/main" xmlns="" id="{96E3206C-70CF-4235-9C30-26E0D1AF257E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904910" y="115395"/>
            <a:ext cx="251697" cy="251697"/>
            <a:chOff x="7053829" y="1579999"/>
            <a:chExt cx="251697" cy="251697"/>
          </a:xfrm>
        </p:grpSpPr>
        <p:sp>
          <p:nvSpPr>
            <p:cNvPr id="79" name="PA-椭圆 448">
              <a:extLst>
                <a:ext uri="{FF2B5EF4-FFF2-40B4-BE49-F238E27FC236}">
                  <a16:creationId xmlns:a16="http://schemas.microsoft.com/office/drawing/2014/main" xmlns="" id="{4DB0343F-CF39-439E-BCE6-9D261FBBE8A1}"/>
                </a:ext>
              </a:extLst>
            </p:cNvPr>
            <p:cNvSpPr/>
            <p:nvPr>
              <p:custDataLst>
                <p:tags r:id="rId29"/>
              </p:custDataLst>
            </p:nvPr>
          </p:nvSpPr>
          <p:spPr>
            <a:xfrm>
              <a:off x="7053829" y="1579999"/>
              <a:ext cx="251697" cy="251697"/>
            </a:xfrm>
            <a:prstGeom prst="ellipse">
              <a:avLst/>
            </a:prstGeom>
            <a:solidFill>
              <a:srgbClr val="5C9494"/>
            </a:soli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PA-椭圆 449">
              <a:extLst>
                <a:ext uri="{FF2B5EF4-FFF2-40B4-BE49-F238E27FC236}">
                  <a16:creationId xmlns:a16="http://schemas.microsoft.com/office/drawing/2014/main" xmlns="" id="{86587009-392A-49A1-8986-04C26EE90390}"/>
                </a:ext>
              </a:extLst>
            </p:cNvPr>
            <p:cNvSpPr/>
            <p:nvPr>
              <p:custDataLst>
                <p:tags r:id="rId30"/>
              </p:custDataLst>
            </p:nvPr>
          </p:nvSpPr>
          <p:spPr>
            <a:xfrm flipV="1">
              <a:off x="7151310" y="1677480"/>
              <a:ext cx="56734" cy="56734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PA-组合 447">
            <a:extLst>
              <a:ext uri="{FF2B5EF4-FFF2-40B4-BE49-F238E27FC236}">
                <a16:creationId xmlns:a16="http://schemas.microsoft.com/office/drawing/2014/main" xmlns="" id="{E332E839-A39D-4A0C-8B68-108A9F693FD4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10052625" y="713783"/>
            <a:ext cx="251697" cy="251697"/>
            <a:chOff x="7053829" y="1579999"/>
            <a:chExt cx="251697" cy="251697"/>
          </a:xfrm>
        </p:grpSpPr>
        <p:sp>
          <p:nvSpPr>
            <p:cNvPr id="85" name="PA-椭圆 448">
              <a:extLst>
                <a:ext uri="{FF2B5EF4-FFF2-40B4-BE49-F238E27FC236}">
                  <a16:creationId xmlns:a16="http://schemas.microsoft.com/office/drawing/2014/main" xmlns="" id="{AABF6ABA-993D-4453-82D6-0AF0C11C7592}"/>
                </a:ext>
              </a:extLst>
            </p:cNvPr>
            <p:cNvSpPr/>
            <p:nvPr>
              <p:custDataLst>
                <p:tags r:id="rId27"/>
              </p:custDataLst>
            </p:nvPr>
          </p:nvSpPr>
          <p:spPr>
            <a:xfrm>
              <a:off x="7053829" y="1579999"/>
              <a:ext cx="251697" cy="251697"/>
            </a:xfrm>
            <a:prstGeom prst="ellipse">
              <a:avLst/>
            </a:prstGeom>
            <a:solidFill>
              <a:srgbClr val="5C9494"/>
            </a:soli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PA-椭圆 449">
              <a:extLst>
                <a:ext uri="{FF2B5EF4-FFF2-40B4-BE49-F238E27FC236}">
                  <a16:creationId xmlns:a16="http://schemas.microsoft.com/office/drawing/2014/main" xmlns="" id="{ADDDD1AF-CC79-48F4-BF4D-C2209B98395B}"/>
                </a:ext>
              </a:extLst>
            </p:cNvPr>
            <p:cNvSpPr/>
            <p:nvPr>
              <p:custDataLst>
                <p:tags r:id="rId28"/>
              </p:custDataLst>
            </p:nvPr>
          </p:nvSpPr>
          <p:spPr>
            <a:xfrm flipV="1">
              <a:off x="7151310" y="1677480"/>
              <a:ext cx="56734" cy="56734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7" name="PA-组合 447">
            <a:extLst>
              <a:ext uri="{FF2B5EF4-FFF2-40B4-BE49-F238E27FC236}">
                <a16:creationId xmlns:a16="http://schemas.microsoft.com/office/drawing/2014/main" xmlns="" id="{788211B2-35BC-44C9-9BF8-5044A0ED9B35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11128201" y="1107203"/>
            <a:ext cx="251697" cy="251697"/>
            <a:chOff x="7053829" y="1579999"/>
            <a:chExt cx="251697" cy="251697"/>
          </a:xfrm>
        </p:grpSpPr>
        <p:sp>
          <p:nvSpPr>
            <p:cNvPr id="88" name="PA-椭圆 448">
              <a:extLst>
                <a:ext uri="{FF2B5EF4-FFF2-40B4-BE49-F238E27FC236}">
                  <a16:creationId xmlns:a16="http://schemas.microsoft.com/office/drawing/2014/main" xmlns="" id="{1B014E06-6141-4D03-8970-758A7D749648}"/>
                </a:ext>
              </a:extLst>
            </p:cNvPr>
            <p:cNvSpPr/>
            <p:nvPr>
              <p:custDataLst>
                <p:tags r:id="rId25"/>
              </p:custDataLst>
            </p:nvPr>
          </p:nvSpPr>
          <p:spPr>
            <a:xfrm>
              <a:off x="7053829" y="1579999"/>
              <a:ext cx="251697" cy="251697"/>
            </a:xfrm>
            <a:prstGeom prst="ellipse">
              <a:avLst/>
            </a:prstGeom>
            <a:solidFill>
              <a:srgbClr val="5C9494"/>
            </a:soli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PA-椭圆 449">
              <a:extLst>
                <a:ext uri="{FF2B5EF4-FFF2-40B4-BE49-F238E27FC236}">
                  <a16:creationId xmlns:a16="http://schemas.microsoft.com/office/drawing/2014/main" xmlns="" id="{2DB1C11F-6F28-4E5B-BC70-F0FCAB18D158}"/>
                </a:ext>
              </a:extLst>
            </p:cNvPr>
            <p:cNvSpPr/>
            <p:nvPr>
              <p:custDataLst>
                <p:tags r:id="rId26"/>
              </p:custDataLst>
            </p:nvPr>
          </p:nvSpPr>
          <p:spPr>
            <a:xfrm flipV="1">
              <a:off x="7151310" y="1677480"/>
              <a:ext cx="56734" cy="56734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3" name="PA-组合 447">
            <a:extLst>
              <a:ext uri="{FF2B5EF4-FFF2-40B4-BE49-F238E27FC236}">
                <a16:creationId xmlns:a16="http://schemas.microsoft.com/office/drawing/2014/main" xmlns="" id="{3BA00D07-2CCF-4100-8066-D95F9187F7D0}"/>
              </a:ext>
            </a:extLst>
          </p:cNvPr>
          <p:cNvGrpSpPr/>
          <p:nvPr>
            <p:custDataLst>
              <p:tags r:id="rId10"/>
            </p:custDataLst>
          </p:nvPr>
        </p:nvGrpSpPr>
        <p:grpSpPr>
          <a:xfrm>
            <a:off x="9144000" y="87027"/>
            <a:ext cx="251697" cy="251697"/>
            <a:chOff x="7053829" y="1579999"/>
            <a:chExt cx="251697" cy="251697"/>
          </a:xfrm>
        </p:grpSpPr>
        <p:sp>
          <p:nvSpPr>
            <p:cNvPr id="94" name="PA-椭圆 448">
              <a:extLst>
                <a:ext uri="{FF2B5EF4-FFF2-40B4-BE49-F238E27FC236}">
                  <a16:creationId xmlns:a16="http://schemas.microsoft.com/office/drawing/2014/main" xmlns="" id="{3E6D475D-264D-4272-B5E6-940A2143A6B6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>
            <a:xfrm>
              <a:off x="7053829" y="1579999"/>
              <a:ext cx="251697" cy="251697"/>
            </a:xfrm>
            <a:prstGeom prst="ellipse">
              <a:avLst/>
            </a:prstGeom>
            <a:solidFill>
              <a:srgbClr val="5C9494"/>
            </a:soli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PA-椭圆 449">
              <a:extLst>
                <a:ext uri="{FF2B5EF4-FFF2-40B4-BE49-F238E27FC236}">
                  <a16:creationId xmlns:a16="http://schemas.microsoft.com/office/drawing/2014/main" xmlns="" id="{F24A15D1-06BA-4D0E-9A32-560661E5D693}"/>
                </a:ext>
              </a:extLst>
            </p:cNvPr>
            <p:cNvSpPr/>
            <p:nvPr>
              <p:custDataLst>
                <p:tags r:id="rId24"/>
              </p:custDataLst>
            </p:nvPr>
          </p:nvSpPr>
          <p:spPr>
            <a:xfrm flipV="1">
              <a:off x="7151310" y="1677480"/>
              <a:ext cx="56734" cy="56734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6" name="PA-组合 447">
            <a:extLst>
              <a:ext uri="{FF2B5EF4-FFF2-40B4-BE49-F238E27FC236}">
                <a16:creationId xmlns:a16="http://schemas.microsoft.com/office/drawing/2014/main" xmlns="" id="{62720145-C996-4293-8C4C-8F89CE7741E0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>
            <a:off x="1689796" y="438741"/>
            <a:ext cx="251697" cy="251697"/>
            <a:chOff x="7053829" y="1579999"/>
            <a:chExt cx="251697" cy="251697"/>
          </a:xfrm>
        </p:grpSpPr>
        <p:sp>
          <p:nvSpPr>
            <p:cNvPr id="97" name="PA-椭圆 448">
              <a:extLst>
                <a:ext uri="{FF2B5EF4-FFF2-40B4-BE49-F238E27FC236}">
                  <a16:creationId xmlns:a16="http://schemas.microsoft.com/office/drawing/2014/main" xmlns="" id="{4C8E65FC-171B-44DD-A8A6-D91605EEDE3D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>
              <a:off x="7053829" y="1579999"/>
              <a:ext cx="251697" cy="251697"/>
            </a:xfrm>
            <a:prstGeom prst="ellipse">
              <a:avLst/>
            </a:prstGeom>
            <a:solidFill>
              <a:srgbClr val="5C9494"/>
            </a:soli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PA-椭圆 449">
              <a:extLst>
                <a:ext uri="{FF2B5EF4-FFF2-40B4-BE49-F238E27FC236}">
                  <a16:creationId xmlns:a16="http://schemas.microsoft.com/office/drawing/2014/main" xmlns="" id="{259412D8-6DB7-4DB2-8994-13517BF1733A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>
            <a:xfrm flipV="1">
              <a:off x="7151310" y="1677480"/>
              <a:ext cx="56734" cy="56734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9" name="PA-组合 447">
            <a:extLst>
              <a:ext uri="{FF2B5EF4-FFF2-40B4-BE49-F238E27FC236}">
                <a16:creationId xmlns:a16="http://schemas.microsoft.com/office/drawing/2014/main" xmlns="" id="{8BCF4F09-D1E8-4366-BCA4-FA6D751BD02E}"/>
              </a:ext>
            </a:extLst>
          </p:cNvPr>
          <p:cNvGrpSpPr/>
          <p:nvPr>
            <p:custDataLst>
              <p:tags r:id="rId12"/>
            </p:custDataLst>
          </p:nvPr>
        </p:nvGrpSpPr>
        <p:grpSpPr>
          <a:xfrm>
            <a:off x="6241213" y="15628"/>
            <a:ext cx="251697" cy="251697"/>
            <a:chOff x="7053829" y="1579999"/>
            <a:chExt cx="251697" cy="251697"/>
          </a:xfrm>
        </p:grpSpPr>
        <p:sp>
          <p:nvSpPr>
            <p:cNvPr id="100" name="PA-椭圆 448">
              <a:extLst>
                <a:ext uri="{FF2B5EF4-FFF2-40B4-BE49-F238E27FC236}">
                  <a16:creationId xmlns:a16="http://schemas.microsoft.com/office/drawing/2014/main" xmlns="" id="{C9294360-01DA-443D-BDC3-2B8B15A73CE2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7053829" y="1579999"/>
              <a:ext cx="251697" cy="251697"/>
            </a:xfrm>
            <a:prstGeom prst="ellipse">
              <a:avLst/>
            </a:prstGeom>
            <a:solidFill>
              <a:srgbClr val="5C9494"/>
            </a:soli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PA-椭圆 449">
              <a:extLst>
                <a:ext uri="{FF2B5EF4-FFF2-40B4-BE49-F238E27FC236}">
                  <a16:creationId xmlns:a16="http://schemas.microsoft.com/office/drawing/2014/main" xmlns="" id="{E9BE2333-777B-42E6-BBB4-F14C2634649D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 flipV="1">
              <a:off x="7151310" y="1677480"/>
              <a:ext cx="56734" cy="56734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2" name="PA-组合 447">
            <a:extLst>
              <a:ext uri="{FF2B5EF4-FFF2-40B4-BE49-F238E27FC236}">
                <a16:creationId xmlns:a16="http://schemas.microsoft.com/office/drawing/2014/main" xmlns="" id="{C58FD0D6-9355-4F68-8F57-29E420005699}"/>
              </a:ext>
            </a:extLst>
          </p:cNvPr>
          <p:cNvGrpSpPr/>
          <p:nvPr>
            <p:custDataLst>
              <p:tags r:id="rId13"/>
            </p:custDataLst>
          </p:nvPr>
        </p:nvGrpSpPr>
        <p:grpSpPr>
          <a:xfrm>
            <a:off x="1868051" y="2134751"/>
            <a:ext cx="251697" cy="251697"/>
            <a:chOff x="7053829" y="1579999"/>
            <a:chExt cx="251697" cy="251697"/>
          </a:xfrm>
        </p:grpSpPr>
        <p:sp>
          <p:nvSpPr>
            <p:cNvPr id="103" name="PA-椭圆 448">
              <a:extLst>
                <a:ext uri="{FF2B5EF4-FFF2-40B4-BE49-F238E27FC236}">
                  <a16:creationId xmlns:a16="http://schemas.microsoft.com/office/drawing/2014/main" xmlns="" id="{4460FBA2-79D4-4C54-B283-159AD4E9582D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7053829" y="1579999"/>
              <a:ext cx="251697" cy="251697"/>
            </a:xfrm>
            <a:prstGeom prst="ellipse">
              <a:avLst/>
            </a:prstGeom>
            <a:solidFill>
              <a:srgbClr val="5C9494"/>
            </a:soli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PA-椭圆 449">
              <a:extLst>
                <a:ext uri="{FF2B5EF4-FFF2-40B4-BE49-F238E27FC236}">
                  <a16:creationId xmlns:a16="http://schemas.microsoft.com/office/drawing/2014/main" xmlns="" id="{7AB069BB-6A9D-4ABF-97AC-9C375937D866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 flipV="1">
              <a:off x="7151310" y="1677480"/>
              <a:ext cx="56734" cy="56734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5" name="PA-组合 447">
            <a:extLst>
              <a:ext uri="{FF2B5EF4-FFF2-40B4-BE49-F238E27FC236}">
                <a16:creationId xmlns:a16="http://schemas.microsoft.com/office/drawing/2014/main" xmlns="" id="{BBE9DC4D-5581-4933-AD62-C5A8CA587FEF}"/>
              </a:ext>
            </a:extLst>
          </p:cNvPr>
          <p:cNvGrpSpPr/>
          <p:nvPr>
            <p:custDataLst>
              <p:tags r:id="rId14"/>
            </p:custDataLst>
          </p:nvPr>
        </p:nvGrpSpPr>
        <p:grpSpPr>
          <a:xfrm>
            <a:off x="7716402" y="2415304"/>
            <a:ext cx="251697" cy="251697"/>
            <a:chOff x="7053829" y="1579999"/>
            <a:chExt cx="251697" cy="251697"/>
          </a:xfrm>
        </p:grpSpPr>
        <p:sp>
          <p:nvSpPr>
            <p:cNvPr id="106" name="PA-椭圆 448">
              <a:extLst>
                <a:ext uri="{FF2B5EF4-FFF2-40B4-BE49-F238E27FC236}">
                  <a16:creationId xmlns:a16="http://schemas.microsoft.com/office/drawing/2014/main" xmlns="" id="{6E352E63-D964-46FB-8266-D7238E07F9A9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7053829" y="1579999"/>
              <a:ext cx="251697" cy="251697"/>
            </a:xfrm>
            <a:prstGeom prst="ellipse">
              <a:avLst/>
            </a:prstGeom>
            <a:solidFill>
              <a:srgbClr val="5C9494"/>
            </a:soli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PA-椭圆 449">
              <a:extLst>
                <a:ext uri="{FF2B5EF4-FFF2-40B4-BE49-F238E27FC236}">
                  <a16:creationId xmlns:a16="http://schemas.microsoft.com/office/drawing/2014/main" xmlns="" id="{EFA8B90E-9C93-4938-902E-F3672999C7DD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 flipV="1">
              <a:off x="7151310" y="1677480"/>
              <a:ext cx="56734" cy="56734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78249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23A7030A-B041-46A3-B3D0-DFA753314B82}"/>
              </a:ext>
            </a:extLst>
          </p:cNvPr>
          <p:cNvSpPr/>
          <p:nvPr/>
        </p:nvSpPr>
        <p:spPr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CDDDCC"/>
              </a:gs>
              <a:gs pos="100000">
                <a:srgbClr val="689F9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0BB9F22-C2D9-4DF5-8B16-E1EA9AB05DFE}"/>
              </a:ext>
            </a:extLst>
          </p:cNvPr>
          <p:cNvSpPr/>
          <p:nvPr/>
        </p:nvSpPr>
        <p:spPr>
          <a:xfrm>
            <a:off x="762000" y="428625"/>
            <a:ext cx="10668000" cy="6000750"/>
          </a:xfrm>
          <a:prstGeom prst="rect">
            <a:avLst/>
          </a:prstGeom>
          <a:gradFill flip="none" rotWithShape="1">
            <a:gsLst>
              <a:gs pos="0">
                <a:srgbClr val="A9CBC0"/>
              </a:gs>
              <a:gs pos="100000">
                <a:srgbClr val="689F9F"/>
              </a:gs>
            </a:gsLst>
            <a:lin ang="2700000" scaled="1"/>
            <a:tileRect/>
          </a:gra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立方体 24">
            <a:extLst>
              <a:ext uri="{FF2B5EF4-FFF2-40B4-BE49-F238E27FC236}">
                <a16:creationId xmlns:a16="http://schemas.microsoft.com/office/drawing/2014/main" xmlns="" id="{982A5A87-D883-4A21-9D7F-B1AA23B10EE8}"/>
              </a:ext>
            </a:extLst>
          </p:cNvPr>
          <p:cNvSpPr/>
          <p:nvPr/>
        </p:nvSpPr>
        <p:spPr>
          <a:xfrm>
            <a:off x="5219700" y="4093480"/>
            <a:ext cx="1752600" cy="2764520"/>
          </a:xfrm>
          <a:prstGeom prst="cube">
            <a:avLst>
              <a:gd name="adj" fmla="val 28623"/>
            </a:avLst>
          </a:prstGeom>
          <a:gradFill flip="none" rotWithShape="1">
            <a:gsLst>
              <a:gs pos="0">
                <a:srgbClr val="CDCA8D"/>
              </a:gs>
              <a:gs pos="100000">
                <a:srgbClr val="CDCA8D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 descr="卡通人物&#10;&#10;描述已自动生成">
            <a:extLst>
              <a:ext uri="{FF2B5EF4-FFF2-40B4-BE49-F238E27FC236}">
                <a16:creationId xmlns:a16="http://schemas.microsoft.com/office/drawing/2014/main" xmlns="" id="{8CF78BD5-415C-4682-A1EC-E50277B173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7600" y="1283614"/>
            <a:ext cx="1752600" cy="3210370"/>
          </a:xfrm>
          <a:prstGeom prst="rect">
            <a:avLst/>
          </a:prstGeom>
        </p:spPr>
      </p:pic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216A3858-77DF-41AA-A89A-2B88019FAB3C}"/>
              </a:ext>
            </a:extLst>
          </p:cNvPr>
          <p:cNvCxnSpPr>
            <a:cxnSpLocks/>
          </p:cNvCxnSpPr>
          <p:nvPr/>
        </p:nvCxnSpPr>
        <p:spPr>
          <a:xfrm>
            <a:off x="1321024" y="2164124"/>
            <a:ext cx="347753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56DEE9FB-E84A-4A99-B05E-952AB5EB00DC}"/>
              </a:ext>
            </a:extLst>
          </p:cNvPr>
          <p:cNvSpPr txBox="1"/>
          <p:nvPr/>
        </p:nvSpPr>
        <p:spPr>
          <a:xfrm>
            <a:off x="1561190" y="1621566"/>
            <a:ext cx="29972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Museo 100" panose="02000000000000000000" pitchFamily="50" charset="0"/>
              </a:rPr>
              <a:t>DESIGNED BY XIAO</a:t>
            </a:r>
            <a:endParaRPr lang="zh-CN" altLang="en-US" sz="1600">
              <a:solidFill>
                <a:schemeClr val="bg1"/>
              </a:solidFill>
              <a:latin typeface="Museo 100" panose="02000000000000000000" pitchFamily="50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BD5E194B-E5CE-4BA7-8905-BC22F178ADA3}"/>
              </a:ext>
            </a:extLst>
          </p:cNvPr>
          <p:cNvSpPr txBox="1"/>
          <p:nvPr/>
        </p:nvSpPr>
        <p:spPr>
          <a:xfrm>
            <a:off x="1147532" y="2368128"/>
            <a:ext cx="38245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chemeClr val="bg1"/>
                </a:solidFill>
                <a:latin typeface="Museo 100" panose="02000000000000000000" pitchFamily="50" charset="0"/>
              </a:rPr>
              <a:t>DESIGNED BY XIAO</a:t>
            </a:r>
            <a:endParaRPr lang="zh-CN" altLang="en-US" sz="3200">
              <a:solidFill>
                <a:schemeClr val="bg1"/>
              </a:solidFill>
              <a:latin typeface="Museo 100" panose="02000000000000000000" pitchFamily="50" charset="0"/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03EB26BE-74BB-4756-995C-D73202EA9387}"/>
              </a:ext>
            </a:extLst>
          </p:cNvPr>
          <p:cNvCxnSpPr>
            <a:cxnSpLocks/>
          </p:cNvCxnSpPr>
          <p:nvPr/>
        </p:nvCxnSpPr>
        <p:spPr>
          <a:xfrm>
            <a:off x="4012128" y="3310795"/>
            <a:ext cx="78643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9618C158-A07B-4C43-ABF3-F748E257C21A}"/>
              </a:ext>
            </a:extLst>
          </p:cNvPr>
          <p:cNvCxnSpPr>
            <a:cxnSpLocks/>
          </p:cNvCxnSpPr>
          <p:nvPr/>
        </p:nvCxnSpPr>
        <p:spPr>
          <a:xfrm>
            <a:off x="1321024" y="3310795"/>
            <a:ext cx="78643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83B75557-B7BB-408B-870A-03017A13A353}"/>
              </a:ext>
            </a:extLst>
          </p:cNvPr>
          <p:cNvSpPr txBox="1"/>
          <p:nvPr/>
        </p:nvSpPr>
        <p:spPr>
          <a:xfrm>
            <a:off x="1259111" y="3156907"/>
            <a:ext cx="3601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Museo 100" panose="02000000000000000000" pitchFamily="50" charset="0"/>
              </a:rPr>
              <a:t>TEXT HERE</a:t>
            </a:r>
            <a:endParaRPr lang="zh-CN" altLang="en-US" sz="1400">
              <a:solidFill>
                <a:schemeClr val="bg1"/>
              </a:solidFill>
              <a:latin typeface="Museo 100" panose="02000000000000000000" pitchFamily="50" charset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45EE8917-65FC-42F7-9E1E-2E5A3C4C5698}"/>
              </a:ext>
            </a:extLst>
          </p:cNvPr>
          <p:cNvSpPr txBox="1"/>
          <p:nvPr/>
        </p:nvSpPr>
        <p:spPr>
          <a:xfrm>
            <a:off x="1147532" y="3668690"/>
            <a:ext cx="3824518" cy="1161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altLang="zh-CN" sz="1600">
                <a:solidFill>
                  <a:schemeClr val="bg1"/>
                </a:solidFill>
                <a:latin typeface="Museo 100" panose="02000000000000000000" pitchFamily="50" charset="0"/>
              </a:rPr>
              <a:t>pellentesque habitant morbi tristique senectus et netus et malesuada fames ac turpis egestas</a:t>
            </a:r>
            <a:endParaRPr lang="zh-CN" altLang="en-US" sz="1600">
              <a:solidFill>
                <a:schemeClr val="bg1"/>
              </a:solidFill>
              <a:latin typeface="Museo 100" panose="02000000000000000000" pitchFamily="50" charset="0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C6FE5A44-91DF-4CE7-B9FE-9947F4C5B3A8}"/>
              </a:ext>
            </a:extLst>
          </p:cNvPr>
          <p:cNvGrpSpPr/>
          <p:nvPr/>
        </p:nvGrpSpPr>
        <p:grpSpPr>
          <a:xfrm>
            <a:off x="2747959" y="5250994"/>
            <a:ext cx="623664" cy="623664"/>
            <a:chOff x="8265654" y="4182152"/>
            <a:chExt cx="623664" cy="623664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20E55977-90B6-42D5-BCDE-515481B9295A}"/>
                </a:ext>
              </a:extLst>
            </p:cNvPr>
            <p:cNvSpPr/>
            <p:nvPr/>
          </p:nvSpPr>
          <p:spPr>
            <a:xfrm>
              <a:off x="8438921" y="4355419"/>
              <a:ext cx="277130" cy="277130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24AF9C33-E544-4DD8-8831-27FFCEDC777F}"/>
                </a:ext>
              </a:extLst>
            </p:cNvPr>
            <p:cNvSpPr/>
            <p:nvPr/>
          </p:nvSpPr>
          <p:spPr>
            <a:xfrm>
              <a:off x="8392201" y="4308699"/>
              <a:ext cx="370570" cy="37057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4BCAFD77-E2CB-40F1-AD3F-C3D21EC18B39}"/>
                </a:ext>
              </a:extLst>
            </p:cNvPr>
            <p:cNvSpPr/>
            <p:nvPr/>
          </p:nvSpPr>
          <p:spPr>
            <a:xfrm>
              <a:off x="8265654" y="4182152"/>
              <a:ext cx="623664" cy="623664"/>
            </a:xfrm>
            <a:prstGeom prst="ellipse">
              <a:avLst/>
            </a:prstGeom>
            <a:noFill/>
            <a:ln w="12700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9C6B54CC-AE03-4159-9831-8E0FD0D086A3}"/>
              </a:ext>
            </a:extLst>
          </p:cNvPr>
          <p:cNvSpPr txBox="1"/>
          <p:nvPr/>
        </p:nvSpPr>
        <p:spPr>
          <a:xfrm>
            <a:off x="7981950" y="1945645"/>
            <a:ext cx="3443518" cy="2966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1400">
                <a:solidFill>
                  <a:schemeClr val="bg1"/>
                </a:solidFill>
                <a:latin typeface="Museo 100" panose="02000000000000000000" pitchFamily="50" charset="0"/>
              </a:rPr>
              <a:t>Lorem ipsum dolor sit amet, consectetuer adipiscing elit.</a:t>
            </a:r>
          </a:p>
          <a:p>
            <a:pPr>
              <a:lnSpc>
                <a:spcPct val="150000"/>
              </a:lnSpc>
            </a:pPr>
            <a:endParaRPr lang="fr-FR" altLang="zh-CN" sz="1400">
              <a:solidFill>
                <a:schemeClr val="bg1"/>
              </a:solidFill>
              <a:latin typeface="Museo 100" panose="02000000000000000000" pitchFamily="50" charset="0"/>
            </a:endParaRPr>
          </a:p>
          <a:p>
            <a:pPr>
              <a:lnSpc>
                <a:spcPct val="150000"/>
              </a:lnSpc>
            </a:pPr>
            <a:r>
              <a:rPr lang="fr-FR" altLang="zh-CN" sz="1400">
                <a:solidFill>
                  <a:schemeClr val="bg1"/>
                </a:solidFill>
                <a:latin typeface="Museo 100" panose="02000000000000000000" pitchFamily="50" charset="0"/>
              </a:rPr>
              <a:t>Maecenas porttitor congue massa. Fusce posuere, magna sed pulvinar ultricies, purus lectus malesuada</a:t>
            </a:r>
          </a:p>
          <a:p>
            <a:pPr>
              <a:lnSpc>
                <a:spcPct val="150000"/>
              </a:lnSpc>
            </a:pPr>
            <a:endParaRPr lang="fr-FR" altLang="zh-CN" sz="1400">
              <a:solidFill>
                <a:schemeClr val="bg1"/>
              </a:solidFill>
              <a:latin typeface="Museo 100" panose="02000000000000000000" pitchFamily="50" charset="0"/>
            </a:endParaRPr>
          </a:p>
          <a:p>
            <a:pPr>
              <a:lnSpc>
                <a:spcPct val="150000"/>
              </a:lnSpc>
            </a:pPr>
            <a:r>
              <a:rPr lang="fr-FR" altLang="zh-CN" sz="1400">
                <a:solidFill>
                  <a:schemeClr val="bg1"/>
                </a:solidFill>
                <a:latin typeface="Museo 100" panose="02000000000000000000" pitchFamily="50" charset="0"/>
              </a:rPr>
              <a:t>Sit amet commodo magna eros quis urna. Nunc viverra imperdiet enim.</a:t>
            </a:r>
          </a:p>
        </p:txBody>
      </p:sp>
      <p:pic>
        <p:nvPicPr>
          <p:cNvPr id="79" name="图片 78">
            <a:extLst>
              <a:ext uri="{FF2B5EF4-FFF2-40B4-BE49-F238E27FC236}">
                <a16:creationId xmlns:a16="http://schemas.microsoft.com/office/drawing/2014/main" xmlns="" id="{BE9C985D-EC33-419E-AF95-2CF40E0D5C1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78444" y="2027966"/>
            <a:ext cx="324999" cy="542470"/>
          </a:xfrm>
          <a:prstGeom prst="rect">
            <a:avLst/>
          </a:prstGeom>
        </p:spPr>
      </p:pic>
      <p:pic>
        <p:nvPicPr>
          <p:cNvPr id="80" name="图片 79">
            <a:extLst>
              <a:ext uri="{FF2B5EF4-FFF2-40B4-BE49-F238E27FC236}">
                <a16:creationId xmlns:a16="http://schemas.microsoft.com/office/drawing/2014/main" xmlns="" id="{D59F79E6-BD3A-4934-9E6E-4E83E8661D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78444" y="3157765"/>
            <a:ext cx="324999" cy="542470"/>
          </a:xfrm>
          <a:prstGeom prst="rect">
            <a:avLst/>
          </a:prstGeom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xmlns="" id="{A2DAFAFC-A105-4FEB-BA70-63D3419808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78444" y="4287564"/>
            <a:ext cx="324999" cy="542470"/>
          </a:xfrm>
          <a:prstGeom prst="rect">
            <a:avLst/>
          </a:prstGeom>
        </p:spPr>
      </p:pic>
      <p:cxnSp>
        <p:nvCxnSpPr>
          <p:cNvPr id="83" name="直接连接符 82">
            <a:extLst>
              <a:ext uri="{FF2B5EF4-FFF2-40B4-BE49-F238E27FC236}">
                <a16:creationId xmlns:a16="http://schemas.microsoft.com/office/drawing/2014/main" xmlns="" id="{102667AA-F6E4-4BD8-98DC-CFFDC63F14C1}"/>
              </a:ext>
            </a:extLst>
          </p:cNvPr>
          <p:cNvCxnSpPr>
            <a:cxnSpLocks/>
          </p:cNvCxnSpPr>
          <p:nvPr/>
        </p:nvCxnSpPr>
        <p:spPr>
          <a:xfrm>
            <a:off x="7578416" y="1220112"/>
            <a:ext cx="385158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>
            <a:extLst>
              <a:ext uri="{FF2B5EF4-FFF2-40B4-BE49-F238E27FC236}">
                <a16:creationId xmlns:a16="http://schemas.microsoft.com/office/drawing/2014/main" xmlns="" id="{EF033996-641C-4594-9821-3557C2711B5D}"/>
              </a:ext>
            </a:extLst>
          </p:cNvPr>
          <p:cNvCxnSpPr>
            <a:cxnSpLocks/>
          </p:cNvCxnSpPr>
          <p:nvPr/>
        </p:nvCxnSpPr>
        <p:spPr>
          <a:xfrm>
            <a:off x="7578416" y="5637889"/>
            <a:ext cx="385158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8694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l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80E980F-0EBF-4593-9068-FA9B697590D1}"/>
              </a:ext>
            </a:extLst>
          </p:cNvPr>
          <p:cNvSpPr/>
          <p:nvPr/>
        </p:nvSpPr>
        <p:spPr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CDDDCC"/>
              </a:gs>
              <a:gs pos="100000">
                <a:srgbClr val="689F9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57C2049-4A3A-4ADF-8AED-A3B23BB9BC3C}"/>
              </a:ext>
            </a:extLst>
          </p:cNvPr>
          <p:cNvSpPr/>
          <p:nvPr/>
        </p:nvSpPr>
        <p:spPr>
          <a:xfrm>
            <a:off x="762000" y="428625"/>
            <a:ext cx="10668000" cy="6000750"/>
          </a:xfrm>
          <a:prstGeom prst="rect">
            <a:avLst/>
          </a:prstGeom>
          <a:gradFill flip="none" rotWithShape="1">
            <a:gsLst>
              <a:gs pos="0">
                <a:srgbClr val="A9CBC0"/>
              </a:gs>
              <a:gs pos="100000">
                <a:srgbClr val="689F9F"/>
              </a:gs>
            </a:gsLst>
            <a:lin ang="2700000" scaled="1"/>
            <a:tileRect/>
          </a:gra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图片包含 游戏机, 乐高, 玩具, 蛋糕&#10;&#10;描述已自动生成">
            <a:extLst>
              <a:ext uri="{FF2B5EF4-FFF2-40B4-BE49-F238E27FC236}">
                <a16:creationId xmlns:a16="http://schemas.microsoft.com/office/drawing/2014/main" xmlns="" id="{9FA0AE30-F3E4-4162-87DE-B3EEF274D9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0"/>
            <a:ext cx="4572000" cy="6858000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52EA53E0-FED9-48C1-9A54-93F902F09C2C}"/>
              </a:ext>
            </a:extLst>
          </p:cNvPr>
          <p:cNvCxnSpPr>
            <a:cxnSpLocks/>
          </p:cNvCxnSpPr>
          <p:nvPr/>
        </p:nvCxnSpPr>
        <p:spPr>
          <a:xfrm>
            <a:off x="3968975" y="4331591"/>
            <a:ext cx="347753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B6E60CF-0F1A-4D0E-B1F8-D9D49F8D35C1}"/>
              </a:ext>
            </a:extLst>
          </p:cNvPr>
          <p:cNvSpPr txBox="1"/>
          <p:nvPr/>
        </p:nvSpPr>
        <p:spPr>
          <a:xfrm>
            <a:off x="4209141" y="3894866"/>
            <a:ext cx="29972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Museo 100" panose="02000000000000000000" pitchFamily="50" charset="0"/>
              </a:rPr>
              <a:t>TO BE CONTINUE</a:t>
            </a:r>
            <a:endParaRPr lang="zh-CN" altLang="en-US" sz="1600">
              <a:solidFill>
                <a:schemeClr val="bg1"/>
              </a:solidFill>
              <a:latin typeface="Museo 100" panose="02000000000000000000" pitchFamily="50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47698354-16E4-4EC8-8428-C68CBBE76460}"/>
              </a:ext>
            </a:extLst>
          </p:cNvPr>
          <p:cNvSpPr txBox="1"/>
          <p:nvPr/>
        </p:nvSpPr>
        <p:spPr>
          <a:xfrm>
            <a:off x="3795483" y="4442461"/>
            <a:ext cx="38245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chemeClr val="bg1"/>
                </a:solidFill>
                <a:latin typeface="Museo 100" panose="02000000000000000000" pitchFamily="50" charset="0"/>
              </a:rPr>
              <a:t>DESIGNED BY XIAO</a:t>
            </a:r>
            <a:endParaRPr lang="zh-CN" altLang="en-US" sz="3200">
              <a:solidFill>
                <a:schemeClr val="bg1"/>
              </a:solidFill>
              <a:latin typeface="Museo 100" panose="02000000000000000000" pitchFamily="50" charset="0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B67E25A0-B3F0-46C7-A725-48C2AE5F5078}"/>
              </a:ext>
            </a:extLst>
          </p:cNvPr>
          <p:cNvCxnSpPr>
            <a:cxnSpLocks/>
          </p:cNvCxnSpPr>
          <p:nvPr/>
        </p:nvCxnSpPr>
        <p:spPr>
          <a:xfrm>
            <a:off x="6660079" y="5101495"/>
            <a:ext cx="78643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3D3584AE-A0F5-4D4E-8163-624D5C001BBD}"/>
              </a:ext>
            </a:extLst>
          </p:cNvPr>
          <p:cNvCxnSpPr>
            <a:cxnSpLocks/>
          </p:cNvCxnSpPr>
          <p:nvPr/>
        </p:nvCxnSpPr>
        <p:spPr>
          <a:xfrm>
            <a:off x="3968975" y="5101495"/>
            <a:ext cx="78643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2339B6DF-7151-42C0-B8F6-032D4E779209}"/>
              </a:ext>
            </a:extLst>
          </p:cNvPr>
          <p:cNvSpPr txBox="1"/>
          <p:nvPr/>
        </p:nvSpPr>
        <p:spPr>
          <a:xfrm>
            <a:off x="3907062" y="4947607"/>
            <a:ext cx="3601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Museo 100" panose="02000000000000000000" pitchFamily="50" charset="0"/>
              </a:rPr>
              <a:t>TEXT HERE</a:t>
            </a:r>
            <a:endParaRPr lang="zh-CN" altLang="en-US" sz="1400">
              <a:solidFill>
                <a:schemeClr val="bg1"/>
              </a:solidFill>
              <a:latin typeface="Museo 100" panose="02000000000000000000" pitchFamily="50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5CE527B3-F373-4370-B2AC-E215A4FA7AD4}"/>
              </a:ext>
            </a:extLst>
          </p:cNvPr>
          <p:cNvSpPr txBox="1"/>
          <p:nvPr/>
        </p:nvSpPr>
        <p:spPr>
          <a:xfrm>
            <a:off x="1271812" y="1012813"/>
            <a:ext cx="6310088" cy="704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1400">
                <a:solidFill>
                  <a:schemeClr val="bg1"/>
                </a:solidFill>
                <a:latin typeface="Museo 100" panose="02000000000000000000" pitchFamily="50" charset="0"/>
              </a:rPr>
              <a:t>Pellentesque habitant morbi tristique senectus et netus et malesuada fames ac turpis egestas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EF4B9FAA-7115-410F-BA0B-8C650F9F1AE1}"/>
              </a:ext>
            </a:extLst>
          </p:cNvPr>
          <p:cNvSpPr txBox="1"/>
          <p:nvPr/>
        </p:nvSpPr>
        <p:spPr>
          <a:xfrm>
            <a:off x="1271812" y="2052598"/>
            <a:ext cx="5548088" cy="704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1400">
                <a:solidFill>
                  <a:schemeClr val="bg1"/>
                </a:solidFill>
                <a:latin typeface="Museo 100" panose="02000000000000000000" pitchFamily="50" charset="0"/>
              </a:rPr>
              <a:t>Pellentesque habitant morbi tristique senectus et netus et malesuada fames ac turpis egestas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FD97D531-B47B-4F86-8D03-BD29ED922DE9}"/>
              </a:ext>
            </a:extLst>
          </p:cNvPr>
          <p:cNvSpPr txBox="1"/>
          <p:nvPr/>
        </p:nvSpPr>
        <p:spPr>
          <a:xfrm>
            <a:off x="1271812" y="5463801"/>
            <a:ext cx="6136598" cy="381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1400">
                <a:solidFill>
                  <a:schemeClr val="bg1"/>
                </a:solidFill>
                <a:latin typeface="Museo 100" panose="02000000000000000000" pitchFamily="50" charset="0"/>
              </a:rPr>
              <a:t>Pellentesque habitant morbi tristique senectus et netus et malesuada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BE82B913-4244-435C-AD4A-BC59A7A4FA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561951" y="2715897"/>
            <a:ext cx="622800" cy="1140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532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83A536A-193E-4E24-ABD5-E1DCB57A8F37}"/>
              </a:ext>
            </a:extLst>
          </p:cNvPr>
          <p:cNvSpPr/>
          <p:nvPr/>
        </p:nvSpPr>
        <p:spPr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CDDDCC"/>
              </a:gs>
              <a:gs pos="100000">
                <a:srgbClr val="689F9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07B582B-9F4C-4848-99CF-13B6CC53E45E}"/>
              </a:ext>
            </a:extLst>
          </p:cNvPr>
          <p:cNvSpPr/>
          <p:nvPr/>
        </p:nvSpPr>
        <p:spPr>
          <a:xfrm>
            <a:off x="762000" y="428625"/>
            <a:ext cx="10668000" cy="6000750"/>
          </a:xfrm>
          <a:prstGeom prst="rect">
            <a:avLst/>
          </a:prstGeom>
          <a:gradFill flip="none" rotWithShape="1">
            <a:gsLst>
              <a:gs pos="0">
                <a:srgbClr val="A9CBC0"/>
              </a:gs>
              <a:gs pos="100000">
                <a:srgbClr val="689F9F"/>
              </a:gs>
            </a:gsLst>
            <a:lin ang="2700000" scaled="1"/>
            <a:tileRect/>
          </a:gra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AE1AB1A-478A-4C6F-AEC9-80D2A8999D87}"/>
              </a:ext>
            </a:extLst>
          </p:cNvPr>
          <p:cNvSpPr txBox="1"/>
          <p:nvPr/>
        </p:nvSpPr>
        <p:spPr>
          <a:xfrm>
            <a:off x="1352414" y="948146"/>
            <a:ext cx="3130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chemeClr val="bg1"/>
                </a:solidFill>
                <a:latin typeface="Museo 100" panose="02000000000000000000" pitchFamily="50" charset="0"/>
              </a:rPr>
              <a:t>INFORMATION</a:t>
            </a:r>
            <a:endParaRPr lang="zh-CN" altLang="en-US" sz="3200">
              <a:solidFill>
                <a:schemeClr val="bg1"/>
              </a:solidFill>
              <a:latin typeface="Museo 100" panose="02000000000000000000" pitchFamily="50" charset="0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FA1E6F07-0329-4B53-BDDB-9BADDB5F2F96}"/>
              </a:ext>
            </a:extLst>
          </p:cNvPr>
          <p:cNvCxnSpPr>
            <a:cxnSpLocks/>
          </p:cNvCxnSpPr>
          <p:nvPr/>
        </p:nvCxnSpPr>
        <p:spPr>
          <a:xfrm>
            <a:off x="3476758" y="1581780"/>
            <a:ext cx="78643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62184D7F-B50E-462C-A310-C4EA8CD01CF6}"/>
              </a:ext>
            </a:extLst>
          </p:cNvPr>
          <p:cNvCxnSpPr>
            <a:cxnSpLocks/>
          </p:cNvCxnSpPr>
          <p:nvPr/>
        </p:nvCxnSpPr>
        <p:spPr>
          <a:xfrm>
            <a:off x="1572085" y="1581780"/>
            <a:ext cx="78643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E83D7125-7804-4AB2-949B-D36B8451DA7E}"/>
              </a:ext>
            </a:extLst>
          </p:cNvPr>
          <p:cNvSpPr txBox="1"/>
          <p:nvPr/>
        </p:nvSpPr>
        <p:spPr>
          <a:xfrm>
            <a:off x="2346300" y="1427892"/>
            <a:ext cx="11426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Museo 100" panose="02000000000000000000" pitchFamily="50" charset="0"/>
              </a:rPr>
              <a:t>TEXT HERE</a:t>
            </a:r>
            <a:endParaRPr lang="zh-CN" altLang="en-US" sz="1400">
              <a:solidFill>
                <a:schemeClr val="bg1"/>
              </a:solidFill>
              <a:latin typeface="Museo 100" panose="02000000000000000000" pitchFamily="50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E0108E2C-FB68-4CE4-85E8-A44B6E1FCF2A}"/>
              </a:ext>
            </a:extLst>
          </p:cNvPr>
          <p:cNvSpPr txBox="1"/>
          <p:nvPr/>
        </p:nvSpPr>
        <p:spPr>
          <a:xfrm>
            <a:off x="1468527" y="1841651"/>
            <a:ext cx="7152959" cy="7920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1600">
                <a:solidFill>
                  <a:schemeClr val="bg1"/>
                </a:solidFill>
                <a:latin typeface="Museo 100" panose="02000000000000000000" pitchFamily="50" charset="0"/>
              </a:rPr>
              <a:t>pellentesque habitant morbi tristique senectus et netus et malesuada fames ac turpis egestas</a:t>
            </a:r>
            <a:endParaRPr lang="zh-CN" altLang="en-US" sz="1600">
              <a:solidFill>
                <a:schemeClr val="bg1"/>
              </a:solidFill>
              <a:latin typeface="Museo 100" panose="02000000000000000000" pitchFamily="50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4BB49A1C-C9DF-42C2-8951-6816C13AF622}"/>
              </a:ext>
            </a:extLst>
          </p:cNvPr>
          <p:cNvSpPr/>
          <p:nvPr/>
        </p:nvSpPr>
        <p:spPr>
          <a:xfrm>
            <a:off x="1572086" y="3183936"/>
            <a:ext cx="2026129" cy="2695166"/>
          </a:xfrm>
          <a:prstGeom prst="rect">
            <a:avLst/>
          </a:prstGeom>
          <a:solidFill>
            <a:srgbClr val="A9CBC0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8D956A7C-76AC-48C0-80D8-295ACF68403D}"/>
              </a:ext>
            </a:extLst>
          </p:cNvPr>
          <p:cNvSpPr txBox="1"/>
          <p:nvPr/>
        </p:nvSpPr>
        <p:spPr>
          <a:xfrm>
            <a:off x="1572085" y="3310360"/>
            <a:ext cx="20261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Museo 100" panose="02000000000000000000" pitchFamily="50" charset="0"/>
              </a:rPr>
              <a:t>TITLE GOES HERE</a:t>
            </a:r>
            <a:endParaRPr lang="zh-CN" altLang="en-US" sz="1600">
              <a:solidFill>
                <a:schemeClr val="bg1"/>
              </a:solidFill>
              <a:latin typeface="Museo 100" panose="02000000000000000000" pitchFamily="50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A647AF55-4C6E-4F83-9A1F-48EBF43AAF75}"/>
              </a:ext>
            </a:extLst>
          </p:cNvPr>
          <p:cNvSpPr txBox="1"/>
          <p:nvPr/>
        </p:nvSpPr>
        <p:spPr>
          <a:xfrm>
            <a:off x="1572085" y="3738984"/>
            <a:ext cx="2026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400">
                <a:solidFill>
                  <a:schemeClr val="bg1"/>
                </a:solidFill>
                <a:latin typeface="Museo 100" panose="02000000000000000000" pitchFamily="50" charset="0"/>
              </a:rPr>
              <a:t>pellentesque habitant morbi tristique</a:t>
            </a:r>
            <a:endParaRPr lang="zh-CN" altLang="en-US" sz="1400">
              <a:solidFill>
                <a:schemeClr val="bg1"/>
              </a:solidFill>
              <a:latin typeface="Museo 100" panose="02000000000000000000" pitchFamily="50" charset="0"/>
            </a:endParaRPr>
          </a:p>
        </p:txBody>
      </p:sp>
      <p:pic>
        <p:nvPicPr>
          <p:cNvPr id="24" name="图片 23" descr="图片包含 游戏机, 乐高&#10;&#10;描述已自动生成">
            <a:extLst>
              <a:ext uri="{FF2B5EF4-FFF2-40B4-BE49-F238E27FC236}">
                <a16:creationId xmlns:a16="http://schemas.microsoft.com/office/drawing/2014/main" xmlns="" id="{6206EFDD-8583-4881-BD8D-C86BD0DDC9E7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486" y="4271432"/>
            <a:ext cx="912997" cy="1523654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A51B4F6A-3BEC-4ACC-AD85-197925A9A761}"/>
              </a:ext>
            </a:extLst>
          </p:cNvPr>
          <p:cNvSpPr/>
          <p:nvPr/>
        </p:nvSpPr>
        <p:spPr>
          <a:xfrm>
            <a:off x="8593790" y="3183936"/>
            <a:ext cx="2026129" cy="2695166"/>
          </a:xfrm>
          <a:prstGeom prst="rect">
            <a:avLst/>
          </a:prstGeom>
          <a:solidFill>
            <a:srgbClr val="A9CBC0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AC1089DC-9422-4E14-80AD-06CC0DA32A93}"/>
              </a:ext>
            </a:extLst>
          </p:cNvPr>
          <p:cNvSpPr txBox="1"/>
          <p:nvPr/>
        </p:nvSpPr>
        <p:spPr>
          <a:xfrm>
            <a:off x="8593789" y="3310360"/>
            <a:ext cx="20261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Museo 100" panose="02000000000000000000" pitchFamily="50" charset="0"/>
              </a:rPr>
              <a:t>TITLE GOES HERE</a:t>
            </a:r>
            <a:endParaRPr lang="zh-CN" altLang="en-US" sz="1600">
              <a:solidFill>
                <a:schemeClr val="bg1"/>
              </a:solidFill>
              <a:latin typeface="Museo 100" panose="02000000000000000000" pitchFamily="50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911C71AC-2294-48BE-AA8C-10A70BBC3F69}"/>
              </a:ext>
            </a:extLst>
          </p:cNvPr>
          <p:cNvSpPr txBox="1"/>
          <p:nvPr/>
        </p:nvSpPr>
        <p:spPr>
          <a:xfrm>
            <a:off x="8593789" y="3738984"/>
            <a:ext cx="2026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400">
                <a:solidFill>
                  <a:schemeClr val="bg1"/>
                </a:solidFill>
                <a:latin typeface="Museo 100" panose="02000000000000000000" pitchFamily="50" charset="0"/>
              </a:rPr>
              <a:t>pellentesque habitant morbi tristique</a:t>
            </a:r>
            <a:endParaRPr lang="zh-CN" altLang="en-US" sz="1400">
              <a:solidFill>
                <a:schemeClr val="bg1"/>
              </a:solidFill>
              <a:latin typeface="Museo 100" panose="02000000000000000000" pitchFamily="50" charset="0"/>
            </a:endParaRPr>
          </a:p>
        </p:txBody>
      </p:sp>
      <p:pic>
        <p:nvPicPr>
          <p:cNvPr id="30" name="图片 29" descr="图片包含 游戏机, 乐高&#10;&#10;描述已自动生成">
            <a:extLst>
              <a:ext uri="{FF2B5EF4-FFF2-40B4-BE49-F238E27FC236}">
                <a16:creationId xmlns:a16="http://schemas.microsoft.com/office/drawing/2014/main" xmlns="" id="{1371651E-6667-450E-8662-D772816FA3A8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7190" y="4271432"/>
            <a:ext cx="912997" cy="1523654"/>
          </a:xfrm>
          <a:prstGeom prst="rect">
            <a:avLst/>
          </a:prstGeom>
        </p:spPr>
      </p:pic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A248DD05-8957-4EE4-BD24-3BB6A8F3E49F}"/>
              </a:ext>
            </a:extLst>
          </p:cNvPr>
          <p:cNvSpPr/>
          <p:nvPr/>
        </p:nvSpPr>
        <p:spPr>
          <a:xfrm>
            <a:off x="3912654" y="3183936"/>
            <a:ext cx="2026129" cy="2695166"/>
          </a:xfrm>
          <a:prstGeom prst="rect">
            <a:avLst/>
          </a:prstGeom>
          <a:solidFill>
            <a:srgbClr val="A9CBC0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1BB507C6-B9EE-49D2-AF12-87322462B4E5}"/>
              </a:ext>
            </a:extLst>
          </p:cNvPr>
          <p:cNvSpPr txBox="1"/>
          <p:nvPr/>
        </p:nvSpPr>
        <p:spPr>
          <a:xfrm>
            <a:off x="3912653" y="3310360"/>
            <a:ext cx="20261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Museo 100" panose="02000000000000000000" pitchFamily="50" charset="0"/>
              </a:rPr>
              <a:t>TITLE GOES HERE</a:t>
            </a:r>
            <a:endParaRPr lang="zh-CN" altLang="en-US" sz="1600">
              <a:solidFill>
                <a:schemeClr val="bg1"/>
              </a:solidFill>
              <a:latin typeface="Museo 100" panose="02000000000000000000" pitchFamily="50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012A26B2-930C-4698-9890-9DD9878A5E5E}"/>
              </a:ext>
            </a:extLst>
          </p:cNvPr>
          <p:cNvSpPr txBox="1"/>
          <p:nvPr/>
        </p:nvSpPr>
        <p:spPr>
          <a:xfrm>
            <a:off x="3912653" y="3738984"/>
            <a:ext cx="2026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400">
                <a:solidFill>
                  <a:schemeClr val="bg1"/>
                </a:solidFill>
                <a:latin typeface="Museo 100" panose="02000000000000000000" pitchFamily="50" charset="0"/>
              </a:rPr>
              <a:t>pellentesque habitant morbi tristique</a:t>
            </a:r>
            <a:endParaRPr lang="zh-CN" altLang="en-US" sz="1400">
              <a:solidFill>
                <a:schemeClr val="bg1"/>
              </a:solidFill>
              <a:latin typeface="Museo 100" panose="02000000000000000000" pitchFamily="50" charset="0"/>
            </a:endParaRPr>
          </a:p>
        </p:txBody>
      </p:sp>
      <p:pic>
        <p:nvPicPr>
          <p:cNvPr id="35" name="图片 34" descr="图片包含 游戏机, 乐高&#10;&#10;描述已自动生成">
            <a:extLst>
              <a:ext uri="{FF2B5EF4-FFF2-40B4-BE49-F238E27FC236}">
                <a16:creationId xmlns:a16="http://schemas.microsoft.com/office/drawing/2014/main" xmlns="" id="{1A9E8211-B0EC-426D-978E-8BBE04C845EF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054" y="4271432"/>
            <a:ext cx="912997" cy="1523654"/>
          </a:xfrm>
          <a:prstGeom prst="rect">
            <a:avLst/>
          </a:prstGeom>
        </p:spPr>
      </p:pic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6731AF58-E12E-4571-B1DB-150B38B594E6}"/>
              </a:ext>
            </a:extLst>
          </p:cNvPr>
          <p:cNvSpPr/>
          <p:nvPr/>
        </p:nvSpPr>
        <p:spPr>
          <a:xfrm>
            <a:off x="6253222" y="3183936"/>
            <a:ext cx="2026129" cy="2695166"/>
          </a:xfrm>
          <a:prstGeom prst="rect">
            <a:avLst/>
          </a:prstGeom>
          <a:solidFill>
            <a:srgbClr val="A9CBC0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8A53FA95-CFCD-4983-8744-CC3ED8786B02}"/>
              </a:ext>
            </a:extLst>
          </p:cNvPr>
          <p:cNvSpPr txBox="1"/>
          <p:nvPr/>
        </p:nvSpPr>
        <p:spPr>
          <a:xfrm>
            <a:off x="6253221" y="3310360"/>
            <a:ext cx="20261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Museo 100" panose="02000000000000000000" pitchFamily="50" charset="0"/>
              </a:rPr>
              <a:t>TITLE GOES HERE</a:t>
            </a:r>
            <a:endParaRPr lang="zh-CN" altLang="en-US" sz="1600">
              <a:solidFill>
                <a:schemeClr val="bg1"/>
              </a:solidFill>
              <a:latin typeface="Museo 100" panose="02000000000000000000" pitchFamily="50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97B6DB42-D3A1-4383-A4B0-EB7C3F07E7DE}"/>
              </a:ext>
            </a:extLst>
          </p:cNvPr>
          <p:cNvSpPr txBox="1"/>
          <p:nvPr/>
        </p:nvSpPr>
        <p:spPr>
          <a:xfrm>
            <a:off x="6253221" y="3738984"/>
            <a:ext cx="2026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400">
                <a:solidFill>
                  <a:schemeClr val="bg1"/>
                </a:solidFill>
                <a:latin typeface="Museo 100" panose="02000000000000000000" pitchFamily="50" charset="0"/>
              </a:rPr>
              <a:t>pellentesque habitant morbi tristique</a:t>
            </a:r>
            <a:endParaRPr lang="zh-CN" altLang="en-US" sz="1400">
              <a:solidFill>
                <a:schemeClr val="bg1"/>
              </a:solidFill>
              <a:latin typeface="Museo 100" panose="02000000000000000000" pitchFamily="50" charset="0"/>
            </a:endParaRPr>
          </a:p>
        </p:txBody>
      </p:sp>
      <p:pic>
        <p:nvPicPr>
          <p:cNvPr id="40" name="图片 39" descr="图片包含 游戏机, 乐高&#10;&#10;描述已自动生成">
            <a:extLst>
              <a:ext uri="{FF2B5EF4-FFF2-40B4-BE49-F238E27FC236}">
                <a16:creationId xmlns:a16="http://schemas.microsoft.com/office/drawing/2014/main" xmlns="" id="{BFA8B60F-414A-43F7-8221-9D4EA4E99691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6622" y="4271432"/>
            <a:ext cx="912997" cy="1523654"/>
          </a:xfrm>
          <a:prstGeom prst="rect">
            <a:avLst/>
          </a:prstGeom>
        </p:spPr>
      </p:pic>
      <p:pic>
        <p:nvPicPr>
          <p:cNvPr id="41" name="图片 40" descr="卡通人物&#10;&#10;描述已自动生成">
            <a:extLst>
              <a:ext uri="{FF2B5EF4-FFF2-40B4-BE49-F238E27FC236}">
                <a16:creationId xmlns:a16="http://schemas.microsoft.com/office/drawing/2014/main" xmlns="" id="{B5958729-853A-40F7-BEE6-2E2BC254220A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7280" y="2044970"/>
            <a:ext cx="621783" cy="1138966"/>
          </a:xfrm>
          <a:prstGeom prst="rect">
            <a:avLst/>
          </a:prstGeom>
        </p:spPr>
      </p:pic>
      <p:grpSp>
        <p:nvGrpSpPr>
          <p:cNvPr id="70" name="PA-组合 447">
            <a:extLst>
              <a:ext uri="{FF2B5EF4-FFF2-40B4-BE49-F238E27FC236}">
                <a16:creationId xmlns:a16="http://schemas.microsoft.com/office/drawing/2014/main" xmlns="" id="{2F080A2B-89E9-4E1B-B778-29B1475F01C0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0494070" y="918406"/>
            <a:ext cx="251697" cy="251697"/>
            <a:chOff x="7053829" y="1579999"/>
            <a:chExt cx="251697" cy="251697"/>
          </a:xfrm>
        </p:grpSpPr>
        <p:sp>
          <p:nvSpPr>
            <p:cNvPr id="71" name="PA-椭圆 448">
              <a:extLst>
                <a:ext uri="{FF2B5EF4-FFF2-40B4-BE49-F238E27FC236}">
                  <a16:creationId xmlns:a16="http://schemas.microsoft.com/office/drawing/2014/main" xmlns="" id="{3A47E0FC-7D24-4D49-A948-DD76FEEB6BF4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7053829" y="1579999"/>
              <a:ext cx="251697" cy="251697"/>
            </a:xfrm>
            <a:prstGeom prst="ellipse">
              <a:avLst/>
            </a:prstGeom>
            <a:solidFill>
              <a:srgbClr val="5C9494"/>
            </a:soli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PA-椭圆 449">
              <a:extLst>
                <a:ext uri="{FF2B5EF4-FFF2-40B4-BE49-F238E27FC236}">
                  <a16:creationId xmlns:a16="http://schemas.microsoft.com/office/drawing/2014/main" xmlns="" id="{1478433F-0D64-493F-8E6C-CE615AA9221B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 flipV="1">
              <a:off x="7151310" y="1677480"/>
              <a:ext cx="56734" cy="56734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PA-组合 447">
            <a:extLst>
              <a:ext uri="{FF2B5EF4-FFF2-40B4-BE49-F238E27FC236}">
                <a16:creationId xmlns:a16="http://schemas.microsoft.com/office/drawing/2014/main" xmlns="" id="{77409B87-EB5C-4595-87E0-B1FDCFFF6B38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0186005" y="1841651"/>
            <a:ext cx="251697" cy="251697"/>
            <a:chOff x="7053829" y="1579999"/>
            <a:chExt cx="251697" cy="251697"/>
          </a:xfrm>
        </p:grpSpPr>
        <p:sp>
          <p:nvSpPr>
            <p:cNvPr id="74" name="PA-椭圆 448">
              <a:extLst>
                <a:ext uri="{FF2B5EF4-FFF2-40B4-BE49-F238E27FC236}">
                  <a16:creationId xmlns:a16="http://schemas.microsoft.com/office/drawing/2014/main" xmlns="" id="{8F9C4A55-6750-4532-ABCE-7FD0600EF1DE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7053829" y="1579999"/>
              <a:ext cx="251697" cy="251697"/>
            </a:xfrm>
            <a:prstGeom prst="ellipse">
              <a:avLst/>
            </a:prstGeom>
            <a:solidFill>
              <a:srgbClr val="5C9494"/>
            </a:soli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PA-椭圆 449">
              <a:extLst>
                <a:ext uri="{FF2B5EF4-FFF2-40B4-BE49-F238E27FC236}">
                  <a16:creationId xmlns:a16="http://schemas.microsoft.com/office/drawing/2014/main" xmlns="" id="{BA41EB13-D416-4102-8AFB-398B056DFB7D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 flipV="1">
              <a:off x="7151310" y="1677480"/>
              <a:ext cx="56734" cy="56734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PA-组合 447">
            <a:extLst>
              <a:ext uri="{FF2B5EF4-FFF2-40B4-BE49-F238E27FC236}">
                <a16:creationId xmlns:a16="http://schemas.microsoft.com/office/drawing/2014/main" xmlns="" id="{B8778C31-EF80-4152-9825-5FE68605C704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8593789" y="1281224"/>
            <a:ext cx="251697" cy="251697"/>
            <a:chOff x="7053829" y="1579999"/>
            <a:chExt cx="251697" cy="251697"/>
          </a:xfrm>
        </p:grpSpPr>
        <p:sp>
          <p:nvSpPr>
            <p:cNvPr id="77" name="PA-椭圆 448">
              <a:extLst>
                <a:ext uri="{FF2B5EF4-FFF2-40B4-BE49-F238E27FC236}">
                  <a16:creationId xmlns:a16="http://schemas.microsoft.com/office/drawing/2014/main" xmlns="" id="{067FE82C-CFD1-4C2A-A0F9-8D71E4490651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7053829" y="1579999"/>
              <a:ext cx="251697" cy="251697"/>
            </a:xfrm>
            <a:prstGeom prst="ellipse">
              <a:avLst/>
            </a:prstGeom>
            <a:solidFill>
              <a:srgbClr val="5C9494"/>
            </a:soli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PA-椭圆 449">
              <a:extLst>
                <a:ext uri="{FF2B5EF4-FFF2-40B4-BE49-F238E27FC236}">
                  <a16:creationId xmlns:a16="http://schemas.microsoft.com/office/drawing/2014/main" xmlns="" id="{A9C0EB8A-F8F4-4FF0-AB3F-9FD92FEAFC0A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 flipV="1">
              <a:off x="7151310" y="1677480"/>
              <a:ext cx="56734" cy="56734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PA-组合 447">
            <a:extLst>
              <a:ext uri="{FF2B5EF4-FFF2-40B4-BE49-F238E27FC236}">
                <a16:creationId xmlns:a16="http://schemas.microsoft.com/office/drawing/2014/main" xmlns="" id="{E73B05AC-1F62-49EB-8876-012C45412630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9388923" y="1662811"/>
            <a:ext cx="251697" cy="251697"/>
            <a:chOff x="7053829" y="1579999"/>
            <a:chExt cx="251697" cy="251697"/>
          </a:xfrm>
        </p:grpSpPr>
        <p:sp>
          <p:nvSpPr>
            <p:cNvPr id="80" name="PA-椭圆 448">
              <a:extLst>
                <a:ext uri="{FF2B5EF4-FFF2-40B4-BE49-F238E27FC236}">
                  <a16:creationId xmlns:a16="http://schemas.microsoft.com/office/drawing/2014/main" xmlns="" id="{92DCA505-0890-4D5A-A86E-FF2143640473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7053829" y="1579999"/>
              <a:ext cx="251697" cy="251697"/>
            </a:xfrm>
            <a:prstGeom prst="ellipse">
              <a:avLst/>
            </a:prstGeom>
            <a:solidFill>
              <a:srgbClr val="5C9494"/>
            </a:soli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PA-椭圆 449">
              <a:extLst>
                <a:ext uri="{FF2B5EF4-FFF2-40B4-BE49-F238E27FC236}">
                  <a16:creationId xmlns:a16="http://schemas.microsoft.com/office/drawing/2014/main" xmlns="" id="{35DEDE54-5DEE-472D-8AE3-E6F68BBB1F1E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 flipV="1">
              <a:off x="7151310" y="1677480"/>
              <a:ext cx="56734" cy="56734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2" name="PA-组合 447">
            <a:extLst>
              <a:ext uri="{FF2B5EF4-FFF2-40B4-BE49-F238E27FC236}">
                <a16:creationId xmlns:a16="http://schemas.microsoft.com/office/drawing/2014/main" xmlns="" id="{828016BA-7CEC-4CAA-84D9-F5AF16D35AFB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7140437" y="1281224"/>
            <a:ext cx="251697" cy="251697"/>
            <a:chOff x="7053829" y="1579999"/>
            <a:chExt cx="251697" cy="251697"/>
          </a:xfrm>
        </p:grpSpPr>
        <p:sp>
          <p:nvSpPr>
            <p:cNvPr id="83" name="PA-椭圆 448">
              <a:extLst>
                <a:ext uri="{FF2B5EF4-FFF2-40B4-BE49-F238E27FC236}">
                  <a16:creationId xmlns:a16="http://schemas.microsoft.com/office/drawing/2014/main" xmlns="" id="{2BF2874D-1016-427E-A5C7-B95AF33476CD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7053829" y="1579999"/>
              <a:ext cx="251697" cy="251697"/>
            </a:xfrm>
            <a:prstGeom prst="ellipse">
              <a:avLst/>
            </a:prstGeom>
            <a:solidFill>
              <a:srgbClr val="5C9494"/>
            </a:soli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PA-椭圆 449">
              <a:extLst>
                <a:ext uri="{FF2B5EF4-FFF2-40B4-BE49-F238E27FC236}">
                  <a16:creationId xmlns:a16="http://schemas.microsoft.com/office/drawing/2014/main" xmlns="" id="{F4D1397F-0528-4A93-AE69-1E774B53D29C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 flipV="1">
              <a:off x="7151310" y="1677480"/>
              <a:ext cx="56734" cy="56734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5" name="PA-组合 447">
            <a:extLst>
              <a:ext uri="{FF2B5EF4-FFF2-40B4-BE49-F238E27FC236}">
                <a16:creationId xmlns:a16="http://schemas.microsoft.com/office/drawing/2014/main" xmlns="" id="{411C2CD4-B633-4C38-BD68-0EEEEE7F55E3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11788637" y="176928"/>
            <a:ext cx="251697" cy="251697"/>
            <a:chOff x="7053829" y="1579999"/>
            <a:chExt cx="251697" cy="251697"/>
          </a:xfrm>
        </p:grpSpPr>
        <p:sp>
          <p:nvSpPr>
            <p:cNvPr id="86" name="PA-椭圆 448">
              <a:extLst>
                <a:ext uri="{FF2B5EF4-FFF2-40B4-BE49-F238E27FC236}">
                  <a16:creationId xmlns:a16="http://schemas.microsoft.com/office/drawing/2014/main" xmlns="" id="{D8381472-4D0C-48D1-8841-AA03736D7831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7053829" y="1579999"/>
              <a:ext cx="251697" cy="251697"/>
            </a:xfrm>
            <a:prstGeom prst="ellipse">
              <a:avLst/>
            </a:prstGeom>
            <a:solidFill>
              <a:srgbClr val="5C9494"/>
            </a:soli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PA-椭圆 449">
              <a:extLst>
                <a:ext uri="{FF2B5EF4-FFF2-40B4-BE49-F238E27FC236}">
                  <a16:creationId xmlns:a16="http://schemas.microsoft.com/office/drawing/2014/main" xmlns="" id="{254C3F6D-7996-4340-A75E-D6DB28C6775D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 flipV="1">
              <a:off x="7151310" y="1677480"/>
              <a:ext cx="56734" cy="56734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51739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l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B0013C5-3C5C-4C25-96DB-DC64FA552728}"/>
              </a:ext>
            </a:extLst>
          </p:cNvPr>
          <p:cNvSpPr/>
          <p:nvPr/>
        </p:nvSpPr>
        <p:spPr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CDDDCC"/>
              </a:gs>
              <a:gs pos="100000">
                <a:srgbClr val="689F9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6D36976-C5A9-44BC-ABDF-6526A282733B}"/>
              </a:ext>
            </a:extLst>
          </p:cNvPr>
          <p:cNvSpPr/>
          <p:nvPr/>
        </p:nvSpPr>
        <p:spPr>
          <a:xfrm>
            <a:off x="762000" y="428625"/>
            <a:ext cx="10668000" cy="6000750"/>
          </a:xfrm>
          <a:prstGeom prst="rect">
            <a:avLst/>
          </a:prstGeom>
          <a:gradFill flip="none" rotWithShape="1">
            <a:gsLst>
              <a:gs pos="0">
                <a:srgbClr val="A9CBC0"/>
              </a:gs>
              <a:gs pos="100000">
                <a:srgbClr val="689F9F"/>
              </a:gs>
            </a:gsLst>
            <a:lin ang="2700000" scaled="1"/>
            <a:tileRect/>
          </a:gra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图片包含 游戏机, 乐高, 玩具&#10;&#10;描述已自动生成">
            <a:extLst>
              <a:ext uri="{FF2B5EF4-FFF2-40B4-BE49-F238E27FC236}">
                <a16:creationId xmlns:a16="http://schemas.microsoft.com/office/drawing/2014/main" xmlns="" id="{30F78EAC-7D3A-4E29-A705-A33DE340C1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9229" y="428625"/>
            <a:ext cx="3533542" cy="6000750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06BCEC6A-C746-4A4A-BE30-A2971CDAF482}"/>
              </a:ext>
            </a:extLst>
          </p:cNvPr>
          <p:cNvGrpSpPr>
            <a:grpSpLocks noChangeAspect="1"/>
          </p:cNvGrpSpPr>
          <p:nvPr/>
        </p:nvGrpSpPr>
        <p:grpSpPr>
          <a:xfrm>
            <a:off x="4759450" y="2149410"/>
            <a:ext cx="374400" cy="374400"/>
            <a:chOff x="8265654" y="4182152"/>
            <a:chExt cx="623664" cy="623664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757EC449-65BF-49DE-B7CD-937AFF29433B}"/>
                </a:ext>
              </a:extLst>
            </p:cNvPr>
            <p:cNvSpPr/>
            <p:nvPr/>
          </p:nvSpPr>
          <p:spPr>
            <a:xfrm>
              <a:off x="8438921" y="4355419"/>
              <a:ext cx="277130" cy="277130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0138A43A-6DA0-4DD1-8978-FF73FC9C5104}"/>
                </a:ext>
              </a:extLst>
            </p:cNvPr>
            <p:cNvSpPr/>
            <p:nvPr/>
          </p:nvSpPr>
          <p:spPr>
            <a:xfrm>
              <a:off x="8392201" y="4308699"/>
              <a:ext cx="370570" cy="37057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070F95DB-87EE-499A-AB6A-A44FD3669FD5}"/>
                </a:ext>
              </a:extLst>
            </p:cNvPr>
            <p:cNvSpPr/>
            <p:nvPr/>
          </p:nvSpPr>
          <p:spPr>
            <a:xfrm>
              <a:off x="8265654" y="4182152"/>
              <a:ext cx="623664" cy="623664"/>
            </a:xfrm>
            <a:prstGeom prst="ellipse">
              <a:avLst/>
            </a:prstGeom>
            <a:noFill/>
            <a:ln w="12700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B483AA76-4F92-4E57-8B86-BC7E2B96313B}"/>
              </a:ext>
            </a:extLst>
          </p:cNvPr>
          <p:cNvGrpSpPr>
            <a:grpSpLocks noChangeAspect="1"/>
          </p:cNvGrpSpPr>
          <p:nvPr/>
        </p:nvGrpSpPr>
        <p:grpSpPr>
          <a:xfrm>
            <a:off x="7664938" y="2792385"/>
            <a:ext cx="374400" cy="374400"/>
            <a:chOff x="8265654" y="4182152"/>
            <a:chExt cx="623664" cy="623664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72AD9A0B-83B4-4047-A316-3FC19E4DFF24}"/>
                </a:ext>
              </a:extLst>
            </p:cNvPr>
            <p:cNvSpPr/>
            <p:nvPr/>
          </p:nvSpPr>
          <p:spPr>
            <a:xfrm>
              <a:off x="8438921" y="4355419"/>
              <a:ext cx="277130" cy="277130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E9A2E058-3495-4BC1-9329-A16F5A2DA3BF}"/>
                </a:ext>
              </a:extLst>
            </p:cNvPr>
            <p:cNvSpPr/>
            <p:nvPr/>
          </p:nvSpPr>
          <p:spPr>
            <a:xfrm>
              <a:off x="8392201" y="4308699"/>
              <a:ext cx="370570" cy="37057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2C8C9775-87B5-4ECD-B0F0-D8C3020792BA}"/>
                </a:ext>
              </a:extLst>
            </p:cNvPr>
            <p:cNvSpPr/>
            <p:nvPr/>
          </p:nvSpPr>
          <p:spPr>
            <a:xfrm>
              <a:off x="8265654" y="4182152"/>
              <a:ext cx="623664" cy="623664"/>
            </a:xfrm>
            <a:prstGeom prst="ellipse">
              <a:avLst/>
            </a:prstGeom>
            <a:noFill/>
            <a:ln w="12700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D053051D-960F-4FE6-9432-8D7255A30566}"/>
              </a:ext>
            </a:extLst>
          </p:cNvPr>
          <p:cNvGrpSpPr>
            <a:grpSpLocks noChangeAspect="1"/>
          </p:cNvGrpSpPr>
          <p:nvPr/>
        </p:nvGrpSpPr>
        <p:grpSpPr>
          <a:xfrm>
            <a:off x="4142029" y="3790885"/>
            <a:ext cx="374400" cy="374400"/>
            <a:chOff x="8265654" y="4182152"/>
            <a:chExt cx="623664" cy="623664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558B23D7-DB50-49E1-B70F-1BCA51C4C707}"/>
                </a:ext>
              </a:extLst>
            </p:cNvPr>
            <p:cNvSpPr/>
            <p:nvPr/>
          </p:nvSpPr>
          <p:spPr>
            <a:xfrm>
              <a:off x="8438921" y="4355419"/>
              <a:ext cx="277130" cy="277130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E99CA112-8FED-46AB-B324-A316465A7767}"/>
                </a:ext>
              </a:extLst>
            </p:cNvPr>
            <p:cNvSpPr/>
            <p:nvPr/>
          </p:nvSpPr>
          <p:spPr>
            <a:xfrm>
              <a:off x="8392201" y="4308699"/>
              <a:ext cx="370570" cy="37057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25680D3F-A170-4849-8510-C17EF54B8C6F}"/>
                </a:ext>
              </a:extLst>
            </p:cNvPr>
            <p:cNvSpPr/>
            <p:nvPr/>
          </p:nvSpPr>
          <p:spPr>
            <a:xfrm>
              <a:off x="8265654" y="4182152"/>
              <a:ext cx="623664" cy="623664"/>
            </a:xfrm>
            <a:prstGeom prst="ellipse">
              <a:avLst/>
            </a:prstGeom>
            <a:noFill/>
            <a:ln w="12700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B829DC2A-AE8F-4D4D-B226-74A2CF96C1FC}"/>
              </a:ext>
            </a:extLst>
          </p:cNvPr>
          <p:cNvSpPr txBox="1"/>
          <p:nvPr/>
        </p:nvSpPr>
        <p:spPr>
          <a:xfrm>
            <a:off x="8115307" y="2321602"/>
            <a:ext cx="3425924" cy="1161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1600">
                <a:solidFill>
                  <a:schemeClr val="bg1"/>
                </a:solidFill>
                <a:latin typeface="Museo 100" panose="02000000000000000000" pitchFamily="50" charset="0"/>
              </a:rPr>
              <a:t>pellentesque habitant morbi tristique senectus et netus et malesuada fames ac turpis egestas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7D22F157-D7AA-47BF-9BD5-03369A22C0AF}"/>
              </a:ext>
            </a:extLst>
          </p:cNvPr>
          <p:cNvSpPr txBox="1"/>
          <p:nvPr/>
        </p:nvSpPr>
        <p:spPr>
          <a:xfrm>
            <a:off x="1235241" y="1707010"/>
            <a:ext cx="3425924" cy="1161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r-FR" altLang="zh-CN" sz="1600">
                <a:solidFill>
                  <a:schemeClr val="bg1"/>
                </a:solidFill>
                <a:latin typeface="Museo 100" panose="02000000000000000000" pitchFamily="50" charset="0"/>
              </a:rPr>
              <a:t>pellentesque habitant morbi tristique senectus et netus et malesuada fames ac turpis egestas</a:t>
            </a:r>
            <a:endParaRPr lang="zh-CN" altLang="en-US" sz="1600">
              <a:solidFill>
                <a:schemeClr val="bg1"/>
              </a:solidFill>
              <a:latin typeface="Museo 100" panose="02000000000000000000" pitchFamily="50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FEDEADFF-4CD3-4B93-AB5D-892C396D0648}"/>
              </a:ext>
            </a:extLst>
          </p:cNvPr>
          <p:cNvSpPr txBox="1"/>
          <p:nvPr/>
        </p:nvSpPr>
        <p:spPr>
          <a:xfrm>
            <a:off x="650769" y="3397413"/>
            <a:ext cx="3425924" cy="1161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r-FR" altLang="zh-CN" sz="1600">
                <a:solidFill>
                  <a:schemeClr val="bg1"/>
                </a:solidFill>
                <a:latin typeface="Museo 100" panose="02000000000000000000" pitchFamily="50" charset="0"/>
              </a:rPr>
              <a:t>pellentesque habitant morbi tristique senectus et netus et malesuada fames ac turpis egestas</a:t>
            </a:r>
            <a:endParaRPr lang="zh-CN" altLang="en-US" sz="1600">
              <a:solidFill>
                <a:schemeClr val="bg1"/>
              </a:solidFill>
              <a:latin typeface="Museo 100" panose="02000000000000000000" pitchFamily="50" charset="0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9702EC21-92BF-4CB4-90D5-00F3D3E6677C}"/>
              </a:ext>
            </a:extLst>
          </p:cNvPr>
          <p:cNvGrpSpPr/>
          <p:nvPr/>
        </p:nvGrpSpPr>
        <p:grpSpPr>
          <a:xfrm>
            <a:off x="7655781" y="4634596"/>
            <a:ext cx="3824518" cy="1360518"/>
            <a:chOff x="3795483" y="3894866"/>
            <a:chExt cx="3824518" cy="1360518"/>
          </a:xfrm>
        </p:grpSpPr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408E33FA-620A-4430-B799-32050BA4AC85}"/>
                </a:ext>
              </a:extLst>
            </p:cNvPr>
            <p:cNvCxnSpPr>
              <a:cxnSpLocks/>
            </p:cNvCxnSpPr>
            <p:nvPr/>
          </p:nvCxnSpPr>
          <p:spPr>
            <a:xfrm>
              <a:off x="3968975" y="4331591"/>
              <a:ext cx="3477535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0535B50D-3264-473E-8F62-F95C98B74E63}"/>
                </a:ext>
              </a:extLst>
            </p:cNvPr>
            <p:cNvSpPr txBox="1"/>
            <p:nvPr/>
          </p:nvSpPr>
          <p:spPr>
            <a:xfrm>
              <a:off x="4209141" y="3894866"/>
              <a:ext cx="29972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latin typeface="Museo 100" panose="02000000000000000000" pitchFamily="50" charset="0"/>
                </a:rPr>
                <a:t>TO BE CONTINUE</a:t>
              </a:r>
              <a:endParaRPr lang="zh-CN" altLang="en-US" sz="1600">
                <a:solidFill>
                  <a:schemeClr val="bg1"/>
                </a:solidFill>
                <a:latin typeface="Museo 100" panose="02000000000000000000" pitchFamily="50" charset="0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0F826843-6590-41F4-ABD1-C29AC29DA041}"/>
                </a:ext>
              </a:extLst>
            </p:cNvPr>
            <p:cNvSpPr txBox="1"/>
            <p:nvPr/>
          </p:nvSpPr>
          <p:spPr>
            <a:xfrm>
              <a:off x="3795483" y="4442461"/>
              <a:ext cx="38245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>
                  <a:solidFill>
                    <a:schemeClr val="bg1"/>
                  </a:solidFill>
                  <a:latin typeface="Museo 100" panose="02000000000000000000" pitchFamily="50" charset="0"/>
                </a:rPr>
                <a:t>DESIGNED BY XIAO</a:t>
              </a:r>
              <a:endParaRPr lang="zh-CN" altLang="en-US" sz="3200">
                <a:solidFill>
                  <a:schemeClr val="bg1"/>
                </a:solidFill>
                <a:latin typeface="Museo 100" panose="02000000000000000000" pitchFamily="50" charset="0"/>
              </a:endParaRP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AB74A335-12D1-4BE2-8E01-C11BEB40EE85}"/>
                </a:ext>
              </a:extLst>
            </p:cNvPr>
            <p:cNvCxnSpPr>
              <a:cxnSpLocks/>
            </p:cNvCxnSpPr>
            <p:nvPr/>
          </p:nvCxnSpPr>
          <p:spPr>
            <a:xfrm>
              <a:off x="6660079" y="5101495"/>
              <a:ext cx="78643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AC9AFFC5-3130-4545-BC6C-4B356C8075F4}"/>
                </a:ext>
              </a:extLst>
            </p:cNvPr>
            <p:cNvCxnSpPr>
              <a:cxnSpLocks/>
            </p:cNvCxnSpPr>
            <p:nvPr/>
          </p:nvCxnSpPr>
          <p:spPr>
            <a:xfrm>
              <a:off x="3968975" y="5101495"/>
              <a:ext cx="78643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62612801-3E85-4EE2-850F-079065AD96BB}"/>
                </a:ext>
              </a:extLst>
            </p:cNvPr>
            <p:cNvSpPr txBox="1"/>
            <p:nvPr/>
          </p:nvSpPr>
          <p:spPr>
            <a:xfrm>
              <a:off x="3907062" y="4947607"/>
              <a:ext cx="36013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>
                  <a:solidFill>
                    <a:schemeClr val="bg1"/>
                  </a:solidFill>
                  <a:latin typeface="Museo 100" panose="02000000000000000000" pitchFamily="50" charset="0"/>
                </a:rPr>
                <a:t>TEXT HERE</a:t>
              </a:r>
              <a:endParaRPr lang="zh-CN" altLang="en-US" sz="1400">
                <a:solidFill>
                  <a:schemeClr val="bg1"/>
                </a:solidFill>
                <a:latin typeface="Museo 100" panose="02000000000000000000" pitchFamily="50" charset="0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27084A3D-4271-4550-8FAF-008950F10CA2}"/>
              </a:ext>
            </a:extLst>
          </p:cNvPr>
          <p:cNvGrpSpPr>
            <a:grpSpLocks noChangeAspect="1"/>
          </p:cNvGrpSpPr>
          <p:nvPr/>
        </p:nvGrpSpPr>
        <p:grpSpPr>
          <a:xfrm>
            <a:off x="5181006" y="5328177"/>
            <a:ext cx="374400" cy="374400"/>
            <a:chOff x="8265654" y="4182152"/>
            <a:chExt cx="623664" cy="623664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BAFB16AD-A297-4392-A822-70D92E1506AC}"/>
                </a:ext>
              </a:extLst>
            </p:cNvPr>
            <p:cNvSpPr/>
            <p:nvPr/>
          </p:nvSpPr>
          <p:spPr>
            <a:xfrm>
              <a:off x="8438921" y="4355419"/>
              <a:ext cx="277130" cy="277130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966FE38A-7525-404D-81CA-92B975D375D4}"/>
                </a:ext>
              </a:extLst>
            </p:cNvPr>
            <p:cNvSpPr/>
            <p:nvPr/>
          </p:nvSpPr>
          <p:spPr>
            <a:xfrm>
              <a:off x="8392201" y="4308699"/>
              <a:ext cx="370570" cy="37057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89384F69-9BA3-4406-9917-341F10D7ABBC}"/>
                </a:ext>
              </a:extLst>
            </p:cNvPr>
            <p:cNvSpPr/>
            <p:nvPr/>
          </p:nvSpPr>
          <p:spPr>
            <a:xfrm>
              <a:off x="8265654" y="4182152"/>
              <a:ext cx="623664" cy="623664"/>
            </a:xfrm>
            <a:prstGeom prst="ellipse">
              <a:avLst/>
            </a:prstGeom>
            <a:noFill/>
            <a:ln w="12700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8F0E814A-35A2-4C60-90C4-B63754DFEAD7}"/>
              </a:ext>
            </a:extLst>
          </p:cNvPr>
          <p:cNvSpPr txBox="1"/>
          <p:nvPr/>
        </p:nvSpPr>
        <p:spPr>
          <a:xfrm>
            <a:off x="1704783" y="5269948"/>
            <a:ext cx="3425924" cy="422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r-FR" altLang="zh-CN" sz="1600">
                <a:solidFill>
                  <a:schemeClr val="bg1"/>
                </a:solidFill>
                <a:latin typeface="Museo 100" panose="02000000000000000000" pitchFamily="50" charset="0"/>
              </a:rPr>
              <a:t>malesuada fames ac turpis egestas</a:t>
            </a:r>
            <a:endParaRPr lang="zh-CN" altLang="en-US" sz="1600">
              <a:solidFill>
                <a:schemeClr val="bg1"/>
              </a:solidFill>
              <a:latin typeface="Museo 100" panose="02000000000000000000" pitchFamily="50" charset="0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ED6881EA-7F2D-4888-AC5A-22FDA6718BF8}"/>
              </a:ext>
            </a:extLst>
          </p:cNvPr>
          <p:cNvGrpSpPr>
            <a:grpSpLocks noChangeAspect="1"/>
          </p:cNvGrpSpPr>
          <p:nvPr/>
        </p:nvGrpSpPr>
        <p:grpSpPr>
          <a:xfrm>
            <a:off x="6242538" y="785785"/>
            <a:ext cx="374400" cy="374400"/>
            <a:chOff x="8265654" y="4182152"/>
            <a:chExt cx="623664" cy="623664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26EB33FB-E125-475E-B42B-16E523EACE22}"/>
                </a:ext>
              </a:extLst>
            </p:cNvPr>
            <p:cNvSpPr/>
            <p:nvPr/>
          </p:nvSpPr>
          <p:spPr>
            <a:xfrm>
              <a:off x="8438921" y="4355419"/>
              <a:ext cx="277130" cy="277130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A24A5ED5-2690-49AE-8C0D-3F50B73C9CA8}"/>
                </a:ext>
              </a:extLst>
            </p:cNvPr>
            <p:cNvSpPr/>
            <p:nvPr/>
          </p:nvSpPr>
          <p:spPr>
            <a:xfrm>
              <a:off x="8392201" y="4308699"/>
              <a:ext cx="370570" cy="37057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06E42B6B-EEBC-4074-AA07-A4F50E3FC626}"/>
                </a:ext>
              </a:extLst>
            </p:cNvPr>
            <p:cNvSpPr/>
            <p:nvPr/>
          </p:nvSpPr>
          <p:spPr>
            <a:xfrm>
              <a:off x="8265654" y="4182152"/>
              <a:ext cx="623664" cy="623664"/>
            </a:xfrm>
            <a:prstGeom prst="ellipse">
              <a:avLst/>
            </a:prstGeom>
            <a:noFill/>
            <a:ln w="12700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97ED9E6A-DE7B-49B7-896E-E7318DDB60DE}"/>
              </a:ext>
            </a:extLst>
          </p:cNvPr>
          <p:cNvSpPr txBox="1"/>
          <p:nvPr/>
        </p:nvSpPr>
        <p:spPr>
          <a:xfrm>
            <a:off x="6692907" y="692579"/>
            <a:ext cx="3425924" cy="422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1600">
                <a:solidFill>
                  <a:schemeClr val="bg1"/>
                </a:solidFill>
                <a:latin typeface="Museo 100" panose="02000000000000000000" pitchFamily="50" charset="0"/>
              </a:rPr>
              <a:t>malesuada fames ac turpis egestas</a:t>
            </a:r>
            <a:endParaRPr lang="zh-CN" altLang="en-US" sz="1600">
              <a:solidFill>
                <a:schemeClr val="bg1"/>
              </a:solidFill>
              <a:latin typeface="Museo 100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0059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0EF44B9-ADBA-4717-A6FD-39B5EFB2735D}"/>
              </a:ext>
            </a:extLst>
          </p:cNvPr>
          <p:cNvSpPr/>
          <p:nvPr/>
        </p:nvSpPr>
        <p:spPr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CDDDCC"/>
              </a:gs>
              <a:gs pos="100000">
                <a:srgbClr val="689F9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75A5416-8622-4E31-95FC-BFEBA512C520}"/>
              </a:ext>
            </a:extLst>
          </p:cNvPr>
          <p:cNvSpPr/>
          <p:nvPr/>
        </p:nvSpPr>
        <p:spPr>
          <a:xfrm>
            <a:off x="762000" y="428625"/>
            <a:ext cx="10668000" cy="6000750"/>
          </a:xfrm>
          <a:prstGeom prst="rect">
            <a:avLst/>
          </a:prstGeom>
          <a:gradFill flip="none" rotWithShape="1">
            <a:gsLst>
              <a:gs pos="0">
                <a:srgbClr val="A9CBC0"/>
              </a:gs>
              <a:gs pos="100000">
                <a:srgbClr val="689F9F"/>
              </a:gs>
            </a:gsLst>
            <a:lin ang="2700000" scaled="1"/>
            <a:tileRect/>
          </a:gra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 descr="图片包含 游戏机, 乐高, 玩具, 电路&#10;&#10;描述已自动生成">
            <a:extLst>
              <a:ext uri="{FF2B5EF4-FFF2-40B4-BE49-F238E27FC236}">
                <a16:creationId xmlns:a16="http://schemas.microsoft.com/office/drawing/2014/main" xmlns="" id="{7860B98F-3834-46F9-A90D-1D037B145B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1489" y="428625"/>
            <a:ext cx="1796341" cy="3000375"/>
          </a:xfrm>
          <a:prstGeom prst="rect">
            <a:avLst/>
          </a:prstGeom>
        </p:spPr>
      </p:pic>
      <p:pic>
        <p:nvPicPr>
          <p:cNvPr id="35" name="图片 34" descr="图片包含 游戏机, 乐高, 玩具, 电路&#10;&#10;描述已自动生成">
            <a:extLst>
              <a:ext uri="{FF2B5EF4-FFF2-40B4-BE49-F238E27FC236}">
                <a16:creationId xmlns:a16="http://schemas.microsoft.com/office/drawing/2014/main" xmlns="" id="{6980FA1B-ACB5-4C09-914F-B652F36FB4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5148" y="3429000"/>
            <a:ext cx="1796341" cy="3000375"/>
          </a:xfrm>
          <a:prstGeom prst="rect">
            <a:avLst/>
          </a:prstGeom>
        </p:spPr>
      </p:pic>
      <p:pic>
        <p:nvPicPr>
          <p:cNvPr id="36" name="图片 35" descr="图片包含 游戏机, 乐高, 玩具, 电路&#10;&#10;描述已自动生成">
            <a:extLst>
              <a:ext uri="{FF2B5EF4-FFF2-40B4-BE49-F238E27FC236}">
                <a16:creationId xmlns:a16="http://schemas.microsoft.com/office/drawing/2014/main" xmlns="" id="{B595132D-0E8F-47A9-BF8D-5D28CC83B4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4170" y="428625"/>
            <a:ext cx="1796341" cy="3000375"/>
          </a:xfrm>
          <a:prstGeom prst="rect">
            <a:avLst/>
          </a:prstGeom>
        </p:spPr>
      </p:pic>
      <p:pic>
        <p:nvPicPr>
          <p:cNvPr id="37" name="图片 36" descr="图片包含 游戏机, 乐高, 玩具, 电路&#10;&#10;描述已自动生成">
            <a:extLst>
              <a:ext uri="{FF2B5EF4-FFF2-40B4-BE49-F238E27FC236}">
                <a16:creationId xmlns:a16="http://schemas.microsoft.com/office/drawing/2014/main" xmlns="" id="{96C1C2AE-753B-41FA-B2F8-DAF4933225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830" y="3429000"/>
            <a:ext cx="1796341" cy="3000375"/>
          </a:xfrm>
          <a:prstGeom prst="rect">
            <a:avLst/>
          </a:prstGeom>
        </p:spPr>
      </p:pic>
      <p:pic>
        <p:nvPicPr>
          <p:cNvPr id="39" name="图片 38" descr="图片包含 游戏机, 乐高, 玩具, 电路&#10;&#10;描述已自动生成">
            <a:extLst>
              <a:ext uri="{FF2B5EF4-FFF2-40B4-BE49-F238E27FC236}">
                <a16:creationId xmlns:a16="http://schemas.microsoft.com/office/drawing/2014/main" xmlns="" id="{BBB9D599-8D11-4B09-8309-B6E6CF03D9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0511" y="3429000"/>
            <a:ext cx="1796341" cy="3000375"/>
          </a:xfrm>
          <a:prstGeom prst="rect">
            <a:avLst/>
          </a:prstGeom>
        </p:spPr>
      </p:pic>
      <p:sp>
        <p:nvSpPr>
          <p:cNvPr id="12" name="流程图: 决策 11">
            <a:extLst>
              <a:ext uri="{FF2B5EF4-FFF2-40B4-BE49-F238E27FC236}">
                <a16:creationId xmlns:a16="http://schemas.microsoft.com/office/drawing/2014/main" xmlns="" id="{3065A1CC-7446-4261-9A2A-ED742567D0F1}"/>
              </a:ext>
            </a:extLst>
          </p:cNvPr>
          <p:cNvSpPr/>
          <p:nvPr/>
        </p:nvSpPr>
        <p:spPr>
          <a:xfrm>
            <a:off x="2503318" y="2908457"/>
            <a:ext cx="1796891" cy="1038689"/>
          </a:xfrm>
          <a:custGeom>
            <a:avLst/>
            <a:gdLst>
              <a:gd name="connsiteX0" fmla="*/ 0 w 10000"/>
              <a:gd name="connsiteY0" fmla="*/ 5000 h 10000"/>
              <a:gd name="connsiteX1" fmla="*/ 5000 w 10000"/>
              <a:gd name="connsiteY1" fmla="*/ 0 h 10000"/>
              <a:gd name="connsiteX2" fmla="*/ 10000 w 10000"/>
              <a:gd name="connsiteY2" fmla="*/ 5000 h 10000"/>
              <a:gd name="connsiteX3" fmla="*/ 5000 w 10000"/>
              <a:gd name="connsiteY3" fmla="*/ 10000 h 10000"/>
              <a:gd name="connsiteX4" fmla="*/ 0 w 10000"/>
              <a:gd name="connsiteY4" fmla="*/ 5000 h 10000"/>
              <a:gd name="connsiteX0" fmla="*/ 0 w 10000"/>
              <a:gd name="connsiteY0" fmla="*/ 5000 h 10000"/>
              <a:gd name="connsiteX1" fmla="*/ 5000 w 10000"/>
              <a:gd name="connsiteY1" fmla="*/ 0 h 10000"/>
              <a:gd name="connsiteX2" fmla="*/ 10000 w 10000"/>
              <a:gd name="connsiteY2" fmla="*/ 4954 h 10000"/>
              <a:gd name="connsiteX3" fmla="*/ 5000 w 10000"/>
              <a:gd name="connsiteY3" fmla="*/ 10000 h 10000"/>
              <a:gd name="connsiteX4" fmla="*/ 0 w 10000"/>
              <a:gd name="connsiteY4" fmla="*/ 5000 h 10000"/>
              <a:gd name="connsiteX0" fmla="*/ 0 w 10000"/>
              <a:gd name="connsiteY0" fmla="*/ 5000 h 9977"/>
              <a:gd name="connsiteX1" fmla="*/ 5000 w 10000"/>
              <a:gd name="connsiteY1" fmla="*/ 0 h 9977"/>
              <a:gd name="connsiteX2" fmla="*/ 10000 w 10000"/>
              <a:gd name="connsiteY2" fmla="*/ 4954 h 9977"/>
              <a:gd name="connsiteX3" fmla="*/ 5000 w 10000"/>
              <a:gd name="connsiteY3" fmla="*/ 9977 h 9977"/>
              <a:gd name="connsiteX4" fmla="*/ 0 w 10000"/>
              <a:gd name="connsiteY4" fmla="*/ 5000 h 9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9977">
                <a:moveTo>
                  <a:pt x="0" y="5000"/>
                </a:moveTo>
                <a:lnTo>
                  <a:pt x="5000" y="0"/>
                </a:lnTo>
                <a:lnTo>
                  <a:pt x="10000" y="4954"/>
                </a:lnTo>
                <a:lnTo>
                  <a:pt x="5000" y="9977"/>
                </a:lnTo>
                <a:lnTo>
                  <a:pt x="0" y="5000"/>
                </a:lnTo>
                <a:close/>
              </a:path>
            </a:pathLst>
          </a:custGeom>
          <a:solidFill>
            <a:srgbClr val="7F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流程图: 决策 11">
            <a:extLst>
              <a:ext uri="{FF2B5EF4-FFF2-40B4-BE49-F238E27FC236}">
                <a16:creationId xmlns:a16="http://schemas.microsoft.com/office/drawing/2014/main" xmlns="" id="{A02BC1E3-B830-4E46-8A91-45E424667C7F}"/>
              </a:ext>
            </a:extLst>
          </p:cNvPr>
          <p:cNvSpPr/>
          <p:nvPr/>
        </p:nvSpPr>
        <p:spPr>
          <a:xfrm>
            <a:off x="4299110" y="2908456"/>
            <a:ext cx="1796891" cy="1038689"/>
          </a:xfrm>
          <a:custGeom>
            <a:avLst/>
            <a:gdLst>
              <a:gd name="connsiteX0" fmla="*/ 0 w 10000"/>
              <a:gd name="connsiteY0" fmla="*/ 5000 h 10000"/>
              <a:gd name="connsiteX1" fmla="*/ 5000 w 10000"/>
              <a:gd name="connsiteY1" fmla="*/ 0 h 10000"/>
              <a:gd name="connsiteX2" fmla="*/ 10000 w 10000"/>
              <a:gd name="connsiteY2" fmla="*/ 5000 h 10000"/>
              <a:gd name="connsiteX3" fmla="*/ 5000 w 10000"/>
              <a:gd name="connsiteY3" fmla="*/ 10000 h 10000"/>
              <a:gd name="connsiteX4" fmla="*/ 0 w 10000"/>
              <a:gd name="connsiteY4" fmla="*/ 5000 h 10000"/>
              <a:gd name="connsiteX0" fmla="*/ 0 w 10000"/>
              <a:gd name="connsiteY0" fmla="*/ 5000 h 10000"/>
              <a:gd name="connsiteX1" fmla="*/ 5000 w 10000"/>
              <a:gd name="connsiteY1" fmla="*/ 0 h 10000"/>
              <a:gd name="connsiteX2" fmla="*/ 10000 w 10000"/>
              <a:gd name="connsiteY2" fmla="*/ 4954 h 10000"/>
              <a:gd name="connsiteX3" fmla="*/ 5000 w 10000"/>
              <a:gd name="connsiteY3" fmla="*/ 10000 h 10000"/>
              <a:gd name="connsiteX4" fmla="*/ 0 w 10000"/>
              <a:gd name="connsiteY4" fmla="*/ 5000 h 10000"/>
              <a:gd name="connsiteX0" fmla="*/ 0 w 10000"/>
              <a:gd name="connsiteY0" fmla="*/ 5000 h 9977"/>
              <a:gd name="connsiteX1" fmla="*/ 5000 w 10000"/>
              <a:gd name="connsiteY1" fmla="*/ 0 h 9977"/>
              <a:gd name="connsiteX2" fmla="*/ 10000 w 10000"/>
              <a:gd name="connsiteY2" fmla="*/ 4954 h 9977"/>
              <a:gd name="connsiteX3" fmla="*/ 5000 w 10000"/>
              <a:gd name="connsiteY3" fmla="*/ 9977 h 9977"/>
              <a:gd name="connsiteX4" fmla="*/ 0 w 10000"/>
              <a:gd name="connsiteY4" fmla="*/ 5000 h 9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9977">
                <a:moveTo>
                  <a:pt x="0" y="5000"/>
                </a:moveTo>
                <a:lnTo>
                  <a:pt x="5000" y="0"/>
                </a:lnTo>
                <a:lnTo>
                  <a:pt x="10000" y="4954"/>
                </a:lnTo>
                <a:lnTo>
                  <a:pt x="5000" y="9977"/>
                </a:lnTo>
                <a:lnTo>
                  <a:pt x="0" y="5000"/>
                </a:lnTo>
                <a:close/>
              </a:path>
            </a:pathLst>
          </a:custGeom>
          <a:solidFill>
            <a:srgbClr val="93E2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流程图: 决策 11">
            <a:extLst>
              <a:ext uri="{FF2B5EF4-FFF2-40B4-BE49-F238E27FC236}">
                <a16:creationId xmlns:a16="http://schemas.microsoft.com/office/drawing/2014/main" xmlns="" id="{DF632B84-CAD1-482F-B979-09DCDC6377A3}"/>
              </a:ext>
            </a:extLst>
          </p:cNvPr>
          <p:cNvSpPr/>
          <p:nvPr/>
        </p:nvSpPr>
        <p:spPr>
          <a:xfrm>
            <a:off x="6095451" y="2908456"/>
            <a:ext cx="1796891" cy="1038689"/>
          </a:xfrm>
          <a:custGeom>
            <a:avLst/>
            <a:gdLst>
              <a:gd name="connsiteX0" fmla="*/ 0 w 10000"/>
              <a:gd name="connsiteY0" fmla="*/ 5000 h 10000"/>
              <a:gd name="connsiteX1" fmla="*/ 5000 w 10000"/>
              <a:gd name="connsiteY1" fmla="*/ 0 h 10000"/>
              <a:gd name="connsiteX2" fmla="*/ 10000 w 10000"/>
              <a:gd name="connsiteY2" fmla="*/ 5000 h 10000"/>
              <a:gd name="connsiteX3" fmla="*/ 5000 w 10000"/>
              <a:gd name="connsiteY3" fmla="*/ 10000 h 10000"/>
              <a:gd name="connsiteX4" fmla="*/ 0 w 10000"/>
              <a:gd name="connsiteY4" fmla="*/ 5000 h 10000"/>
              <a:gd name="connsiteX0" fmla="*/ 0 w 10000"/>
              <a:gd name="connsiteY0" fmla="*/ 5000 h 10000"/>
              <a:gd name="connsiteX1" fmla="*/ 5000 w 10000"/>
              <a:gd name="connsiteY1" fmla="*/ 0 h 10000"/>
              <a:gd name="connsiteX2" fmla="*/ 10000 w 10000"/>
              <a:gd name="connsiteY2" fmla="*/ 4954 h 10000"/>
              <a:gd name="connsiteX3" fmla="*/ 5000 w 10000"/>
              <a:gd name="connsiteY3" fmla="*/ 10000 h 10000"/>
              <a:gd name="connsiteX4" fmla="*/ 0 w 10000"/>
              <a:gd name="connsiteY4" fmla="*/ 5000 h 10000"/>
              <a:gd name="connsiteX0" fmla="*/ 0 w 10000"/>
              <a:gd name="connsiteY0" fmla="*/ 5000 h 9977"/>
              <a:gd name="connsiteX1" fmla="*/ 5000 w 10000"/>
              <a:gd name="connsiteY1" fmla="*/ 0 h 9977"/>
              <a:gd name="connsiteX2" fmla="*/ 10000 w 10000"/>
              <a:gd name="connsiteY2" fmla="*/ 4954 h 9977"/>
              <a:gd name="connsiteX3" fmla="*/ 5000 w 10000"/>
              <a:gd name="connsiteY3" fmla="*/ 9977 h 9977"/>
              <a:gd name="connsiteX4" fmla="*/ 0 w 10000"/>
              <a:gd name="connsiteY4" fmla="*/ 5000 h 9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9977">
                <a:moveTo>
                  <a:pt x="0" y="5000"/>
                </a:moveTo>
                <a:lnTo>
                  <a:pt x="5000" y="0"/>
                </a:lnTo>
                <a:lnTo>
                  <a:pt x="10000" y="4954"/>
                </a:lnTo>
                <a:lnTo>
                  <a:pt x="5000" y="9977"/>
                </a:lnTo>
                <a:lnTo>
                  <a:pt x="0" y="5000"/>
                </a:lnTo>
                <a:close/>
              </a:path>
            </a:pathLst>
          </a:custGeom>
          <a:solidFill>
            <a:srgbClr val="D3FF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流程图: 决策 11">
            <a:extLst>
              <a:ext uri="{FF2B5EF4-FFF2-40B4-BE49-F238E27FC236}">
                <a16:creationId xmlns:a16="http://schemas.microsoft.com/office/drawing/2014/main" xmlns="" id="{2E085BBD-7687-451A-9A29-6F526AC76813}"/>
              </a:ext>
            </a:extLst>
          </p:cNvPr>
          <p:cNvSpPr/>
          <p:nvPr/>
        </p:nvSpPr>
        <p:spPr>
          <a:xfrm>
            <a:off x="7891516" y="2907258"/>
            <a:ext cx="1796891" cy="1038689"/>
          </a:xfrm>
          <a:custGeom>
            <a:avLst/>
            <a:gdLst>
              <a:gd name="connsiteX0" fmla="*/ 0 w 10000"/>
              <a:gd name="connsiteY0" fmla="*/ 5000 h 10000"/>
              <a:gd name="connsiteX1" fmla="*/ 5000 w 10000"/>
              <a:gd name="connsiteY1" fmla="*/ 0 h 10000"/>
              <a:gd name="connsiteX2" fmla="*/ 10000 w 10000"/>
              <a:gd name="connsiteY2" fmla="*/ 5000 h 10000"/>
              <a:gd name="connsiteX3" fmla="*/ 5000 w 10000"/>
              <a:gd name="connsiteY3" fmla="*/ 10000 h 10000"/>
              <a:gd name="connsiteX4" fmla="*/ 0 w 10000"/>
              <a:gd name="connsiteY4" fmla="*/ 5000 h 10000"/>
              <a:gd name="connsiteX0" fmla="*/ 0 w 10000"/>
              <a:gd name="connsiteY0" fmla="*/ 5000 h 10000"/>
              <a:gd name="connsiteX1" fmla="*/ 5000 w 10000"/>
              <a:gd name="connsiteY1" fmla="*/ 0 h 10000"/>
              <a:gd name="connsiteX2" fmla="*/ 10000 w 10000"/>
              <a:gd name="connsiteY2" fmla="*/ 4954 h 10000"/>
              <a:gd name="connsiteX3" fmla="*/ 5000 w 10000"/>
              <a:gd name="connsiteY3" fmla="*/ 10000 h 10000"/>
              <a:gd name="connsiteX4" fmla="*/ 0 w 10000"/>
              <a:gd name="connsiteY4" fmla="*/ 5000 h 10000"/>
              <a:gd name="connsiteX0" fmla="*/ 0 w 10000"/>
              <a:gd name="connsiteY0" fmla="*/ 5000 h 9977"/>
              <a:gd name="connsiteX1" fmla="*/ 5000 w 10000"/>
              <a:gd name="connsiteY1" fmla="*/ 0 h 9977"/>
              <a:gd name="connsiteX2" fmla="*/ 10000 w 10000"/>
              <a:gd name="connsiteY2" fmla="*/ 4954 h 9977"/>
              <a:gd name="connsiteX3" fmla="*/ 5000 w 10000"/>
              <a:gd name="connsiteY3" fmla="*/ 9977 h 9977"/>
              <a:gd name="connsiteX4" fmla="*/ 0 w 10000"/>
              <a:gd name="connsiteY4" fmla="*/ 5000 h 9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9977">
                <a:moveTo>
                  <a:pt x="0" y="5000"/>
                </a:moveTo>
                <a:lnTo>
                  <a:pt x="5000" y="0"/>
                </a:lnTo>
                <a:lnTo>
                  <a:pt x="10000" y="4954"/>
                </a:lnTo>
                <a:lnTo>
                  <a:pt x="5000" y="9977"/>
                </a:lnTo>
                <a:lnTo>
                  <a:pt x="0" y="5000"/>
                </a:lnTo>
                <a:close/>
              </a:path>
            </a:pathLst>
          </a:custGeom>
          <a:solidFill>
            <a:srgbClr val="7F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5F20C735-87FE-4A0B-831D-FBB3BEA229F4}"/>
              </a:ext>
            </a:extLst>
          </p:cNvPr>
          <p:cNvSpPr txBox="1"/>
          <p:nvPr/>
        </p:nvSpPr>
        <p:spPr>
          <a:xfrm>
            <a:off x="8789958" y="1389006"/>
            <a:ext cx="2640042" cy="1027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1400">
                <a:solidFill>
                  <a:schemeClr val="bg1"/>
                </a:solidFill>
                <a:latin typeface="Museo 100" panose="02000000000000000000" pitchFamily="50" charset="0"/>
              </a:rPr>
              <a:t>pellentesque habitant morbi tristique senectus et netus et</a:t>
            </a:r>
          </a:p>
          <a:p>
            <a:pPr>
              <a:lnSpc>
                <a:spcPct val="150000"/>
              </a:lnSpc>
            </a:pPr>
            <a:r>
              <a:rPr lang="fr-FR" altLang="zh-CN" sz="1400">
                <a:solidFill>
                  <a:schemeClr val="bg1"/>
                </a:solidFill>
                <a:latin typeface="Museo 100" panose="02000000000000000000" pitchFamily="50" charset="0"/>
              </a:rPr>
              <a:t>pellentesque habitant senectu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8E0B5C05-F01C-45AD-882D-218E69697FCB}"/>
              </a:ext>
            </a:extLst>
          </p:cNvPr>
          <p:cNvSpPr txBox="1"/>
          <p:nvPr/>
        </p:nvSpPr>
        <p:spPr>
          <a:xfrm>
            <a:off x="3400386" y="4538210"/>
            <a:ext cx="1796891" cy="1027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fr-FR" altLang="zh-CN" sz="1400">
                <a:solidFill>
                  <a:schemeClr val="bg1"/>
                </a:solidFill>
                <a:latin typeface="Museo 100" panose="02000000000000000000" pitchFamily="50" charset="0"/>
              </a:rPr>
              <a:t>pellentesque habitant senectus et netus et malesuada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B78DB7D4-982C-403B-96A7-50DC7D3CDC3A}"/>
              </a:ext>
            </a:extLst>
          </p:cNvPr>
          <p:cNvSpPr txBox="1"/>
          <p:nvPr/>
        </p:nvSpPr>
        <p:spPr>
          <a:xfrm>
            <a:off x="6992516" y="4538210"/>
            <a:ext cx="1796342" cy="1027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fr-FR" altLang="zh-CN" sz="1400">
                <a:solidFill>
                  <a:schemeClr val="bg1"/>
                </a:solidFill>
                <a:latin typeface="Museo 100" panose="02000000000000000000" pitchFamily="50" charset="0"/>
              </a:rPr>
              <a:t>pellentesque habitant senectus et netus et malesuada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0BC7EFAE-A139-4E92-9C04-998A9B1AB852}"/>
              </a:ext>
            </a:extLst>
          </p:cNvPr>
          <p:cNvSpPr txBox="1"/>
          <p:nvPr/>
        </p:nvSpPr>
        <p:spPr>
          <a:xfrm>
            <a:off x="762000" y="1389006"/>
            <a:ext cx="2639486" cy="1027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1400">
                <a:solidFill>
                  <a:schemeClr val="bg1"/>
                </a:solidFill>
                <a:latin typeface="Museo 100" panose="02000000000000000000" pitchFamily="50" charset="0"/>
              </a:rPr>
              <a:t>pellentesque habitant morbi tristique senectus et netus et</a:t>
            </a:r>
          </a:p>
          <a:p>
            <a:pPr>
              <a:lnSpc>
                <a:spcPct val="150000"/>
              </a:lnSpc>
            </a:pPr>
            <a:r>
              <a:rPr lang="fr-FR" altLang="zh-CN" sz="1400">
                <a:solidFill>
                  <a:schemeClr val="bg1"/>
                </a:solidFill>
                <a:latin typeface="Museo 100" panose="02000000000000000000" pitchFamily="50" charset="0"/>
              </a:rPr>
              <a:t>pellentesque habitant senectu</a:t>
            </a:r>
          </a:p>
        </p:txBody>
      </p:sp>
      <p:pic>
        <p:nvPicPr>
          <p:cNvPr id="66" name="图片 65">
            <a:extLst>
              <a:ext uri="{FF2B5EF4-FFF2-40B4-BE49-F238E27FC236}">
                <a16:creationId xmlns:a16="http://schemas.microsoft.com/office/drawing/2014/main" xmlns="" id="{2A4FDA60-C0C0-45EE-98C3-C7727CC148A9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877895" y="2980874"/>
            <a:ext cx="321132" cy="588240"/>
          </a:xfrm>
          <a:prstGeom prst="rect">
            <a:avLst/>
          </a:prstGeom>
        </p:spPr>
      </p:pic>
      <p:pic>
        <p:nvPicPr>
          <p:cNvPr id="68" name="图片 67" descr="卡通人物&#10;&#10;描述已自动生成">
            <a:extLst>
              <a:ext uri="{FF2B5EF4-FFF2-40B4-BE49-F238E27FC236}">
                <a16:creationId xmlns:a16="http://schemas.microsoft.com/office/drawing/2014/main" xmlns="" id="{D4E0559F-7BBA-4D1A-A9FD-D39306AA165F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2973" y="2980864"/>
            <a:ext cx="321130" cy="588260"/>
          </a:xfrm>
          <a:prstGeom prst="rect">
            <a:avLst/>
          </a:prstGeom>
        </p:spPr>
      </p:pic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4EB2113B-5336-47DC-9FB8-5A7C7C500370}"/>
              </a:ext>
            </a:extLst>
          </p:cNvPr>
          <p:cNvGrpSpPr/>
          <p:nvPr/>
        </p:nvGrpSpPr>
        <p:grpSpPr>
          <a:xfrm>
            <a:off x="5105400" y="1381428"/>
            <a:ext cx="1981200" cy="1042872"/>
            <a:chOff x="3795483" y="3894866"/>
            <a:chExt cx="3824518" cy="1410112"/>
          </a:xfrm>
        </p:grpSpPr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xmlns="" id="{AD835421-60C0-46B2-A37F-EAA5ADA6B2D2}"/>
                </a:ext>
              </a:extLst>
            </p:cNvPr>
            <p:cNvCxnSpPr>
              <a:cxnSpLocks/>
            </p:cNvCxnSpPr>
            <p:nvPr/>
          </p:nvCxnSpPr>
          <p:spPr>
            <a:xfrm>
              <a:off x="3968975" y="4331591"/>
              <a:ext cx="3477535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xmlns="" id="{04E40ECC-BABB-4D17-864D-08BE44B91E3D}"/>
                </a:ext>
              </a:extLst>
            </p:cNvPr>
            <p:cNvSpPr txBox="1"/>
            <p:nvPr/>
          </p:nvSpPr>
          <p:spPr>
            <a:xfrm>
              <a:off x="3979914" y="3894866"/>
              <a:ext cx="3455660" cy="3745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>
                  <a:solidFill>
                    <a:schemeClr val="bg1"/>
                  </a:solidFill>
                  <a:latin typeface="Museo 100" panose="02000000000000000000" pitchFamily="50" charset="0"/>
                </a:rPr>
                <a:t>TO BE CONTINUE</a:t>
              </a:r>
              <a:endParaRPr lang="zh-CN" altLang="en-US" sz="1200">
                <a:solidFill>
                  <a:schemeClr val="bg1"/>
                </a:solidFill>
                <a:latin typeface="Museo 100" panose="02000000000000000000" pitchFamily="50" charset="0"/>
              </a:endParaRP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xmlns="" id="{09147C46-C14C-46A8-98B1-99807B835412}"/>
                </a:ext>
              </a:extLst>
            </p:cNvPr>
            <p:cNvSpPr txBox="1"/>
            <p:nvPr/>
          </p:nvSpPr>
          <p:spPr>
            <a:xfrm>
              <a:off x="3795483" y="4442460"/>
              <a:ext cx="3824518" cy="4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latin typeface="Museo 100" panose="02000000000000000000" pitchFamily="50" charset="0"/>
                </a:rPr>
                <a:t>DESIGNED BY XIAO</a:t>
              </a:r>
              <a:endParaRPr lang="zh-CN" altLang="en-US" sz="1600">
                <a:solidFill>
                  <a:schemeClr val="bg1"/>
                </a:solidFill>
                <a:latin typeface="Museo 100" panose="02000000000000000000" pitchFamily="50" charset="0"/>
              </a:endParaRPr>
            </a:p>
          </p:txBody>
        </p: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xmlns="" id="{BD65E78A-9209-4908-9092-C57D67AF9021}"/>
                </a:ext>
              </a:extLst>
            </p:cNvPr>
            <p:cNvCxnSpPr>
              <a:cxnSpLocks/>
            </p:cNvCxnSpPr>
            <p:nvPr/>
          </p:nvCxnSpPr>
          <p:spPr>
            <a:xfrm>
              <a:off x="6660078" y="5117704"/>
              <a:ext cx="78643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xmlns="" id="{7AAC6A88-FF4C-479A-B5AE-292C8C8CF51E}"/>
                </a:ext>
              </a:extLst>
            </p:cNvPr>
            <p:cNvCxnSpPr>
              <a:cxnSpLocks/>
            </p:cNvCxnSpPr>
            <p:nvPr/>
          </p:nvCxnSpPr>
          <p:spPr>
            <a:xfrm>
              <a:off x="3968974" y="5117704"/>
              <a:ext cx="78643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xmlns="" id="{D752AB94-0BD0-4487-B681-E677B6C319B8}"/>
                </a:ext>
              </a:extLst>
            </p:cNvPr>
            <p:cNvSpPr txBox="1"/>
            <p:nvPr/>
          </p:nvSpPr>
          <p:spPr>
            <a:xfrm>
              <a:off x="4635161" y="4930436"/>
              <a:ext cx="2145162" cy="3745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>
                  <a:solidFill>
                    <a:schemeClr val="bg1"/>
                  </a:solidFill>
                  <a:latin typeface="Museo 100" panose="02000000000000000000" pitchFamily="50" charset="0"/>
                </a:rPr>
                <a:t>TEXT HERE</a:t>
              </a:r>
              <a:endParaRPr lang="zh-CN" altLang="en-US" sz="1200">
                <a:solidFill>
                  <a:schemeClr val="bg1"/>
                </a:solidFill>
                <a:latin typeface="Museo 100" panose="02000000000000000000" pitchFamily="50" charset="0"/>
              </a:endParaRPr>
            </a:p>
          </p:txBody>
        </p:sp>
      </p:grpSp>
      <p:pic>
        <p:nvPicPr>
          <p:cNvPr id="76" name="图片 75">
            <a:extLst>
              <a:ext uri="{FF2B5EF4-FFF2-40B4-BE49-F238E27FC236}">
                <a16:creationId xmlns:a16="http://schemas.microsoft.com/office/drawing/2014/main" xmlns="" id="{C0128720-F45B-4BB7-AFC2-2814195A77FD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108049" y="2980874"/>
            <a:ext cx="321132" cy="588240"/>
          </a:xfrm>
          <a:prstGeom prst="rect">
            <a:avLst/>
          </a:prstGeom>
        </p:spPr>
      </p:pic>
      <p:pic>
        <p:nvPicPr>
          <p:cNvPr id="79" name="图片 78" descr="卡通人物&#10;&#10;描述已自动生成">
            <a:extLst>
              <a:ext uri="{FF2B5EF4-FFF2-40B4-BE49-F238E27FC236}">
                <a16:creationId xmlns:a16="http://schemas.microsoft.com/office/drawing/2014/main" xmlns="" id="{06C1BACA-17DD-462A-9DBB-BB381E8AECD3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2820" y="2980864"/>
            <a:ext cx="321130" cy="588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314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l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C7BA782-A7EF-4525-B4D6-AE5531391AC8}"/>
              </a:ext>
            </a:extLst>
          </p:cNvPr>
          <p:cNvSpPr/>
          <p:nvPr/>
        </p:nvSpPr>
        <p:spPr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CDDDCC"/>
              </a:gs>
              <a:gs pos="100000">
                <a:srgbClr val="689F9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DDEB939-5795-48D6-B119-C88A2CDBD42E}"/>
              </a:ext>
            </a:extLst>
          </p:cNvPr>
          <p:cNvSpPr/>
          <p:nvPr/>
        </p:nvSpPr>
        <p:spPr>
          <a:xfrm>
            <a:off x="762000" y="428625"/>
            <a:ext cx="10668000" cy="6000750"/>
          </a:xfrm>
          <a:prstGeom prst="rect">
            <a:avLst/>
          </a:prstGeom>
          <a:gradFill flip="none" rotWithShape="1">
            <a:gsLst>
              <a:gs pos="0">
                <a:srgbClr val="A9CBC0"/>
              </a:gs>
              <a:gs pos="100000">
                <a:srgbClr val="689F9F"/>
              </a:gs>
            </a:gsLst>
            <a:lin ang="2700000" scaled="1"/>
            <a:tileRect/>
          </a:gra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 descr="图片包含 游戏机, 乐高, 玩具&#10;&#10;描述已自动生成">
            <a:extLst>
              <a:ext uri="{FF2B5EF4-FFF2-40B4-BE49-F238E27FC236}">
                <a16:creationId xmlns:a16="http://schemas.microsoft.com/office/drawing/2014/main" xmlns="" id="{ECA0E1D2-9A94-4ED7-A772-275DC4AA80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9648" y="428625"/>
            <a:ext cx="3029372" cy="6000750"/>
          </a:xfrm>
          <a:prstGeom prst="rect">
            <a:avLst/>
          </a:prstGeom>
        </p:spPr>
      </p:pic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18C3DC66-3BA3-4B0C-B664-B51604CB8DF8}"/>
              </a:ext>
            </a:extLst>
          </p:cNvPr>
          <p:cNvCxnSpPr>
            <a:cxnSpLocks/>
          </p:cNvCxnSpPr>
          <p:nvPr/>
        </p:nvCxnSpPr>
        <p:spPr>
          <a:xfrm>
            <a:off x="2258721" y="1270403"/>
            <a:ext cx="347753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3616F755-8A87-4F25-8112-F7E411F03936}"/>
              </a:ext>
            </a:extLst>
          </p:cNvPr>
          <p:cNvSpPr txBox="1"/>
          <p:nvPr/>
        </p:nvSpPr>
        <p:spPr>
          <a:xfrm>
            <a:off x="2498887" y="833678"/>
            <a:ext cx="29972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Museo 100" panose="02000000000000000000" pitchFamily="50" charset="0"/>
              </a:rPr>
              <a:t>TO BE CONTINUE</a:t>
            </a:r>
            <a:endParaRPr lang="zh-CN" altLang="en-US" sz="1600">
              <a:solidFill>
                <a:schemeClr val="bg1"/>
              </a:solidFill>
              <a:latin typeface="Museo 100" panose="02000000000000000000" pitchFamily="50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617EB58C-79EF-4A88-86E9-EEBB2DA37012}"/>
              </a:ext>
            </a:extLst>
          </p:cNvPr>
          <p:cNvSpPr txBox="1"/>
          <p:nvPr/>
        </p:nvSpPr>
        <p:spPr>
          <a:xfrm>
            <a:off x="2085229" y="1381273"/>
            <a:ext cx="38245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chemeClr val="bg1"/>
                </a:solidFill>
                <a:latin typeface="Museo 100" panose="02000000000000000000" pitchFamily="50" charset="0"/>
              </a:rPr>
              <a:t>DESIGNED BY XIAO</a:t>
            </a:r>
            <a:endParaRPr lang="zh-CN" altLang="en-US" sz="3200">
              <a:solidFill>
                <a:schemeClr val="bg1"/>
              </a:solidFill>
              <a:latin typeface="Museo 100" panose="02000000000000000000" pitchFamily="50" charset="0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C807845D-372A-4D55-9CC1-7AD13D5724BF}"/>
              </a:ext>
            </a:extLst>
          </p:cNvPr>
          <p:cNvCxnSpPr>
            <a:cxnSpLocks/>
          </p:cNvCxnSpPr>
          <p:nvPr/>
        </p:nvCxnSpPr>
        <p:spPr>
          <a:xfrm>
            <a:off x="4949825" y="2040307"/>
            <a:ext cx="78643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5F7D3733-980E-4BF9-816C-0C2A53EE8923}"/>
              </a:ext>
            </a:extLst>
          </p:cNvPr>
          <p:cNvCxnSpPr>
            <a:cxnSpLocks/>
          </p:cNvCxnSpPr>
          <p:nvPr/>
        </p:nvCxnSpPr>
        <p:spPr>
          <a:xfrm>
            <a:off x="2258721" y="2040307"/>
            <a:ext cx="78643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4CE1835B-5881-43C3-BDB4-CD433BF3EE24}"/>
              </a:ext>
            </a:extLst>
          </p:cNvPr>
          <p:cNvSpPr txBox="1"/>
          <p:nvPr/>
        </p:nvSpPr>
        <p:spPr>
          <a:xfrm>
            <a:off x="2196808" y="1886419"/>
            <a:ext cx="3601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Museo 100" panose="02000000000000000000" pitchFamily="50" charset="0"/>
              </a:rPr>
              <a:t>TEXT HERE</a:t>
            </a:r>
            <a:endParaRPr lang="zh-CN" altLang="en-US" sz="1400">
              <a:solidFill>
                <a:schemeClr val="bg1"/>
              </a:solidFill>
              <a:latin typeface="Museo 100" panose="02000000000000000000" pitchFamily="50" charset="0"/>
            </a:endParaRPr>
          </a:p>
        </p:txBody>
      </p:sp>
      <p:pic>
        <p:nvPicPr>
          <p:cNvPr id="25" name="图片 24" descr="图片包含 游戏机&#10;&#10;描述已自动生成">
            <a:extLst>
              <a:ext uri="{FF2B5EF4-FFF2-40B4-BE49-F238E27FC236}">
                <a16:creationId xmlns:a16="http://schemas.microsoft.com/office/drawing/2014/main" xmlns="" id="{D8A2B86C-C4B3-4A2B-B430-C62DB49C11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980" y="2772900"/>
            <a:ext cx="508002" cy="617512"/>
          </a:xfrm>
          <a:prstGeom prst="rect">
            <a:avLst/>
          </a:prstGeom>
        </p:spPr>
      </p:pic>
      <p:pic>
        <p:nvPicPr>
          <p:cNvPr id="26" name="图片 25" descr="图片包含 游戏机&#10;&#10;描述已自动生成">
            <a:extLst>
              <a:ext uri="{FF2B5EF4-FFF2-40B4-BE49-F238E27FC236}">
                <a16:creationId xmlns:a16="http://schemas.microsoft.com/office/drawing/2014/main" xmlns="" id="{BB93530B-E3F4-4339-B5D7-638084A7335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980" y="4067116"/>
            <a:ext cx="508002" cy="617512"/>
          </a:xfrm>
          <a:prstGeom prst="rect">
            <a:avLst/>
          </a:prstGeom>
        </p:spPr>
      </p:pic>
      <p:pic>
        <p:nvPicPr>
          <p:cNvPr id="27" name="图片 26" descr="图片包含 游戏机&#10;&#10;描述已自动生成">
            <a:extLst>
              <a:ext uri="{FF2B5EF4-FFF2-40B4-BE49-F238E27FC236}">
                <a16:creationId xmlns:a16="http://schemas.microsoft.com/office/drawing/2014/main" xmlns="" id="{B9E21F5B-6292-4215-8D20-42FBAE578F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980" y="5361331"/>
            <a:ext cx="508002" cy="617512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1E338664-0BB2-4C86-A122-CBF7A3162B73}"/>
              </a:ext>
            </a:extLst>
          </p:cNvPr>
          <p:cNvSpPr txBox="1"/>
          <p:nvPr/>
        </p:nvSpPr>
        <p:spPr>
          <a:xfrm>
            <a:off x="2085229" y="2727421"/>
            <a:ext cx="4889552" cy="704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1400">
                <a:solidFill>
                  <a:schemeClr val="bg1"/>
                </a:solidFill>
                <a:latin typeface="Museo 100" panose="02000000000000000000" pitchFamily="50" charset="0"/>
              </a:rPr>
              <a:t>Pellentesque habitant morbi tristique senectus et netus et malesuada fames ac turpis egestas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3F1E1433-2D4E-4AE3-A523-5600C151DE2A}"/>
              </a:ext>
            </a:extLst>
          </p:cNvPr>
          <p:cNvSpPr txBox="1"/>
          <p:nvPr/>
        </p:nvSpPr>
        <p:spPr>
          <a:xfrm>
            <a:off x="2085229" y="4023596"/>
            <a:ext cx="4889552" cy="704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1400">
                <a:solidFill>
                  <a:schemeClr val="bg1"/>
                </a:solidFill>
                <a:latin typeface="Museo 100" panose="02000000000000000000" pitchFamily="50" charset="0"/>
              </a:rPr>
              <a:t>Pellentesque habitant morbi tristique senectus et netus et malesuada fames ac turpis egestas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32104AFA-2BD5-4D11-9D92-FA167516654C}"/>
              </a:ext>
            </a:extLst>
          </p:cNvPr>
          <p:cNvSpPr txBox="1"/>
          <p:nvPr/>
        </p:nvSpPr>
        <p:spPr>
          <a:xfrm>
            <a:off x="2085229" y="5319771"/>
            <a:ext cx="4889552" cy="704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1400">
                <a:solidFill>
                  <a:schemeClr val="bg1"/>
                </a:solidFill>
                <a:latin typeface="Museo 100" panose="02000000000000000000" pitchFamily="50" charset="0"/>
              </a:rPr>
              <a:t>Pellentesque habitant morbi tristique senectus et netus et malesuada fames ac turpis egestas</a:t>
            </a:r>
          </a:p>
        </p:txBody>
      </p:sp>
    </p:spTree>
    <p:extLst>
      <p:ext uri="{BB962C8B-B14F-4D97-AF65-F5344CB8AC3E}">
        <p14:creationId xmlns:p14="http://schemas.microsoft.com/office/powerpoint/2010/main" val="4266615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0617D65-AC1E-4B08-B0BC-09FDE762F05D}"/>
              </a:ext>
            </a:extLst>
          </p:cNvPr>
          <p:cNvSpPr/>
          <p:nvPr/>
        </p:nvSpPr>
        <p:spPr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CDDDCC"/>
              </a:gs>
              <a:gs pos="100000">
                <a:srgbClr val="689F9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C818762-5761-4DE6-9C53-4C6089EA3606}"/>
              </a:ext>
            </a:extLst>
          </p:cNvPr>
          <p:cNvSpPr/>
          <p:nvPr/>
        </p:nvSpPr>
        <p:spPr>
          <a:xfrm>
            <a:off x="762000" y="428625"/>
            <a:ext cx="10668000" cy="6000750"/>
          </a:xfrm>
          <a:prstGeom prst="rect">
            <a:avLst/>
          </a:prstGeom>
          <a:gradFill flip="none" rotWithShape="1">
            <a:gsLst>
              <a:gs pos="0">
                <a:srgbClr val="A9CBC0"/>
              </a:gs>
              <a:gs pos="100000">
                <a:srgbClr val="689F9F"/>
              </a:gs>
            </a:gsLst>
            <a:lin ang="2700000" scaled="1"/>
            <a:tileRect/>
          </a:gradFill>
          <a:ln>
            <a:noFill/>
          </a:ln>
          <a:effectLst>
            <a:outerShdw blurRad="12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图片包含 游戏机, 砖&#10;&#10;描述已自动生成">
            <a:extLst>
              <a:ext uri="{FF2B5EF4-FFF2-40B4-BE49-F238E27FC236}">
                <a16:creationId xmlns:a16="http://schemas.microsoft.com/office/drawing/2014/main" xmlns="" id="{A2EAE0B6-2FF2-4649-9C3F-853A20379B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2000" y="428625"/>
            <a:ext cx="7166668" cy="6000749"/>
          </a:xfrm>
          <a:prstGeom prst="rect">
            <a:avLst/>
          </a:prstGeom>
        </p:spPr>
      </p:pic>
      <p:pic>
        <p:nvPicPr>
          <p:cNvPr id="9" name="图片 8" descr="卡通人物&#10;&#10;描述已自动生成">
            <a:extLst>
              <a:ext uri="{FF2B5EF4-FFF2-40B4-BE49-F238E27FC236}">
                <a16:creationId xmlns:a16="http://schemas.microsoft.com/office/drawing/2014/main" xmlns="" id="{B6D00723-E419-4559-AA61-BDAF706279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2870" y="1316242"/>
            <a:ext cx="685630" cy="125592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006F52C9-019A-4560-9163-27B21923A7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153900" y="1969603"/>
            <a:ext cx="496800" cy="910057"/>
          </a:xfrm>
          <a:prstGeom prst="rect">
            <a:avLst/>
          </a:prstGeom>
        </p:spPr>
      </p:pic>
      <p:pic>
        <p:nvPicPr>
          <p:cNvPr id="11" name="图片 10" descr="卡通人物&#10;&#10;描述已自动生成">
            <a:extLst>
              <a:ext uri="{FF2B5EF4-FFF2-40B4-BE49-F238E27FC236}">
                <a16:creationId xmlns:a16="http://schemas.microsoft.com/office/drawing/2014/main" xmlns="" id="{8E4271A1-A67E-4C28-BA83-0179138404B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86570" y="4229411"/>
            <a:ext cx="496800" cy="910027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6A4F40EF-239B-41D1-A365-07D8375DC59E}"/>
              </a:ext>
            </a:extLst>
          </p:cNvPr>
          <p:cNvSpPr txBox="1"/>
          <p:nvPr/>
        </p:nvSpPr>
        <p:spPr>
          <a:xfrm>
            <a:off x="3238500" y="920235"/>
            <a:ext cx="5175021" cy="7920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1600">
                <a:solidFill>
                  <a:schemeClr val="bg1"/>
                </a:solidFill>
                <a:latin typeface="Museo 100" panose="02000000000000000000" pitchFamily="50" charset="0"/>
              </a:rPr>
              <a:t>pellentesque habitant morbi tristique senectus et netus et malesuada fames ac turpis egestas</a:t>
            </a:r>
            <a:endParaRPr lang="zh-CN" altLang="en-US" sz="1600">
              <a:solidFill>
                <a:schemeClr val="bg1"/>
              </a:solidFill>
              <a:latin typeface="Museo 100" panose="02000000000000000000" pitchFamily="50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AD9A71B3-CF0B-4964-8E72-BFB6E1F26BF8}"/>
              </a:ext>
            </a:extLst>
          </p:cNvPr>
          <p:cNvSpPr txBox="1"/>
          <p:nvPr/>
        </p:nvSpPr>
        <p:spPr>
          <a:xfrm>
            <a:off x="6650700" y="2028625"/>
            <a:ext cx="4779300" cy="7920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1600">
                <a:solidFill>
                  <a:schemeClr val="bg1"/>
                </a:solidFill>
                <a:latin typeface="Museo 100" panose="02000000000000000000" pitchFamily="50" charset="0"/>
              </a:rPr>
              <a:t>pellentesque habitant morbi tristique senectus et netus et malesuada fames ac turpis egestas</a:t>
            </a:r>
            <a:endParaRPr lang="zh-CN" altLang="en-US" sz="1600">
              <a:solidFill>
                <a:schemeClr val="bg1"/>
              </a:solidFill>
              <a:latin typeface="Museo 100" panose="02000000000000000000" pitchFamily="50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57E2E29-0A48-4D07-8814-BE7BD18B199E}"/>
              </a:ext>
            </a:extLst>
          </p:cNvPr>
          <p:cNvSpPr txBox="1"/>
          <p:nvPr/>
        </p:nvSpPr>
        <p:spPr>
          <a:xfrm>
            <a:off x="5983370" y="4228999"/>
            <a:ext cx="5446630" cy="7920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1600">
                <a:solidFill>
                  <a:schemeClr val="bg1"/>
                </a:solidFill>
                <a:latin typeface="Museo 100" panose="02000000000000000000" pitchFamily="50" charset="0"/>
              </a:rPr>
              <a:t>pellentesque habitant morbi tristique senectus et netus et malesuada fames ac turpis egestas</a:t>
            </a:r>
            <a:endParaRPr lang="zh-CN" altLang="en-US" sz="1600">
              <a:solidFill>
                <a:schemeClr val="bg1"/>
              </a:solidFill>
              <a:latin typeface="Museo 100" panose="02000000000000000000" pitchFamily="50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8F700275-E8C7-40B0-A71B-18F4000EFD07}"/>
              </a:ext>
            </a:extLst>
          </p:cNvPr>
          <p:cNvSpPr txBox="1"/>
          <p:nvPr/>
        </p:nvSpPr>
        <p:spPr>
          <a:xfrm>
            <a:off x="8299554" y="5575852"/>
            <a:ext cx="3130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chemeClr val="bg1"/>
                </a:solidFill>
                <a:latin typeface="Museo 100" panose="02000000000000000000" pitchFamily="50" charset="0"/>
              </a:rPr>
              <a:t>INFORMATION</a:t>
            </a:r>
            <a:endParaRPr lang="zh-CN" altLang="en-US" sz="3200">
              <a:solidFill>
                <a:schemeClr val="bg1"/>
              </a:solidFill>
              <a:latin typeface="Museo 100" panose="02000000000000000000" pitchFamily="50" charset="0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ADE7F49A-D7A4-4618-9240-D3C8B4AE2A11}"/>
              </a:ext>
            </a:extLst>
          </p:cNvPr>
          <p:cNvCxnSpPr>
            <a:cxnSpLocks/>
          </p:cNvCxnSpPr>
          <p:nvPr/>
        </p:nvCxnSpPr>
        <p:spPr>
          <a:xfrm>
            <a:off x="10423898" y="6209486"/>
            <a:ext cx="78643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B4941F19-C44F-41B5-B7C4-66C599101ECC}"/>
              </a:ext>
            </a:extLst>
          </p:cNvPr>
          <p:cNvCxnSpPr>
            <a:cxnSpLocks/>
          </p:cNvCxnSpPr>
          <p:nvPr/>
        </p:nvCxnSpPr>
        <p:spPr>
          <a:xfrm>
            <a:off x="8519225" y="6209486"/>
            <a:ext cx="78643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DCA6791D-BC53-4038-B58A-0AFD57154A75}"/>
              </a:ext>
            </a:extLst>
          </p:cNvPr>
          <p:cNvSpPr txBox="1"/>
          <p:nvPr/>
        </p:nvSpPr>
        <p:spPr>
          <a:xfrm>
            <a:off x="9293440" y="6055598"/>
            <a:ext cx="11426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Museo 100" panose="02000000000000000000" pitchFamily="50" charset="0"/>
              </a:rPr>
              <a:t>TEXT HERE</a:t>
            </a:r>
            <a:endParaRPr lang="zh-CN" altLang="en-US" sz="1400">
              <a:solidFill>
                <a:schemeClr val="bg1"/>
              </a:solidFill>
              <a:latin typeface="Museo 100" panose="02000000000000000000" pitchFamily="50" charset="0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5C0E244F-0DF1-4F9B-8F78-5A2936810D9F}"/>
              </a:ext>
            </a:extLst>
          </p:cNvPr>
          <p:cNvGrpSpPr/>
          <p:nvPr/>
        </p:nvGrpSpPr>
        <p:grpSpPr>
          <a:xfrm>
            <a:off x="3060853" y="4234307"/>
            <a:ext cx="623664" cy="623664"/>
            <a:chOff x="8265654" y="4182152"/>
            <a:chExt cx="623664" cy="623664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D5625345-6107-4DB9-8720-32F4AC4C1AEA}"/>
                </a:ext>
              </a:extLst>
            </p:cNvPr>
            <p:cNvSpPr/>
            <p:nvPr/>
          </p:nvSpPr>
          <p:spPr>
            <a:xfrm>
              <a:off x="8438921" y="4355419"/>
              <a:ext cx="277130" cy="277130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3D7F4C24-B92C-4E1D-A64C-ABB8AD491674}"/>
                </a:ext>
              </a:extLst>
            </p:cNvPr>
            <p:cNvSpPr/>
            <p:nvPr/>
          </p:nvSpPr>
          <p:spPr>
            <a:xfrm>
              <a:off x="8392201" y="4308699"/>
              <a:ext cx="370570" cy="37057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400922C3-783C-4A3E-8BA5-832C13DF1D8B}"/>
                </a:ext>
              </a:extLst>
            </p:cNvPr>
            <p:cNvSpPr/>
            <p:nvPr/>
          </p:nvSpPr>
          <p:spPr>
            <a:xfrm>
              <a:off x="8265654" y="4182152"/>
              <a:ext cx="623664" cy="623664"/>
            </a:xfrm>
            <a:prstGeom prst="ellipse">
              <a:avLst/>
            </a:prstGeom>
            <a:noFill/>
            <a:ln w="12700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FC5D5EE6-0881-430A-8ED3-92246AA9E6DF}"/>
              </a:ext>
            </a:extLst>
          </p:cNvPr>
          <p:cNvGrpSpPr>
            <a:grpSpLocks noChangeAspect="1"/>
          </p:cNvGrpSpPr>
          <p:nvPr/>
        </p:nvGrpSpPr>
        <p:grpSpPr>
          <a:xfrm>
            <a:off x="574800" y="2879660"/>
            <a:ext cx="374400" cy="374400"/>
            <a:chOff x="8265654" y="4182152"/>
            <a:chExt cx="623664" cy="623664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6C85E315-88B1-4D75-8FC9-A3A2C4AB3E5D}"/>
                </a:ext>
              </a:extLst>
            </p:cNvPr>
            <p:cNvSpPr/>
            <p:nvPr/>
          </p:nvSpPr>
          <p:spPr>
            <a:xfrm>
              <a:off x="8438921" y="4355419"/>
              <a:ext cx="277130" cy="277130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D8FCF98F-3073-4104-974F-E4A70AAA4E77}"/>
                </a:ext>
              </a:extLst>
            </p:cNvPr>
            <p:cNvSpPr/>
            <p:nvPr/>
          </p:nvSpPr>
          <p:spPr>
            <a:xfrm>
              <a:off x="8392201" y="4308699"/>
              <a:ext cx="370570" cy="37057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0A94A985-0B4D-44EC-9DD0-57DFF5AA4F25}"/>
                </a:ext>
              </a:extLst>
            </p:cNvPr>
            <p:cNvSpPr/>
            <p:nvPr/>
          </p:nvSpPr>
          <p:spPr>
            <a:xfrm>
              <a:off x="8265654" y="4182152"/>
              <a:ext cx="623664" cy="623664"/>
            </a:xfrm>
            <a:prstGeom prst="ellipse">
              <a:avLst/>
            </a:prstGeom>
            <a:noFill/>
            <a:ln w="12700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F98C1F84-A1A7-4A11-8BA3-D98D75639356}"/>
              </a:ext>
            </a:extLst>
          </p:cNvPr>
          <p:cNvGrpSpPr/>
          <p:nvPr/>
        </p:nvGrpSpPr>
        <p:grpSpPr>
          <a:xfrm>
            <a:off x="4506894" y="5129867"/>
            <a:ext cx="319106" cy="319106"/>
            <a:chOff x="8265654" y="4182152"/>
            <a:chExt cx="623664" cy="623664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4124B588-7E81-476B-92F6-1E920D1BB469}"/>
                </a:ext>
              </a:extLst>
            </p:cNvPr>
            <p:cNvSpPr/>
            <p:nvPr/>
          </p:nvSpPr>
          <p:spPr>
            <a:xfrm>
              <a:off x="8438921" y="4355419"/>
              <a:ext cx="277130" cy="277130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F0544DBE-5F0C-44DE-BB56-0141B261899A}"/>
                </a:ext>
              </a:extLst>
            </p:cNvPr>
            <p:cNvSpPr/>
            <p:nvPr/>
          </p:nvSpPr>
          <p:spPr>
            <a:xfrm>
              <a:off x="8392201" y="4308699"/>
              <a:ext cx="370570" cy="37057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2E88AC0E-A5B5-47E4-A003-481A40409DE3}"/>
                </a:ext>
              </a:extLst>
            </p:cNvPr>
            <p:cNvSpPr/>
            <p:nvPr/>
          </p:nvSpPr>
          <p:spPr>
            <a:xfrm>
              <a:off x="8265654" y="4182152"/>
              <a:ext cx="623664" cy="623664"/>
            </a:xfrm>
            <a:prstGeom prst="ellipse">
              <a:avLst/>
            </a:prstGeom>
            <a:noFill/>
            <a:ln w="12700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5FCAC92B-3673-4D72-BAD0-A5203BC3371F}"/>
              </a:ext>
            </a:extLst>
          </p:cNvPr>
          <p:cNvGrpSpPr>
            <a:grpSpLocks noChangeAspect="1"/>
          </p:cNvGrpSpPr>
          <p:nvPr/>
        </p:nvGrpSpPr>
        <p:grpSpPr>
          <a:xfrm>
            <a:off x="3187400" y="5842375"/>
            <a:ext cx="374400" cy="374400"/>
            <a:chOff x="8265654" y="4182152"/>
            <a:chExt cx="623664" cy="623664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838C17A6-3F21-49EA-939A-4BC07D87DB76}"/>
                </a:ext>
              </a:extLst>
            </p:cNvPr>
            <p:cNvSpPr/>
            <p:nvPr/>
          </p:nvSpPr>
          <p:spPr>
            <a:xfrm>
              <a:off x="8438921" y="4355419"/>
              <a:ext cx="277130" cy="277130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4A62EFA3-2AA4-41A4-A636-EE8A4FEF6B0C}"/>
                </a:ext>
              </a:extLst>
            </p:cNvPr>
            <p:cNvSpPr/>
            <p:nvPr/>
          </p:nvSpPr>
          <p:spPr>
            <a:xfrm>
              <a:off x="8392201" y="4308699"/>
              <a:ext cx="370570" cy="37057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105E9366-B929-4C98-AE1A-53799AD33A38}"/>
                </a:ext>
              </a:extLst>
            </p:cNvPr>
            <p:cNvSpPr/>
            <p:nvPr/>
          </p:nvSpPr>
          <p:spPr>
            <a:xfrm>
              <a:off x="8265654" y="4182152"/>
              <a:ext cx="623664" cy="623664"/>
            </a:xfrm>
            <a:prstGeom prst="ellipse">
              <a:avLst/>
            </a:prstGeom>
            <a:noFill/>
            <a:ln w="12700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77574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l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549</TotalTime>
  <Words>536</Words>
  <Application>Microsoft Office PowerPoint</Application>
  <PresentationFormat>宽屏</PresentationFormat>
  <Paragraphs>90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4" baseType="lpstr">
      <vt:lpstr>Museo 100</vt:lpstr>
      <vt:lpstr>Arial</vt:lpstr>
      <vt:lpstr>庞门正道标题体</vt:lpstr>
      <vt:lpstr>等线 Light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yvonne 忘吃药的晓公子</dc:creator>
  <cp:keywords>51PPT模板网</cp:keywords>
  <cp:lastModifiedBy>阳光 男孩</cp:lastModifiedBy>
  <cp:revision>63</cp:revision>
  <dcterms:created xsi:type="dcterms:W3CDTF">2020-02-04T04:29:07Z</dcterms:created>
  <dcterms:modified xsi:type="dcterms:W3CDTF">2020-02-07T12:54:16Z</dcterms:modified>
</cp:coreProperties>
</file>