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10" r:id="rId2"/>
    <p:sldId id="275" r:id="rId3"/>
    <p:sldId id="305" r:id="rId4"/>
    <p:sldId id="276" r:id="rId5"/>
    <p:sldId id="281" r:id="rId6"/>
    <p:sldId id="282" r:id="rId7"/>
    <p:sldId id="283" r:id="rId8"/>
    <p:sldId id="285" r:id="rId9"/>
    <p:sldId id="307" r:id="rId10"/>
    <p:sldId id="286" r:id="rId11"/>
    <p:sldId id="287" r:id="rId12"/>
    <p:sldId id="288" r:id="rId13"/>
    <p:sldId id="290" r:id="rId14"/>
    <p:sldId id="308" r:id="rId15"/>
    <p:sldId id="291" r:id="rId16"/>
    <p:sldId id="293" r:id="rId17"/>
    <p:sldId id="294" r:id="rId18"/>
    <p:sldId id="273" r:id="rId19"/>
    <p:sldId id="309" r:id="rId20"/>
    <p:sldId id="298" r:id="rId21"/>
    <p:sldId id="303" r:id="rId22"/>
    <p:sldId id="257" r:id="rId23"/>
    <p:sldId id="258" r:id="rId24"/>
    <p:sldId id="306" r:id="rId25"/>
    <p:sldId id="311" r:id="rId26"/>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B86226"/>
    <a:srgbClr val="17898A"/>
    <a:srgbClr val="AF80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634" y="77"/>
      </p:cViewPr>
      <p:guideLst>
        <p:guide orient="horz" pos="1621"/>
        <p:guide pos="2880"/>
      </p:guideLst>
    </p:cSldViewPr>
  </p:slideViewPr>
  <p:notesTextViewPr>
    <p:cViewPr>
      <p:scale>
        <a:sx n="100" d="100"/>
        <a:sy n="100" d="100"/>
      </p:scale>
      <p:origin x="0" y="0"/>
    </p:cViewPr>
  </p:notesTextViewPr>
  <p:sorterViewPr>
    <p:cViewPr>
      <p:scale>
        <a:sx n="186" d="100"/>
        <a:sy n="18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37EA7A-E965-4379-AF7C-027D7199AFFD}" type="datetimeFigureOut">
              <a:rPr lang="zh-CN" altLang="en-US" smtClean="0"/>
              <a:pPr/>
              <a:t>2020/2/9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A86F05-7BB8-4552-80C2-6852E5AA16C2}" type="slidenum">
              <a:rPr lang="zh-CN" altLang="en-US" smtClean="0"/>
              <a:pPr/>
              <a:t>‹#›</a:t>
            </a:fld>
            <a:endParaRPr lang="zh-CN" altLang="en-US"/>
          </a:p>
        </p:txBody>
      </p:sp>
    </p:spTree>
    <p:extLst>
      <p:ext uri="{BB962C8B-B14F-4D97-AF65-F5344CB8AC3E}">
        <p14:creationId xmlns:p14="http://schemas.microsoft.com/office/powerpoint/2010/main" val="1780448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2</a:t>
            </a:fld>
            <a:endParaRPr lang="zh-CN" altLang="en-US"/>
          </a:p>
        </p:txBody>
      </p:sp>
    </p:spTree>
    <p:extLst>
      <p:ext uri="{BB962C8B-B14F-4D97-AF65-F5344CB8AC3E}">
        <p14:creationId xmlns:p14="http://schemas.microsoft.com/office/powerpoint/2010/main" val="3066171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4</a:t>
            </a:fld>
            <a:endParaRPr lang="zh-CN" altLang="en-US"/>
          </a:p>
        </p:txBody>
      </p:sp>
    </p:spTree>
    <p:extLst>
      <p:ext uri="{BB962C8B-B14F-4D97-AF65-F5344CB8AC3E}">
        <p14:creationId xmlns:p14="http://schemas.microsoft.com/office/powerpoint/2010/main" val="1381767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9</a:t>
            </a:fld>
            <a:endParaRPr lang="zh-CN" altLang="en-US"/>
          </a:p>
        </p:txBody>
      </p:sp>
    </p:spTree>
    <p:extLst>
      <p:ext uri="{BB962C8B-B14F-4D97-AF65-F5344CB8AC3E}">
        <p14:creationId xmlns:p14="http://schemas.microsoft.com/office/powerpoint/2010/main" val="3523914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14</a:t>
            </a:fld>
            <a:endParaRPr lang="zh-CN" altLang="en-US"/>
          </a:p>
        </p:txBody>
      </p:sp>
    </p:spTree>
    <p:extLst>
      <p:ext uri="{BB962C8B-B14F-4D97-AF65-F5344CB8AC3E}">
        <p14:creationId xmlns:p14="http://schemas.microsoft.com/office/powerpoint/2010/main" val="52304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943233-5492-4BD2-9D05-D2A58A5B96BF}" type="slidenum">
              <a:rPr lang="zh-CN" altLang="en-US" smtClean="0"/>
              <a:pPr/>
              <a:t>15</a:t>
            </a:fld>
            <a:endParaRPr lang="zh-CN" altLang="en-US"/>
          </a:p>
        </p:txBody>
      </p:sp>
    </p:spTree>
    <p:extLst>
      <p:ext uri="{BB962C8B-B14F-4D97-AF65-F5344CB8AC3E}">
        <p14:creationId xmlns:p14="http://schemas.microsoft.com/office/powerpoint/2010/main" val="2379693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pPr/>
              <a:t>18</a:t>
            </a:fld>
            <a:endParaRPr lang="zh-CN" altLang="en-US"/>
          </a:p>
        </p:txBody>
      </p:sp>
    </p:spTree>
    <p:extLst>
      <p:ext uri="{BB962C8B-B14F-4D97-AF65-F5344CB8AC3E}">
        <p14:creationId xmlns:p14="http://schemas.microsoft.com/office/powerpoint/2010/main" val="1638289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79BF44-F5CE-455C-A9FE-73A15FC422D4}" type="slidenum">
              <a:rPr lang="zh-CN" altLang="en-US" smtClean="0"/>
              <a:pPr/>
              <a:t>19</a:t>
            </a:fld>
            <a:endParaRPr lang="zh-CN" altLang="en-US"/>
          </a:p>
        </p:txBody>
      </p:sp>
    </p:spTree>
    <p:extLst>
      <p:ext uri="{BB962C8B-B14F-4D97-AF65-F5344CB8AC3E}">
        <p14:creationId xmlns:p14="http://schemas.microsoft.com/office/powerpoint/2010/main" val="3738466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p:cNvSpPr>
          <p:nvPr>
            <p:ph type="sldImg"/>
          </p:nvPr>
        </p:nvSpPr>
        <p:spPr bwMode="auto">
          <a:noFill/>
          <a:ln>
            <a:solidFill>
              <a:srgbClr val="000000"/>
            </a:solidFill>
            <a:miter lim="800000"/>
          </a:ln>
        </p:spPr>
      </p:sp>
      <p:sp>
        <p:nvSpPr>
          <p:cNvPr id="7270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7270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2D3201EF-912B-46AC-87EA-6E9B9F78BA76}" type="slidenum">
              <a:rPr lang="zh-CN" altLang="en-US"/>
              <a:pPr fontAlgn="base">
                <a:spcBef>
                  <a:spcPct val="0"/>
                </a:spcBef>
                <a:spcAft>
                  <a:spcPct val="0"/>
                </a:spcAft>
              </a:pPr>
              <a:t>22</a:t>
            </a:fld>
            <a:endParaRPr lang="en-US" altLang="zh-CN"/>
          </a:p>
        </p:txBody>
      </p:sp>
    </p:spTree>
    <p:extLst>
      <p:ext uri="{BB962C8B-B14F-4D97-AF65-F5344CB8AC3E}">
        <p14:creationId xmlns:p14="http://schemas.microsoft.com/office/powerpoint/2010/main" val="1805139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幻灯片图像占位符 1"/>
          <p:cNvSpPr>
            <a:spLocks noGrp="1" noRot="1" noChangeAspect="1"/>
          </p:cNvSpPr>
          <p:nvPr>
            <p:ph type="sldImg"/>
          </p:nvPr>
        </p:nvSpPr>
        <p:spPr bwMode="auto">
          <a:noFill/>
          <a:ln>
            <a:solidFill>
              <a:srgbClr val="000000"/>
            </a:solidFill>
            <a:miter lim="800000"/>
          </a:ln>
        </p:spPr>
      </p:sp>
      <p:sp>
        <p:nvSpPr>
          <p:cNvPr id="8499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8499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17E08373-10F2-46E4-ADED-1416E383F4F7}" type="slidenum">
              <a:rPr lang="zh-CN" altLang="en-US"/>
              <a:pPr fontAlgn="base">
                <a:spcBef>
                  <a:spcPct val="0"/>
                </a:spcBef>
                <a:spcAft>
                  <a:spcPct val="0"/>
                </a:spcAft>
              </a:pPr>
              <a:t>23</a:t>
            </a:fld>
            <a:endParaRPr lang="en-US" altLang="zh-CN"/>
          </a:p>
        </p:txBody>
      </p:sp>
    </p:spTree>
    <p:extLst>
      <p:ext uri="{BB962C8B-B14F-4D97-AF65-F5344CB8AC3E}">
        <p14:creationId xmlns:p14="http://schemas.microsoft.com/office/powerpoint/2010/main" val="546969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pPr/>
              <a:t>2020/2/9</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pPr/>
              <a:t>‹#›</a:t>
            </a:fld>
            <a:endParaRPr lang="zh-CN" altLang="en-US" sz="1400" dirty="0">
              <a:solidFill>
                <a:schemeClr val="tx1"/>
              </a:solidFill>
            </a:endParaRPr>
          </a:p>
        </p:txBody>
      </p:sp>
    </p:spTree>
  </p:cSld>
  <p:clrMapOvr>
    <a:masterClrMapping/>
  </p:clrMapOvr>
  <p:transition spd="slow"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B0CB69-A8CA-4247-9C90-75BB1E355B90}" type="datetimeFigureOut">
              <a:rPr lang="zh-CN" altLang="en-US" smtClean="0"/>
              <a:pPr/>
              <a:t>2020/2/9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CEC144-3C06-441D-8CC7-0AFB0C34D223}" type="slidenum">
              <a:rPr lang="zh-CN" altLang="en-US" smtClean="0"/>
              <a:pPr/>
              <a:t>‹#›</a:t>
            </a:fld>
            <a:endParaRPr lang="zh-CN" altLang="en-US"/>
          </a:p>
        </p:txBody>
      </p:sp>
    </p:spTree>
  </p:cSld>
  <p:clrMapOvr>
    <a:masterClrMapping/>
  </p:clrMapOvr>
  <p:transition spd="slow"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14" cstate="screen">
            <a:extLst>
              <a:ext uri="{BEBA8EAE-BF5A-486C-A8C5-ECC9F3942E4B}">
                <a14:imgProps xmlns:a14="http://schemas.microsoft.com/office/drawing/2010/main">
                  <a14:imgLayer r:embed="rId15">
                    <a14:imgEffect>
                      <a14:brightnessContrast bright="-40000" contrast="-40000"/>
                    </a14:imgEffect>
                  </a14:imgLayer>
                </a14:imgProps>
              </a:ext>
              <a:ext uri="{28A0092B-C50C-407E-A947-70E740481C1C}">
                <a14:useLocalDpi xmlns:a14="http://schemas.microsoft.com/office/drawing/2010/main"/>
              </a:ext>
            </a:extLst>
          </a:blip>
          <a:srcRect l="1178" t="20495"/>
          <a:stretch/>
        </p:blipFill>
        <p:spPr bwMode="auto">
          <a:xfrm flipH="1">
            <a:off x="0" y="4372744"/>
            <a:ext cx="1948146" cy="772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14" cstate="screen">
            <a:extLst>
              <a:ext uri="{BEBA8EAE-BF5A-486C-A8C5-ECC9F3942E4B}">
                <a14:imgProps xmlns:a14="http://schemas.microsoft.com/office/drawing/2010/main">
                  <a14:imgLayer r:embed="rId15">
                    <a14:imgEffect>
                      <a14:brightnessContrast bright="-40000" contrast="-40000"/>
                    </a14:imgEffect>
                  </a14:imgLayer>
                </a14:imgProps>
              </a:ext>
              <a:ext uri="{28A0092B-C50C-407E-A947-70E740481C1C}">
                <a14:useLocalDpi xmlns:a14="http://schemas.microsoft.com/office/drawing/2010/main"/>
              </a:ext>
            </a:extLst>
          </a:blip>
          <a:srcRect l="2947" t="4737"/>
          <a:stretch/>
        </p:blipFill>
        <p:spPr bwMode="auto">
          <a:xfrm rot="10800000">
            <a:off x="7328012" y="0"/>
            <a:ext cx="1833301" cy="952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F8B0CB69-A8CA-4247-9C90-75BB1E355B90}" type="datetimeFigureOut">
              <a:rPr lang="zh-CN" altLang="en-US" smtClean="0"/>
              <a:pPr/>
              <a:t>2020/2/9</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15CEC144-3C06-441D-8CC7-0AFB0C34D22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5" r:id="rId12"/>
  </p:sldLayoutIdLst>
  <p:transition spd="slow"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r="36340" b="47901"/>
          <a:stretch/>
        </p:blipFill>
        <p:spPr>
          <a:xfrm>
            <a:off x="5835318" y="2464532"/>
            <a:ext cx="3312368" cy="2680556"/>
          </a:xfrm>
          <a:prstGeom prst="rect">
            <a:avLst/>
          </a:prstGeom>
        </p:spPr>
      </p:pic>
      <p:sp>
        <p:nvSpPr>
          <p:cNvPr id="15" name="PA_文本框 35"/>
          <p:cNvSpPr txBox="1">
            <a:spLocks noChangeArrowheads="1"/>
          </p:cNvSpPr>
          <p:nvPr>
            <p:custDataLst>
              <p:tags r:id="rId1"/>
            </p:custDataLst>
          </p:nvPr>
        </p:nvSpPr>
        <p:spPr bwMode="auto">
          <a:xfrm>
            <a:off x="4096721" y="2389912"/>
            <a:ext cx="4177655" cy="307777"/>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r"/>
            <a:r>
              <a:rPr lang="zh-CN" altLang="en-US" dirty="0" smtClean="0">
                <a:solidFill>
                  <a:schemeClr val="tx1">
                    <a:lumMod val="75000"/>
                    <a:lumOff val="25000"/>
                  </a:schemeClr>
                </a:solidFill>
                <a:latin typeface="+mn-lt"/>
                <a:ea typeface="+mn-ea"/>
                <a:cs typeface="+mn-ea"/>
                <a:sym typeface="+mn-lt"/>
              </a:rPr>
              <a:t>教</a:t>
            </a:r>
            <a:r>
              <a:rPr lang="zh-CN" altLang="en-US" dirty="0">
                <a:solidFill>
                  <a:schemeClr val="tx1">
                    <a:lumMod val="75000"/>
                    <a:lumOff val="25000"/>
                  </a:schemeClr>
                </a:solidFill>
                <a:latin typeface="+mn-lt"/>
                <a:ea typeface="+mn-ea"/>
                <a:cs typeface="+mn-ea"/>
                <a:sym typeface="+mn-lt"/>
              </a:rPr>
              <a:t>育课件</a:t>
            </a:r>
            <a:r>
              <a:rPr lang="zh-CN" altLang="en-US" dirty="0" smtClean="0">
                <a:solidFill>
                  <a:schemeClr val="tx1">
                    <a:lumMod val="75000"/>
                    <a:lumOff val="25000"/>
                  </a:schemeClr>
                </a:solidFill>
                <a:latin typeface="+mn-lt"/>
                <a:ea typeface="+mn-ea"/>
                <a:cs typeface="+mn-ea"/>
                <a:sym typeface="+mn-lt"/>
              </a:rPr>
              <a:t>丨教师总结丨教案丨</a:t>
            </a:r>
            <a:r>
              <a:rPr lang="zh-CN" altLang="en-US" dirty="0">
                <a:solidFill>
                  <a:schemeClr val="tx1">
                    <a:lumMod val="75000"/>
                    <a:lumOff val="25000"/>
                  </a:schemeClr>
                </a:solidFill>
                <a:latin typeface="+mn-lt"/>
                <a:ea typeface="+mn-ea"/>
                <a:cs typeface="+mn-ea"/>
                <a:sym typeface="+mn-lt"/>
              </a:rPr>
              <a:t>可以编</a:t>
            </a:r>
            <a:r>
              <a:rPr lang="zh-CN" altLang="en-US" dirty="0" smtClean="0">
                <a:solidFill>
                  <a:schemeClr val="tx1">
                    <a:lumMod val="75000"/>
                    <a:lumOff val="25000"/>
                  </a:schemeClr>
                </a:solidFill>
                <a:latin typeface="+mn-lt"/>
                <a:ea typeface="+mn-ea"/>
                <a:cs typeface="+mn-ea"/>
                <a:sym typeface="+mn-lt"/>
              </a:rPr>
              <a:t>辑</a:t>
            </a:r>
            <a:endParaRPr lang="en-US" altLang="zh-CN" dirty="0">
              <a:solidFill>
                <a:schemeClr val="tx1">
                  <a:lumMod val="75000"/>
                  <a:lumOff val="25000"/>
                </a:schemeClr>
              </a:solidFill>
              <a:latin typeface="+mn-lt"/>
              <a:ea typeface="+mn-ea"/>
              <a:cs typeface="+mn-ea"/>
              <a:sym typeface="+mn-lt"/>
            </a:endParaRP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50" y="1728192"/>
            <a:ext cx="5652003" cy="3292624"/>
          </a:xfrm>
          <a:prstGeom prst="rect">
            <a:avLst/>
          </a:prstGeom>
        </p:spPr>
      </p:pic>
      <p:grpSp>
        <p:nvGrpSpPr>
          <p:cNvPr id="30" name="组合 11"/>
          <p:cNvGrpSpPr/>
          <p:nvPr/>
        </p:nvGrpSpPr>
        <p:grpSpPr>
          <a:xfrm>
            <a:off x="3053530" y="688655"/>
            <a:ext cx="1218628" cy="1199813"/>
            <a:chOff x="1223888" y="1903750"/>
            <a:chExt cx="1349509" cy="1349509"/>
          </a:xfrm>
        </p:grpSpPr>
        <p:sp>
          <p:nvSpPr>
            <p:cNvPr id="31" name="椭圆 30"/>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3" name="组合 11"/>
          <p:cNvGrpSpPr/>
          <p:nvPr/>
        </p:nvGrpSpPr>
        <p:grpSpPr>
          <a:xfrm>
            <a:off x="4444424" y="688655"/>
            <a:ext cx="1218628" cy="1199813"/>
            <a:chOff x="1223888" y="1903750"/>
            <a:chExt cx="1349509" cy="1349509"/>
          </a:xfrm>
        </p:grpSpPr>
        <p:sp>
          <p:nvSpPr>
            <p:cNvPr id="34" name="椭圆 33"/>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6" name="组合 11"/>
          <p:cNvGrpSpPr/>
          <p:nvPr/>
        </p:nvGrpSpPr>
        <p:grpSpPr>
          <a:xfrm>
            <a:off x="5835318" y="688655"/>
            <a:ext cx="1218628" cy="1199813"/>
            <a:chOff x="1223888" y="1903750"/>
            <a:chExt cx="1349509" cy="1349509"/>
          </a:xfrm>
        </p:grpSpPr>
        <p:sp>
          <p:nvSpPr>
            <p:cNvPr id="37" name="椭圆 36"/>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9" name="组合 11"/>
          <p:cNvGrpSpPr/>
          <p:nvPr/>
        </p:nvGrpSpPr>
        <p:grpSpPr>
          <a:xfrm>
            <a:off x="7226212" y="688655"/>
            <a:ext cx="1218628" cy="1199813"/>
            <a:chOff x="1223888" y="1903750"/>
            <a:chExt cx="1349509" cy="1349509"/>
          </a:xfrm>
        </p:grpSpPr>
        <p:sp>
          <p:nvSpPr>
            <p:cNvPr id="40" name="椭圆 39"/>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sp>
        <p:nvSpPr>
          <p:cNvPr id="29" name="矩形 28"/>
          <p:cNvSpPr/>
          <p:nvPr/>
        </p:nvSpPr>
        <p:spPr>
          <a:xfrm>
            <a:off x="3207166" y="880594"/>
            <a:ext cx="877163" cy="923330"/>
          </a:xfrm>
          <a:prstGeom prst="rect">
            <a:avLst/>
          </a:prstGeom>
        </p:spPr>
        <p:txBody>
          <a:bodyPr wrap="none">
            <a:spAutoFit/>
          </a:bodyPr>
          <a:lstStyle/>
          <a:p>
            <a:pPr algn="ctr"/>
            <a:r>
              <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教</a:t>
            </a:r>
          </a:p>
        </p:txBody>
      </p:sp>
      <p:sp>
        <p:nvSpPr>
          <p:cNvPr id="43" name="矩形 42"/>
          <p:cNvSpPr/>
          <p:nvPr/>
        </p:nvSpPr>
        <p:spPr>
          <a:xfrm>
            <a:off x="4615156" y="880594"/>
            <a:ext cx="877163"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学</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4" name="矩形 43"/>
          <p:cNvSpPr/>
          <p:nvPr/>
        </p:nvSpPr>
        <p:spPr>
          <a:xfrm>
            <a:off x="6023146" y="880594"/>
            <a:ext cx="877163"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课</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5" name="矩形 44"/>
          <p:cNvSpPr/>
          <p:nvPr/>
        </p:nvSpPr>
        <p:spPr>
          <a:xfrm>
            <a:off x="7416316" y="880594"/>
            <a:ext cx="877163"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件</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6" name="圆角矩形 45"/>
          <p:cNvSpPr/>
          <p:nvPr/>
        </p:nvSpPr>
        <p:spPr>
          <a:xfrm>
            <a:off x="4609043" y="2962622"/>
            <a:ext cx="3653013" cy="527399"/>
          </a:xfrm>
          <a:prstGeom prst="roundRect">
            <a:avLst>
              <a:gd name="adj" fmla="val 50000"/>
            </a:avLst>
          </a:prstGeom>
          <a:solidFill>
            <a:srgbClr val="C00000"/>
          </a:solidFill>
          <a:ln>
            <a:noFill/>
          </a:ln>
          <a:effectLst>
            <a:outerShdw blurRad="50800" dist="50800" dir="54000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汇报人：</a:t>
            </a:r>
            <a:r>
              <a:rPr lang="en-US" altLang="zh-CN" sz="1200" dirty="0">
                <a:solidFill>
                  <a:schemeClr val="bg1"/>
                </a:solidFill>
                <a:cs typeface="+mn-ea"/>
                <a:sym typeface="+mn-lt"/>
              </a:rPr>
              <a:t>Sunny     </a:t>
            </a:r>
            <a:r>
              <a:rPr lang="zh-CN" altLang="en-US" sz="1200" dirty="0">
                <a:solidFill>
                  <a:schemeClr val="bg1"/>
                </a:solidFill>
                <a:cs typeface="+mn-ea"/>
                <a:sym typeface="+mn-lt"/>
              </a:rPr>
              <a:t>时间：</a:t>
            </a:r>
            <a:r>
              <a:rPr lang="en-US" altLang="zh-CN" sz="1200" dirty="0" smtClean="0">
                <a:solidFill>
                  <a:schemeClr val="bg1"/>
                </a:solidFill>
                <a:cs typeface="+mn-ea"/>
                <a:sym typeface="+mn-lt"/>
              </a:rPr>
              <a:t>2020.01.12</a:t>
            </a:r>
            <a:endParaRPr lang="en-US" altLang="zh-CN" sz="1200" dirty="0">
              <a:solidFill>
                <a:schemeClr val="bg1"/>
              </a:solidFill>
              <a:cs typeface="+mn-ea"/>
              <a:sym typeface="+mn-lt"/>
            </a:endParaRPr>
          </a:p>
        </p:txBody>
      </p:sp>
    </p:spTree>
    <p:extLst>
      <p:ext uri="{BB962C8B-B14F-4D97-AF65-F5344CB8AC3E}">
        <p14:creationId xmlns:p14="http://schemas.microsoft.com/office/powerpoint/2010/main" val="3696162555"/>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Effect transition="in" filter="fade">
                                      <p:cBhvr>
                                        <p:cTn id="9" dur="750"/>
                                        <p:tgtEl>
                                          <p:spTgt spid="15"/>
                                        </p:tgtEl>
                                      </p:cBhvr>
                                    </p:animEffect>
                                  </p:childTnLst>
                                </p:cTn>
                              </p:par>
                            </p:childTnLst>
                          </p:cTn>
                        </p:par>
                        <p:par>
                          <p:cTn id="10" fill="hold">
                            <p:stCondLst>
                              <p:cond delay="750"/>
                            </p:stCondLst>
                            <p:childTnLst>
                              <p:par>
                                <p:cTn id="11" presetID="2" presetClass="entr" presetSubtype="12"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2" presetClass="entr" presetSubtype="1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par>
                          <p:cTn id="20" fill="hold">
                            <p:stCondLst>
                              <p:cond delay="1750"/>
                            </p:stCondLst>
                            <p:childTnLst>
                              <p:par>
                                <p:cTn id="21" presetID="2" presetClass="entr" presetSubtype="1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0-#ppt_w/2"/>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12"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4569" y="1717179"/>
            <a:ext cx="304892" cy="858257"/>
            <a:chOff x="7148948" y="2531570"/>
            <a:chExt cx="406522" cy="1144342"/>
          </a:xfrm>
        </p:grpSpPr>
        <p:cxnSp>
          <p:nvCxnSpPr>
            <p:cNvPr id="3" name="直接连接符 2"/>
            <p:cNvCxnSpPr/>
            <p:nvPr/>
          </p:nvCxnSpPr>
          <p:spPr>
            <a:xfrm flipH="1">
              <a:off x="7354129" y="2913430"/>
              <a:ext cx="1" cy="762482"/>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4" name="组合 76"/>
            <p:cNvGrpSpPr/>
            <p:nvPr/>
          </p:nvGrpSpPr>
          <p:grpSpPr>
            <a:xfrm>
              <a:off x="7148948" y="2531570"/>
              <a:ext cx="406522" cy="451405"/>
              <a:chOff x="7148948" y="2531570"/>
              <a:chExt cx="406522" cy="451405"/>
            </a:xfrm>
          </p:grpSpPr>
          <p:sp>
            <p:nvSpPr>
              <p:cNvPr id="5" name="椭圆 4"/>
              <p:cNvSpPr/>
              <p:nvPr/>
            </p:nvSpPr>
            <p:spPr>
              <a:xfrm>
                <a:off x="7159500" y="2576506"/>
                <a:ext cx="387795" cy="387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6" name="文本框 44"/>
              <p:cNvSpPr txBox="1"/>
              <p:nvPr/>
            </p:nvSpPr>
            <p:spPr>
              <a:xfrm>
                <a:off x="7148948" y="2531570"/>
                <a:ext cx="406522" cy="451405"/>
              </a:xfrm>
              <a:prstGeom prst="rect">
                <a:avLst/>
              </a:prstGeom>
              <a:noFill/>
            </p:spPr>
            <p:txBody>
              <a:bodyPr wrap="none" rtlCol="0">
                <a:spAutoFit/>
              </a:bodyPr>
              <a:lstStyle/>
              <a:p>
                <a:r>
                  <a:rPr lang="en-US" altLang="zh-CN" sz="1600" dirty="0">
                    <a:solidFill>
                      <a:schemeClr val="bg1"/>
                    </a:solidFill>
                    <a:cs typeface="+mn-ea"/>
                    <a:sym typeface="+mn-lt"/>
                  </a:rPr>
                  <a:t>3</a:t>
                </a:r>
                <a:endParaRPr lang="zh-CN" altLang="en-US" sz="1600" dirty="0">
                  <a:solidFill>
                    <a:schemeClr val="bg1"/>
                  </a:solidFill>
                  <a:cs typeface="+mn-ea"/>
                  <a:sym typeface="+mn-lt"/>
                </a:endParaRPr>
              </a:p>
            </p:txBody>
          </p:sp>
        </p:grpSp>
      </p:grpSp>
      <p:grpSp>
        <p:nvGrpSpPr>
          <p:cNvPr id="7" name="组合 6"/>
          <p:cNvGrpSpPr/>
          <p:nvPr/>
        </p:nvGrpSpPr>
        <p:grpSpPr>
          <a:xfrm>
            <a:off x="3472838" y="3100588"/>
            <a:ext cx="304892" cy="835917"/>
            <a:chOff x="4630439" y="3891279"/>
            <a:chExt cx="406521" cy="1114556"/>
          </a:xfrm>
        </p:grpSpPr>
        <p:cxnSp>
          <p:nvCxnSpPr>
            <p:cNvPr id="8" name="直接连接符 7"/>
            <p:cNvCxnSpPr/>
            <p:nvPr/>
          </p:nvCxnSpPr>
          <p:spPr>
            <a:xfrm flipV="1">
              <a:off x="4832837" y="3891279"/>
              <a:ext cx="0" cy="762730"/>
            </a:xfrm>
            <a:prstGeom prst="line">
              <a:avLst/>
            </a:prstGeom>
            <a:solidFill>
              <a:srgbClr val="375BA5"/>
            </a:solidFill>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9" name="组合 81"/>
            <p:cNvGrpSpPr/>
            <p:nvPr/>
          </p:nvGrpSpPr>
          <p:grpSpPr>
            <a:xfrm>
              <a:off x="4630439" y="4554429"/>
              <a:ext cx="406521" cy="451406"/>
              <a:chOff x="4630439" y="4554429"/>
              <a:chExt cx="406521" cy="451406"/>
            </a:xfrm>
          </p:grpSpPr>
          <p:sp>
            <p:nvSpPr>
              <p:cNvPr id="10" name="椭圆 9"/>
              <p:cNvSpPr/>
              <p:nvPr/>
            </p:nvSpPr>
            <p:spPr>
              <a:xfrm flipV="1">
                <a:off x="4638208" y="4603137"/>
                <a:ext cx="387795" cy="387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11" name="文本框 43"/>
              <p:cNvSpPr txBox="1"/>
              <p:nvPr/>
            </p:nvSpPr>
            <p:spPr>
              <a:xfrm>
                <a:off x="4630439" y="4554429"/>
                <a:ext cx="406521" cy="451406"/>
              </a:xfrm>
              <a:prstGeom prst="rect">
                <a:avLst/>
              </a:prstGeom>
              <a:noFill/>
            </p:spPr>
            <p:txBody>
              <a:bodyPr wrap="none" rtlCol="0">
                <a:spAutoFit/>
              </a:bodyPr>
              <a:lstStyle/>
              <a:p>
                <a:r>
                  <a:rPr lang="en-US" altLang="zh-CN" sz="1600" dirty="0">
                    <a:solidFill>
                      <a:schemeClr val="bg1"/>
                    </a:solidFill>
                    <a:cs typeface="+mn-ea"/>
                    <a:sym typeface="+mn-lt"/>
                  </a:rPr>
                  <a:t>2</a:t>
                </a:r>
                <a:endParaRPr lang="zh-CN" altLang="en-US" sz="1600" dirty="0">
                  <a:solidFill>
                    <a:schemeClr val="bg1"/>
                  </a:solidFill>
                  <a:cs typeface="+mn-ea"/>
                  <a:sym typeface="+mn-lt"/>
                </a:endParaRPr>
              </a:p>
            </p:txBody>
          </p:sp>
        </p:grpSp>
      </p:grpSp>
      <p:grpSp>
        <p:nvGrpSpPr>
          <p:cNvPr id="12" name="组合 11"/>
          <p:cNvGrpSpPr/>
          <p:nvPr/>
        </p:nvGrpSpPr>
        <p:grpSpPr>
          <a:xfrm>
            <a:off x="1573679" y="1698442"/>
            <a:ext cx="311511" cy="876991"/>
            <a:chOff x="2098242" y="2506590"/>
            <a:chExt cx="415348" cy="1169322"/>
          </a:xfrm>
        </p:grpSpPr>
        <p:cxnSp>
          <p:nvCxnSpPr>
            <p:cNvPr id="13" name="直接连接符 12"/>
            <p:cNvCxnSpPr/>
            <p:nvPr/>
          </p:nvCxnSpPr>
          <p:spPr>
            <a:xfrm flipH="1">
              <a:off x="2320424" y="2913430"/>
              <a:ext cx="1" cy="762482"/>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4" name="组合 86"/>
            <p:cNvGrpSpPr/>
            <p:nvPr/>
          </p:nvGrpSpPr>
          <p:grpSpPr>
            <a:xfrm>
              <a:off x="2098242" y="2506590"/>
              <a:ext cx="415348" cy="457711"/>
              <a:chOff x="2098242" y="2506590"/>
              <a:chExt cx="415348" cy="457711"/>
            </a:xfrm>
          </p:grpSpPr>
          <p:sp>
            <p:nvSpPr>
              <p:cNvPr id="15" name="椭圆 14"/>
              <p:cNvSpPr/>
              <p:nvPr/>
            </p:nvSpPr>
            <p:spPr>
              <a:xfrm>
                <a:off x="2125795" y="2576506"/>
                <a:ext cx="387795" cy="387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16" name="文本框 42"/>
              <p:cNvSpPr txBox="1"/>
              <p:nvPr/>
            </p:nvSpPr>
            <p:spPr>
              <a:xfrm>
                <a:off x="2098242" y="2506590"/>
                <a:ext cx="406523" cy="451406"/>
              </a:xfrm>
              <a:prstGeom prst="rect">
                <a:avLst/>
              </a:prstGeom>
              <a:noFill/>
            </p:spPr>
            <p:txBody>
              <a:bodyPr wrap="none" rtlCol="0">
                <a:spAutoFit/>
              </a:bodyPr>
              <a:lstStyle/>
              <a:p>
                <a:r>
                  <a:rPr lang="en-US" altLang="zh-CN" sz="1600" dirty="0">
                    <a:solidFill>
                      <a:schemeClr val="bg1"/>
                    </a:solidFill>
                    <a:cs typeface="+mn-ea"/>
                    <a:sym typeface="+mn-lt"/>
                  </a:rPr>
                  <a:t>1</a:t>
                </a:r>
                <a:endParaRPr lang="zh-CN" altLang="en-US" sz="1600" dirty="0">
                  <a:solidFill>
                    <a:schemeClr val="bg1"/>
                  </a:solidFill>
                  <a:cs typeface="+mn-ea"/>
                  <a:sym typeface="+mn-lt"/>
                </a:endParaRPr>
              </a:p>
            </p:txBody>
          </p:sp>
        </p:grpSp>
      </p:grpSp>
      <p:sp>
        <p:nvSpPr>
          <p:cNvPr id="17" name="矩形 16"/>
          <p:cNvSpPr/>
          <p:nvPr/>
        </p:nvSpPr>
        <p:spPr>
          <a:xfrm>
            <a:off x="794769" y="4365662"/>
            <a:ext cx="1890001" cy="40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cs typeface="+mn-ea"/>
              <a:sym typeface="+mn-lt"/>
            </a:endParaRPr>
          </a:p>
        </p:txBody>
      </p:sp>
      <p:sp>
        <p:nvSpPr>
          <p:cNvPr id="18" name="矩形 17"/>
          <p:cNvSpPr/>
          <p:nvPr/>
        </p:nvSpPr>
        <p:spPr>
          <a:xfrm flipV="1">
            <a:off x="2679079" y="1269416"/>
            <a:ext cx="1890001" cy="4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cs typeface="+mn-ea"/>
              <a:sym typeface="+mn-lt"/>
            </a:endParaRPr>
          </a:p>
        </p:txBody>
      </p:sp>
      <p:sp>
        <p:nvSpPr>
          <p:cNvPr id="19" name="矩形 18"/>
          <p:cNvSpPr/>
          <p:nvPr/>
        </p:nvSpPr>
        <p:spPr>
          <a:xfrm>
            <a:off x="4562904" y="4365662"/>
            <a:ext cx="1890001" cy="40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cs typeface="+mn-ea"/>
              <a:sym typeface="+mn-lt"/>
            </a:endParaRPr>
          </a:p>
        </p:txBody>
      </p:sp>
      <p:sp>
        <p:nvSpPr>
          <p:cNvPr id="20" name="矩形 19"/>
          <p:cNvSpPr/>
          <p:nvPr/>
        </p:nvSpPr>
        <p:spPr>
          <a:xfrm flipV="1">
            <a:off x="6452088" y="1269416"/>
            <a:ext cx="1890001" cy="40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cs typeface="+mn-ea"/>
              <a:sym typeface="+mn-lt"/>
            </a:endParaRPr>
          </a:p>
        </p:txBody>
      </p:sp>
      <p:grpSp>
        <p:nvGrpSpPr>
          <p:cNvPr id="21" name="组合 20"/>
          <p:cNvGrpSpPr/>
          <p:nvPr/>
        </p:nvGrpSpPr>
        <p:grpSpPr>
          <a:xfrm>
            <a:off x="794770" y="2454744"/>
            <a:ext cx="1890000" cy="515726"/>
            <a:chOff x="1059693" y="3272991"/>
            <a:chExt cx="2520000" cy="687635"/>
          </a:xfrm>
          <a:solidFill>
            <a:schemeClr val="bg1"/>
          </a:solidFill>
        </p:grpSpPr>
        <p:sp>
          <p:nvSpPr>
            <p:cNvPr id="22" name="五边形 21"/>
            <p:cNvSpPr/>
            <p:nvPr/>
          </p:nvSpPr>
          <p:spPr>
            <a:xfrm rot="16200000">
              <a:off x="1975875" y="2356809"/>
              <a:ext cx="687635" cy="2520000"/>
            </a:xfrm>
            <a:prstGeom prst="homePlate">
              <a:avLst>
                <a:gd name="adj" fmla="val 4870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23" name="文本框 34"/>
            <p:cNvSpPr txBox="1"/>
            <p:nvPr/>
          </p:nvSpPr>
          <p:spPr>
            <a:xfrm>
              <a:off x="1259246" y="3502010"/>
              <a:ext cx="2120892" cy="344710"/>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cs typeface="+mn-ea"/>
                  <a:sym typeface="+mn-lt"/>
                </a:rPr>
                <a:t>添加标题</a:t>
              </a:r>
            </a:p>
          </p:txBody>
        </p:sp>
      </p:grpSp>
      <p:sp>
        <p:nvSpPr>
          <p:cNvPr id="24" name="文本框 35"/>
          <p:cNvSpPr txBox="1"/>
          <p:nvPr/>
        </p:nvSpPr>
        <p:spPr>
          <a:xfrm>
            <a:off x="827584" y="3060747"/>
            <a:ext cx="1881095" cy="1149545"/>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tx1">
                  <a:lumMod val="50000"/>
                  <a:lumOff val="50000"/>
                </a:schemeClr>
              </a:solidFill>
              <a:cs typeface="+mn-ea"/>
              <a:sym typeface="+mn-lt"/>
            </a:endParaRPr>
          </a:p>
        </p:txBody>
      </p:sp>
      <p:grpSp>
        <p:nvGrpSpPr>
          <p:cNvPr id="25" name="组合 24"/>
          <p:cNvGrpSpPr/>
          <p:nvPr/>
        </p:nvGrpSpPr>
        <p:grpSpPr>
          <a:xfrm>
            <a:off x="4562905" y="2454744"/>
            <a:ext cx="1890000" cy="515726"/>
            <a:chOff x="6093398" y="3272991"/>
            <a:chExt cx="2520000" cy="687635"/>
          </a:xfrm>
        </p:grpSpPr>
        <p:sp>
          <p:nvSpPr>
            <p:cNvPr id="26" name="五边形 25"/>
            <p:cNvSpPr/>
            <p:nvPr/>
          </p:nvSpPr>
          <p:spPr>
            <a:xfrm rot="16200000">
              <a:off x="7009580" y="2356809"/>
              <a:ext cx="687635" cy="2520000"/>
            </a:xfrm>
            <a:prstGeom prst="homePlate">
              <a:avLst>
                <a:gd name="adj" fmla="val 487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27" name="文本框 36"/>
            <p:cNvSpPr txBox="1"/>
            <p:nvPr/>
          </p:nvSpPr>
          <p:spPr>
            <a:xfrm>
              <a:off x="6292951" y="3552796"/>
              <a:ext cx="2120892" cy="344710"/>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cs typeface="+mn-ea"/>
                  <a:sym typeface="+mn-lt"/>
                </a:rPr>
                <a:t>添加标题</a:t>
              </a:r>
            </a:p>
          </p:txBody>
        </p:sp>
      </p:grpSp>
      <p:grpSp>
        <p:nvGrpSpPr>
          <p:cNvPr id="28" name="组合 27"/>
          <p:cNvGrpSpPr/>
          <p:nvPr/>
        </p:nvGrpSpPr>
        <p:grpSpPr>
          <a:xfrm>
            <a:off x="2679080" y="2705109"/>
            <a:ext cx="1890000" cy="515726"/>
            <a:chOff x="3572106" y="3606811"/>
            <a:chExt cx="2520000" cy="687635"/>
          </a:xfrm>
        </p:grpSpPr>
        <p:sp>
          <p:nvSpPr>
            <p:cNvPr id="29" name="五边形 28"/>
            <p:cNvSpPr/>
            <p:nvPr/>
          </p:nvSpPr>
          <p:spPr>
            <a:xfrm rot="5400000" flipV="1">
              <a:off x="4488288" y="2690629"/>
              <a:ext cx="687635" cy="2520000"/>
            </a:xfrm>
            <a:prstGeom prst="homePlate">
              <a:avLst>
                <a:gd name="adj" fmla="val 4870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30" name="文本框 37"/>
            <p:cNvSpPr txBox="1"/>
            <p:nvPr/>
          </p:nvSpPr>
          <p:spPr>
            <a:xfrm>
              <a:off x="3778158" y="3671070"/>
              <a:ext cx="2120892" cy="344710"/>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cs typeface="+mn-ea"/>
                  <a:sym typeface="+mn-lt"/>
                </a:rPr>
                <a:t>添加标题</a:t>
              </a:r>
            </a:p>
          </p:txBody>
        </p:sp>
      </p:grpSp>
      <p:grpSp>
        <p:nvGrpSpPr>
          <p:cNvPr id="31" name="组合 30"/>
          <p:cNvGrpSpPr/>
          <p:nvPr/>
        </p:nvGrpSpPr>
        <p:grpSpPr>
          <a:xfrm>
            <a:off x="6452088" y="2705109"/>
            <a:ext cx="1890000" cy="515726"/>
            <a:chOff x="8612309" y="3606811"/>
            <a:chExt cx="2520000" cy="687635"/>
          </a:xfrm>
        </p:grpSpPr>
        <p:sp>
          <p:nvSpPr>
            <p:cNvPr id="32" name="五边形 31"/>
            <p:cNvSpPr/>
            <p:nvPr/>
          </p:nvSpPr>
          <p:spPr>
            <a:xfrm rot="5400000" flipV="1">
              <a:off x="9528491" y="2690629"/>
              <a:ext cx="687635" cy="2520000"/>
            </a:xfrm>
            <a:prstGeom prst="homePlate">
              <a:avLst>
                <a:gd name="adj" fmla="val 4870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cs typeface="+mn-ea"/>
                <a:sym typeface="+mn-lt"/>
              </a:endParaRPr>
            </a:p>
          </p:txBody>
        </p:sp>
        <p:sp>
          <p:nvSpPr>
            <p:cNvPr id="33" name="文本框 38"/>
            <p:cNvSpPr txBox="1"/>
            <p:nvPr/>
          </p:nvSpPr>
          <p:spPr>
            <a:xfrm>
              <a:off x="8811864" y="3671070"/>
              <a:ext cx="2120892" cy="344710"/>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cs typeface="+mn-ea"/>
                  <a:sym typeface="+mn-lt"/>
                </a:rPr>
                <a:t>添加标题</a:t>
              </a:r>
            </a:p>
          </p:txBody>
        </p:sp>
      </p:grpSp>
      <p:sp>
        <p:nvSpPr>
          <p:cNvPr id="34" name="文本框 39"/>
          <p:cNvSpPr txBox="1"/>
          <p:nvPr/>
        </p:nvSpPr>
        <p:spPr>
          <a:xfrm>
            <a:off x="4635121" y="3060747"/>
            <a:ext cx="1881095" cy="1149545"/>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tx1">
                  <a:lumMod val="50000"/>
                  <a:lumOff val="50000"/>
                </a:schemeClr>
              </a:solidFill>
              <a:cs typeface="+mn-ea"/>
              <a:sym typeface="+mn-lt"/>
            </a:endParaRPr>
          </a:p>
        </p:txBody>
      </p:sp>
      <p:sp>
        <p:nvSpPr>
          <p:cNvPr id="35" name="文本框 40"/>
          <p:cNvSpPr txBox="1"/>
          <p:nvPr/>
        </p:nvSpPr>
        <p:spPr>
          <a:xfrm>
            <a:off x="2691369" y="1397277"/>
            <a:ext cx="1881095" cy="1149545"/>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tx1">
                  <a:lumMod val="50000"/>
                  <a:lumOff val="50000"/>
                </a:schemeClr>
              </a:solidFill>
              <a:cs typeface="+mn-ea"/>
              <a:sym typeface="+mn-lt"/>
            </a:endParaRPr>
          </a:p>
        </p:txBody>
      </p:sp>
      <p:sp>
        <p:nvSpPr>
          <p:cNvPr id="36" name="文本框 41"/>
          <p:cNvSpPr txBox="1"/>
          <p:nvPr/>
        </p:nvSpPr>
        <p:spPr>
          <a:xfrm>
            <a:off x="6507329" y="1397277"/>
            <a:ext cx="1881095" cy="1149545"/>
          </a:xfrm>
          <a:prstGeom prst="rect">
            <a:avLst/>
          </a:prstGeom>
          <a:noFill/>
        </p:spPr>
        <p:txBody>
          <a:bodyPr wrap="square" lIns="68580" tIns="34290" rIns="68580" bIns="34290" rtlCol="0">
            <a:spAutoFit/>
          </a:bodyPr>
          <a:lstStyle/>
          <a:p>
            <a:pPr>
              <a:lnSpc>
                <a:spcPct val="130000"/>
              </a:lnSpc>
            </a:pPr>
            <a:r>
              <a:rPr lang="zh-CN" altLang="en-US" sz="900" dirty="0">
                <a:solidFill>
                  <a:schemeClr val="tx1">
                    <a:lumMod val="50000"/>
                    <a:lumOff val="50000"/>
                  </a:schemeClr>
                </a:solidFill>
                <a:cs typeface="+mn-ea"/>
                <a:sym typeface="+mn-lt"/>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tx1">
                  <a:lumMod val="50000"/>
                  <a:lumOff val="50000"/>
                </a:schemeClr>
              </a:solidFill>
              <a:cs typeface="+mn-ea"/>
              <a:sym typeface="+mn-lt"/>
            </a:endParaRPr>
          </a:p>
        </p:txBody>
      </p:sp>
      <p:grpSp>
        <p:nvGrpSpPr>
          <p:cNvPr id="37" name="组合 36"/>
          <p:cNvGrpSpPr/>
          <p:nvPr/>
        </p:nvGrpSpPr>
        <p:grpSpPr>
          <a:xfrm>
            <a:off x="7236298" y="3100589"/>
            <a:ext cx="306215" cy="824740"/>
            <a:chOff x="9657920" y="3891279"/>
            <a:chExt cx="408286" cy="1099653"/>
          </a:xfrm>
        </p:grpSpPr>
        <p:cxnSp>
          <p:nvCxnSpPr>
            <p:cNvPr id="38" name="直接连接符 37"/>
            <p:cNvCxnSpPr/>
            <p:nvPr/>
          </p:nvCxnSpPr>
          <p:spPr>
            <a:xfrm flipH="1" flipV="1">
              <a:off x="9873040" y="3891279"/>
              <a:ext cx="1" cy="762730"/>
            </a:xfrm>
            <a:prstGeom prst="line">
              <a:avLst/>
            </a:prstGeom>
            <a:solidFill>
              <a:srgbClr val="375BA5"/>
            </a:solidFill>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39" name="组合 111"/>
            <p:cNvGrpSpPr/>
            <p:nvPr/>
          </p:nvGrpSpPr>
          <p:grpSpPr>
            <a:xfrm>
              <a:off x="9657920" y="4531120"/>
              <a:ext cx="408286" cy="459812"/>
              <a:chOff x="9657920" y="4531120"/>
              <a:chExt cx="408286" cy="459812"/>
            </a:xfrm>
          </p:grpSpPr>
          <p:sp>
            <p:nvSpPr>
              <p:cNvPr id="40" name="椭圆 39"/>
              <p:cNvSpPr/>
              <p:nvPr/>
            </p:nvSpPr>
            <p:spPr>
              <a:xfrm flipV="1">
                <a:off x="9678411" y="4603137"/>
                <a:ext cx="387795" cy="387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41" name="文本框 45"/>
              <p:cNvSpPr txBox="1"/>
              <p:nvPr/>
            </p:nvSpPr>
            <p:spPr>
              <a:xfrm>
                <a:off x="9657920" y="4531120"/>
                <a:ext cx="406522" cy="451405"/>
              </a:xfrm>
              <a:prstGeom prst="rect">
                <a:avLst/>
              </a:prstGeom>
              <a:noFill/>
            </p:spPr>
            <p:txBody>
              <a:bodyPr wrap="none" rtlCol="0">
                <a:spAutoFit/>
              </a:bodyPr>
              <a:lstStyle/>
              <a:p>
                <a:r>
                  <a:rPr lang="en-US" altLang="zh-CN" sz="1600" dirty="0">
                    <a:solidFill>
                      <a:schemeClr val="bg1"/>
                    </a:solidFill>
                    <a:cs typeface="+mn-ea"/>
                    <a:sym typeface="+mn-lt"/>
                  </a:rPr>
                  <a:t>4</a:t>
                </a:r>
                <a:endParaRPr lang="zh-CN" altLang="en-US" sz="1600" dirty="0">
                  <a:solidFill>
                    <a:schemeClr val="bg1"/>
                  </a:solidFill>
                  <a:cs typeface="+mn-ea"/>
                  <a:sym typeface="+mn-lt"/>
                </a:endParaRPr>
              </a:p>
            </p:txBody>
          </p:sp>
        </p:grpSp>
      </p:grpSp>
      <p:grpSp>
        <p:nvGrpSpPr>
          <p:cNvPr id="42" name="组合 41"/>
          <p:cNvGrpSpPr/>
          <p:nvPr/>
        </p:nvGrpSpPr>
        <p:grpSpPr>
          <a:xfrm>
            <a:off x="280052" y="242680"/>
            <a:ext cx="2792680" cy="338554"/>
            <a:chOff x="568442" y="319364"/>
            <a:chExt cx="3723575" cy="451406"/>
          </a:xfrm>
        </p:grpSpPr>
        <p:sp>
          <p:nvSpPr>
            <p:cNvPr id="4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cs typeface="+mn-ea"/>
                  <a:sym typeface="+mn-lt"/>
                </a:rPr>
                <a:t>标题文字内容 </a:t>
              </a:r>
              <a:endParaRPr lang="zh-CN" altLang="en-US" sz="1600" dirty="0">
                <a:solidFill>
                  <a:schemeClr val="accent1"/>
                </a:solidFill>
                <a:cs typeface="+mn-ea"/>
                <a:sym typeface="+mn-lt"/>
              </a:endParaRPr>
            </a:p>
          </p:txBody>
        </p:sp>
        <p:sp>
          <p:nvSpPr>
            <p:cNvPr id="44" name="等腰三角形 43"/>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cs typeface="+mn-ea"/>
                <a:sym typeface="+mn-lt"/>
              </a:endParaRPr>
            </a:p>
          </p:txBody>
        </p:sp>
        <p:sp>
          <p:nvSpPr>
            <p:cNvPr id="45"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17"/>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17"/>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ppt_x"/>
                                          </p:val>
                                        </p:tav>
                                        <p:tav tm="100000">
                                          <p:val>
                                            <p:strVal val="#ppt_x"/>
                                          </p:val>
                                        </p:tav>
                                      </p:tavLst>
                                    </p:anim>
                                    <p:anim calcmode="lin" valueType="num">
                                      <p:cBhvr additive="base">
                                        <p:cTn id="25" dur="500" fill="hold"/>
                                        <p:tgtEl>
                                          <p:spTgt spid="28"/>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35"/>
                                        </p:tgtEl>
                                        <p:attrNameLst>
                                          <p:attrName>style.visibility</p:attrName>
                                        </p:attrNameLst>
                                      </p:cBhvr>
                                      <p:to>
                                        <p:strVal val="visible"/>
                                      </p:to>
                                    </p:set>
                                    <p:animEffect transition="in" filter="wipe(down)">
                                      <p:cBhvr>
                                        <p:cTn id="29" dur="500"/>
                                        <p:tgtEl>
                                          <p:spTgt spid="35"/>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18"/>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18"/>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ppt_y</p:attrName>
                                        </p:attrNameLst>
                                      </p:cBhvr>
                                      <p:tavLst>
                                        <p:tav tm="0">
                                          <p:val>
                                            <p:strVal val="#ppt_y-#ppt_h*1.125000"/>
                                          </p:val>
                                        </p:tav>
                                        <p:tav tm="100000">
                                          <p:val>
                                            <p:strVal val="#ppt_y"/>
                                          </p:val>
                                        </p:tav>
                                      </p:tavLst>
                                    </p:anim>
                                    <p:animEffect transition="in" filter="wipe(down)">
                                      <p:cBhvr>
                                        <p:cTn id="37" dur="500"/>
                                        <p:tgtEl>
                                          <p:spTgt spid="7"/>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34"/>
                                        </p:tgtEl>
                                        <p:attrNameLst>
                                          <p:attrName>style.visibility</p:attrName>
                                        </p:attrNameLst>
                                      </p:cBhvr>
                                      <p:to>
                                        <p:strVal val="visible"/>
                                      </p:to>
                                    </p:set>
                                    <p:animEffect transition="in" filter="wipe(up)">
                                      <p:cBhvr>
                                        <p:cTn id="46" dur="500"/>
                                        <p:tgtEl>
                                          <p:spTgt spid="34"/>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19"/>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19"/>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500"/>
                                        <p:tgtEl>
                                          <p:spTgt spid="2"/>
                                        </p:tgtEl>
                                        <p:attrNameLst>
                                          <p:attrName>ppt_y</p:attrName>
                                        </p:attrNameLst>
                                      </p:cBhvr>
                                      <p:tavLst>
                                        <p:tav tm="0">
                                          <p:val>
                                            <p:strVal val="#ppt_y+#ppt_h*1.125000"/>
                                          </p:val>
                                        </p:tav>
                                        <p:tav tm="100000">
                                          <p:val>
                                            <p:strVal val="#ppt_y"/>
                                          </p:val>
                                        </p:tav>
                                      </p:tavLst>
                                    </p:anim>
                                    <p:animEffect transition="in" filter="wipe(up)">
                                      <p:cBhvr>
                                        <p:cTn id="54" dur="500"/>
                                        <p:tgtEl>
                                          <p:spTgt spid="2"/>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36"/>
                                        </p:tgtEl>
                                        <p:attrNameLst>
                                          <p:attrName>style.visibility</p:attrName>
                                        </p:attrNameLst>
                                      </p:cBhvr>
                                      <p:to>
                                        <p:strVal val="visible"/>
                                      </p:to>
                                    </p:set>
                                    <p:animEffect transition="in" filter="wipe(down)">
                                      <p:cBhvr>
                                        <p:cTn id="63" dur="500"/>
                                        <p:tgtEl>
                                          <p:spTgt spid="36"/>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0"/>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0"/>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500"/>
                                        <p:tgtEl>
                                          <p:spTgt spid="37"/>
                                        </p:tgtEl>
                                        <p:attrNameLst>
                                          <p:attrName>ppt_y</p:attrName>
                                        </p:attrNameLst>
                                      </p:cBhvr>
                                      <p:tavLst>
                                        <p:tav tm="0">
                                          <p:val>
                                            <p:strVal val="#ppt_y-#ppt_h*1.125000"/>
                                          </p:val>
                                        </p:tav>
                                        <p:tav tm="100000">
                                          <p:val>
                                            <p:strVal val="#ppt_y"/>
                                          </p:val>
                                        </p:tav>
                                      </p:tavLst>
                                    </p:anim>
                                    <p:animEffect transition="in" filter="wipe(down)">
                                      <p:cBhvr>
                                        <p:cTn id="7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4" grpId="0"/>
      <p:bldP spid="34" grpId="0"/>
      <p:bldP spid="35" grpId="0"/>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53036" y="1781153"/>
            <a:ext cx="4090965" cy="1841728"/>
            <a:chOff x="5053036" y="1866998"/>
            <a:chExt cx="4090965" cy="1841728"/>
          </a:xfrm>
          <a:solidFill>
            <a:schemeClr val="accent1"/>
          </a:solidFill>
        </p:grpSpPr>
        <p:sp>
          <p:nvSpPr>
            <p:cNvPr id="3" name="任意多边形 2"/>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lumMod val="75000"/>
                    <a:lumOff val="25000"/>
                  </a:schemeClr>
                </a:solidFill>
                <a:cs typeface="+mn-ea"/>
                <a:sym typeface="+mn-lt"/>
              </a:endParaRPr>
            </a:p>
          </p:txBody>
        </p:sp>
        <p:sp>
          <p:nvSpPr>
            <p:cNvPr id="4" name="椭圆 3"/>
            <p:cNvSpPr/>
            <p:nvPr/>
          </p:nvSpPr>
          <p:spPr>
            <a:xfrm>
              <a:off x="5053036" y="3212947"/>
              <a:ext cx="495779" cy="495779"/>
            </a:xfrm>
            <a:prstGeom prst="ellipse">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lumMod val="75000"/>
                    <a:lumOff val="25000"/>
                  </a:schemeClr>
                </a:solidFill>
                <a:cs typeface="+mn-ea"/>
                <a:sym typeface="+mn-lt"/>
              </a:endParaRPr>
            </a:p>
          </p:txBody>
        </p:sp>
        <p:sp>
          <p:nvSpPr>
            <p:cNvPr id="5" name="文本框 92"/>
            <p:cNvSpPr txBox="1"/>
            <p:nvPr/>
          </p:nvSpPr>
          <p:spPr>
            <a:xfrm>
              <a:off x="5095740" y="3320198"/>
              <a:ext cx="410370" cy="223138"/>
            </a:xfrm>
            <a:prstGeom prst="rect">
              <a:avLst/>
            </a:prstGeom>
            <a:grpFill/>
          </p:spPr>
          <p:txBody>
            <a:bodyPr wrap="square" lIns="68580" tIns="34290" rIns="68580" bIns="34290" rtlCol="0">
              <a:spAutoFit/>
            </a:bodyPr>
            <a:lstStyle/>
            <a:p>
              <a:pPr algn="ctr"/>
              <a:r>
                <a:rPr lang="en-US" altLang="zh-CN" sz="1000" dirty="0">
                  <a:solidFill>
                    <a:schemeClr val="bg1"/>
                  </a:solidFill>
                  <a:cs typeface="+mn-ea"/>
                  <a:sym typeface="+mn-lt"/>
                </a:rPr>
                <a:t>01</a:t>
              </a:r>
              <a:endParaRPr lang="zh-CN" altLang="en-US" sz="1000" dirty="0">
                <a:solidFill>
                  <a:schemeClr val="bg1"/>
                </a:solidFill>
                <a:cs typeface="+mn-ea"/>
                <a:sym typeface="+mn-lt"/>
              </a:endParaRPr>
            </a:p>
          </p:txBody>
        </p:sp>
      </p:grpSp>
      <p:grpSp>
        <p:nvGrpSpPr>
          <p:cNvPr id="6" name="组合 5"/>
          <p:cNvGrpSpPr/>
          <p:nvPr/>
        </p:nvGrpSpPr>
        <p:grpSpPr>
          <a:xfrm>
            <a:off x="5763484" y="2337145"/>
            <a:ext cx="3380515" cy="1285736"/>
            <a:chOff x="5763484" y="2422990"/>
            <a:chExt cx="3380515" cy="1285736"/>
          </a:xfrm>
          <a:solidFill>
            <a:schemeClr val="accent3"/>
          </a:solidFill>
        </p:grpSpPr>
        <p:sp>
          <p:nvSpPr>
            <p:cNvPr id="7" name="任意多边形 6"/>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lumMod val="75000"/>
                    <a:lumOff val="25000"/>
                  </a:schemeClr>
                </a:solidFill>
                <a:cs typeface="+mn-ea"/>
                <a:sym typeface="+mn-lt"/>
              </a:endParaRPr>
            </a:p>
          </p:txBody>
        </p:sp>
        <p:sp>
          <p:nvSpPr>
            <p:cNvPr id="8" name="椭圆 7"/>
            <p:cNvSpPr/>
            <p:nvPr/>
          </p:nvSpPr>
          <p:spPr>
            <a:xfrm>
              <a:off x="5763484" y="3212947"/>
              <a:ext cx="495779" cy="495779"/>
            </a:xfrm>
            <a:prstGeom prst="ellipse">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lumMod val="75000"/>
                    <a:lumOff val="25000"/>
                  </a:schemeClr>
                </a:solidFill>
                <a:cs typeface="+mn-ea"/>
                <a:sym typeface="+mn-lt"/>
              </a:endParaRPr>
            </a:p>
          </p:txBody>
        </p:sp>
        <p:sp>
          <p:nvSpPr>
            <p:cNvPr id="9" name="文本框 100"/>
            <p:cNvSpPr txBox="1"/>
            <p:nvPr/>
          </p:nvSpPr>
          <p:spPr>
            <a:xfrm>
              <a:off x="5843734" y="3320198"/>
              <a:ext cx="410370" cy="223138"/>
            </a:xfrm>
            <a:prstGeom prst="rect">
              <a:avLst/>
            </a:prstGeom>
            <a:grpFill/>
          </p:spPr>
          <p:txBody>
            <a:bodyPr wrap="square" lIns="68580" tIns="34290" rIns="68580" bIns="34290" rtlCol="0">
              <a:spAutoFit/>
            </a:bodyPr>
            <a:lstStyle/>
            <a:p>
              <a:pPr algn="ctr"/>
              <a:r>
                <a:rPr lang="en-US" altLang="zh-CN" sz="1000" dirty="0">
                  <a:solidFill>
                    <a:schemeClr val="bg1"/>
                  </a:solidFill>
                  <a:cs typeface="+mn-ea"/>
                  <a:sym typeface="+mn-lt"/>
                </a:rPr>
                <a:t>03</a:t>
              </a:r>
              <a:endParaRPr lang="zh-CN" altLang="en-US" sz="1000" dirty="0">
                <a:solidFill>
                  <a:schemeClr val="bg1"/>
                </a:solidFill>
                <a:cs typeface="+mn-ea"/>
                <a:sym typeface="+mn-lt"/>
              </a:endParaRPr>
            </a:p>
          </p:txBody>
        </p:sp>
      </p:grpSp>
      <p:grpSp>
        <p:nvGrpSpPr>
          <p:cNvPr id="10" name="组合 9"/>
          <p:cNvGrpSpPr/>
          <p:nvPr/>
        </p:nvGrpSpPr>
        <p:grpSpPr>
          <a:xfrm>
            <a:off x="5421773" y="2053230"/>
            <a:ext cx="3722225" cy="1569651"/>
            <a:chOff x="5421773" y="2139075"/>
            <a:chExt cx="3722225" cy="1569651"/>
          </a:xfrm>
          <a:solidFill>
            <a:schemeClr val="accent2"/>
          </a:solidFill>
        </p:grpSpPr>
        <p:sp>
          <p:nvSpPr>
            <p:cNvPr id="11" name="任意多边形 10"/>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lumMod val="75000"/>
                    <a:lumOff val="25000"/>
                  </a:schemeClr>
                </a:solidFill>
                <a:cs typeface="+mn-ea"/>
                <a:sym typeface="+mn-lt"/>
              </a:endParaRPr>
            </a:p>
          </p:txBody>
        </p:sp>
        <p:sp>
          <p:nvSpPr>
            <p:cNvPr id="12" name="椭圆 11"/>
            <p:cNvSpPr/>
            <p:nvPr/>
          </p:nvSpPr>
          <p:spPr>
            <a:xfrm>
              <a:off x="5421773" y="3212947"/>
              <a:ext cx="495779" cy="495779"/>
            </a:xfrm>
            <a:prstGeom prst="ellipse">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lumMod val="75000"/>
                    <a:lumOff val="25000"/>
                  </a:schemeClr>
                </a:solidFill>
                <a:cs typeface="+mn-ea"/>
                <a:sym typeface="+mn-lt"/>
              </a:endParaRPr>
            </a:p>
          </p:txBody>
        </p:sp>
        <p:sp>
          <p:nvSpPr>
            <p:cNvPr id="13" name="文本框 93"/>
            <p:cNvSpPr txBox="1"/>
            <p:nvPr/>
          </p:nvSpPr>
          <p:spPr>
            <a:xfrm>
              <a:off x="5468050" y="3320198"/>
              <a:ext cx="410370" cy="223138"/>
            </a:xfrm>
            <a:prstGeom prst="rect">
              <a:avLst/>
            </a:prstGeom>
            <a:grpFill/>
          </p:spPr>
          <p:txBody>
            <a:bodyPr wrap="square" lIns="68580" tIns="34290" rIns="68580" bIns="34290" rtlCol="0">
              <a:spAutoFit/>
            </a:bodyPr>
            <a:lstStyle/>
            <a:p>
              <a:pPr algn="ctr"/>
              <a:r>
                <a:rPr lang="en-US" altLang="zh-CN" sz="1000" dirty="0">
                  <a:solidFill>
                    <a:schemeClr val="bg1"/>
                  </a:solidFill>
                  <a:cs typeface="+mn-ea"/>
                  <a:sym typeface="+mn-lt"/>
                </a:rPr>
                <a:t>02</a:t>
              </a:r>
              <a:endParaRPr lang="zh-CN" altLang="en-US" sz="1000" dirty="0">
                <a:solidFill>
                  <a:schemeClr val="bg1"/>
                </a:solidFill>
                <a:cs typeface="+mn-ea"/>
                <a:sym typeface="+mn-lt"/>
              </a:endParaRPr>
            </a:p>
          </p:txBody>
        </p:sp>
      </p:grpSp>
      <p:sp>
        <p:nvSpPr>
          <p:cNvPr id="14" name="任意多边形 13"/>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sp>
        <p:nvSpPr>
          <p:cNvPr id="15" name="任意多边形 14"/>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ln>
                <a:solidFill>
                  <a:srgbClr val="8FA3A4"/>
                </a:solidFill>
              </a:ln>
              <a:solidFill>
                <a:schemeClr val="tx1"/>
              </a:solidFill>
              <a:cs typeface="+mn-ea"/>
              <a:sym typeface="+mn-lt"/>
            </a:endParaRPr>
          </a:p>
        </p:txBody>
      </p:sp>
      <p:sp>
        <p:nvSpPr>
          <p:cNvPr id="16" name="任意多边形 15"/>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grpSp>
        <p:nvGrpSpPr>
          <p:cNvPr id="17" name="组合 16"/>
          <p:cNvGrpSpPr/>
          <p:nvPr/>
        </p:nvGrpSpPr>
        <p:grpSpPr>
          <a:xfrm>
            <a:off x="1827514" y="1491629"/>
            <a:ext cx="1478797" cy="586760"/>
            <a:chOff x="3447030" y="3890564"/>
            <a:chExt cx="1971730" cy="782347"/>
          </a:xfrm>
        </p:grpSpPr>
        <p:sp>
          <p:nvSpPr>
            <p:cNvPr id="18" name="文本框 111"/>
            <p:cNvSpPr txBox="1"/>
            <p:nvPr/>
          </p:nvSpPr>
          <p:spPr>
            <a:xfrm>
              <a:off x="3451161" y="3890564"/>
              <a:ext cx="1725053" cy="369332"/>
            </a:xfrm>
            <a:prstGeom prst="rect">
              <a:avLst/>
            </a:prstGeom>
            <a:noFill/>
          </p:spPr>
          <p:txBody>
            <a:bodyPr wrap="square" rtlCol="0">
              <a:spAutoFit/>
            </a:bodyPr>
            <a:lstStyle/>
            <a:p>
              <a:r>
                <a:rPr lang="zh-CN" altLang="en-US" sz="1200" dirty="0" smtClean="0">
                  <a:solidFill>
                    <a:schemeClr val="tx1">
                      <a:lumMod val="75000"/>
                      <a:lumOff val="25000"/>
                    </a:schemeClr>
                  </a:solidFill>
                  <a:cs typeface="+mn-ea"/>
                  <a:sym typeface="+mn-lt"/>
                </a:rPr>
                <a:t>标题文字</a:t>
              </a:r>
              <a:endParaRPr lang="zh-CN" altLang="en-US" sz="1200" dirty="0">
                <a:solidFill>
                  <a:schemeClr val="tx1">
                    <a:lumMod val="75000"/>
                    <a:lumOff val="25000"/>
                  </a:schemeClr>
                </a:solidFill>
                <a:cs typeface="+mn-ea"/>
                <a:sym typeface="+mn-lt"/>
              </a:endParaRPr>
            </a:p>
          </p:txBody>
        </p:sp>
        <p:sp>
          <p:nvSpPr>
            <p:cNvPr id="19" name="文本框 112"/>
            <p:cNvSpPr txBox="1"/>
            <p:nvPr/>
          </p:nvSpPr>
          <p:spPr>
            <a:xfrm>
              <a:off x="3447030" y="4180469"/>
              <a:ext cx="1971730" cy="492442"/>
            </a:xfrm>
            <a:prstGeom prst="rect">
              <a:avLst/>
            </a:prstGeom>
            <a:noFill/>
          </p:spPr>
          <p:txBody>
            <a:bodyPr wrap="square" rtlCol="0">
              <a:spAutoFit/>
            </a:bodyPr>
            <a:lstStyle/>
            <a:p>
              <a:pPr algn="just"/>
              <a:r>
                <a:rPr lang="zh-CN" altLang="en-US" sz="900" kern="0" dirty="0">
                  <a:solidFill>
                    <a:schemeClr val="tx1">
                      <a:lumMod val="50000"/>
                      <a:lumOff val="50000"/>
                    </a:schemeClr>
                  </a:solidFill>
                  <a:cs typeface="+mn-ea"/>
                  <a:sym typeface="+mn-lt"/>
                </a:rPr>
                <a:t>单击此处可添加文本单击此处可添加</a:t>
              </a:r>
              <a:r>
                <a:rPr lang="zh-CN" altLang="en-US" sz="900" kern="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grpSp>
      <p:sp>
        <p:nvSpPr>
          <p:cNvPr id="20" name="椭圆 19"/>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sp>
        <p:nvSpPr>
          <p:cNvPr id="21" name="椭圆 20"/>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sp>
        <p:nvSpPr>
          <p:cNvPr id="22" name="椭圆 21"/>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sp>
        <p:nvSpPr>
          <p:cNvPr id="23" name="椭圆 22"/>
          <p:cNvSpPr/>
          <p:nvPr/>
        </p:nvSpPr>
        <p:spPr>
          <a:xfrm>
            <a:off x="1340924" y="1508076"/>
            <a:ext cx="450708" cy="450708"/>
          </a:xfrm>
          <a:prstGeom prst="ellipse">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sp>
        <p:nvSpPr>
          <p:cNvPr id="24" name="椭圆 23"/>
          <p:cNvSpPr/>
          <p:nvPr/>
        </p:nvSpPr>
        <p:spPr>
          <a:xfrm>
            <a:off x="1340924" y="2180968"/>
            <a:ext cx="450708" cy="450708"/>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sp>
        <p:nvSpPr>
          <p:cNvPr id="25" name="椭圆 24"/>
          <p:cNvSpPr/>
          <p:nvPr/>
        </p:nvSpPr>
        <p:spPr>
          <a:xfrm>
            <a:off x="1340924" y="2874024"/>
            <a:ext cx="450708" cy="450708"/>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00">
              <a:solidFill>
                <a:schemeClr val="tx1"/>
              </a:solidFill>
              <a:cs typeface="+mn-ea"/>
              <a:sym typeface="+mn-lt"/>
            </a:endParaRPr>
          </a:p>
        </p:txBody>
      </p:sp>
      <p:sp>
        <p:nvSpPr>
          <p:cNvPr id="26"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000" dirty="0">
              <a:solidFill>
                <a:schemeClr val="tx1"/>
              </a:solidFill>
              <a:cs typeface="+mn-ea"/>
              <a:sym typeface="+mn-lt"/>
            </a:endParaRPr>
          </a:p>
        </p:txBody>
      </p:sp>
      <p:grpSp>
        <p:nvGrpSpPr>
          <p:cNvPr id="27" name="组合 26"/>
          <p:cNvGrpSpPr/>
          <p:nvPr/>
        </p:nvGrpSpPr>
        <p:grpSpPr>
          <a:xfrm>
            <a:off x="1452226" y="2305710"/>
            <a:ext cx="215812" cy="217283"/>
            <a:chOff x="3771900" y="3200400"/>
            <a:chExt cx="2011680" cy="2025396"/>
          </a:xfrm>
          <a:solidFill>
            <a:schemeClr val="bg1"/>
          </a:solidFill>
        </p:grpSpPr>
        <p:sp>
          <p:nvSpPr>
            <p:cNvPr id="28" name="任意多边形 27"/>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sp>
          <p:nvSpPr>
            <p:cNvPr id="29" name="任意多边形 28"/>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sp>
          <p:nvSpPr>
            <p:cNvPr id="30" name="任意多边形 29"/>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sp>
          <p:nvSpPr>
            <p:cNvPr id="31" name="任意多边形 30"/>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grpSp>
      <p:grpSp>
        <p:nvGrpSpPr>
          <p:cNvPr id="32" name="组合 31"/>
          <p:cNvGrpSpPr/>
          <p:nvPr/>
        </p:nvGrpSpPr>
        <p:grpSpPr>
          <a:xfrm>
            <a:off x="1461211" y="2975274"/>
            <a:ext cx="210134" cy="253311"/>
            <a:chOff x="4141788" y="809625"/>
            <a:chExt cx="3600450" cy="4340225"/>
          </a:xfrm>
          <a:solidFill>
            <a:schemeClr val="bg1"/>
          </a:solidFill>
        </p:grpSpPr>
        <p:sp>
          <p:nvSpPr>
            <p:cNvPr id="33"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000">
                <a:cs typeface="+mn-ea"/>
                <a:sym typeface="+mn-lt"/>
              </a:endParaRPr>
            </a:p>
          </p:txBody>
        </p:sp>
        <p:sp>
          <p:nvSpPr>
            <p:cNvPr id="34"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000">
                <a:cs typeface="+mn-ea"/>
                <a:sym typeface="+mn-lt"/>
              </a:endParaRPr>
            </a:p>
          </p:txBody>
        </p:sp>
      </p:grpSp>
      <p:grpSp>
        <p:nvGrpSpPr>
          <p:cNvPr id="35" name="组合 34"/>
          <p:cNvGrpSpPr/>
          <p:nvPr/>
        </p:nvGrpSpPr>
        <p:grpSpPr>
          <a:xfrm>
            <a:off x="1827514" y="2116031"/>
            <a:ext cx="1478797" cy="586760"/>
            <a:chOff x="3447030" y="3890564"/>
            <a:chExt cx="1971730" cy="782347"/>
          </a:xfrm>
        </p:grpSpPr>
        <p:sp>
          <p:nvSpPr>
            <p:cNvPr id="36" name="文本框 111"/>
            <p:cNvSpPr txBox="1"/>
            <p:nvPr/>
          </p:nvSpPr>
          <p:spPr>
            <a:xfrm>
              <a:off x="3451161" y="3890564"/>
              <a:ext cx="1725053" cy="369332"/>
            </a:xfrm>
            <a:prstGeom prst="rect">
              <a:avLst/>
            </a:prstGeom>
            <a:noFill/>
          </p:spPr>
          <p:txBody>
            <a:bodyPr wrap="square" rtlCol="0">
              <a:spAutoFit/>
            </a:bodyPr>
            <a:lstStyle/>
            <a:p>
              <a:r>
                <a:rPr lang="zh-CN" altLang="en-US" sz="1200" dirty="0" smtClean="0">
                  <a:solidFill>
                    <a:schemeClr val="tx1">
                      <a:lumMod val="75000"/>
                      <a:lumOff val="25000"/>
                    </a:schemeClr>
                  </a:solidFill>
                  <a:cs typeface="+mn-ea"/>
                  <a:sym typeface="+mn-lt"/>
                </a:rPr>
                <a:t>标题文字</a:t>
              </a:r>
              <a:endParaRPr lang="zh-CN" altLang="en-US" sz="1200" dirty="0">
                <a:solidFill>
                  <a:schemeClr val="tx1">
                    <a:lumMod val="75000"/>
                    <a:lumOff val="25000"/>
                  </a:schemeClr>
                </a:solidFill>
                <a:cs typeface="+mn-ea"/>
                <a:sym typeface="+mn-lt"/>
              </a:endParaRPr>
            </a:p>
          </p:txBody>
        </p:sp>
        <p:sp>
          <p:nvSpPr>
            <p:cNvPr id="37" name="文本框 112"/>
            <p:cNvSpPr txBox="1"/>
            <p:nvPr/>
          </p:nvSpPr>
          <p:spPr>
            <a:xfrm>
              <a:off x="3447030" y="4180469"/>
              <a:ext cx="1971730" cy="492442"/>
            </a:xfrm>
            <a:prstGeom prst="rect">
              <a:avLst/>
            </a:prstGeom>
            <a:noFill/>
          </p:spPr>
          <p:txBody>
            <a:bodyPr wrap="square" rtlCol="0">
              <a:spAutoFit/>
            </a:bodyPr>
            <a:lstStyle/>
            <a:p>
              <a:pPr algn="just"/>
              <a:r>
                <a:rPr lang="zh-CN" altLang="en-US" sz="900" kern="0" dirty="0">
                  <a:solidFill>
                    <a:schemeClr val="tx1">
                      <a:lumMod val="50000"/>
                      <a:lumOff val="50000"/>
                    </a:schemeClr>
                  </a:solidFill>
                  <a:cs typeface="+mn-ea"/>
                  <a:sym typeface="+mn-lt"/>
                </a:rPr>
                <a:t>单击此处可添加文本单击此处可添加</a:t>
              </a:r>
              <a:r>
                <a:rPr lang="zh-CN" altLang="en-US" sz="900" kern="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grpSp>
      <p:grpSp>
        <p:nvGrpSpPr>
          <p:cNvPr id="38" name="组合 37"/>
          <p:cNvGrpSpPr/>
          <p:nvPr/>
        </p:nvGrpSpPr>
        <p:grpSpPr>
          <a:xfrm>
            <a:off x="1827514" y="2839719"/>
            <a:ext cx="1478797" cy="586758"/>
            <a:chOff x="3447030" y="3890567"/>
            <a:chExt cx="1971730" cy="782344"/>
          </a:xfrm>
        </p:grpSpPr>
        <p:sp>
          <p:nvSpPr>
            <p:cNvPr id="39" name="文本框 111"/>
            <p:cNvSpPr txBox="1"/>
            <p:nvPr/>
          </p:nvSpPr>
          <p:spPr>
            <a:xfrm>
              <a:off x="3451161" y="3890567"/>
              <a:ext cx="1725053" cy="369332"/>
            </a:xfrm>
            <a:prstGeom prst="rect">
              <a:avLst/>
            </a:prstGeom>
            <a:noFill/>
          </p:spPr>
          <p:txBody>
            <a:bodyPr wrap="square" rtlCol="0">
              <a:spAutoFit/>
            </a:bodyPr>
            <a:lstStyle/>
            <a:p>
              <a:r>
                <a:rPr lang="zh-CN" altLang="en-US" sz="1200" dirty="0" smtClean="0">
                  <a:solidFill>
                    <a:schemeClr val="tx1">
                      <a:lumMod val="75000"/>
                      <a:lumOff val="25000"/>
                    </a:schemeClr>
                  </a:solidFill>
                  <a:cs typeface="+mn-ea"/>
                  <a:sym typeface="+mn-lt"/>
                </a:rPr>
                <a:t>标题文字</a:t>
              </a:r>
              <a:endParaRPr lang="zh-CN" altLang="en-US" sz="1200" dirty="0">
                <a:solidFill>
                  <a:schemeClr val="tx1">
                    <a:lumMod val="75000"/>
                    <a:lumOff val="25000"/>
                  </a:schemeClr>
                </a:solidFill>
                <a:cs typeface="+mn-ea"/>
                <a:sym typeface="+mn-lt"/>
              </a:endParaRPr>
            </a:p>
          </p:txBody>
        </p:sp>
        <p:sp>
          <p:nvSpPr>
            <p:cNvPr id="40" name="文本框 112"/>
            <p:cNvSpPr txBox="1"/>
            <p:nvPr/>
          </p:nvSpPr>
          <p:spPr>
            <a:xfrm>
              <a:off x="3447030" y="4180469"/>
              <a:ext cx="1971730" cy="492442"/>
            </a:xfrm>
            <a:prstGeom prst="rect">
              <a:avLst/>
            </a:prstGeom>
            <a:noFill/>
          </p:spPr>
          <p:txBody>
            <a:bodyPr wrap="square" rtlCol="0">
              <a:spAutoFit/>
            </a:bodyPr>
            <a:lstStyle/>
            <a:p>
              <a:pPr algn="just"/>
              <a:r>
                <a:rPr lang="zh-CN" altLang="en-US" sz="900" kern="0" dirty="0">
                  <a:solidFill>
                    <a:schemeClr val="tx1">
                      <a:lumMod val="50000"/>
                      <a:lumOff val="50000"/>
                    </a:schemeClr>
                  </a:solidFill>
                  <a:cs typeface="+mn-ea"/>
                  <a:sym typeface="+mn-lt"/>
                </a:rPr>
                <a:t>单击此处可添加文本单击此处可添加</a:t>
              </a:r>
              <a:r>
                <a:rPr lang="zh-CN" altLang="en-US" sz="900" kern="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grpSp>
      <p:sp>
        <p:nvSpPr>
          <p:cNvPr id="41" name="TextBox 40"/>
          <p:cNvSpPr txBox="1"/>
          <p:nvPr/>
        </p:nvSpPr>
        <p:spPr>
          <a:xfrm>
            <a:off x="1187624" y="4187864"/>
            <a:ext cx="6696744" cy="369332"/>
          </a:xfrm>
          <a:prstGeom prst="rect">
            <a:avLst/>
          </a:prstGeom>
          <a:noFill/>
        </p:spPr>
        <p:txBody>
          <a:bodyPr wrap="square" rtlCol="0">
            <a:spAutoFit/>
          </a:bodyPr>
          <a:lstStyle/>
          <a:p>
            <a:r>
              <a:rPr lang="zh-CN" altLang="en-US" sz="900" spc="-10" dirty="0" smtClean="0">
                <a:solidFill>
                  <a:schemeClr val="tx1">
                    <a:lumMod val="50000"/>
                    <a:lumOff val="50000"/>
                  </a:schemeClr>
                </a:solidFill>
                <a:cs typeface="+mn-ea"/>
                <a:sym typeface="+mn-lt"/>
              </a:rPr>
              <a:t>请输入内容请输入文字内容请输入内容请输入文字内容请输入内容请输入文字内容请输入内容请输入文字内容请输入内容请输入文字内容请</a:t>
            </a:r>
            <a:r>
              <a:rPr lang="zh-CN" altLang="en-US" sz="900" spc="-10" dirty="0">
                <a:solidFill>
                  <a:schemeClr val="tx1">
                    <a:lumMod val="50000"/>
                    <a:lumOff val="50000"/>
                  </a:schemeClr>
                </a:solidFill>
                <a:cs typeface="+mn-ea"/>
                <a:sym typeface="+mn-lt"/>
              </a:rPr>
              <a:t>输入内容请输入文字内容请输入内容请输入文字内容请输入内容</a:t>
            </a:r>
            <a:r>
              <a:rPr lang="zh-CN" altLang="en-US" sz="900" spc="-10" dirty="0" smtClean="0">
                <a:solidFill>
                  <a:schemeClr val="tx1">
                    <a:lumMod val="50000"/>
                    <a:lumOff val="50000"/>
                  </a:schemeClr>
                </a:solidFill>
                <a:cs typeface="+mn-ea"/>
                <a:sym typeface="+mn-lt"/>
              </a:rPr>
              <a:t>请</a:t>
            </a:r>
          </a:p>
        </p:txBody>
      </p:sp>
      <p:sp>
        <p:nvSpPr>
          <p:cNvPr id="42" name="TextBox 41"/>
          <p:cNvSpPr txBox="1"/>
          <p:nvPr/>
        </p:nvSpPr>
        <p:spPr>
          <a:xfrm>
            <a:off x="1187624" y="3873410"/>
            <a:ext cx="2054567" cy="276999"/>
          </a:xfrm>
          <a:prstGeom prst="rect">
            <a:avLst/>
          </a:prstGeom>
          <a:noFill/>
        </p:spPr>
        <p:txBody>
          <a:bodyPr wrap="square" rtlCol="0">
            <a:spAutoFit/>
          </a:bodyPr>
          <a:lstStyle/>
          <a:p>
            <a:r>
              <a:rPr lang="zh-CN" altLang="en-US" sz="1200" spc="-10" dirty="0" smtClean="0">
                <a:solidFill>
                  <a:schemeClr val="tx1">
                    <a:lumMod val="75000"/>
                    <a:lumOff val="25000"/>
                  </a:schemeClr>
                </a:solidFill>
                <a:cs typeface="+mn-ea"/>
                <a:sym typeface="+mn-lt"/>
              </a:rPr>
              <a:t>标题文字内容</a:t>
            </a:r>
          </a:p>
        </p:txBody>
      </p:sp>
      <p:grpSp>
        <p:nvGrpSpPr>
          <p:cNvPr id="43" name="组合 42"/>
          <p:cNvGrpSpPr/>
          <p:nvPr/>
        </p:nvGrpSpPr>
        <p:grpSpPr>
          <a:xfrm>
            <a:off x="280052" y="242680"/>
            <a:ext cx="2792680" cy="338554"/>
            <a:chOff x="568442" y="319364"/>
            <a:chExt cx="3723575" cy="451406"/>
          </a:xfrm>
        </p:grpSpPr>
        <p:sp>
          <p:nvSpPr>
            <p:cNvPr id="44" name="文本框 23"/>
            <p:cNvSpPr txBox="1"/>
            <p:nvPr/>
          </p:nvSpPr>
          <p:spPr>
            <a:xfrm>
              <a:off x="665958" y="319364"/>
              <a:ext cx="196891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45" name="等腰三角形 44"/>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sp>
          <p:nvSpPr>
            <p:cNvPr id="46"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0-#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0-#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0-#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0-#ppt_w/2"/>
                                          </p:val>
                                        </p:tav>
                                        <p:tav tm="100000">
                                          <p:val>
                                            <p:strVal val="#ppt_x"/>
                                          </p:val>
                                        </p:tav>
                                      </p:tavLst>
                                    </p:anim>
                                    <p:anim calcmode="lin" valueType="num">
                                      <p:cBhvr additive="base">
                                        <p:cTn id="60" dur="500" fill="hold"/>
                                        <p:tgtEl>
                                          <p:spTgt spid="26"/>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0-#ppt_w/2"/>
                                          </p:val>
                                        </p:tav>
                                        <p:tav tm="100000">
                                          <p:val>
                                            <p:strVal val="#ppt_x"/>
                                          </p:val>
                                        </p:tav>
                                      </p:tavLst>
                                    </p:anim>
                                    <p:anim calcmode="lin" valueType="num">
                                      <p:cBhvr additive="base">
                                        <p:cTn id="64" dur="500" fill="hold"/>
                                        <p:tgtEl>
                                          <p:spTgt spid="27"/>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0-#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500" fill="hold"/>
                                        <p:tgtEl>
                                          <p:spTgt spid="35"/>
                                        </p:tgtEl>
                                        <p:attrNameLst>
                                          <p:attrName>ppt_x</p:attrName>
                                        </p:attrNameLst>
                                      </p:cBhvr>
                                      <p:tavLst>
                                        <p:tav tm="0">
                                          <p:val>
                                            <p:strVal val="0-#ppt_w/2"/>
                                          </p:val>
                                        </p:tav>
                                        <p:tav tm="100000">
                                          <p:val>
                                            <p:strVal val="#ppt_x"/>
                                          </p:val>
                                        </p:tav>
                                      </p:tavLst>
                                    </p:anim>
                                    <p:anim calcmode="lin" valueType="num">
                                      <p:cBhvr additive="base">
                                        <p:cTn id="72" dur="500" fill="hold"/>
                                        <p:tgtEl>
                                          <p:spTgt spid="35"/>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38"/>
                                        </p:tgtEl>
                                        <p:attrNameLst>
                                          <p:attrName>style.visibility</p:attrName>
                                        </p:attrNameLst>
                                      </p:cBhvr>
                                      <p:to>
                                        <p:strVal val="visible"/>
                                      </p:to>
                                    </p:set>
                                    <p:anim calcmode="lin" valueType="num">
                                      <p:cBhvr additive="base">
                                        <p:cTn id="75" dur="500" fill="hold"/>
                                        <p:tgtEl>
                                          <p:spTgt spid="38"/>
                                        </p:tgtEl>
                                        <p:attrNameLst>
                                          <p:attrName>ppt_x</p:attrName>
                                        </p:attrNameLst>
                                      </p:cBhvr>
                                      <p:tavLst>
                                        <p:tav tm="0">
                                          <p:val>
                                            <p:strVal val="0-#ppt_w/2"/>
                                          </p:val>
                                        </p:tav>
                                        <p:tav tm="100000">
                                          <p:val>
                                            <p:strVal val="#ppt_x"/>
                                          </p:val>
                                        </p:tav>
                                      </p:tavLst>
                                    </p:anim>
                                    <p:anim calcmode="lin" valueType="num">
                                      <p:cBhvr additive="base">
                                        <p:cTn id="76"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anim calcmode="lin" valueType="num">
                                      <p:cBhvr>
                                        <p:cTn id="82" dur="500" fill="hold"/>
                                        <p:tgtEl>
                                          <p:spTgt spid="42"/>
                                        </p:tgtEl>
                                        <p:attrNameLst>
                                          <p:attrName>ppt_x</p:attrName>
                                        </p:attrNameLst>
                                      </p:cBhvr>
                                      <p:tavLst>
                                        <p:tav tm="0">
                                          <p:val>
                                            <p:strVal val="#ppt_x"/>
                                          </p:val>
                                        </p:tav>
                                        <p:tav tm="100000">
                                          <p:val>
                                            <p:strVal val="#ppt_x"/>
                                          </p:val>
                                        </p:tav>
                                      </p:tavLst>
                                    </p:anim>
                                    <p:anim calcmode="lin" valueType="num">
                                      <p:cBhvr>
                                        <p:cTn id="83" dur="500" fill="hold"/>
                                        <p:tgtEl>
                                          <p:spTgt spid="4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500"/>
                                        <p:tgtEl>
                                          <p:spTgt spid="41"/>
                                        </p:tgtEl>
                                      </p:cBhvr>
                                    </p:animEffect>
                                    <p:anim calcmode="lin" valueType="num">
                                      <p:cBhvr>
                                        <p:cTn id="87" dur="500" fill="hold"/>
                                        <p:tgtEl>
                                          <p:spTgt spid="41"/>
                                        </p:tgtEl>
                                        <p:attrNameLst>
                                          <p:attrName>ppt_x</p:attrName>
                                        </p:attrNameLst>
                                      </p:cBhvr>
                                      <p:tavLst>
                                        <p:tav tm="0">
                                          <p:val>
                                            <p:strVal val="#ppt_x"/>
                                          </p:val>
                                        </p:tav>
                                        <p:tav tm="100000">
                                          <p:val>
                                            <p:strVal val="#ppt_x"/>
                                          </p:val>
                                        </p:tav>
                                      </p:tavLst>
                                    </p:anim>
                                    <p:anim calcmode="lin" valueType="num">
                                      <p:cBhvr>
                                        <p:cTn id="88"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20" grpId="0" animBg="1"/>
      <p:bldP spid="21" grpId="0" animBg="1"/>
      <p:bldP spid="22" grpId="0" animBg="1"/>
      <p:bldP spid="23" grpId="0" animBg="1"/>
      <p:bldP spid="24" grpId="0" animBg="1"/>
      <p:bldP spid="25" grpId="0" animBg="1"/>
      <p:bldP spid="26" grpId="0" animBg="1"/>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a:cxnSpLocks noChangeShapeType="1"/>
          </p:cNvCxnSpPr>
          <p:nvPr/>
        </p:nvCxnSpPr>
        <p:spPr bwMode="auto">
          <a:xfrm>
            <a:off x="298899" y="655046"/>
            <a:ext cx="8540645"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nvGrpSpPr>
          <p:cNvPr id="3" name="组合 7"/>
          <p:cNvGrpSpPr>
            <a:grpSpLocks/>
          </p:cNvGrpSpPr>
          <p:nvPr/>
        </p:nvGrpSpPr>
        <p:grpSpPr bwMode="auto">
          <a:xfrm>
            <a:off x="379876" y="1132384"/>
            <a:ext cx="1457578" cy="1457775"/>
            <a:chOff x="0" y="0"/>
            <a:chExt cx="1944000" cy="1944000"/>
          </a:xfrm>
        </p:grpSpPr>
        <p:grpSp>
          <p:nvGrpSpPr>
            <p:cNvPr id="4" name="组合 8"/>
            <p:cNvGrpSpPr>
              <a:grpSpLocks/>
            </p:cNvGrpSpPr>
            <p:nvPr/>
          </p:nvGrpSpPr>
          <p:grpSpPr bwMode="auto">
            <a:xfrm>
              <a:off x="0" y="0"/>
              <a:ext cx="1944000" cy="1944000"/>
              <a:chOff x="0" y="0"/>
              <a:chExt cx="1944000" cy="1944000"/>
            </a:xfrm>
          </p:grpSpPr>
          <p:sp>
            <p:nvSpPr>
              <p:cNvPr id="9" name="椭圆 18"/>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10" name="弧形 19"/>
              <p:cNvSpPr>
                <a:spLocks/>
              </p:cNvSpPr>
              <p:nvPr/>
            </p:nvSpPr>
            <p:spPr bwMode="auto">
              <a:xfrm>
                <a:off x="0" y="0"/>
                <a:ext cx="1944000" cy="1944000"/>
              </a:xfrm>
              <a:custGeom>
                <a:avLst/>
                <a:gdLst>
                  <a:gd name="T0" fmla="*/ 1023982 w 1944000"/>
                  <a:gd name="T1" fmla="*/ 1391 h 1944000"/>
                  <a:gd name="T2" fmla="*/ 1943739 w 1944000"/>
                  <a:gd name="T3" fmla="*/ 994516 h 1944000"/>
                  <a:gd name="T4" fmla="*/ 978972 w 1944000"/>
                  <a:gd name="T5" fmla="*/ 1943975 h 1944000"/>
                  <a:gd name="T6" fmla="*/ 684 w 1944000"/>
                  <a:gd name="T7" fmla="*/ 1008453 h 1944000"/>
                  <a:gd name="T8" fmla="*/ 972000 w 1944000"/>
                  <a:gd name="T9" fmla="*/ 972000 h 1944000"/>
                  <a:gd name="T10" fmla="*/ 1023982 w 1944000"/>
                  <a:gd name="T11" fmla="*/ 1391 h 1944000"/>
                  <a:gd name="T12" fmla="*/ 1023982 w 1944000"/>
                  <a:gd name="T13" fmla="*/ 1391 h 1944000"/>
                  <a:gd name="T14" fmla="*/ 1943739 w 1944000"/>
                  <a:gd name="T15" fmla="*/ 994516 h 1944000"/>
                  <a:gd name="T16" fmla="*/ 978972 w 1944000"/>
                  <a:gd name="T17" fmla="*/ 1943975 h 1944000"/>
                  <a:gd name="T18" fmla="*/ 684 w 1944000"/>
                  <a:gd name="T19" fmla="*/ 1008453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lnTo>
                      <a:pt x="972000" y="972000"/>
                    </a:lnTo>
                    <a:lnTo>
                      <a:pt x="1023982" y="1391"/>
                    </a:lnTo>
                    <a:close/>
                  </a:path>
                  <a:path w="1944000" h="1944000" fill="none">
                    <a:moveTo>
                      <a:pt x="1023982" y="1391"/>
                    </a:moveTo>
                    <a:cubicBezTo>
                      <a:pt x="1548570" y="29486"/>
                      <a:pt x="1955908" y="469316"/>
                      <a:pt x="1943739" y="994516"/>
                    </a:cubicBezTo>
                    <a:cubicBezTo>
                      <a:pt x="1931570" y="1519715"/>
                      <a:pt x="1504298" y="1940207"/>
                      <a:pt x="978972" y="1943975"/>
                    </a:cubicBezTo>
                    <a:cubicBezTo>
                      <a:pt x="453645" y="1947743"/>
                      <a:pt x="20386" y="1533423"/>
                      <a:pt x="684" y="1008453"/>
                    </a:cubicBezTo>
                  </a:path>
                </a:pathLst>
              </a:custGeom>
              <a:noFill/>
              <a:ln w="66675" cap="rnd"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75000"/>
                      <a:lumOff val="25000"/>
                    </a:schemeClr>
                  </a:solidFill>
                  <a:cs typeface="+mn-ea"/>
                  <a:sym typeface="+mn-lt"/>
                </a:endParaRPr>
              </a:p>
            </p:txBody>
          </p:sp>
        </p:grpSp>
        <p:grpSp>
          <p:nvGrpSpPr>
            <p:cNvPr id="5" name="组合 10"/>
            <p:cNvGrpSpPr>
              <a:grpSpLocks/>
            </p:cNvGrpSpPr>
            <p:nvPr/>
          </p:nvGrpSpPr>
          <p:grpSpPr bwMode="auto">
            <a:xfrm>
              <a:off x="400235" y="356857"/>
              <a:ext cx="1129235" cy="1279901"/>
              <a:chOff x="-338" y="0"/>
              <a:chExt cx="1129235" cy="1279901"/>
            </a:xfrm>
          </p:grpSpPr>
          <p:sp>
            <p:nvSpPr>
              <p:cNvPr id="6" name="文本框 13"/>
              <p:cNvSpPr txBox="1">
                <a:spLocks noChangeArrowheads="1"/>
              </p:cNvSpPr>
              <p:nvPr/>
            </p:nvSpPr>
            <p:spPr bwMode="auto">
              <a:xfrm>
                <a:off x="70391" y="848948"/>
                <a:ext cx="1002072" cy="430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dirty="0">
                    <a:solidFill>
                      <a:schemeClr val="tx1">
                        <a:lumMod val="75000"/>
                        <a:lumOff val="25000"/>
                      </a:schemeClr>
                    </a:solidFill>
                    <a:cs typeface="+mn-ea"/>
                    <a:sym typeface="+mn-lt"/>
                  </a:rPr>
                  <a:t>75%</a:t>
                </a:r>
                <a:endParaRPr lang="zh-CN" altLang="en-US" sz="1500" dirty="0">
                  <a:solidFill>
                    <a:schemeClr val="tx1">
                      <a:lumMod val="75000"/>
                      <a:lumOff val="25000"/>
                    </a:schemeClr>
                  </a:solidFill>
                  <a:cs typeface="+mn-ea"/>
                  <a:sym typeface="+mn-lt"/>
                </a:endParaRPr>
              </a:p>
            </p:txBody>
          </p:sp>
          <p:cxnSp>
            <p:nvCxnSpPr>
              <p:cNvPr id="7" name="直接连接符 16"/>
              <p:cNvCxnSpPr>
                <a:cxnSpLocks noChangeShapeType="1"/>
              </p:cNvCxnSpPr>
              <p:nvPr/>
            </p:nvCxnSpPr>
            <p:spPr bwMode="auto">
              <a:xfrm>
                <a:off x="-338" y="716790"/>
                <a:ext cx="1129235" cy="0"/>
              </a:xfrm>
              <a:prstGeom prst="line">
                <a:avLst/>
              </a:prstGeom>
              <a:noFill/>
              <a:ln w="22225" cap="rnd" cmpd="sng">
                <a:solidFill>
                  <a:schemeClr val="accent1"/>
                </a:solidFill>
                <a:round/>
                <a:headEnd/>
                <a:tailEnd/>
              </a:ln>
              <a:extLst>
                <a:ext uri="{909E8E84-426E-40DD-AFC4-6F175D3DCCD1}">
                  <a14:hiddenFill xmlns:a14="http://schemas.microsoft.com/office/drawing/2010/main">
                    <a:noFill/>
                  </a14:hiddenFill>
                </a:ext>
              </a:extLst>
            </p:spPr>
          </p:cxnSp>
          <p:sp>
            <p:nvSpPr>
              <p:cNvPr id="8" name="Freeform 311"/>
              <p:cNvSpPr>
                <a:spLocks noEditPoints="1"/>
              </p:cNvSpPr>
              <p:nvPr/>
            </p:nvSpPr>
            <p:spPr bwMode="auto">
              <a:xfrm>
                <a:off x="257982" y="0"/>
                <a:ext cx="612775" cy="527748"/>
              </a:xfrm>
              <a:custGeom>
                <a:avLst/>
                <a:gdLst>
                  <a:gd name="T0" fmla="*/ 4 w 94"/>
                  <a:gd name="T1" fmla="*/ 19 h 81"/>
                  <a:gd name="T2" fmla="*/ 46 w 94"/>
                  <a:gd name="T3" fmla="*/ 19 h 81"/>
                  <a:gd name="T4" fmla="*/ 50 w 94"/>
                  <a:gd name="T5" fmla="*/ 17 h 81"/>
                  <a:gd name="T6" fmla="*/ 73 w 94"/>
                  <a:gd name="T7" fmla="*/ 0 h 81"/>
                  <a:gd name="T8" fmla="*/ 73 w 94"/>
                  <a:gd name="T9" fmla="*/ 33 h 81"/>
                  <a:gd name="T10" fmla="*/ 73 w 94"/>
                  <a:gd name="T11" fmla="*/ 66 h 81"/>
                  <a:gd name="T12" fmla="*/ 50 w 94"/>
                  <a:gd name="T13" fmla="*/ 50 h 81"/>
                  <a:gd name="T14" fmla="*/ 46 w 94"/>
                  <a:gd name="T15" fmla="*/ 47 h 81"/>
                  <a:gd name="T16" fmla="*/ 34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4 h 81"/>
                  <a:gd name="T40" fmla="*/ 87 w 94"/>
                  <a:gd name="T41" fmla="*/ 66 h 81"/>
                  <a:gd name="T42" fmla="*/ 78 w 94"/>
                  <a:gd name="T43" fmla="*/ 66 h 81"/>
                  <a:gd name="T44" fmla="*/ 78 w 94"/>
                  <a:gd name="T45" fmla="*/ 1 h 81"/>
                  <a:gd name="T46" fmla="*/ 87 w 94"/>
                  <a:gd name="T47" fmla="*/ 1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sp>
        <p:nvSpPr>
          <p:cNvPr id="11" name="矩形 20"/>
          <p:cNvSpPr>
            <a:spLocks noChangeArrowheads="1"/>
          </p:cNvSpPr>
          <p:nvPr/>
        </p:nvSpPr>
        <p:spPr bwMode="auto">
          <a:xfrm>
            <a:off x="1961300" y="1580197"/>
            <a:ext cx="2415007" cy="62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endParaRPr lang="en-US" altLang="zh-CN" sz="900" b="1" dirty="0" smtClean="0">
              <a:solidFill>
                <a:schemeClr val="tx1">
                  <a:lumMod val="50000"/>
                  <a:lumOff val="50000"/>
                </a:schemeClr>
              </a:solidFill>
              <a:cs typeface="+mn-ea"/>
              <a:sym typeface="+mn-lt"/>
            </a:endParaRPr>
          </a:p>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p>
          <a:p>
            <a:pPr eaLnBrk="1" hangingPunct="1"/>
            <a:r>
              <a:rPr lang="en-US" sz="900" dirty="0" smtClean="0">
                <a:cs typeface="+mn-ea"/>
                <a:sym typeface="+mn-lt"/>
              </a:rPr>
              <a:t>. </a:t>
            </a:r>
            <a:r>
              <a:rPr lang="zh-CN" altLang="en-US" sz="900" dirty="0">
                <a:cs typeface="+mn-ea"/>
                <a:sym typeface="+mn-lt"/>
              </a:rPr>
              <a:t>　</a:t>
            </a:r>
          </a:p>
        </p:txBody>
      </p:sp>
      <p:sp>
        <p:nvSpPr>
          <p:cNvPr id="12" name="文本框 21"/>
          <p:cNvSpPr txBox="1">
            <a:spLocks noChangeArrowheads="1"/>
          </p:cNvSpPr>
          <p:nvPr/>
        </p:nvSpPr>
        <p:spPr bwMode="auto">
          <a:xfrm>
            <a:off x="1961300" y="1380110"/>
            <a:ext cx="1842216"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zh-CN" altLang="en-US" sz="1200" dirty="0">
              <a:solidFill>
                <a:schemeClr val="tx1">
                  <a:lumMod val="75000"/>
                  <a:lumOff val="25000"/>
                </a:schemeClr>
              </a:solidFill>
              <a:cs typeface="+mn-ea"/>
              <a:sym typeface="+mn-lt"/>
            </a:endParaRPr>
          </a:p>
        </p:txBody>
      </p:sp>
      <p:sp>
        <p:nvSpPr>
          <p:cNvPr id="13" name="矩形 22"/>
          <p:cNvSpPr>
            <a:spLocks noChangeArrowheads="1"/>
          </p:cNvSpPr>
          <p:nvPr/>
        </p:nvSpPr>
        <p:spPr bwMode="auto">
          <a:xfrm>
            <a:off x="1961300" y="3488167"/>
            <a:ext cx="2415007" cy="62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endParaRPr lang="en-US" altLang="zh-CN" sz="900" b="1" dirty="0" smtClean="0">
              <a:solidFill>
                <a:schemeClr val="tx1">
                  <a:lumMod val="50000"/>
                  <a:lumOff val="50000"/>
                </a:schemeClr>
              </a:solidFill>
              <a:cs typeface="+mn-ea"/>
              <a:sym typeface="+mn-lt"/>
            </a:endParaRPr>
          </a:p>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p>
          <a:p>
            <a:pPr eaLnBrk="1" hangingPunct="1"/>
            <a:r>
              <a:rPr lang="zh-CN" altLang="en-US" sz="900" dirty="0">
                <a:cs typeface="+mn-ea"/>
                <a:sym typeface="+mn-lt"/>
              </a:rPr>
              <a:t>　</a:t>
            </a:r>
          </a:p>
        </p:txBody>
      </p:sp>
      <p:sp>
        <p:nvSpPr>
          <p:cNvPr id="14" name="文本框 23"/>
          <p:cNvSpPr txBox="1">
            <a:spLocks noChangeArrowheads="1"/>
          </p:cNvSpPr>
          <p:nvPr/>
        </p:nvSpPr>
        <p:spPr bwMode="auto">
          <a:xfrm>
            <a:off x="1961300" y="3288080"/>
            <a:ext cx="1842216"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zh-CN" altLang="en-US" sz="1200" dirty="0">
              <a:solidFill>
                <a:schemeClr val="tx1">
                  <a:lumMod val="75000"/>
                  <a:lumOff val="25000"/>
                </a:schemeClr>
              </a:solidFill>
              <a:cs typeface="+mn-ea"/>
              <a:sym typeface="+mn-lt"/>
            </a:endParaRPr>
          </a:p>
        </p:txBody>
      </p:sp>
      <p:sp>
        <p:nvSpPr>
          <p:cNvPr id="15" name="矩形 24"/>
          <p:cNvSpPr>
            <a:spLocks noChangeArrowheads="1"/>
          </p:cNvSpPr>
          <p:nvPr/>
        </p:nvSpPr>
        <p:spPr bwMode="auto">
          <a:xfrm>
            <a:off x="6475743" y="1580197"/>
            <a:ext cx="2415007" cy="62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endParaRPr lang="en-US" altLang="zh-CN" sz="900" b="1" dirty="0" smtClean="0">
              <a:solidFill>
                <a:schemeClr val="tx1">
                  <a:lumMod val="50000"/>
                  <a:lumOff val="50000"/>
                </a:schemeClr>
              </a:solidFill>
              <a:cs typeface="+mn-ea"/>
              <a:sym typeface="+mn-lt"/>
            </a:endParaRPr>
          </a:p>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p>
          <a:p>
            <a:pPr eaLnBrk="1" hangingPunct="1"/>
            <a:r>
              <a:rPr lang="zh-CN" altLang="en-US" sz="900" dirty="0">
                <a:cs typeface="+mn-ea"/>
                <a:sym typeface="+mn-lt"/>
              </a:rPr>
              <a:t>　</a:t>
            </a:r>
          </a:p>
        </p:txBody>
      </p:sp>
      <p:sp>
        <p:nvSpPr>
          <p:cNvPr id="16" name="文本框 25"/>
          <p:cNvSpPr txBox="1">
            <a:spLocks noChangeArrowheads="1"/>
          </p:cNvSpPr>
          <p:nvPr/>
        </p:nvSpPr>
        <p:spPr bwMode="auto">
          <a:xfrm>
            <a:off x="6475744" y="1380110"/>
            <a:ext cx="1841026"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zh-CN" altLang="en-US" sz="1200" dirty="0">
              <a:solidFill>
                <a:schemeClr val="tx1">
                  <a:lumMod val="75000"/>
                  <a:lumOff val="25000"/>
                </a:schemeClr>
              </a:solidFill>
              <a:cs typeface="+mn-ea"/>
              <a:sym typeface="+mn-lt"/>
            </a:endParaRPr>
          </a:p>
        </p:txBody>
      </p:sp>
      <p:sp>
        <p:nvSpPr>
          <p:cNvPr id="17" name="矩形 26"/>
          <p:cNvSpPr>
            <a:spLocks noChangeArrowheads="1"/>
          </p:cNvSpPr>
          <p:nvPr/>
        </p:nvSpPr>
        <p:spPr bwMode="auto">
          <a:xfrm>
            <a:off x="6475743" y="3488167"/>
            <a:ext cx="2415007" cy="62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p>
            <a:endParaRPr lang="en-US" altLang="zh-CN" sz="900" b="1" dirty="0" smtClean="0">
              <a:solidFill>
                <a:schemeClr val="tx1">
                  <a:lumMod val="50000"/>
                  <a:lumOff val="50000"/>
                </a:schemeClr>
              </a:solidFill>
              <a:cs typeface="+mn-ea"/>
              <a:sym typeface="+mn-lt"/>
            </a:endParaRPr>
          </a:p>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p>
          <a:p>
            <a:pPr eaLnBrk="1" hangingPunct="1"/>
            <a:r>
              <a:rPr lang="zh-CN" altLang="en-US" sz="900" dirty="0">
                <a:cs typeface="+mn-ea"/>
                <a:sym typeface="+mn-lt"/>
              </a:rPr>
              <a:t>　</a:t>
            </a:r>
          </a:p>
        </p:txBody>
      </p:sp>
      <p:sp>
        <p:nvSpPr>
          <p:cNvPr id="18" name="文本框 27"/>
          <p:cNvSpPr txBox="1">
            <a:spLocks noChangeArrowheads="1"/>
          </p:cNvSpPr>
          <p:nvPr/>
        </p:nvSpPr>
        <p:spPr bwMode="auto">
          <a:xfrm>
            <a:off x="6475744" y="3288080"/>
            <a:ext cx="1841026"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zh-CN" altLang="en-US" sz="1200" dirty="0">
              <a:solidFill>
                <a:schemeClr val="tx1">
                  <a:lumMod val="75000"/>
                  <a:lumOff val="25000"/>
                </a:schemeClr>
              </a:solidFill>
              <a:cs typeface="+mn-ea"/>
              <a:sym typeface="+mn-lt"/>
            </a:endParaRPr>
          </a:p>
        </p:txBody>
      </p:sp>
      <p:grpSp>
        <p:nvGrpSpPr>
          <p:cNvPr id="19" name="组合 28"/>
          <p:cNvGrpSpPr>
            <a:grpSpLocks/>
          </p:cNvGrpSpPr>
          <p:nvPr/>
        </p:nvGrpSpPr>
        <p:grpSpPr bwMode="auto">
          <a:xfrm>
            <a:off x="4893128" y="1132384"/>
            <a:ext cx="1458769" cy="1457775"/>
            <a:chOff x="0" y="0"/>
            <a:chExt cx="1944000" cy="1944000"/>
          </a:xfrm>
        </p:grpSpPr>
        <p:grpSp>
          <p:nvGrpSpPr>
            <p:cNvPr id="20" name="组合 29"/>
            <p:cNvGrpSpPr>
              <a:grpSpLocks/>
            </p:cNvGrpSpPr>
            <p:nvPr/>
          </p:nvGrpSpPr>
          <p:grpSpPr bwMode="auto">
            <a:xfrm>
              <a:off x="0" y="0"/>
              <a:ext cx="1944000" cy="1944000"/>
              <a:chOff x="0" y="0"/>
              <a:chExt cx="1944000" cy="1944000"/>
            </a:xfrm>
          </p:grpSpPr>
          <p:grpSp>
            <p:nvGrpSpPr>
              <p:cNvPr id="22" name="组合 31"/>
              <p:cNvGrpSpPr>
                <a:grpSpLocks/>
              </p:cNvGrpSpPr>
              <p:nvPr/>
            </p:nvGrpSpPr>
            <p:grpSpPr bwMode="auto">
              <a:xfrm>
                <a:off x="0" y="0"/>
                <a:ext cx="1944000" cy="1944000"/>
                <a:chOff x="0" y="0"/>
                <a:chExt cx="1944000" cy="1944000"/>
              </a:xfrm>
            </p:grpSpPr>
            <p:sp>
              <p:nvSpPr>
                <p:cNvPr id="26" name="椭圆 35"/>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27" name="弧形 36"/>
                <p:cNvSpPr>
                  <a:spLocks/>
                </p:cNvSpPr>
                <p:nvPr/>
              </p:nvSpPr>
              <p:spPr bwMode="auto">
                <a:xfrm>
                  <a:off x="0" y="0"/>
                  <a:ext cx="1944000" cy="1944000"/>
                </a:xfrm>
                <a:custGeom>
                  <a:avLst/>
                  <a:gdLst>
                    <a:gd name="T0" fmla="*/ 1023982 w 1944000"/>
                    <a:gd name="T1" fmla="*/ 1391 h 1944000"/>
                    <a:gd name="T2" fmla="*/ 1943972 w 1944000"/>
                    <a:gd name="T3" fmla="*/ 964657 h 1944000"/>
                    <a:gd name="T4" fmla="*/ 972000 w 1944000"/>
                    <a:gd name="T5" fmla="*/ 972000 h 1944000"/>
                    <a:gd name="T6" fmla="*/ 1023982 w 1944000"/>
                    <a:gd name="T7" fmla="*/ 1391 h 1944000"/>
                    <a:gd name="T8" fmla="*/ 1023982 w 1944000"/>
                    <a:gd name="T9" fmla="*/ 1391 h 1944000"/>
                    <a:gd name="T10" fmla="*/ 1943972 w 1944000"/>
                    <a:gd name="T11" fmla="*/ 964657 h 1944000"/>
                  </a:gdLst>
                  <a:ahLst/>
                  <a:cxnLst>
                    <a:cxn ang="0">
                      <a:pos x="T0" y="T1"/>
                    </a:cxn>
                    <a:cxn ang="0">
                      <a:pos x="T2" y="T3"/>
                    </a:cxn>
                    <a:cxn ang="0">
                      <a:pos x="T4" y="T5"/>
                    </a:cxn>
                    <a:cxn ang="0">
                      <a:pos x="T6" y="T7"/>
                    </a:cxn>
                    <a:cxn ang="0">
                      <a:pos x="T8" y="T9"/>
                    </a:cxn>
                    <a:cxn ang="0">
                      <a:pos x="T10" y="T11"/>
                    </a:cxn>
                  </a:cxnLst>
                  <a:rect l="0" t="0" r="r" b="b"/>
                  <a:pathLst>
                    <a:path w="1944000" h="1944000" stroke="0">
                      <a:moveTo>
                        <a:pt x="1023982" y="1391"/>
                      </a:moveTo>
                      <a:cubicBezTo>
                        <a:pt x="1537033" y="28868"/>
                        <a:pt x="1940090" y="450885"/>
                        <a:pt x="1943972" y="964657"/>
                      </a:cubicBezTo>
                      <a:lnTo>
                        <a:pt x="972000" y="972000"/>
                      </a:lnTo>
                      <a:lnTo>
                        <a:pt x="1023982" y="1391"/>
                      </a:lnTo>
                      <a:close/>
                    </a:path>
                    <a:path w="1944000" h="1944000" fill="none">
                      <a:moveTo>
                        <a:pt x="1023982" y="1391"/>
                      </a:moveTo>
                      <a:cubicBezTo>
                        <a:pt x="1537033" y="28868"/>
                        <a:pt x="1940090" y="450885"/>
                        <a:pt x="1943972" y="964657"/>
                      </a:cubicBezTo>
                    </a:path>
                  </a:pathLst>
                </a:custGeom>
                <a:noFill/>
                <a:ln w="66675" cap="rnd"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75000"/>
                        <a:lumOff val="25000"/>
                      </a:schemeClr>
                    </a:solidFill>
                    <a:cs typeface="+mn-ea"/>
                    <a:sym typeface="+mn-lt"/>
                  </a:endParaRPr>
                </a:p>
              </p:txBody>
            </p:sp>
          </p:grpSp>
          <p:grpSp>
            <p:nvGrpSpPr>
              <p:cNvPr id="23" name="组合 32"/>
              <p:cNvGrpSpPr>
                <a:grpSpLocks/>
              </p:cNvGrpSpPr>
              <p:nvPr/>
            </p:nvGrpSpPr>
            <p:grpSpPr bwMode="auto">
              <a:xfrm>
                <a:off x="399908" y="1073647"/>
                <a:ext cx="1129901" cy="563112"/>
                <a:chOff x="-665" y="-424"/>
                <a:chExt cx="1129901" cy="563112"/>
              </a:xfrm>
            </p:grpSpPr>
            <p:sp>
              <p:nvSpPr>
                <p:cNvPr id="24" name="文本框 33"/>
                <p:cNvSpPr txBox="1">
                  <a:spLocks noChangeArrowheads="1"/>
                </p:cNvSpPr>
                <p:nvPr/>
              </p:nvSpPr>
              <p:spPr bwMode="auto">
                <a:xfrm>
                  <a:off x="70391" y="131734"/>
                  <a:ext cx="1002072" cy="43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dirty="0">
                      <a:solidFill>
                        <a:schemeClr val="tx1">
                          <a:lumMod val="75000"/>
                          <a:lumOff val="25000"/>
                        </a:schemeClr>
                      </a:solidFill>
                      <a:cs typeface="+mn-ea"/>
                      <a:sym typeface="+mn-lt"/>
                    </a:rPr>
                    <a:t>15%</a:t>
                  </a:r>
                  <a:endParaRPr lang="zh-CN" altLang="en-US" sz="1500" dirty="0">
                    <a:solidFill>
                      <a:schemeClr val="tx1">
                        <a:lumMod val="75000"/>
                        <a:lumOff val="25000"/>
                      </a:schemeClr>
                    </a:solidFill>
                    <a:cs typeface="+mn-ea"/>
                    <a:sym typeface="+mn-lt"/>
                  </a:endParaRPr>
                </a:p>
              </p:txBody>
            </p:sp>
            <p:cxnSp>
              <p:nvCxnSpPr>
                <p:cNvPr id="25" name="直接连接符 34"/>
                <p:cNvCxnSpPr>
                  <a:cxnSpLocks noChangeShapeType="1"/>
                </p:cNvCxnSpPr>
                <p:nvPr/>
              </p:nvCxnSpPr>
              <p:spPr bwMode="auto">
                <a:xfrm>
                  <a:off x="-665" y="-424"/>
                  <a:ext cx="1129901" cy="0"/>
                </a:xfrm>
                <a:prstGeom prst="line">
                  <a:avLst/>
                </a:prstGeom>
                <a:noFill/>
                <a:ln w="22225" cap="rnd" cmpd="sng">
                  <a:solidFill>
                    <a:schemeClr val="accent2"/>
                  </a:solidFill>
                  <a:round/>
                  <a:headEnd/>
                  <a:tailEnd/>
                </a:ln>
                <a:extLst>
                  <a:ext uri="{909E8E84-426E-40DD-AFC4-6F175D3DCCD1}">
                    <a14:hiddenFill xmlns:a14="http://schemas.microsoft.com/office/drawing/2010/main">
                      <a:noFill/>
                    </a14:hiddenFill>
                  </a:ext>
                </a:extLst>
              </p:spPr>
            </p:cxnSp>
          </p:grpSp>
        </p:grpSp>
        <p:sp>
          <p:nvSpPr>
            <p:cNvPr id="21" name="Freeform 253"/>
            <p:cNvSpPr>
              <a:spLocks noEditPoints="1"/>
            </p:cNvSpPr>
            <p:nvPr/>
          </p:nvSpPr>
          <p:spPr bwMode="auto">
            <a:xfrm>
              <a:off x="682269" y="380683"/>
              <a:ext cx="657385" cy="536360"/>
            </a:xfrm>
            <a:custGeom>
              <a:avLst/>
              <a:gdLst>
                <a:gd name="T0" fmla="*/ 86 w 108"/>
                <a:gd name="T1" fmla="*/ 88 h 88"/>
                <a:gd name="T2" fmla="*/ 83 w 108"/>
                <a:gd name="T3" fmla="*/ 44 h 88"/>
                <a:gd name="T4" fmla="*/ 79 w 108"/>
                <a:gd name="T5" fmla="*/ 70 h 88"/>
                <a:gd name="T6" fmla="*/ 108 w 108"/>
                <a:gd name="T7" fmla="*/ 0 h 88"/>
                <a:gd name="T8" fmla="*/ 91 w 108"/>
                <a:gd name="T9" fmla="*/ 33 h 88"/>
                <a:gd name="T10" fmla="*/ 80 w 108"/>
                <a:gd name="T11" fmla="*/ 24 h 88"/>
                <a:gd name="T12" fmla="*/ 67 w 108"/>
                <a:gd name="T13" fmla="*/ 67 h 88"/>
                <a:gd name="T14" fmla="*/ 36 w 108"/>
                <a:gd name="T15" fmla="*/ 72 h 88"/>
                <a:gd name="T16" fmla="*/ 19 w 108"/>
                <a:gd name="T17" fmla="*/ 62 h 88"/>
                <a:gd name="T18" fmla="*/ 0 w 108"/>
                <a:gd name="T19" fmla="*/ 55 h 88"/>
                <a:gd name="T20" fmla="*/ 24 w 108"/>
                <a:gd name="T21" fmla="*/ 48 h 88"/>
                <a:gd name="T22" fmla="*/ 30 w 108"/>
                <a:gd name="T23" fmla="*/ 57 h 88"/>
                <a:gd name="T24" fmla="*/ 43 w 108"/>
                <a:gd name="T25" fmla="*/ 29 h 88"/>
                <a:gd name="T26" fmla="*/ 65 w 108"/>
                <a:gd name="T27" fmla="*/ 50 h 88"/>
                <a:gd name="T28" fmla="*/ 68 w 108"/>
                <a:gd name="T29" fmla="*/ 18 h 88"/>
                <a:gd name="T30" fmla="*/ 77 w 108"/>
                <a:gd name="T31" fmla="*/ 11 h 88"/>
                <a:gd name="T32" fmla="*/ 90 w 108"/>
                <a:gd name="T33" fmla="*/ 0 h 88"/>
                <a:gd name="T34" fmla="*/ 22 w 108"/>
                <a:gd name="T35" fmla="*/ 88 h 88"/>
                <a:gd name="T36" fmla="*/ 28 w 108"/>
                <a:gd name="T37" fmla="*/ 80 h 88"/>
                <a:gd name="T38" fmla="*/ 22 w 108"/>
                <a:gd name="T39" fmla="*/ 78 h 88"/>
                <a:gd name="T40" fmla="*/ 10 w 108"/>
                <a:gd name="T41" fmla="*/ 88 h 88"/>
                <a:gd name="T42" fmla="*/ 17 w 108"/>
                <a:gd name="T43" fmla="*/ 71 h 88"/>
                <a:gd name="T44" fmla="*/ 10 w 108"/>
                <a:gd name="T45" fmla="*/ 72 h 88"/>
                <a:gd name="T46" fmla="*/ 33 w 108"/>
                <a:gd name="T47" fmla="*/ 88 h 88"/>
                <a:gd name="T48" fmla="*/ 40 w 108"/>
                <a:gd name="T49" fmla="*/ 78 h 88"/>
                <a:gd name="T50" fmla="*/ 33 w 108"/>
                <a:gd name="T51" fmla="*/ 80 h 88"/>
                <a:gd name="T52" fmla="*/ 45 w 108"/>
                <a:gd name="T53" fmla="*/ 88 h 88"/>
                <a:gd name="T54" fmla="*/ 51 w 108"/>
                <a:gd name="T55" fmla="*/ 62 h 88"/>
                <a:gd name="T56" fmla="*/ 45 w 108"/>
                <a:gd name="T57" fmla="*/ 68 h 88"/>
                <a:gd name="T58" fmla="*/ 56 w 108"/>
                <a:gd name="T59" fmla="*/ 88 h 88"/>
                <a:gd name="T60" fmla="*/ 63 w 108"/>
                <a:gd name="T61" fmla="*/ 73 h 88"/>
                <a:gd name="T62" fmla="*/ 56 w 108"/>
                <a:gd name="T63" fmla="*/ 88 h 88"/>
                <a:gd name="T64" fmla="*/ 74 w 108"/>
                <a:gd name="T65" fmla="*/ 88 h 88"/>
                <a:gd name="T66" fmla="*/ 68 w 108"/>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28" name="组合 37"/>
          <p:cNvGrpSpPr>
            <a:grpSpLocks/>
          </p:cNvGrpSpPr>
          <p:nvPr/>
        </p:nvGrpSpPr>
        <p:grpSpPr bwMode="auto">
          <a:xfrm>
            <a:off x="4893128" y="3040354"/>
            <a:ext cx="1458769" cy="1457775"/>
            <a:chOff x="0" y="0"/>
            <a:chExt cx="1944000" cy="1944000"/>
          </a:xfrm>
        </p:grpSpPr>
        <p:grpSp>
          <p:nvGrpSpPr>
            <p:cNvPr id="29" name="组合 38"/>
            <p:cNvGrpSpPr>
              <a:grpSpLocks/>
            </p:cNvGrpSpPr>
            <p:nvPr/>
          </p:nvGrpSpPr>
          <p:grpSpPr bwMode="auto">
            <a:xfrm>
              <a:off x="0" y="0"/>
              <a:ext cx="1944000" cy="1944000"/>
              <a:chOff x="0" y="0"/>
              <a:chExt cx="1944000" cy="1944000"/>
            </a:xfrm>
          </p:grpSpPr>
          <p:sp>
            <p:nvSpPr>
              <p:cNvPr id="34" name="椭圆 43"/>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35" name="弧形 44"/>
              <p:cNvSpPr>
                <a:spLocks/>
              </p:cNvSpPr>
              <p:nvPr/>
            </p:nvSpPr>
            <p:spPr bwMode="auto">
              <a:xfrm>
                <a:off x="0" y="0"/>
                <a:ext cx="1944000" cy="1944000"/>
              </a:xfrm>
              <a:custGeom>
                <a:avLst/>
                <a:gdLst>
                  <a:gd name="T0" fmla="*/ 1023982 w 1944000"/>
                  <a:gd name="T1" fmla="*/ 1391 h 1944000"/>
                  <a:gd name="T2" fmla="*/ 1901805 w 1944000"/>
                  <a:gd name="T3" fmla="*/ 688724 h 1944000"/>
                  <a:gd name="T4" fmla="*/ 1556335 w 1944000"/>
                  <a:gd name="T5" fmla="*/ 1748748 h 1944000"/>
                  <a:gd name="T6" fmla="*/ 442087 w 1944000"/>
                  <a:gd name="T7" fmla="*/ 1786849 h 1944000"/>
                  <a:gd name="T8" fmla="*/ 972000 w 1944000"/>
                  <a:gd name="T9" fmla="*/ 972000 h 1944000"/>
                  <a:gd name="T10" fmla="*/ 1023982 w 1944000"/>
                  <a:gd name="T11" fmla="*/ 1391 h 1944000"/>
                  <a:gd name="T12" fmla="*/ 1023982 w 1944000"/>
                  <a:gd name="T13" fmla="*/ 1391 h 1944000"/>
                  <a:gd name="T14" fmla="*/ 1901805 w 1944000"/>
                  <a:gd name="T15" fmla="*/ 688724 h 1944000"/>
                  <a:gd name="T16" fmla="*/ 1556335 w 1944000"/>
                  <a:gd name="T17" fmla="*/ 1748748 h 1944000"/>
                  <a:gd name="T18" fmla="*/ 442087 w 1944000"/>
                  <a:gd name="T19" fmla="*/ 1786849 h 1944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4000" h="1944000" stroke="0">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lnTo>
                      <a:pt x="972000" y="972000"/>
                    </a:lnTo>
                    <a:lnTo>
                      <a:pt x="1023982" y="1391"/>
                    </a:lnTo>
                    <a:close/>
                  </a:path>
                  <a:path w="1944000" h="1944000" fill="none">
                    <a:moveTo>
                      <a:pt x="1023982" y="1391"/>
                    </a:moveTo>
                    <a:cubicBezTo>
                      <a:pt x="1431965" y="23241"/>
                      <a:pt x="1782734" y="297892"/>
                      <a:pt x="1901805" y="688724"/>
                    </a:cubicBezTo>
                    <a:cubicBezTo>
                      <a:pt x="2020877" y="1079556"/>
                      <a:pt x="1882830" y="1503130"/>
                      <a:pt x="1556335" y="1748748"/>
                    </a:cubicBezTo>
                    <a:cubicBezTo>
                      <a:pt x="1229840" y="1994366"/>
                      <a:pt x="784598" y="2009590"/>
                      <a:pt x="442087" y="1786849"/>
                    </a:cubicBezTo>
                  </a:path>
                </a:pathLst>
              </a:custGeom>
              <a:noFill/>
              <a:ln w="66675" cap="rnd" cmpd="sng">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75000"/>
                      <a:lumOff val="25000"/>
                    </a:schemeClr>
                  </a:solidFill>
                  <a:cs typeface="+mn-ea"/>
                  <a:sym typeface="+mn-lt"/>
                </a:endParaRPr>
              </a:p>
            </p:txBody>
          </p:sp>
        </p:grpSp>
        <p:grpSp>
          <p:nvGrpSpPr>
            <p:cNvPr id="30" name="组合 39"/>
            <p:cNvGrpSpPr>
              <a:grpSpLocks/>
            </p:cNvGrpSpPr>
            <p:nvPr/>
          </p:nvGrpSpPr>
          <p:grpSpPr bwMode="auto">
            <a:xfrm>
              <a:off x="399908" y="1073647"/>
              <a:ext cx="1129901" cy="563112"/>
              <a:chOff x="-665" y="-424"/>
              <a:chExt cx="1129901" cy="563112"/>
            </a:xfrm>
          </p:grpSpPr>
          <p:sp>
            <p:nvSpPr>
              <p:cNvPr id="32" name="文本框 41"/>
              <p:cNvSpPr txBox="1">
                <a:spLocks noChangeArrowheads="1"/>
              </p:cNvSpPr>
              <p:nvPr/>
            </p:nvSpPr>
            <p:spPr bwMode="auto">
              <a:xfrm>
                <a:off x="70391" y="131734"/>
                <a:ext cx="1002072" cy="43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dirty="0">
                    <a:solidFill>
                      <a:schemeClr val="tx1">
                        <a:lumMod val="75000"/>
                        <a:lumOff val="25000"/>
                      </a:schemeClr>
                    </a:solidFill>
                    <a:cs typeface="+mn-ea"/>
                    <a:sym typeface="+mn-lt"/>
                  </a:rPr>
                  <a:t>60%</a:t>
                </a:r>
                <a:endParaRPr lang="zh-CN" altLang="en-US" sz="1500" dirty="0">
                  <a:solidFill>
                    <a:schemeClr val="tx1">
                      <a:lumMod val="75000"/>
                      <a:lumOff val="25000"/>
                    </a:schemeClr>
                  </a:solidFill>
                  <a:cs typeface="+mn-ea"/>
                  <a:sym typeface="+mn-lt"/>
                </a:endParaRPr>
              </a:p>
            </p:txBody>
          </p:sp>
          <p:cxnSp>
            <p:nvCxnSpPr>
              <p:cNvPr id="33" name="直接连接符 42"/>
              <p:cNvCxnSpPr>
                <a:cxnSpLocks noChangeShapeType="1"/>
              </p:cNvCxnSpPr>
              <p:nvPr/>
            </p:nvCxnSpPr>
            <p:spPr bwMode="auto">
              <a:xfrm>
                <a:off x="-665" y="-424"/>
                <a:ext cx="1129901" cy="0"/>
              </a:xfrm>
              <a:prstGeom prst="line">
                <a:avLst/>
              </a:prstGeom>
              <a:noFill/>
              <a:ln w="22225" cap="rnd" cmpd="sng">
                <a:solidFill>
                  <a:schemeClr val="accent4"/>
                </a:solidFill>
                <a:round/>
                <a:headEnd/>
                <a:tailEnd/>
              </a:ln>
              <a:extLst>
                <a:ext uri="{909E8E84-426E-40DD-AFC4-6F175D3DCCD1}">
                  <a14:hiddenFill xmlns:a14="http://schemas.microsoft.com/office/drawing/2010/main">
                    <a:noFill/>
                  </a14:hiddenFill>
                </a:ext>
              </a:extLst>
            </p:spPr>
          </p:cxnSp>
        </p:grpSp>
        <p:sp>
          <p:nvSpPr>
            <p:cNvPr id="31" name="Freeform 298"/>
            <p:cNvSpPr>
              <a:spLocks noEditPoints="1"/>
            </p:cNvSpPr>
            <p:nvPr/>
          </p:nvSpPr>
          <p:spPr bwMode="auto">
            <a:xfrm>
              <a:off x="652753" y="442655"/>
              <a:ext cx="624379" cy="517106"/>
            </a:xfrm>
            <a:custGeom>
              <a:avLst/>
              <a:gdLst>
                <a:gd name="T0" fmla="*/ 19 w 102"/>
                <a:gd name="T1" fmla="*/ 33 h 85"/>
                <a:gd name="T2" fmla="*/ 9 w 102"/>
                <a:gd name="T3" fmla="*/ 32 h 85"/>
                <a:gd name="T4" fmla="*/ 18 w 102"/>
                <a:gd name="T5" fmla="*/ 35 h 85"/>
                <a:gd name="T6" fmla="*/ 28 w 102"/>
                <a:gd name="T7" fmla="*/ 37 h 85"/>
                <a:gd name="T8" fmla="*/ 88 w 102"/>
                <a:gd name="T9" fmla="*/ 51 h 85"/>
                <a:gd name="T10" fmla="*/ 102 w 102"/>
                <a:gd name="T11" fmla="*/ 47 h 85"/>
                <a:gd name="T12" fmla="*/ 88 w 102"/>
                <a:gd name="T13" fmla="*/ 85 h 85"/>
                <a:gd name="T14" fmla="*/ 70 w 102"/>
                <a:gd name="T15" fmla="*/ 72 h 85"/>
                <a:gd name="T16" fmla="*/ 3 w 102"/>
                <a:gd name="T17" fmla="*/ 65 h 85"/>
                <a:gd name="T18" fmla="*/ 0 w 102"/>
                <a:gd name="T19" fmla="*/ 58 h 85"/>
                <a:gd name="T20" fmla="*/ 0 w 102"/>
                <a:gd name="T21" fmla="*/ 51 h 85"/>
                <a:gd name="T22" fmla="*/ 31 w 102"/>
                <a:gd name="T23" fmla="*/ 53 h 85"/>
                <a:gd name="T24" fmla="*/ 54 w 102"/>
                <a:gd name="T25" fmla="*/ 45 h 85"/>
                <a:gd name="T26" fmla="*/ 40 w 102"/>
                <a:gd name="T27" fmla="*/ 37 h 85"/>
                <a:gd name="T28" fmla="*/ 86 w 102"/>
                <a:gd name="T29" fmla="*/ 50 h 85"/>
                <a:gd name="T30" fmla="*/ 19 w 102"/>
                <a:gd name="T31" fmla="*/ 32 h 85"/>
                <a:gd name="T32" fmla="*/ 31 w 102"/>
                <a:gd name="T33" fmla="*/ 37 h 85"/>
                <a:gd name="T34" fmla="*/ 30 w 102"/>
                <a:gd name="T35" fmla="*/ 43 h 85"/>
                <a:gd name="T36" fmla="*/ 5 w 102"/>
                <a:gd name="T37" fmla="*/ 38 h 85"/>
                <a:gd name="T38" fmla="*/ 6 w 102"/>
                <a:gd name="T39" fmla="*/ 31 h 85"/>
                <a:gd name="T40" fmla="*/ 11 w 102"/>
                <a:gd name="T41" fmla="*/ 30 h 85"/>
                <a:gd name="T42" fmla="*/ 38 w 102"/>
                <a:gd name="T43" fmla="*/ 27 h 85"/>
                <a:gd name="T44" fmla="*/ 31 w 102"/>
                <a:gd name="T45" fmla="*/ 13 h 85"/>
                <a:gd name="T46" fmla="*/ 30 w 102"/>
                <a:gd name="T47" fmla="*/ 14 h 85"/>
                <a:gd name="T48" fmla="*/ 37 w 102"/>
                <a:gd name="T49" fmla="*/ 28 h 85"/>
                <a:gd name="T50" fmla="*/ 38 w 102"/>
                <a:gd name="T51" fmla="*/ 27 h 85"/>
                <a:gd name="T52" fmla="*/ 40 w 102"/>
                <a:gd name="T53" fmla="*/ 27 h 85"/>
                <a:gd name="T54" fmla="*/ 40 w 102"/>
                <a:gd name="T55" fmla="*/ 32 h 85"/>
                <a:gd name="T56" fmla="*/ 34 w 102"/>
                <a:gd name="T57" fmla="*/ 35 h 85"/>
                <a:gd name="T58" fmla="*/ 23 w 102"/>
                <a:gd name="T59" fmla="*/ 12 h 85"/>
                <a:gd name="T60" fmla="*/ 29 w 102"/>
                <a:gd name="T61" fmla="*/ 9 h 85"/>
                <a:gd name="T62" fmla="*/ 37 w 102"/>
                <a:gd name="T63" fmla="*/ 19 h 85"/>
                <a:gd name="T64" fmla="*/ 45 w 102"/>
                <a:gd name="T65" fmla="*/ 11 h 85"/>
                <a:gd name="T66" fmla="*/ 43 w 102"/>
                <a:gd name="T67" fmla="*/ 19 h 85"/>
                <a:gd name="T68" fmla="*/ 47 w 102"/>
                <a:gd name="T69" fmla="*/ 12 h 85"/>
                <a:gd name="T70" fmla="*/ 49 w 102"/>
                <a:gd name="T71" fmla="*/ 3 h 85"/>
                <a:gd name="T72" fmla="*/ 43 w 102"/>
                <a:gd name="T73" fmla="*/ 10 h 85"/>
                <a:gd name="T74" fmla="*/ 41 w 102"/>
                <a:gd name="T75" fmla="*/ 21 h 85"/>
                <a:gd name="T76" fmla="*/ 46 w 102"/>
                <a:gd name="T77" fmla="*/ 24 h 85"/>
                <a:gd name="T78" fmla="*/ 56 w 102"/>
                <a:gd name="T79" fmla="*/ 3 h 85"/>
                <a:gd name="T80" fmla="*/ 50 w 102"/>
                <a:gd name="T81" fmla="*/ 0 h 85"/>
                <a:gd name="T82" fmla="*/ 47 w 102"/>
                <a:gd name="T83"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36" name="组合 45"/>
          <p:cNvGrpSpPr>
            <a:grpSpLocks/>
          </p:cNvGrpSpPr>
          <p:nvPr/>
        </p:nvGrpSpPr>
        <p:grpSpPr bwMode="auto">
          <a:xfrm>
            <a:off x="379876" y="3040354"/>
            <a:ext cx="1457578" cy="1457775"/>
            <a:chOff x="0" y="0"/>
            <a:chExt cx="1944000" cy="1944000"/>
          </a:xfrm>
        </p:grpSpPr>
        <p:grpSp>
          <p:nvGrpSpPr>
            <p:cNvPr id="37" name="组合 46"/>
            <p:cNvGrpSpPr>
              <a:grpSpLocks/>
            </p:cNvGrpSpPr>
            <p:nvPr/>
          </p:nvGrpSpPr>
          <p:grpSpPr bwMode="auto">
            <a:xfrm>
              <a:off x="0" y="0"/>
              <a:ext cx="1944000" cy="1944000"/>
              <a:chOff x="0" y="0"/>
              <a:chExt cx="1944000" cy="1944000"/>
            </a:xfrm>
          </p:grpSpPr>
          <p:sp>
            <p:nvSpPr>
              <p:cNvPr id="42" name="椭圆 51"/>
              <p:cNvSpPr>
                <a:spLocks noChangeArrowheads="1"/>
              </p:cNvSpPr>
              <p:nvPr/>
            </p:nvSpPr>
            <p:spPr bwMode="auto">
              <a:xfrm>
                <a:off x="0" y="0"/>
                <a:ext cx="1944000" cy="1944000"/>
              </a:xfrm>
              <a:prstGeom prst="ellipse">
                <a:avLst/>
              </a:prstGeom>
              <a:solidFill>
                <a:schemeClr val="bg1">
                  <a:alpha val="70000"/>
                </a:schemeClr>
              </a:solidFill>
              <a:ln w="63500" cmpd="sng">
                <a:solidFill>
                  <a:srgbClr val="D9D9D9"/>
                </a:solidFill>
                <a:round/>
                <a:headEnd/>
                <a:tailEnd/>
              </a:ln>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43" name="弧形 52"/>
              <p:cNvSpPr>
                <a:spLocks/>
              </p:cNvSpPr>
              <p:nvPr/>
            </p:nvSpPr>
            <p:spPr bwMode="auto">
              <a:xfrm>
                <a:off x="0" y="0"/>
                <a:ext cx="1944000" cy="1944000"/>
              </a:xfrm>
              <a:custGeom>
                <a:avLst/>
                <a:gdLst>
                  <a:gd name="T0" fmla="*/ 1023982 w 1944000"/>
                  <a:gd name="T1" fmla="*/ 1391 h 1944000"/>
                  <a:gd name="T2" fmla="*/ 1943691 w 1944000"/>
                  <a:gd name="T3" fmla="*/ 996493 h 1944000"/>
                  <a:gd name="T4" fmla="*/ 975016 w 1944000"/>
                  <a:gd name="T5" fmla="*/ 1943996 h 1944000"/>
                  <a:gd name="T6" fmla="*/ 972000 w 1944000"/>
                  <a:gd name="T7" fmla="*/ 972000 h 1944000"/>
                  <a:gd name="T8" fmla="*/ 1023982 w 1944000"/>
                  <a:gd name="T9" fmla="*/ 1391 h 1944000"/>
                  <a:gd name="T10" fmla="*/ 1023982 w 1944000"/>
                  <a:gd name="T11" fmla="*/ 1391 h 1944000"/>
                  <a:gd name="T12" fmla="*/ 1943691 w 1944000"/>
                  <a:gd name="T13" fmla="*/ 996493 h 1944000"/>
                  <a:gd name="T14" fmla="*/ 975016 w 1944000"/>
                  <a:gd name="T15" fmla="*/ 1943996 h 1944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44000" h="1944000" stroke="0">
                    <a:moveTo>
                      <a:pt x="1023982" y="1391"/>
                    </a:moveTo>
                    <a:cubicBezTo>
                      <a:pt x="1549337" y="29527"/>
                      <a:pt x="1956948" y="470552"/>
                      <a:pt x="1943691" y="996493"/>
                    </a:cubicBezTo>
                    <a:cubicBezTo>
                      <a:pt x="1930434" y="1522434"/>
                      <a:pt x="1501122" y="1942363"/>
                      <a:pt x="975016" y="1943996"/>
                    </a:cubicBezTo>
                    <a:cubicBezTo>
                      <a:pt x="974011" y="1619997"/>
                      <a:pt x="973005" y="1295999"/>
                      <a:pt x="972000" y="972000"/>
                    </a:cubicBezTo>
                    <a:lnTo>
                      <a:pt x="1023982" y="1391"/>
                    </a:lnTo>
                    <a:close/>
                  </a:path>
                  <a:path w="1944000" h="1944000" fill="none">
                    <a:moveTo>
                      <a:pt x="1023982" y="1391"/>
                    </a:moveTo>
                    <a:cubicBezTo>
                      <a:pt x="1549337" y="29527"/>
                      <a:pt x="1956948" y="470552"/>
                      <a:pt x="1943691" y="996493"/>
                    </a:cubicBezTo>
                    <a:cubicBezTo>
                      <a:pt x="1930434" y="1522434"/>
                      <a:pt x="1501122" y="1942363"/>
                      <a:pt x="975016" y="1943996"/>
                    </a:cubicBezTo>
                  </a:path>
                </a:pathLst>
              </a:custGeom>
              <a:noFill/>
              <a:ln w="66675" cap="rnd" cmpd="sng">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75000"/>
                      <a:lumOff val="25000"/>
                    </a:schemeClr>
                  </a:solidFill>
                  <a:cs typeface="+mn-ea"/>
                  <a:sym typeface="+mn-lt"/>
                </a:endParaRPr>
              </a:p>
            </p:txBody>
          </p:sp>
        </p:grpSp>
        <p:grpSp>
          <p:nvGrpSpPr>
            <p:cNvPr id="38" name="组合 47"/>
            <p:cNvGrpSpPr>
              <a:grpSpLocks/>
            </p:cNvGrpSpPr>
            <p:nvPr/>
          </p:nvGrpSpPr>
          <p:grpSpPr bwMode="auto">
            <a:xfrm>
              <a:off x="400235" y="1073647"/>
              <a:ext cx="1129235" cy="563112"/>
              <a:chOff x="-338" y="-424"/>
              <a:chExt cx="1129235" cy="563112"/>
            </a:xfrm>
          </p:grpSpPr>
          <p:sp>
            <p:nvSpPr>
              <p:cNvPr id="40" name="文本框 49"/>
              <p:cNvSpPr txBox="1">
                <a:spLocks noChangeArrowheads="1"/>
              </p:cNvSpPr>
              <p:nvPr/>
            </p:nvSpPr>
            <p:spPr bwMode="auto">
              <a:xfrm>
                <a:off x="70391" y="131734"/>
                <a:ext cx="1002072" cy="43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1500" dirty="0">
                    <a:solidFill>
                      <a:schemeClr val="tx1">
                        <a:lumMod val="75000"/>
                        <a:lumOff val="25000"/>
                      </a:schemeClr>
                    </a:solidFill>
                    <a:cs typeface="+mn-ea"/>
                    <a:sym typeface="+mn-lt"/>
                  </a:rPr>
                  <a:t>50%</a:t>
                </a:r>
                <a:endParaRPr lang="zh-CN" altLang="en-US" sz="1500" dirty="0">
                  <a:solidFill>
                    <a:schemeClr val="tx1">
                      <a:lumMod val="75000"/>
                      <a:lumOff val="25000"/>
                    </a:schemeClr>
                  </a:solidFill>
                  <a:cs typeface="+mn-ea"/>
                  <a:sym typeface="+mn-lt"/>
                </a:endParaRPr>
              </a:p>
            </p:txBody>
          </p:sp>
          <p:cxnSp>
            <p:nvCxnSpPr>
              <p:cNvPr id="41" name="直接连接符 50"/>
              <p:cNvCxnSpPr>
                <a:cxnSpLocks noChangeShapeType="1"/>
              </p:cNvCxnSpPr>
              <p:nvPr/>
            </p:nvCxnSpPr>
            <p:spPr bwMode="auto">
              <a:xfrm>
                <a:off x="-338" y="-424"/>
                <a:ext cx="1129235" cy="0"/>
              </a:xfrm>
              <a:prstGeom prst="line">
                <a:avLst/>
              </a:prstGeom>
              <a:noFill/>
              <a:ln w="22225" cap="rnd" cmpd="sng">
                <a:solidFill>
                  <a:schemeClr val="accent3"/>
                </a:solidFill>
                <a:round/>
                <a:headEnd/>
                <a:tailEnd/>
              </a:ln>
              <a:extLst>
                <a:ext uri="{909E8E84-426E-40DD-AFC4-6F175D3DCCD1}">
                  <a14:hiddenFill xmlns:a14="http://schemas.microsoft.com/office/drawing/2010/main">
                    <a:noFill/>
                  </a14:hiddenFill>
                </a:ext>
              </a:extLst>
            </p:spPr>
          </p:cxnSp>
        </p:grpSp>
        <p:sp>
          <p:nvSpPr>
            <p:cNvPr id="39" name="Freeform 320"/>
            <p:cNvSpPr>
              <a:spLocks noEditPoints="1"/>
            </p:cNvSpPr>
            <p:nvPr/>
          </p:nvSpPr>
          <p:spPr bwMode="auto">
            <a:xfrm>
              <a:off x="675110" y="415113"/>
              <a:ext cx="566616" cy="506104"/>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cxnSp>
        <p:nvCxnSpPr>
          <p:cNvPr id="44" name="直接连接符 53"/>
          <p:cNvCxnSpPr>
            <a:cxnSpLocks noChangeShapeType="1"/>
          </p:cNvCxnSpPr>
          <p:nvPr/>
        </p:nvCxnSpPr>
        <p:spPr bwMode="auto">
          <a:xfrm flipV="1">
            <a:off x="283418" y="2798582"/>
            <a:ext cx="8578752" cy="0"/>
          </a:xfrm>
          <a:prstGeom prst="line">
            <a:avLst/>
          </a:prstGeom>
          <a:noFill/>
          <a:ln w="12700" cmpd="sng">
            <a:solidFill>
              <a:schemeClr val="bg1"/>
            </a:solidFill>
            <a:prstDash val="dash"/>
            <a:round/>
            <a:headEnd/>
            <a:tailEnd/>
          </a:ln>
          <a:extLst>
            <a:ext uri="{909E8E84-426E-40DD-AFC4-6F175D3DCCD1}">
              <a14:hiddenFill xmlns:a14="http://schemas.microsoft.com/office/drawing/2010/main">
                <a:noFill/>
              </a14:hiddenFill>
            </a:ext>
          </a:extLst>
        </p:spPr>
      </p:cxnSp>
      <p:grpSp>
        <p:nvGrpSpPr>
          <p:cNvPr id="50" name="组合 49"/>
          <p:cNvGrpSpPr/>
          <p:nvPr/>
        </p:nvGrpSpPr>
        <p:grpSpPr>
          <a:xfrm>
            <a:off x="280052" y="242680"/>
            <a:ext cx="2792680" cy="338554"/>
            <a:chOff x="568442" y="319364"/>
            <a:chExt cx="3723575" cy="451406"/>
          </a:xfrm>
        </p:grpSpPr>
        <p:sp>
          <p:nvSpPr>
            <p:cNvPr id="5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52" name="等腰三角形 51"/>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3"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par>
                          <p:cTn id="26" fill="hold">
                            <p:stCondLst>
                              <p:cond delay="2500"/>
                            </p:stCondLst>
                            <p:childTnLst>
                              <p:par>
                                <p:cTn id="27" presetID="9"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ppt_w</p:attrName>
                                        </p:attrNameLst>
                                      </p:cBhvr>
                                      <p:tavLst>
                                        <p:tav tm="0">
                                          <p:val>
                                            <p:fltVal val="0"/>
                                          </p:val>
                                        </p:tav>
                                        <p:tav tm="100000">
                                          <p:val>
                                            <p:strVal val="#ppt_w"/>
                                          </p:val>
                                        </p:tav>
                                      </p:tavLst>
                                    </p:anim>
                                    <p:anim calcmode="lin" valueType="num">
                                      <p:cBhvr>
                                        <p:cTn id="34" dur="500" fill="hold"/>
                                        <p:tgtEl>
                                          <p:spTgt spid="19"/>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ssolve">
                                      <p:cBhvr>
                                        <p:cTn id="42" dur="500"/>
                                        <p:tgtEl>
                                          <p:spTgt spid="15"/>
                                        </p:tgtEl>
                                      </p:cBhvr>
                                    </p:animEffect>
                                  </p:childTnLst>
                                </p:cTn>
                              </p:par>
                            </p:childTnLst>
                          </p:cTn>
                        </p:par>
                        <p:par>
                          <p:cTn id="43" fill="hold">
                            <p:stCondLst>
                              <p:cond delay="4500"/>
                            </p:stCondLst>
                            <p:childTnLst>
                              <p:par>
                                <p:cTn id="44" presetID="23" presetClass="entr" presetSubtype="16"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childTnLst>
                          </p:cTn>
                        </p:par>
                        <p:par>
                          <p:cTn id="52" fill="hold">
                            <p:stCondLst>
                              <p:cond delay="5500"/>
                            </p:stCondLst>
                            <p:childTnLst>
                              <p:par>
                                <p:cTn id="53" presetID="9"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dissolve">
                                      <p:cBhvr>
                                        <p:cTn id="55" dur="500"/>
                                        <p:tgtEl>
                                          <p:spTgt spid="17"/>
                                        </p:tgtEl>
                                      </p:cBhvr>
                                    </p:animEffect>
                                  </p:childTnLst>
                                </p:cTn>
                              </p:par>
                            </p:childTnLst>
                          </p:cTn>
                        </p:par>
                        <p:par>
                          <p:cTn id="56" fill="hold">
                            <p:stCondLst>
                              <p:cond delay="6000"/>
                            </p:stCondLst>
                            <p:childTnLst>
                              <p:par>
                                <p:cTn id="57" presetID="16" presetClass="entr" presetSubtype="37" fill="hold"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barn(outVertical)">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77" y="2651965"/>
            <a:ext cx="7560839" cy="318361"/>
            <a:chOff x="534438" y="3368951"/>
            <a:chExt cx="10944224" cy="438144"/>
          </a:xfrm>
          <a:solidFill>
            <a:schemeClr val="accent1"/>
          </a:solidFill>
          <a:effectLst/>
        </p:grpSpPr>
        <p:sp>
          <p:nvSpPr>
            <p:cNvPr id="3" name="矩形 2"/>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4" name="组合 37"/>
            <p:cNvGrpSpPr/>
            <p:nvPr/>
          </p:nvGrpSpPr>
          <p:grpSpPr>
            <a:xfrm>
              <a:off x="534438" y="3368951"/>
              <a:ext cx="10944224" cy="438144"/>
              <a:chOff x="623889" y="3209927"/>
              <a:chExt cx="10944224" cy="438144"/>
            </a:xfrm>
            <a:grpFill/>
          </p:grpSpPr>
          <p:sp>
            <p:nvSpPr>
              <p:cNvPr id="5" name="矩形 4"/>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矩形 5"/>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矩形 6"/>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矩形 7"/>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矩形 8"/>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矩形 9"/>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等腰三角形 10"/>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cxnSp>
        <p:nvCxnSpPr>
          <p:cNvPr id="12" name="肘形连接符 47"/>
          <p:cNvCxnSpPr>
            <a:stCxn id="27" idx="3"/>
            <a:endCxn id="13" idx="1"/>
          </p:cNvCxnSpPr>
          <p:nvPr/>
        </p:nvCxnSpPr>
        <p:spPr>
          <a:xfrm rot="5400000" flipH="1" flipV="1">
            <a:off x="1102789" y="2137968"/>
            <a:ext cx="646309" cy="211705"/>
          </a:xfrm>
          <a:prstGeom prst="bentConnector2">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531795" y="1495619"/>
            <a:ext cx="1026279" cy="850092"/>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lumMod val="50000"/>
                  <a:lumOff val="50000"/>
                </a:schemeClr>
              </a:solidFill>
              <a:cs typeface="+mn-ea"/>
              <a:sym typeface="+mn-lt"/>
            </a:endParaRPr>
          </a:p>
        </p:txBody>
      </p:sp>
      <p:cxnSp>
        <p:nvCxnSpPr>
          <p:cNvPr id="14" name="肘形连接符 50"/>
          <p:cNvCxnSpPr>
            <a:stCxn id="33" idx="3"/>
            <a:endCxn id="15"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405523" y="1495619"/>
            <a:ext cx="1026279" cy="850092"/>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cxnSp>
        <p:nvCxnSpPr>
          <p:cNvPr id="16" name="肘形连接符 52"/>
          <p:cNvCxnSpPr>
            <a:stCxn id="39" idx="3"/>
            <a:endCxn id="17" idx="1"/>
          </p:cNvCxnSpPr>
          <p:nvPr/>
        </p:nvCxnSpPr>
        <p:spPr>
          <a:xfrm rot="5400000" flipH="1" flipV="1">
            <a:off x="4850245" y="2137968"/>
            <a:ext cx="646309" cy="211705"/>
          </a:xfrm>
          <a:prstGeom prst="bentConnector2">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279252" y="1495619"/>
            <a:ext cx="1026279" cy="850092"/>
          </a:xfrm>
          <a:prstGeom prst="rect">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cxnSp>
        <p:nvCxnSpPr>
          <p:cNvPr id="18" name="肘形连接符 55"/>
          <p:cNvCxnSpPr>
            <a:stCxn id="45" idx="3"/>
            <a:endCxn id="19"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152981" y="1495619"/>
            <a:ext cx="1026279" cy="850092"/>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cs typeface="+mn-ea"/>
              <a:sym typeface="+mn-lt"/>
            </a:endParaRPr>
          </a:p>
        </p:txBody>
      </p:sp>
      <p:cxnSp>
        <p:nvCxnSpPr>
          <p:cNvPr id="20" name="肘形连接符 60"/>
          <p:cNvCxnSpPr>
            <a:stCxn id="30" idx="0"/>
            <a:endCxn id="21" idx="1"/>
          </p:cNvCxnSpPr>
          <p:nvPr/>
        </p:nvCxnSpPr>
        <p:spPr>
          <a:xfrm rot="16200000" flipH="1">
            <a:off x="2002400" y="3313004"/>
            <a:ext cx="720815" cy="211705"/>
          </a:xfrm>
          <a:prstGeom prst="bentConnector2">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468660" y="3330596"/>
            <a:ext cx="1026279" cy="897338"/>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22" name="肘形连接符 69"/>
          <p:cNvCxnSpPr>
            <a:stCxn id="36" idx="0"/>
            <a:endCxn id="23"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342388" y="3330596"/>
            <a:ext cx="1026279" cy="897338"/>
          </a:xfrm>
          <a:prstGeom prst="rect">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24" name="肘形连接符 91"/>
          <p:cNvCxnSpPr>
            <a:stCxn id="42" idx="0"/>
            <a:endCxn id="25" idx="1"/>
          </p:cNvCxnSpPr>
          <p:nvPr/>
        </p:nvCxnSpPr>
        <p:spPr>
          <a:xfrm rot="16200000" flipH="1">
            <a:off x="5749857" y="3313005"/>
            <a:ext cx="720815" cy="211705"/>
          </a:xfrm>
          <a:prstGeom prst="bentConnector2">
            <a:avLst/>
          </a:prstGeom>
          <a:ln>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216116" y="3330596"/>
            <a:ext cx="1026279" cy="897338"/>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26" name="组合 25"/>
          <p:cNvGrpSpPr/>
          <p:nvPr/>
        </p:nvGrpSpPr>
        <p:grpSpPr>
          <a:xfrm>
            <a:off x="1103386" y="2566975"/>
            <a:ext cx="428410" cy="491476"/>
            <a:chOff x="1021600" y="2688962"/>
            <a:chExt cx="428410" cy="491476"/>
          </a:xfrm>
          <a:effectLst/>
        </p:grpSpPr>
        <p:sp>
          <p:nvSpPr>
            <p:cNvPr id="27" name="六边形 26"/>
            <p:cNvSpPr/>
            <p:nvPr/>
          </p:nvSpPr>
          <p:spPr>
            <a:xfrm rot="5400000">
              <a:off x="992566" y="2722995"/>
              <a:ext cx="491476" cy="423410"/>
            </a:xfrm>
            <a:prstGeom prst="hexagon">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28" name="文本框 33"/>
            <p:cNvSpPr txBox="1"/>
            <p:nvPr/>
          </p:nvSpPr>
          <p:spPr>
            <a:xfrm>
              <a:off x="1021600" y="2769733"/>
              <a:ext cx="428410" cy="307777"/>
            </a:xfrm>
            <a:prstGeom prst="rect">
              <a:avLst/>
            </a:prstGeom>
            <a:noFill/>
          </p:spPr>
          <p:txBody>
            <a:bodyPr wrap="square" rtlCol="0">
              <a:spAutoFit/>
            </a:bodyPr>
            <a:lstStyle/>
            <a:p>
              <a:r>
                <a:rPr lang="en-US" altLang="zh-CN" sz="1400" dirty="0" smtClean="0">
                  <a:solidFill>
                    <a:schemeClr val="bg1"/>
                  </a:solidFill>
                  <a:cs typeface="+mn-ea"/>
                  <a:sym typeface="+mn-lt"/>
                </a:rPr>
                <a:t>01</a:t>
              </a:r>
              <a:endParaRPr lang="en-US" altLang="zh-CN" sz="1400" dirty="0">
                <a:solidFill>
                  <a:schemeClr val="bg1"/>
                </a:solidFill>
                <a:cs typeface="+mn-ea"/>
                <a:sym typeface="+mn-lt"/>
              </a:endParaRPr>
            </a:p>
          </p:txBody>
        </p:sp>
      </p:grpSp>
      <p:grpSp>
        <p:nvGrpSpPr>
          <p:cNvPr id="29" name="组合 28"/>
          <p:cNvGrpSpPr/>
          <p:nvPr/>
        </p:nvGrpSpPr>
        <p:grpSpPr>
          <a:xfrm>
            <a:off x="2045249" y="2566975"/>
            <a:ext cx="437896" cy="491476"/>
            <a:chOff x="1963463" y="2688962"/>
            <a:chExt cx="437896" cy="491476"/>
          </a:xfrm>
          <a:effectLst/>
        </p:grpSpPr>
        <p:sp>
          <p:nvSpPr>
            <p:cNvPr id="30" name="六边形 29"/>
            <p:cNvSpPr/>
            <p:nvPr/>
          </p:nvSpPr>
          <p:spPr>
            <a:xfrm rot="5400000">
              <a:off x="1929430" y="2722995"/>
              <a:ext cx="491476" cy="423410"/>
            </a:xfrm>
            <a:prstGeom prst="hexagon">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31" name="文本框 33"/>
            <p:cNvSpPr txBox="1"/>
            <p:nvPr/>
          </p:nvSpPr>
          <p:spPr>
            <a:xfrm>
              <a:off x="1972949" y="2769733"/>
              <a:ext cx="428410" cy="307777"/>
            </a:xfrm>
            <a:prstGeom prst="rect">
              <a:avLst/>
            </a:prstGeom>
            <a:noFill/>
          </p:spPr>
          <p:txBody>
            <a:bodyPr wrap="square" rtlCol="0">
              <a:spAutoFit/>
            </a:bodyPr>
            <a:lstStyle/>
            <a:p>
              <a:r>
                <a:rPr lang="en-US" altLang="zh-CN" sz="1400" dirty="0" smtClean="0">
                  <a:solidFill>
                    <a:schemeClr val="bg1"/>
                  </a:solidFill>
                  <a:cs typeface="+mn-ea"/>
                  <a:sym typeface="+mn-lt"/>
                </a:rPr>
                <a:t>02</a:t>
              </a:r>
              <a:endParaRPr lang="en-US" altLang="zh-CN" sz="1400" dirty="0">
                <a:solidFill>
                  <a:schemeClr val="bg1"/>
                </a:solidFill>
                <a:cs typeface="+mn-ea"/>
                <a:sym typeface="+mn-lt"/>
              </a:endParaRPr>
            </a:p>
          </p:txBody>
        </p:sp>
      </p:grpSp>
      <p:grpSp>
        <p:nvGrpSpPr>
          <p:cNvPr id="32" name="组合 31"/>
          <p:cNvGrpSpPr/>
          <p:nvPr/>
        </p:nvGrpSpPr>
        <p:grpSpPr>
          <a:xfrm>
            <a:off x="2982113" y="2566975"/>
            <a:ext cx="428410" cy="491476"/>
            <a:chOff x="2900327" y="2688962"/>
            <a:chExt cx="428410" cy="491476"/>
          </a:xfrm>
          <a:effectLst/>
        </p:grpSpPr>
        <p:sp>
          <p:nvSpPr>
            <p:cNvPr id="33" name="六边形 32"/>
            <p:cNvSpPr/>
            <p:nvPr/>
          </p:nvSpPr>
          <p:spPr>
            <a:xfrm rot="5400000">
              <a:off x="2866294" y="2722995"/>
              <a:ext cx="491476" cy="423410"/>
            </a:xfrm>
            <a:prstGeom prst="hexagon">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34" name="文本框 33"/>
            <p:cNvSpPr txBox="1"/>
            <p:nvPr/>
          </p:nvSpPr>
          <p:spPr>
            <a:xfrm>
              <a:off x="2900327" y="2769733"/>
              <a:ext cx="428410" cy="307777"/>
            </a:xfrm>
            <a:prstGeom prst="rect">
              <a:avLst/>
            </a:prstGeom>
            <a:noFill/>
          </p:spPr>
          <p:txBody>
            <a:bodyPr wrap="square" rtlCol="0">
              <a:spAutoFit/>
            </a:bodyPr>
            <a:lstStyle/>
            <a:p>
              <a:r>
                <a:rPr lang="en-US" altLang="zh-CN" sz="1400" dirty="0" smtClean="0">
                  <a:solidFill>
                    <a:schemeClr val="bg1"/>
                  </a:solidFill>
                  <a:cs typeface="+mn-ea"/>
                  <a:sym typeface="+mn-lt"/>
                </a:rPr>
                <a:t>03</a:t>
              </a:r>
              <a:endParaRPr lang="en-US" altLang="zh-CN" sz="1400" dirty="0">
                <a:solidFill>
                  <a:schemeClr val="bg1"/>
                </a:solidFill>
                <a:cs typeface="+mn-ea"/>
                <a:sym typeface="+mn-lt"/>
              </a:endParaRPr>
            </a:p>
          </p:txBody>
        </p:sp>
      </p:grpSp>
      <p:grpSp>
        <p:nvGrpSpPr>
          <p:cNvPr id="35" name="组合 34"/>
          <p:cNvGrpSpPr/>
          <p:nvPr/>
        </p:nvGrpSpPr>
        <p:grpSpPr>
          <a:xfrm>
            <a:off x="3916477" y="2566975"/>
            <a:ext cx="428410" cy="491476"/>
            <a:chOff x="3834691" y="2688962"/>
            <a:chExt cx="428410" cy="491476"/>
          </a:xfrm>
          <a:effectLst/>
        </p:grpSpPr>
        <p:sp>
          <p:nvSpPr>
            <p:cNvPr id="36" name="六边形 35"/>
            <p:cNvSpPr/>
            <p:nvPr/>
          </p:nvSpPr>
          <p:spPr>
            <a:xfrm rot="5400000">
              <a:off x="3803158" y="2722995"/>
              <a:ext cx="491476" cy="423410"/>
            </a:xfrm>
            <a:prstGeom prst="hexagon">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37" name="文本框 33"/>
            <p:cNvSpPr txBox="1"/>
            <p:nvPr/>
          </p:nvSpPr>
          <p:spPr>
            <a:xfrm>
              <a:off x="3834691" y="2769733"/>
              <a:ext cx="428410" cy="307777"/>
            </a:xfrm>
            <a:prstGeom prst="rect">
              <a:avLst/>
            </a:prstGeom>
            <a:noFill/>
          </p:spPr>
          <p:txBody>
            <a:bodyPr wrap="square" rtlCol="0">
              <a:spAutoFit/>
            </a:bodyPr>
            <a:lstStyle/>
            <a:p>
              <a:r>
                <a:rPr lang="en-US" altLang="zh-CN" sz="1400" dirty="0" smtClean="0">
                  <a:solidFill>
                    <a:schemeClr val="bg1"/>
                  </a:solidFill>
                  <a:cs typeface="+mn-ea"/>
                  <a:sym typeface="+mn-lt"/>
                </a:rPr>
                <a:t>04</a:t>
              </a:r>
              <a:endParaRPr lang="en-US" altLang="zh-CN" sz="1400" dirty="0">
                <a:solidFill>
                  <a:schemeClr val="bg1"/>
                </a:solidFill>
                <a:cs typeface="+mn-ea"/>
                <a:sym typeface="+mn-lt"/>
              </a:endParaRPr>
            </a:p>
          </p:txBody>
        </p:sp>
      </p:grpSp>
      <p:grpSp>
        <p:nvGrpSpPr>
          <p:cNvPr id="38" name="组合 37"/>
          <p:cNvGrpSpPr/>
          <p:nvPr/>
        </p:nvGrpSpPr>
        <p:grpSpPr>
          <a:xfrm>
            <a:off x="4855841" y="2566975"/>
            <a:ext cx="428410" cy="491476"/>
            <a:chOff x="4774055" y="2688962"/>
            <a:chExt cx="428410" cy="491476"/>
          </a:xfrm>
          <a:effectLst/>
        </p:grpSpPr>
        <p:sp>
          <p:nvSpPr>
            <p:cNvPr id="39" name="六边形 38"/>
            <p:cNvSpPr/>
            <p:nvPr/>
          </p:nvSpPr>
          <p:spPr>
            <a:xfrm rot="5400000">
              <a:off x="4740022" y="2722995"/>
              <a:ext cx="491476" cy="423410"/>
            </a:xfrm>
            <a:prstGeom prst="hexagon">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40" name="文本框 33"/>
            <p:cNvSpPr txBox="1"/>
            <p:nvPr/>
          </p:nvSpPr>
          <p:spPr>
            <a:xfrm>
              <a:off x="4774055" y="2769733"/>
              <a:ext cx="428410" cy="307777"/>
            </a:xfrm>
            <a:prstGeom prst="rect">
              <a:avLst/>
            </a:prstGeom>
            <a:noFill/>
          </p:spPr>
          <p:txBody>
            <a:bodyPr wrap="square" rtlCol="0">
              <a:spAutoFit/>
            </a:bodyPr>
            <a:lstStyle/>
            <a:p>
              <a:r>
                <a:rPr lang="en-US" altLang="zh-CN" sz="1400" dirty="0" smtClean="0">
                  <a:solidFill>
                    <a:schemeClr val="bg1"/>
                  </a:solidFill>
                  <a:cs typeface="+mn-ea"/>
                  <a:sym typeface="+mn-lt"/>
                </a:rPr>
                <a:t>05</a:t>
              </a:r>
              <a:endParaRPr lang="en-US" altLang="zh-CN" sz="1400" dirty="0">
                <a:solidFill>
                  <a:schemeClr val="bg1"/>
                </a:solidFill>
                <a:cs typeface="+mn-ea"/>
                <a:sym typeface="+mn-lt"/>
              </a:endParaRPr>
            </a:p>
          </p:txBody>
        </p:sp>
      </p:grpSp>
      <p:grpSp>
        <p:nvGrpSpPr>
          <p:cNvPr id="41" name="组合 40"/>
          <p:cNvGrpSpPr/>
          <p:nvPr/>
        </p:nvGrpSpPr>
        <p:grpSpPr>
          <a:xfrm>
            <a:off x="5792706" y="2566975"/>
            <a:ext cx="428410" cy="491476"/>
            <a:chOff x="5710920" y="2688962"/>
            <a:chExt cx="428410" cy="491476"/>
          </a:xfrm>
          <a:effectLst/>
        </p:grpSpPr>
        <p:sp>
          <p:nvSpPr>
            <p:cNvPr id="42" name="六边形 41"/>
            <p:cNvSpPr/>
            <p:nvPr/>
          </p:nvSpPr>
          <p:spPr>
            <a:xfrm rot="5400000">
              <a:off x="5676887" y="2722995"/>
              <a:ext cx="491476" cy="423410"/>
            </a:xfrm>
            <a:prstGeom prst="hexagon">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43" name="文本框 33"/>
            <p:cNvSpPr txBox="1"/>
            <p:nvPr/>
          </p:nvSpPr>
          <p:spPr>
            <a:xfrm>
              <a:off x="5710920" y="2769733"/>
              <a:ext cx="428410" cy="307777"/>
            </a:xfrm>
            <a:prstGeom prst="rect">
              <a:avLst/>
            </a:prstGeom>
            <a:noFill/>
          </p:spPr>
          <p:txBody>
            <a:bodyPr wrap="square" rtlCol="0">
              <a:spAutoFit/>
            </a:bodyPr>
            <a:lstStyle/>
            <a:p>
              <a:r>
                <a:rPr lang="en-US" altLang="zh-CN" sz="1400" dirty="0" smtClean="0">
                  <a:solidFill>
                    <a:schemeClr val="bg1"/>
                  </a:solidFill>
                  <a:cs typeface="+mn-ea"/>
                  <a:sym typeface="+mn-lt"/>
                </a:rPr>
                <a:t>06</a:t>
              </a:r>
              <a:endParaRPr lang="en-US" altLang="zh-CN" sz="1400" dirty="0">
                <a:solidFill>
                  <a:schemeClr val="bg1"/>
                </a:solidFill>
                <a:cs typeface="+mn-ea"/>
                <a:sym typeface="+mn-lt"/>
              </a:endParaRPr>
            </a:p>
          </p:txBody>
        </p:sp>
      </p:grpSp>
      <p:grpSp>
        <p:nvGrpSpPr>
          <p:cNvPr id="44" name="组合 43"/>
          <p:cNvGrpSpPr/>
          <p:nvPr/>
        </p:nvGrpSpPr>
        <p:grpSpPr>
          <a:xfrm>
            <a:off x="6727069" y="2566976"/>
            <a:ext cx="428410" cy="491476"/>
            <a:chOff x="6645283" y="2688963"/>
            <a:chExt cx="428410" cy="491476"/>
          </a:xfrm>
          <a:effectLst/>
        </p:grpSpPr>
        <p:sp>
          <p:nvSpPr>
            <p:cNvPr id="45" name="六边形 44"/>
            <p:cNvSpPr/>
            <p:nvPr/>
          </p:nvSpPr>
          <p:spPr>
            <a:xfrm rot="5400000">
              <a:off x="6613750" y="2722996"/>
              <a:ext cx="491476" cy="423409"/>
            </a:xfrm>
            <a:prstGeom prst="hexagon">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cs typeface="+mn-ea"/>
                <a:sym typeface="+mn-lt"/>
              </a:endParaRPr>
            </a:p>
          </p:txBody>
        </p:sp>
        <p:sp>
          <p:nvSpPr>
            <p:cNvPr id="46" name="文本框 33"/>
            <p:cNvSpPr txBox="1"/>
            <p:nvPr/>
          </p:nvSpPr>
          <p:spPr>
            <a:xfrm>
              <a:off x="6645283" y="2769733"/>
              <a:ext cx="428410" cy="307777"/>
            </a:xfrm>
            <a:prstGeom prst="rect">
              <a:avLst/>
            </a:prstGeom>
            <a:noFill/>
          </p:spPr>
          <p:txBody>
            <a:bodyPr wrap="square" rtlCol="0">
              <a:spAutoFit/>
            </a:bodyPr>
            <a:lstStyle/>
            <a:p>
              <a:r>
                <a:rPr lang="en-US" altLang="zh-CN" sz="1400" dirty="0" smtClean="0">
                  <a:solidFill>
                    <a:schemeClr val="bg1"/>
                  </a:solidFill>
                  <a:cs typeface="+mn-ea"/>
                  <a:sym typeface="+mn-lt"/>
                </a:rPr>
                <a:t>07</a:t>
              </a:r>
              <a:endParaRPr lang="en-US" altLang="zh-CN" sz="1400" dirty="0">
                <a:solidFill>
                  <a:schemeClr val="bg1"/>
                </a:solidFill>
                <a:cs typeface="+mn-ea"/>
                <a:sym typeface="+mn-lt"/>
              </a:endParaRPr>
            </a:p>
          </p:txBody>
        </p:sp>
      </p:grpSp>
      <p:sp>
        <p:nvSpPr>
          <p:cNvPr id="47" name="文本框 33"/>
          <p:cNvSpPr txBox="1"/>
          <p:nvPr/>
        </p:nvSpPr>
        <p:spPr>
          <a:xfrm>
            <a:off x="1600436" y="1610818"/>
            <a:ext cx="911918" cy="507831"/>
          </a:xfrm>
          <a:prstGeom prst="rect">
            <a:avLst/>
          </a:prstGeom>
          <a:noFill/>
          <a:effectLst/>
        </p:spPr>
        <p:txBody>
          <a:bodyPr wrap="square" rtlCol="0">
            <a:spAutoFit/>
          </a:bodyPr>
          <a:lstStyle/>
          <a:p>
            <a:r>
              <a:rPr lang="zh-CN" altLang="en-US" sz="900" dirty="0">
                <a:solidFill>
                  <a:schemeClr val="bg1"/>
                </a:solidFill>
                <a:cs typeface="+mn-ea"/>
                <a:sym typeface="+mn-lt"/>
              </a:rPr>
              <a:t>单击此处添加文本单击此处</a:t>
            </a:r>
            <a:r>
              <a:rPr lang="zh-CN" altLang="en-US" sz="900" dirty="0" smtClean="0">
                <a:solidFill>
                  <a:schemeClr val="bg1"/>
                </a:solidFill>
                <a:cs typeface="+mn-ea"/>
                <a:sym typeface="+mn-lt"/>
              </a:rPr>
              <a:t>添加单</a:t>
            </a:r>
            <a:endParaRPr lang="en-US" altLang="zh-CN" sz="900" dirty="0">
              <a:solidFill>
                <a:schemeClr val="bg1"/>
              </a:solidFill>
              <a:cs typeface="+mn-ea"/>
              <a:sym typeface="+mn-lt"/>
            </a:endParaRPr>
          </a:p>
        </p:txBody>
      </p:sp>
      <p:sp>
        <p:nvSpPr>
          <p:cNvPr id="48" name="文本框 33"/>
          <p:cNvSpPr txBox="1"/>
          <p:nvPr/>
        </p:nvSpPr>
        <p:spPr>
          <a:xfrm>
            <a:off x="3463018" y="1610818"/>
            <a:ext cx="911918" cy="507831"/>
          </a:xfrm>
          <a:prstGeom prst="rect">
            <a:avLst/>
          </a:prstGeom>
          <a:noFill/>
          <a:effectLst/>
        </p:spPr>
        <p:txBody>
          <a:bodyPr wrap="square" rtlCol="0">
            <a:spAutoFit/>
          </a:bodyPr>
          <a:lstStyle/>
          <a:p>
            <a:r>
              <a:rPr lang="zh-CN" altLang="en-US" sz="900" dirty="0">
                <a:solidFill>
                  <a:schemeClr val="bg1"/>
                </a:solidFill>
                <a:cs typeface="+mn-ea"/>
                <a:sym typeface="+mn-lt"/>
              </a:rPr>
              <a:t>单击此处添加文本单击此处</a:t>
            </a:r>
            <a:r>
              <a:rPr lang="zh-CN" altLang="en-US" sz="900" dirty="0" smtClean="0">
                <a:solidFill>
                  <a:schemeClr val="bg1"/>
                </a:solidFill>
                <a:cs typeface="+mn-ea"/>
                <a:sym typeface="+mn-lt"/>
              </a:rPr>
              <a:t>添加单</a:t>
            </a:r>
            <a:endParaRPr lang="en-US" altLang="zh-CN" sz="900" dirty="0">
              <a:solidFill>
                <a:schemeClr val="bg1"/>
              </a:solidFill>
              <a:cs typeface="+mn-ea"/>
              <a:sym typeface="+mn-lt"/>
            </a:endParaRPr>
          </a:p>
        </p:txBody>
      </p:sp>
      <p:sp>
        <p:nvSpPr>
          <p:cNvPr id="49" name="文本框 33"/>
          <p:cNvSpPr txBox="1"/>
          <p:nvPr/>
        </p:nvSpPr>
        <p:spPr>
          <a:xfrm>
            <a:off x="5368667" y="1610818"/>
            <a:ext cx="911918" cy="507831"/>
          </a:xfrm>
          <a:prstGeom prst="rect">
            <a:avLst/>
          </a:prstGeom>
          <a:noFill/>
          <a:effectLst/>
        </p:spPr>
        <p:txBody>
          <a:bodyPr wrap="square" rtlCol="0">
            <a:spAutoFit/>
          </a:bodyPr>
          <a:lstStyle/>
          <a:p>
            <a:r>
              <a:rPr lang="zh-CN" altLang="en-US" sz="900" dirty="0">
                <a:solidFill>
                  <a:schemeClr val="bg1"/>
                </a:solidFill>
                <a:cs typeface="+mn-ea"/>
                <a:sym typeface="+mn-lt"/>
              </a:rPr>
              <a:t>单击此处添加文本单击此处</a:t>
            </a:r>
            <a:r>
              <a:rPr lang="zh-CN" altLang="en-US" sz="900" dirty="0" smtClean="0">
                <a:solidFill>
                  <a:schemeClr val="bg1"/>
                </a:solidFill>
                <a:cs typeface="+mn-ea"/>
                <a:sym typeface="+mn-lt"/>
              </a:rPr>
              <a:t>添加单</a:t>
            </a:r>
            <a:endParaRPr lang="en-US" altLang="zh-CN" sz="900" dirty="0">
              <a:solidFill>
                <a:schemeClr val="bg1"/>
              </a:solidFill>
              <a:cs typeface="+mn-ea"/>
              <a:sym typeface="+mn-lt"/>
            </a:endParaRPr>
          </a:p>
        </p:txBody>
      </p:sp>
      <p:sp>
        <p:nvSpPr>
          <p:cNvPr id="50" name="文本框 33"/>
          <p:cNvSpPr txBox="1"/>
          <p:nvPr/>
        </p:nvSpPr>
        <p:spPr>
          <a:xfrm>
            <a:off x="7217428" y="1610818"/>
            <a:ext cx="911918" cy="507831"/>
          </a:xfrm>
          <a:prstGeom prst="rect">
            <a:avLst/>
          </a:prstGeom>
          <a:noFill/>
          <a:effectLst/>
        </p:spPr>
        <p:txBody>
          <a:bodyPr wrap="square" rtlCol="0">
            <a:spAutoFit/>
          </a:bodyPr>
          <a:lstStyle/>
          <a:p>
            <a:r>
              <a:rPr lang="zh-CN" altLang="en-US" sz="900" dirty="0">
                <a:solidFill>
                  <a:schemeClr val="bg1"/>
                </a:solidFill>
                <a:cs typeface="+mn-ea"/>
                <a:sym typeface="+mn-lt"/>
              </a:rPr>
              <a:t>单击此处添加文本单击此处</a:t>
            </a:r>
            <a:r>
              <a:rPr lang="zh-CN" altLang="en-US" sz="900" dirty="0" smtClean="0">
                <a:solidFill>
                  <a:schemeClr val="bg1"/>
                </a:solidFill>
                <a:cs typeface="+mn-ea"/>
                <a:sym typeface="+mn-lt"/>
              </a:rPr>
              <a:t>添加单</a:t>
            </a:r>
            <a:endParaRPr lang="en-US" altLang="zh-CN" sz="900" dirty="0">
              <a:solidFill>
                <a:schemeClr val="bg1"/>
              </a:solidFill>
              <a:cs typeface="+mn-ea"/>
              <a:sym typeface="+mn-lt"/>
            </a:endParaRPr>
          </a:p>
        </p:txBody>
      </p:sp>
      <p:sp>
        <p:nvSpPr>
          <p:cNvPr id="51" name="文本框 33"/>
          <p:cNvSpPr txBox="1"/>
          <p:nvPr/>
        </p:nvSpPr>
        <p:spPr>
          <a:xfrm>
            <a:off x="2533774" y="3525349"/>
            <a:ext cx="911918" cy="507831"/>
          </a:xfrm>
          <a:prstGeom prst="rect">
            <a:avLst/>
          </a:prstGeom>
          <a:noFill/>
          <a:effectLst/>
        </p:spPr>
        <p:txBody>
          <a:bodyPr wrap="square" rtlCol="0">
            <a:spAutoFit/>
          </a:bodyPr>
          <a:lstStyle/>
          <a:p>
            <a:r>
              <a:rPr lang="zh-CN" altLang="en-US" sz="900" dirty="0">
                <a:solidFill>
                  <a:schemeClr val="bg1"/>
                </a:solidFill>
                <a:cs typeface="+mn-ea"/>
                <a:sym typeface="+mn-lt"/>
              </a:rPr>
              <a:t>单击此处添加文本单击此处</a:t>
            </a:r>
            <a:r>
              <a:rPr lang="zh-CN" altLang="en-US" sz="900" dirty="0" smtClean="0">
                <a:solidFill>
                  <a:schemeClr val="bg1"/>
                </a:solidFill>
                <a:cs typeface="+mn-ea"/>
                <a:sym typeface="+mn-lt"/>
              </a:rPr>
              <a:t>添加单</a:t>
            </a:r>
            <a:endParaRPr lang="en-US" altLang="zh-CN" sz="900" dirty="0">
              <a:solidFill>
                <a:schemeClr val="bg1"/>
              </a:solidFill>
              <a:cs typeface="+mn-ea"/>
              <a:sym typeface="+mn-lt"/>
            </a:endParaRPr>
          </a:p>
        </p:txBody>
      </p:sp>
      <p:sp>
        <p:nvSpPr>
          <p:cNvPr id="52" name="文本框 33"/>
          <p:cNvSpPr txBox="1"/>
          <p:nvPr/>
        </p:nvSpPr>
        <p:spPr>
          <a:xfrm>
            <a:off x="4439423" y="3525349"/>
            <a:ext cx="911918" cy="507831"/>
          </a:xfrm>
          <a:prstGeom prst="rect">
            <a:avLst/>
          </a:prstGeom>
          <a:noFill/>
          <a:effectLst/>
        </p:spPr>
        <p:txBody>
          <a:bodyPr wrap="square" rtlCol="0">
            <a:spAutoFit/>
          </a:bodyPr>
          <a:lstStyle/>
          <a:p>
            <a:r>
              <a:rPr lang="zh-CN" altLang="en-US" sz="900" dirty="0">
                <a:solidFill>
                  <a:schemeClr val="bg1"/>
                </a:solidFill>
                <a:cs typeface="+mn-ea"/>
                <a:sym typeface="+mn-lt"/>
              </a:rPr>
              <a:t>单击此处添加文本单击此处</a:t>
            </a:r>
            <a:r>
              <a:rPr lang="zh-CN" altLang="en-US" sz="900" dirty="0" smtClean="0">
                <a:solidFill>
                  <a:schemeClr val="bg1"/>
                </a:solidFill>
                <a:cs typeface="+mn-ea"/>
                <a:sym typeface="+mn-lt"/>
              </a:rPr>
              <a:t>添加单</a:t>
            </a:r>
            <a:endParaRPr lang="en-US" altLang="zh-CN" sz="900" dirty="0">
              <a:solidFill>
                <a:schemeClr val="bg1"/>
              </a:solidFill>
              <a:cs typeface="+mn-ea"/>
              <a:sym typeface="+mn-lt"/>
            </a:endParaRPr>
          </a:p>
        </p:txBody>
      </p:sp>
      <p:sp>
        <p:nvSpPr>
          <p:cNvPr id="53" name="文本框 33"/>
          <p:cNvSpPr txBox="1"/>
          <p:nvPr/>
        </p:nvSpPr>
        <p:spPr>
          <a:xfrm>
            <a:off x="6288184" y="3525349"/>
            <a:ext cx="911918" cy="507831"/>
          </a:xfrm>
          <a:prstGeom prst="rect">
            <a:avLst/>
          </a:prstGeom>
          <a:noFill/>
          <a:effectLst/>
        </p:spPr>
        <p:txBody>
          <a:bodyPr wrap="square" rtlCol="0">
            <a:spAutoFit/>
          </a:bodyPr>
          <a:lstStyle/>
          <a:p>
            <a:r>
              <a:rPr lang="zh-CN" altLang="en-US" sz="900" dirty="0">
                <a:solidFill>
                  <a:schemeClr val="bg1"/>
                </a:solidFill>
                <a:cs typeface="+mn-ea"/>
                <a:sym typeface="+mn-lt"/>
              </a:rPr>
              <a:t>单击此处添加文本单击此处</a:t>
            </a:r>
            <a:r>
              <a:rPr lang="zh-CN" altLang="en-US" sz="900" dirty="0" smtClean="0">
                <a:solidFill>
                  <a:schemeClr val="bg1"/>
                </a:solidFill>
                <a:cs typeface="+mn-ea"/>
                <a:sym typeface="+mn-lt"/>
              </a:rPr>
              <a:t>添加单</a:t>
            </a:r>
            <a:endParaRPr lang="en-US" altLang="zh-CN" sz="900" dirty="0">
              <a:solidFill>
                <a:schemeClr val="bg1"/>
              </a:solidFill>
              <a:cs typeface="+mn-ea"/>
              <a:sym typeface="+mn-lt"/>
            </a:endParaRPr>
          </a:p>
        </p:txBody>
      </p:sp>
      <p:grpSp>
        <p:nvGrpSpPr>
          <p:cNvPr id="54" name="组合 53"/>
          <p:cNvGrpSpPr/>
          <p:nvPr/>
        </p:nvGrpSpPr>
        <p:grpSpPr>
          <a:xfrm>
            <a:off x="280052" y="242680"/>
            <a:ext cx="2792680" cy="338554"/>
            <a:chOff x="568442" y="319364"/>
            <a:chExt cx="3723575" cy="451406"/>
          </a:xfrm>
        </p:grpSpPr>
        <p:sp>
          <p:nvSpPr>
            <p:cNvPr id="5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56" name="等腰三角形 55"/>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7"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par>
                                <p:cTn id="16" presetID="53" presetClass="entr" presetSubtype="16"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Effect transition="in" filter="fade">
                                      <p:cBhvr>
                                        <p:cTn id="35" dur="500"/>
                                        <p:tgtEl>
                                          <p:spTgt spid="38"/>
                                        </p:tgtEl>
                                      </p:cBhvr>
                                    </p:animEffect>
                                  </p:childTnLst>
                                </p:cTn>
                              </p:par>
                              <p:par>
                                <p:cTn id="36" presetID="53" presetClass="entr" presetSubtype="16"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500" fill="hold"/>
                                        <p:tgtEl>
                                          <p:spTgt spid="41"/>
                                        </p:tgtEl>
                                        <p:attrNameLst>
                                          <p:attrName>ppt_w</p:attrName>
                                        </p:attrNameLst>
                                      </p:cBhvr>
                                      <p:tavLst>
                                        <p:tav tm="0">
                                          <p:val>
                                            <p:fltVal val="0"/>
                                          </p:val>
                                        </p:tav>
                                        <p:tav tm="100000">
                                          <p:val>
                                            <p:strVal val="#ppt_w"/>
                                          </p:val>
                                        </p:tav>
                                      </p:tavLst>
                                    </p:anim>
                                    <p:anim calcmode="lin" valueType="num">
                                      <p:cBhvr>
                                        <p:cTn id="39" dur="500" fill="hold"/>
                                        <p:tgtEl>
                                          <p:spTgt spid="41"/>
                                        </p:tgtEl>
                                        <p:attrNameLst>
                                          <p:attrName>ppt_h</p:attrName>
                                        </p:attrNameLst>
                                      </p:cBhvr>
                                      <p:tavLst>
                                        <p:tav tm="0">
                                          <p:val>
                                            <p:fltVal val="0"/>
                                          </p:val>
                                        </p:tav>
                                        <p:tav tm="100000">
                                          <p:val>
                                            <p:strVal val="#ppt_h"/>
                                          </p:val>
                                        </p:tav>
                                      </p:tavLst>
                                    </p:anim>
                                    <p:animEffect transition="in" filter="fade">
                                      <p:cBhvr>
                                        <p:cTn id="40" dur="500"/>
                                        <p:tgtEl>
                                          <p:spTgt spid="41"/>
                                        </p:tgtEl>
                                      </p:cBhvr>
                                    </p:animEffect>
                                  </p:childTnLst>
                                </p:cTn>
                              </p:par>
                              <p:par>
                                <p:cTn id="41" presetID="53" presetClass="entr" presetSubtype="16"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1000"/>
                                        <p:tgtEl>
                                          <p:spTgt spid="19"/>
                                        </p:tgtEl>
                                      </p:cBhvr>
                                    </p:animEffect>
                                    <p:anim calcmode="lin" valueType="num">
                                      <p:cBhvr>
                                        <p:cTn id="66" dur="1000" fill="hold"/>
                                        <p:tgtEl>
                                          <p:spTgt spid="19"/>
                                        </p:tgtEl>
                                        <p:attrNameLst>
                                          <p:attrName>ppt_x</p:attrName>
                                        </p:attrNameLst>
                                      </p:cBhvr>
                                      <p:tavLst>
                                        <p:tav tm="0">
                                          <p:val>
                                            <p:strVal val="#ppt_x"/>
                                          </p:val>
                                        </p:tav>
                                        <p:tav tm="100000">
                                          <p:val>
                                            <p:strVal val="#ppt_x"/>
                                          </p:val>
                                        </p:tav>
                                      </p:tavLst>
                                    </p:anim>
                                    <p:anim calcmode="lin" valueType="num">
                                      <p:cBhvr>
                                        <p:cTn id="67" dur="1000" fill="hold"/>
                                        <p:tgtEl>
                                          <p:spTgt spid="1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1000"/>
                                        <p:tgtEl>
                                          <p:spTgt spid="47"/>
                                        </p:tgtEl>
                                      </p:cBhvr>
                                    </p:animEffect>
                                    <p:anim calcmode="lin" valueType="num">
                                      <p:cBhvr>
                                        <p:cTn id="71" dur="1000" fill="hold"/>
                                        <p:tgtEl>
                                          <p:spTgt spid="47"/>
                                        </p:tgtEl>
                                        <p:attrNameLst>
                                          <p:attrName>ppt_x</p:attrName>
                                        </p:attrNameLst>
                                      </p:cBhvr>
                                      <p:tavLst>
                                        <p:tav tm="0">
                                          <p:val>
                                            <p:strVal val="#ppt_x"/>
                                          </p:val>
                                        </p:tav>
                                        <p:tav tm="100000">
                                          <p:val>
                                            <p:strVal val="#ppt_x"/>
                                          </p:val>
                                        </p:tav>
                                      </p:tavLst>
                                    </p:anim>
                                    <p:anim calcmode="lin" valueType="num">
                                      <p:cBhvr>
                                        <p:cTn id="72" dur="1000" fill="hold"/>
                                        <p:tgtEl>
                                          <p:spTgt spid="47"/>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1000"/>
                                        <p:tgtEl>
                                          <p:spTgt spid="48"/>
                                        </p:tgtEl>
                                      </p:cBhvr>
                                    </p:animEffect>
                                    <p:anim calcmode="lin" valueType="num">
                                      <p:cBhvr>
                                        <p:cTn id="76" dur="1000" fill="hold"/>
                                        <p:tgtEl>
                                          <p:spTgt spid="48"/>
                                        </p:tgtEl>
                                        <p:attrNameLst>
                                          <p:attrName>ppt_x</p:attrName>
                                        </p:attrNameLst>
                                      </p:cBhvr>
                                      <p:tavLst>
                                        <p:tav tm="0">
                                          <p:val>
                                            <p:strVal val="#ppt_x"/>
                                          </p:val>
                                        </p:tav>
                                        <p:tav tm="100000">
                                          <p:val>
                                            <p:strVal val="#ppt_x"/>
                                          </p:val>
                                        </p:tav>
                                      </p:tavLst>
                                    </p:anim>
                                    <p:anim calcmode="lin" valueType="num">
                                      <p:cBhvr>
                                        <p:cTn id="77" dur="1000" fill="hold"/>
                                        <p:tgtEl>
                                          <p:spTgt spid="4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1000"/>
                                        <p:tgtEl>
                                          <p:spTgt spid="49"/>
                                        </p:tgtEl>
                                      </p:cBhvr>
                                    </p:animEffect>
                                    <p:anim calcmode="lin" valueType="num">
                                      <p:cBhvr>
                                        <p:cTn id="81" dur="1000" fill="hold"/>
                                        <p:tgtEl>
                                          <p:spTgt spid="49"/>
                                        </p:tgtEl>
                                        <p:attrNameLst>
                                          <p:attrName>ppt_x</p:attrName>
                                        </p:attrNameLst>
                                      </p:cBhvr>
                                      <p:tavLst>
                                        <p:tav tm="0">
                                          <p:val>
                                            <p:strVal val="#ppt_x"/>
                                          </p:val>
                                        </p:tav>
                                        <p:tav tm="100000">
                                          <p:val>
                                            <p:strVal val="#ppt_x"/>
                                          </p:val>
                                        </p:tav>
                                      </p:tavLst>
                                    </p:anim>
                                    <p:anim calcmode="lin" valueType="num">
                                      <p:cBhvr>
                                        <p:cTn id="82" dur="1000" fill="hold"/>
                                        <p:tgtEl>
                                          <p:spTgt spid="49"/>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fade">
                                      <p:cBhvr>
                                        <p:cTn id="85" dur="1000"/>
                                        <p:tgtEl>
                                          <p:spTgt spid="50"/>
                                        </p:tgtEl>
                                      </p:cBhvr>
                                    </p:animEffect>
                                    <p:anim calcmode="lin" valueType="num">
                                      <p:cBhvr>
                                        <p:cTn id="86" dur="1000" fill="hold"/>
                                        <p:tgtEl>
                                          <p:spTgt spid="50"/>
                                        </p:tgtEl>
                                        <p:attrNameLst>
                                          <p:attrName>ppt_x</p:attrName>
                                        </p:attrNameLst>
                                      </p:cBhvr>
                                      <p:tavLst>
                                        <p:tav tm="0">
                                          <p:val>
                                            <p:strVal val="#ppt_x"/>
                                          </p:val>
                                        </p:tav>
                                        <p:tav tm="100000">
                                          <p:val>
                                            <p:strVal val="#ppt_x"/>
                                          </p:val>
                                        </p:tav>
                                      </p:tavLst>
                                    </p:anim>
                                    <p:anim calcmode="lin" valueType="num">
                                      <p:cBhvr>
                                        <p:cTn id="87" dur="1000" fill="hold"/>
                                        <p:tgtEl>
                                          <p:spTgt spid="50"/>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2"/>
                                        </p:tgtEl>
                                        <p:attrNameLst>
                                          <p:attrName>style.visibility</p:attrName>
                                        </p:attrNameLst>
                                      </p:cBhvr>
                                      <p:to>
                                        <p:strVal val="visible"/>
                                      </p:to>
                                    </p:set>
                                    <p:animEffect transition="in" filter="fade">
                                      <p:cBhvr>
                                        <p:cTn id="95" dur="1000"/>
                                        <p:tgtEl>
                                          <p:spTgt spid="12"/>
                                        </p:tgtEl>
                                      </p:cBhvr>
                                    </p:animEffect>
                                    <p:anim calcmode="lin" valueType="num">
                                      <p:cBhvr>
                                        <p:cTn id="96" dur="1000" fill="hold"/>
                                        <p:tgtEl>
                                          <p:spTgt spid="12"/>
                                        </p:tgtEl>
                                        <p:attrNameLst>
                                          <p:attrName>ppt_x</p:attrName>
                                        </p:attrNameLst>
                                      </p:cBhvr>
                                      <p:tavLst>
                                        <p:tav tm="0">
                                          <p:val>
                                            <p:strVal val="#ppt_x"/>
                                          </p:val>
                                        </p:tav>
                                        <p:tav tm="100000">
                                          <p:val>
                                            <p:strVal val="#ppt_x"/>
                                          </p:val>
                                        </p:tav>
                                      </p:tavLst>
                                    </p:anim>
                                    <p:anim calcmode="lin" valueType="num">
                                      <p:cBhvr>
                                        <p:cTn id="97" dur="1000" fill="hold"/>
                                        <p:tgtEl>
                                          <p:spTgt spid="12"/>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1000"/>
                                        <p:tgtEl>
                                          <p:spTgt spid="16"/>
                                        </p:tgtEl>
                                      </p:cBhvr>
                                    </p:animEffect>
                                    <p:anim calcmode="lin" valueType="num">
                                      <p:cBhvr>
                                        <p:cTn id="101" dur="1000" fill="hold"/>
                                        <p:tgtEl>
                                          <p:spTgt spid="16"/>
                                        </p:tgtEl>
                                        <p:attrNameLst>
                                          <p:attrName>ppt_x</p:attrName>
                                        </p:attrNameLst>
                                      </p:cBhvr>
                                      <p:tavLst>
                                        <p:tav tm="0">
                                          <p:val>
                                            <p:strVal val="#ppt_x"/>
                                          </p:val>
                                        </p:tav>
                                        <p:tav tm="100000">
                                          <p:val>
                                            <p:strVal val="#ppt_x"/>
                                          </p:val>
                                        </p:tav>
                                      </p:tavLst>
                                    </p:anim>
                                    <p:anim calcmode="lin" valueType="num">
                                      <p:cBhvr>
                                        <p:cTn id="102" dur="1000" fill="hold"/>
                                        <p:tgtEl>
                                          <p:spTgt spid="16"/>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1000"/>
                                        <p:tgtEl>
                                          <p:spTgt spid="18"/>
                                        </p:tgtEl>
                                      </p:cBhvr>
                                    </p:animEffect>
                                    <p:anim calcmode="lin" valueType="num">
                                      <p:cBhvr>
                                        <p:cTn id="106" dur="1000" fill="hold"/>
                                        <p:tgtEl>
                                          <p:spTgt spid="18"/>
                                        </p:tgtEl>
                                        <p:attrNameLst>
                                          <p:attrName>ppt_x</p:attrName>
                                        </p:attrNameLst>
                                      </p:cBhvr>
                                      <p:tavLst>
                                        <p:tav tm="0">
                                          <p:val>
                                            <p:strVal val="#ppt_x"/>
                                          </p:val>
                                        </p:tav>
                                        <p:tav tm="100000">
                                          <p:val>
                                            <p:strVal val="#ppt_x"/>
                                          </p:val>
                                        </p:tav>
                                      </p:tavLst>
                                    </p:anim>
                                    <p:anim calcmode="lin" valueType="num">
                                      <p:cBhvr>
                                        <p:cTn id="10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1000"/>
                                        <p:tgtEl>
                                          <p:spTgt spid="21"/>
                                        </p:tgtEl>
                                      </p:cBhvr>
                                    </p:animEffect>
                                    <p:anim calcmode="lin" valueType="num">
                                      <p:cBhvr>
                                        <p:cTn id="113" dur="1000" fill="hold"/>
                                        <p:tgtEl>
                                          <p:spTgt spid="21"/>
                                        </p:tgtEl>
                                        <p:attrNameLst>
                                          <p:attrName>ppt_x</p:attrName>
                                        </p:attrNameLst>
                                      </p:cBhvr>
                                      <p:tavLst>
                                        <p:tav tm="0">
                                          <p:val>
                                            <p:strVal val="#ppt_x"/>
                                          </p:val>
                                        </p:tav>
                                        <p:tav tm="100000">
                                          <p:val>
                                            <p:strVal val="#ppt_x"/>
                                          </p:val>
                                        </p:tav>
                                      </p:tavLst>
                                    </p:anim>
                                    <p:anim calcmode="lin" valueType="num">
                                      <p:cBhvr>
                                        <p:cTn id="114" dur="1000" fill="hold"/>
                                        <p:tgtEl>
                                          <p:spTgt spid="2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1000"/>
                                        <p:tgtEl>
                                          <p:spTgt spid="23"/>
                                        </p:tgtEl>
                                      </p:cBhvr>
                                    </p:animEffect>
                                    <p:anim calcmode="lin" valueType="num">
                                      <p:cBhvr>
                                        <p:cTn id="118" dur="1000" fill="hold"/>
                                        <p:tgtEl>
                                          <p:spTgt spid="23"/>
                                        </p:tgtEl>
                                        <p:attrNameLst>
                                          <p:attrName>ppt_x</p:attrName>
                                        </p:attrNameLst>
                                      </p:cBhvr>
                                      <p:tavLst>
                                        <p:tav tm="0">
                                          <p:val>
                                            <p:strVal val="#ppt_x"/>
                                          </p:val>
                                        </p:tav>
                                        <p:tav tm="100000">
                                          <p:val>
                                            <p:strVal val="#ppt_x"/>
                                          </p:val>
                                        </p:tav>
                                      </p:tavLst>
                                    </p:anim>
                                    <p:anim calcmode="lin" valueType="num">
                                      <p:cBhvr>
                                        <p:cTn id="119" dur="1000" fill="hold"/>
                                        <p:tgtEl>
                                          <p:spTgt spid="23"/>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fade">
                                      <p:cBhvr>
                                        <p:cTn id="122" dur="1000"/>
                                        <p:tgtEl>
                                          <p:spTgt spid="25"/>
                                        </p:tgtEl>
                                      </p:cBhvr>
                                    </p:animEffect>
                                    <p:anim calcmode="lin" valueType="num">
                                      <p:cBhvr>
                                        <p:cTn id="123" dur="1000" fill="hold"/>
                                        <p:tgtEl>
                                          <p:spTgt spid="25"/>
                                        </p:tgtEl>
                                        <p:attrNameLst>
                                          <p:attrName>ppt_x</p:attrName>
                                        </p:attrNameLst>
                                      </p:cBhvr>
                                      <p:tavLst>
                                        <p:tav tm="0">
                                          <p:val>
                                            <p:strVal val="#ppt_x"/>
                                          </p:val>
                                        </p:tav>
                                        <p:tav tm="100000">
                                          <p:val>
                                            <p:strVal val="#ppt_x"/>
                                          </p:val>
                                        </p:tav>
                                      </p:tavLst>
                                    </p:anim>
                                    <p:anim calcmode="lin" valueType="num">
                                      <p:cBhvr>
                                        <p:cTn id="124" dur="1000" fill="hold"/>
                                        <p:tgtEl>
                                          <p:spTgt spid="25"/>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1"/>
                                        </p:tgtEl>
                                        <p:attrNameLst>
                                          <p:attrName>style.visibility</p:attrName>
                                        </p:attrNameLst>
                                      </p:cBhvr>
                                      <p:to>
                                        <p:strVal val="visible"/>
                                      </p:to>
                                    </p:set>
                                    <p:animEffect transition="in" filter="fade">
                                      <p:cBhvr>
                                        <p:cTn id="127" dur="1000"/>
                                        <p:tgtEl>
                                          <p:spTgt spid="51"/>
                                        </p:tgtEl>
                                      </p:cBhvr>
                                    </p:animEffect>
                                    <p:anim calcmode="lin" valueType="num">
                                      <p:cBhvr>
                                        <p:cTn id="128" dur="1000" fill="hold"/>
                                        <p:tgtEl>
                                          <p:spTgt spid="51"/>
                                        </p:tgtEl>
                                        <p:attrNameLst>
                                          <p:attrName>ppt_x</p:attrName>
                                        </p:attrNameLst>
                                      </p:cBhvr>
                                      <p:tavLst>
                                        <p:tav tm="0">
                                          <p:val>
                                            <p:strVal val="#ppt_x"/>
                                          </p:val>
                                        </p:tav>
                                        <p:tav tm="100000">
                                          <p:val>
                                            <p:strVal val="#ppt_x"/>
                                          </p:val>
                                        </p:tav>
                                      </p:tavLst>
                                    </p:anim>
                                    <p:anim calcmode="lin" valueType="num">
                                      <p:cBhvr>
                                        <p:cTn id="129" dur="1000" fill="hold"/>
                                        <p:tgtEl>
                                          <p:spTgt spid="51"/>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1000"/>
                                        <p:tgtEl>
                                          <p:spTgt spid="53"/>
                                        </p:tgtEl>
                                      </p:cBhvr>
                                    </p:animEffect>
                                    <p:anim calcmode="lin" valueType="num">
                                      <p:cBhvr>
                                        <p:cTn id="138" dur="1000" fill="hold"/>
                                        <p:tgtEl>
                                          <p:spTgt spid="53"/>
                                        </p:tgtEl>
                                        <p:attrNameLst>
                                          <p:attrName>ppt_x</p:attrName>
                                        </p:attrNameLst>
                                      </p:cBhvr>
                                      <p:tavLst>
                                        <p:tav tm="0">
                                          <p:val>
                                            <p:strVal val="#ppt_x"/>
                                          </p:val>
                                        </p:tav>
                                        <p:tav tm="100000">
                                          <p:val>
                                            <p:strVal val="#ppt_x"/>
                                          </p:val>
                                        </p:tav>
                                      </p:tavLst>
                                    </p:anim>
                                    <p:anim calcmode="lin" valueType="num">
                                      <p:cBhvr>
                                        <p:cTn id="139" dur="1000" fill="hold"/>
                                        <p:tgtEl>
                                          <p:spTgt spid="53"/>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24"/>
                                        </p:tgtEl>
                                        <p:attrNameLst>
                                          <p:attrName>style.visibility</p:attrName>
                                        </p:attrNameLst>
                                      </p:cBhvr>
                                      <p:to>
                                        <p:strVal val="visible"/>
                                      </p:to>
                                    </p:set>
                                    <p:animEffect transition="in" filter="fade">
                                      <p:cBhvr>
                                        <p:cTn id="142" dur="1000"/>
                                        <p:tgtEl>
                                          <p:spTgt spid="24"/>
                                        </p:tgtEl>
                                      </p:cBhvr>
                                    </p:animEffect>
                                    <p:anim calcmode="lin" valueType="num">
                                      <p:cBhvr>
                                        <p:cTn id="143" dur="1000" fill="hold"/>
                                        <p:tgtEl>
                                          <p:spTgt spid="24"/>
                                        </p:tgtEl>
                                        <p:attrNameLst>
                                          <p:attrName>ppt_x</p:attrName>
                                        </p:attrNameLst>
                                      </p:cBhvr>
                                      <p:tavLst>
                                        <p:tav tm="0">
                                          <p:val>
                                            <p:strVal val="#ppt_x"/>
                                          </p:val>
                                        </p:tav>
                                        <p:tav tm="100000">
                                          <p:val>
                                            <p:strVal val="#ppt_x"/>
                                          </p:val>
                                        </p:tav>
                                      </p:tavLst>
                                    </p:anim>
                                    <p:anim calcmode="lin" valueType="num">
                                      <p:cBhvr>
                                        <p:cTn id="144" dur="1000" fill="hold"/>
                                        <p:tgtEl>
                                          <p:spTgt spid="24"/>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22"/>
                                        </p:tgtEl>
                                        <p:attrNameLst>
                                          <p:attrName>style.visibility</p:attrName>
                                        </p:attrNameLst>
                                      </p:cBhvr>
                                      <p:to>
                                        <p:strVal val="visible"/>
                                      </p:to>
                                    </p:set>
                                    <p:animEffect transition="in" filter="fade">
                                      <p:cBhvr>
                                        <p:cTn id="147" dur="1000"/>
                                        <p:tgtEl>
                                          <p:spTgt spid="22"/>
                                        </p:tgtEl>
                                      </p:cBhvr>
                                    </p:animEffect>
                                    <p:anim calcmode="lin" valueType="num">
                                      <p:cBhvr>
                                        <p:cTn id="148" dur="1000" fill="hold"/>
                                        <p:tgtEl>
                                          <p:spTgt spid="22"/>
                                        </p:tgtEl>
                                        <p:attrNameLst>
                                          <p:attrName>ppt_x</p:attrName>
                                        </p:attrNameLst>
                                      </p:cBhvr>
                                      <p:tavLst>
                                        <p:tav tm="0">
                                          <p:val>
                                            <p:strVal val="#ppt_x"/>
                                          </p:val>
                                        </p:tav>
                                        <p:tav tm="100000">
                                          <p:val>
                                            <p:strVal val="#ppt_x"/>
                                          </p:val>
                                        </p:tav>
                                      </p:tavLst>
                                    </p:anim>
                                    <p:anim calcmode="lin" valueType="num">
                                      <p:cBhvr>
                                        <p:cTn id="149" dur="1000" fill="hold"/>
                                        <p:tgtEl>
                                          <p:spTgt spid="22"/>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20"/>
                                        </p:tgtEl>
                                        <p:attrNameLst>
                                          <p:attrName>style.visibility</p:attrName>
                                        </p:attrNameLst>
                                      </p:cBhvr>
                                      <p:to>
                                        <p:strVal val="visible"/>
                                      </p:to>
                                    </p:set>
                                    <p:animEffect transition="in" filter="fade">
                                      <p:cBhvr>
                                        <p:cTn id="152" dur="1000"/>
                                        <p:tgtEl>
                                          <p:spTgt spid="20"/>
                                        </p:tgtEl>
                                      </p:cBhvr>
                                    </p:animEffect>
                                    <p:anim calcmode="lin" valueType="num">
                                      <p:cBhvr>
                                        <p:cTn id="153" dur="1000" fill="hold"/>
                                        <p:tgtEl>
                                          <p:spTgt spid="20"/>
                                        </p:tgtEl>
                                        <p:attrNameLst>
                                          <p:attrName>ppt_x</p:attrName>
                                        </p:attrNameLst>
                                      </p:cBhvr>
                                      <p:tavLst>
                                        <p:tav tm="0">
                                          <p:val>
                                            <p:strVal val="#ppt_x"/>
                                          </p:val>
                                        </p:tav>
                                        <p:tav tm="100000">
                                          <p:val>
                                            <p:strVal val="#ppt_x"/>
                                          </p:val>
                                        </p:tav>
                                      </p:tavLst>
                                    </p:anim>
                                    <p:anim calcmode="lin" valueType="num">
                                      <p:cBhvr>
                                        <p:cTn id="1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7" grpId="0" animBg="1"/>
      <p:bldP spid="19" grpId="0" animBg="1"/>
      <p:bldP spid="21" grpId="0" animBg="1"/>
      <p:bldP spid="23" grpId="0" animBg="1"/>
      <p:bldP spid="25" grpId="0" animBg="1"/>
      <p:bldP spid="47" grpId="0"/>
      <p:bldP spid="48" grpId="0"/>
      <p:bldP spid="49" grpId="0"/>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8"/>
          <p:cNvSpPr>
            <a:spLocks noChangeArrowheads="1"/>
          </p:cNvSpPr>
          <p:nvPr/>
        </p:nvSpPr>
        <p:spPr bwMode="auto">
          <a:xfrm>
            <a:off x="3115660" y="3360831"/>
            <a:ext cx="2860254" cy="43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66" tIns="34284" rIns="68566" bIns="34284">
            <a:spAutoFit/>
          </a:bodyPr>
          <a:lstStyle/>
          <a:p>
            <a:pPr algn="ctr"/>
            <a:r>
              <a:rPr lang="zh-CN" altLang="en-US" sz="2400" dirty="0" smtClean="0">
                <a:solidFill>
                  <a:schemeClr val="accent1"/>
                </a:solidFill>
                <a:cs typeface="+mn-ea"/>
                <a:sym typeface="+mn-lt"/>
              </a:rPr>
              <a:t>单击此处添加标题</a:t>
            </a:r>
            <a:endParaRPr lang="zh-CN" altLang="en-US" sz="2400" dirty="0">
              <a:solidFill>
                <a:schemeClr val="accent1"/>
              </a:solidFill>
              <a:cs typeface="+mn-ea"/>
              <a:sym typeface="+mn-lt"/>
            </a:endParaRPr>
          </a:p>
        </p:txBody>
      </p:sp>
      <p:sp>
        <p:nvSpPr>
          <p:cNvPr id="68" name="矩形 51"/>
          <p:cNvSpPr>
            <a:spLocks noChangeArrowheads="1"/>
          </p:cNvSpPr>
          <p:nvPr/>
        </p:nvSpPr>
        <p:spPr bwMode="auto">
          <a:xfrm>
            <a:off x="2575600" y="3904692"/>
            <a:ext cx="4104456" cy="48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66" tIns="34284" rIns="68566" bIns="34284">
            <a:spAutoFit/>
          </a:bodyPr>
          <a:lstStyle/>
          <a:p>
            <a:pPr algn="ctr"/>
            <a:r>
              <a:rPr lang="en-US" altLang="zh-CN" sz="900" dirty="0" smtClean="0">
                <a:solidFill>
                  <a:schemeClr val="tx1">
                    <a:lumMod val="50000"/>
                    <a:lumOff val="50000"/>
                  </a:schemeClr>
                </a:solidFill>
                <a:cs typeface="+mn-ea"/>
                <a:sym typeface="+mn-lt"/>
              </a:rPr>
              <a:t>We have many PowerPoint templates that has been specifically designed. We have many PowerPoint templates that has been specifically designed.</a:t>
            </a:r>
          </a:p>
          <a:p>
            <a:pPr algn="ctr">
              <a:buFont typeface="Arial" charset="0"/>
              <a:buNone/>
            </a:pPr>
            <a:endParaRPr lang="en-US" altLang="zh-CN" sz="900" dirty="0">
              <a:solidFill>
                <a:schemeClr val="tx1">
                  <a:lumMod val="50000"/>
                  <a:lumOff val="50000"/>
                </a:schemeClr>
              </a:solidFill>
              <a:cs typeface="+mn-ea"/>
              <a:sym typeface="+mn-lt"/>
            </a:endParaRPr>
          </a:p>
        </p:txBody>
      </p:sp>
      <p:grpSp>
        <p:nvGrpSpPr>
          <p:cNvPr id="3" name="组合 2"/>
          <p:cNvGrpSpPr/>
          <p:nvPr/>
        </p:nvGrpSpPr>
        <p:grpSpPr>
          <a:xfrm>
            <a:off x="3383868" y="534024"/>
            <a:ext cx="2487920" cy="2596819"/>
            <a:chOff x="3288150" y="743160"/>
            <a:chExt cx="2487920" cy="2596819"/>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8150" y="743160"/>
              <a:ext cx="2487920" cy="2596819"/>
            </a:xfrm>
            <a:prstGeom prst="rect">
              <a:avLst/>
            </a:prstGeom>
          </p:spPr>
        </p:pic>
        <p:sp>
          <p:nvSpPr>
            <p:cNvPr id="50" name="TextBox 49"/>
            <p:cNvSpPr txBox="1"/>
            <p:nvPr/>
          </p:nvSpPr>
          <p:spPr>
            <a:xfrm>
              <a:off x="3455876" y="1240396"/>
              <a:ext cx="1245603"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PART 3</a:t>
              </a:r>
              <a:endParaRPr lang="zh-CN" altLang="en-US" sz="2000" dirty="0">
                <a:solidFill>
                  <a:schemeClr val="bg1"/>
                </a:solidFill>
                <a:cs typeface="+mn-ea"/>
                <a:sym typeface="+mn-lt"/>
              </a:endParaRPr>
            </a:p>
          </p:txBody>
        </p:sp>
      </p:grpSp>
    </p:spTree>
    <p:extLst>
      <p:ext uri="{BB962C8B-B14F-4D97-AF65-F5344CB8AC3E}">
        <p14:creationId xmlns:p14="http://schemas.microsoft.com/office/powerpoint/2010/main" val="2194181572"/>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p:tgtEl>
                                          <p:spTgt spid="67"/>
                                        </p:tgtEl>
                                        <p:attrNameLst>
                                          <p:attrName>ppt_y</p:attrName>
                                        </p:attrNameLst>
                                      </p:cBhvr>
                                      <p:tavLst>
                                        <p:tav tm="0">
                                          <p:val>
                                            <p:strVal val="#ppt_y+#ppt_h*1.125000"/>
                                          </p:val>
                                        </p:tav>
                                        <p:tav tm="100000">
                                          <p:val>
                                            <p:strVal val="#ppt_y"/>
                                          </p:val>
                                        </p:tav>
                                      </p:tavLst>
                                    </p:anim>
                                    <p:animEffect>
                                      <p:cBhvr>
                                        <p:cTn id="8" dur="500"/>
                                        <p:tgtEl>
                                          <p:spTgt spid="67"/>
                                        </p:tgtEl>
                                      </p:cBhvr>
                                    </p:animEffect>
                                  </p:childTnLst>
                                </p:cTn>
                              </p:par>
                              <p:par>
                                <p:cTn id="9" presetID="12" presetClass="entr" presetSubtype="1" fill="hold" grpId="0" nodeType="withEffect">
                                  <p:stCondLst>
                                    <p:cond delay="5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p:tgtEl>
                                          <p:spTgt spid="68"/>
                                        </p:tgtEl>
                                        <p:attrNameLst>
                                          <p:attrName>ppt_y</p:attrName>
                                        </p:attrNameLst>
                                      </p:cBhvr>
                                      <p:tavLst>
                                        <p:tav tm="0">
                                          <p:val>
                                            <p:strVal val="#ppt_y-#ppt_h*1.125000"/>
                                          </p:val>
                                        </p:tav>
                                        <p:tav tm="100000">
                                          <p:val>
                                            <p:strVal val="#ppt_y"/>
                                          </p:val>
                                        </p:tav>
                                      </p:tavLst>
                                    </p:anim>
                                    <p:animEffect>
                                      <p:cBhvr>
                                        <p:cTn id="1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utoUpdateAnimBg="0"/>
      <p:bldP spid="68"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311860" y="517200"/>
            <a:ext cx="4952812" cy="3812364"/>
            <a:chOff x="4680012" y="735846"/>
            <a:chExt cx="4952812" cy="3812364"/>
          </a:xfrm>
        </p:grpSpPr>
        <p:grpSp>
          <p:nvGrpSpPr>
            <p:cNvPr id="2" name="组合 4"/>
            <p:cNvGrpSpPr/>
            <p:nvPr/>
          </p:nvGrpSpPr>
          <p:grpSpPr>
            <a:xfrm>
              <a:off x="4680012" y="1672444"/>
              <a:ext cx="1542822" cy="1913231"/>
              <a:chOff x="2309920" y="1569079"/>
              <a:chExt cx="1542822" cy="1912640"/>
            </a:xfrm>
          </p:grpSpPr>
          <p:grpSp>
            <p:nvGrpSpPr>
              <p:cNvPr id="3" name="组合 5"/>
              <p:cNvGrpSpPr/>
              <p:nvPr/>
            </p:nvGrpSpPr>
            <p:grpSpPr>
              <a:xfrm>
                <a:off x="2309920" y="1569079"/>
                <a:ext cx="1374757" cy="1912640"/>
                <a:chOff x="2309920" y="1569079"/>
                <a:chExt cx="1374757" cy="1912640"/>
              </a:xfrm>
            </p:grpSpPr>
            <p:sp>
              <p:nvSpPr>
                <p:cNvPr id="8" name="AutoShape 3"/>
                <p:cNvSpPr>
                  <a:spLocks noChangeAspect="1" noChangeArrowheads="1"/>
                </p:cNvSpPr>
                <p:nvPr/>
              </p:nvSpPr>
              <p:spPr bwMode="auto">
                <a:xfrm rot="5400000">
                  <a:off x="1975930" y="1949236"/>
                  <a:ext cx="1912077" cy="1152890"/>
                </a:xfrm>
                <a:custGeom>
                  <a:avLst/>
                  <a:gdLst>
                    <a:gd name="G0" fmla="+- 2178 0 0"/>
                    <a:gd name="G1" fmla="+- 21600 0 2178"/>
                    <a:gd name="G2" fmla="*/ 2178 1 2"/>
                    <a:gd name="G3" fmla="+- 21600 0 G2"/>
                    <a:gd name="G4" fmla="+/ 2178 21600 2"/>
                    <a:gd name="G5" fmla="+/ G1 0 2"/>
                    <a:gd name="G6" fmla="*/ 21600 21600 2178"/>
                    <a:gd name="G7" fmla="*/ G6 1 2"/>
                    <a:gd name="G8" fmla="+- 21600 0 G7"/>
                    <a:gd name="G9" fmla="*/ 21600 1 2"/>
                    <a:gd name="G10" fmla="+- 2178 0 G9"/>
                    <a:gd name="G11" fmla="?: G10 G8 0"/>
                    <a:gd name="G12" fmla="?: G10 G7 21600"/>
                    <a:gd name="T0" fmla="*/ 20511 w 21600"/>
                    <a:gd name="T1" fmla="*/ 10800 h 21600"/>
                    <a:gd name="T2" fmla="*/ 10800 w 21600"/>
                    <a:gd name="T3" fmla="*/ 21600 h 21600"/>
                    <a:gd name="T4" fmla="*/ 1089 w 21600"/>
                    <a:gd name="T5" fmla="*/ 10800 h 21600"/>
                    <a:gd name="T6" fmla="*/ 10800 w 21600"/>
                    <a:gd name="T7" fmla="*/ 0 h 21600"/>
                    <a:gd name="T8" fmla="*/ 2889 w 21600"/>
                    <a:gd name="T9" fmla="*/ 2889 h 21600"/>
                    <a:gd name="T10" fmla="*/ 18711 w 21600"/>
                    <a:gd name="T11" fmla="*/ 18711 h 21600"/>
                  </a:gdLst>
                  <a:ahLst/>
                  <a:cxnLst>
                    <a:cxn ang="0">
                      <a:pos x="T0" y="T1"/>
                    </a:cxn>
                    <a:cxn ang="0">
                      <a:pos x="T2" y="T3"/>
                    </a:cxn>
                    <a:cxn ang="0">
                      <a:pos x="T4" y="T5"/>
                    </a:cxn>
                    <a:cxn ang="0">
                      <a:pos x="T6" y="T7"/>
                    </a:cxn>
                  </a:cxnLst>
                  <a:rect l="T8" t="T9" r="T10" b="T11"/>
                  <a:pathLst>
                    <a:path w="21600" h="21600">
                      <a:moveTo>
                        <a:pt x="0" y="0"/>
                      </a:moveTo>
                      <a:lnTo>
                        <a:pt x="2178" y="21600"/>
                      </a:lnTo>
                      <a:lnTo>
                        <a:pt x="19422" y="21600"/>
                      </a:lnTo>
                      <a:lnTo>
                        <a:pt x="21600" y="0"/>
                      </a:lnTo>
                      <a:close/>
                    </a:path>
                  </a:pathLst>
                </a:custGeom>
                <a:solidFill>
                  <a:schemeClr val="accent1"/>
                </a:solidFill>
                <a:ln w="28575" cap="flat" cmpd="sng">
                  <a:noFill/>
                  <a:miter lim="800000"/>
                  <a:headEnd/>
                  <a:tailEnd/>
                </a:ln>
                <a:effectLst/>
              </p:spPr>
              <p:txBody>
                <a:bodyPr wrap="none" anchor="ctr"/>
                <a:lstStyle/>
                <a:p>
                  <a:pPr defTabSz="914378">
                    <a:defRPr/>
                  </a:pPr>
                  <a:endParaRPr lang="zh-CN" altLang="en-US" sz="1600" kern="0" dirty="0">
                    <a:solidFill>
                      <a:schemeClr val="bg1"/>
                    </a:solidFill>
                    <a:cs typeface="+mn-ea"/>
                    <a:sym typeface="+mn-lt"/>
                  </a:endParaRPr>
                </a:p>
              </p:txBody>
            </p:sp>
            <p:sp>
              <p:nvSpPr>
                <p:cNvPr id="9" name="AutoShape 4"/>
                <p:cNvSpPr>
                  <a:spLocks noChangeAspect="1" noChangeArrowheads="1"/>
                </p:cNvSpPr>
                <p:nvPr/>
              </p:nvSpPr>
              <p:spPr bwMode="auto">
                <a:xfrm rot="16200000">
                  <a:off x="2659415" y="2445746"/>
                  <a:ext cx="1901930" cy="148595"/>
                </a:xfrm>
                <a:custGeom>
                  <a:avLst/>
                  <a:gdLst>
                    <a:gd name="G0" fmla="+- 1730 0 0"/>
                    <a:gd name="G1" fmla="+- 21600 0 1730"/>
                    <a:gd name="G2" fmla="*/ 1730 1 2"/>
                    <a:gd name="G3" fmla="+- 21600 0 G2"/>
                    <a:gd name="G4" fmla="+/ 1730 21600 2"/>
                    <a:gd name="G5" fmla="+/ G1 0 2"/>
                    <a:gd name="G6" fmla="*/ 21600 21600 1730"/>
                    <a:gd name="G7" fmla="*/ G6 1 2"/>
                    <a:gd name="G8" fmla="+- 21600 0 G7"/>
                    <a:gd name="G9" fmla="*/ 21600 1 2"/>
                    <a:gd name="G10" fmla="+- 1730 0 G9"/>
                    <a:gd name="G11" fmla="?: G10 G8 0"/>
                    <a:gd name="G12" fmla="?: G10 G7 21600"/>
                    <a:gd name="T0" fmla="*/ 20735 w 21600"/>
                    <a:gd name="T1" fmla="*/ 10800 h 21600"/>
                    <a:gd name="T2" fmla="*/ 10800 w 21600"/>
                    <a:gd name="T3" fmla="*/ 21600 h 21600"/>
                    <a:gd name="T4" fmla="*/ 865 w 21600"/>
                    <a:gd name="T5" fmla="*/ 10800 h 21600"/>
                    <a:gd name="T6" fmla="*/ 10800 w 21600"/>
                    <a:gd name="T7" fmla="*/ 0 h 21600"/>
                    <a:gd name="T8" fmla="*/ 2665 w 21600"/>
                    <a:gd name="T9" fmla="*/ 2665 h 21600"/>
                    <a:gd name="T10" fmla="*/ 18935 w 21600"/>
                    <a:gd name="T11" fmla="*/ 18935 h 21600"/>
                  </a:gdLst>
                  <a:ahLst/>
                  <a:cxnLst>
                    <a:cxn ang="0">
                      <a:pos x="T0" y="T1"/>
                    </a:cxn>
                    <a:cxn ang="0">
                      <a:pos x="T2" y="T3"/>
                    </a:cxn>
                    <a:cxn ang="0">
                      <a:pos x="T4" y="T5"/>
                    </a:cxn>
                    <a:cxn ang="0">
                      <a:pos x="T6" y="T7"/>
                    </a:cxn>
                  </a:cxnLst>
                  <a:rect l="T8" t="T9" r="T10" b="T11"/>
                  <a:pathLst>
                    <a:path w="21600" h="21600">
                      <a:moveTo>
                        <a:pt x="0" y="0"/>
                      </a:moveTo>
                      <a:lnTo>
                        <a:pt x="1730" y="21600"/>
                      </a:lnTo>
                      <a:lnTo>
                        <a:pt x="19870" y="21600"/>
                      </a:lnTo>
                      <a:lnTo>
                        <a:pt x="21600" y="0"/>
                      </a:lnTo>
                      <a:close/>
                    </a:path>
                  </a:pathLst>
                </a:custGeom>
                <a:gradFill rotWithShape="1">
                  <a:gsLst>
                    <a:gs pos="0">
                      <a:srgbClr val="FF9900">
                        <a:alpha val="25000"/>
                      </a:srgbClr>
                    </a:gs>
                    <a:gs pos="100000">
                      <a:srgbClr val="5F5F5F">
                        <a:alpha val="0"/>
                      </a:srgbClr>
                    </a:gs>
                  </a:gsLst>
                  <a:lin ang="5400000" scaled="1"/>
                </a:gradFill>
                <a:ln w="9525" cap="flat" cmpd="sng">
                  <a:noFill/>
                  <a:miter lim="800000"/>
                  <a:headEnd/>
                  <a:tailEnd/>
                </a:ln>
                <a:effectLst/>
              </p:spPr>
              <p:txBody>
                <a:bodyPr wrap="none" anchor="ctr"/>
                <a:lstStyle/>
                <a:p>
                  <a:pPr defTabSz="914378">
                    <a:defRPr/>
                  </a:pPr>
                  <a:endParaRPr lang="zh-CN" altLang="en-US" sz="1600" kern="0" dirty="0">
                    <a:solidFill>
                      <a:schemeClr val="bg1"/>
                    </a:solidFill>
                    <a:cs typeface="+mn-ea"/>
                    <a:sym typeface="+mn-lt"/>
                  </a:endParaRPr>
                </a:p>
              </p:txBody>
            </p:sp>
            <p:sp>
              <p:nvSpPr>
                <p:cNvPr id="10" name="Rectangle 11"/>
                <p:cNvSpPr>
                  <a:spLocks noChangeAspect="1" noChangeArrowheads="1"/>
                </p:cNvSpPr>
                <p:nvPr/>
              </p:nvSpPr>
              <p:spPr bwMode="auto">
                <a:xfrm>
                  <a:off x="2309920" y="1849238"/>
                  <a:ext cx="1269716" cy="590748"/>
                </a:xfrm>
                <a:prstGeom prst="rect">
                  <a:avLst/>
                </a:prstGeom>
                <a:noFill/>
                <a:ln w="9525" cap="flat" cmpd="sng">
                  <a:noFill/>
                  <a:miter lim="800000"/>
                  <a:headEnd/>
                  <a:tailEnd/>
                </a:ln>
                <a:effectLst/>
              </p:spPr>
              <p:txBody>
                <a:bodyPr>
                  <a:spAutoFit/>
                </a:bodyPr>
                <a:lstStyle/>
                <a:p>
                  <a:pPr defTabSz="914378">
                    <a:lnSpc>
                      <a:spcPct val="120000"/>
                    </a:lnSpc>
                    <a:defRPr/>
                  </a:pPr>
                  <a:r>
                    <a:rPr lang="zh-CN" altLang="en-US" sz="900" kern="0" dirty="0">
                      <a:solidFill>
                        <a:schemeClr val="bg1"/>
                      </a:solidFill>
                      <a:cs typeface="+mn-ea"/>
                      <a:sym typeface="+mn-lt"/>
                    </a:rPr>
                    <a:t>单击添加文字内容</a:t>
                  </a:r>
                </a:p>
                <a:p>
                  <a:pPr defTabSz="914378">
                    <a:lnSpc>
                      <a:spcPct val="120000"/>
                    </a:lnSpc>
                    <a:defRPr/>
                  </a:pPr>
                  <a:r>
                    <a:rPr lang="zh-CN" altLang="en-US" sz="900" kern="0" dirty="0">
                      <a:solidFill>
                        <a:schemeClr val="bg1"/>
                      </a:solidFill>
                      <a:cs typeface="+mn-ea"/>
                      <a:sym typeface="+mn-lt"/>
                    </a:rPr>
                    <a:t>单击添加文字内容</a:t>
                  </a:r>
                </a:p>
                <a:p>
                  <a:pPr defTabSz="914378">
                    <a:lnSpc>
                      <a:spcPct val="120000"/>
                    </a:lnSpc>
                    <a:defRPr/>
                  </a:pPr>
                  <a:r>
                    <a:rPr lang="zh-CN" altLang="en-US" sz="900" kern="0" dirty="0">
                      <a:solidFill>
                        <a:schemeClr val="bg1"/>
                      </a:solidFill>
                      <a:cs typeface="+mn-ea"/>
                      <a:sym typeface="+mn-lt"/>
                    </a:rPr>
                    <a:t>单击添加文字内容</a:t>
                  </a:r>
                </a:p>
              </p:txBody>
            </p:sp>
          </p:grpSp>
          <p:sp>
            <p:nvSpPr>
              <p:cNvPr id="7" name="Text Box 12"/>
              <p:cNvSpPr txBox="1">
                <a:spLocks noChangeAspect="1" noChangeArrowheads="1"/>
              </p:cNvSpPr>
              <p:nvPr/>
            </p:nvSpPr>
            <p:spPr bwMode="auto">
              <a:xfrm>
                <a:off x="2962199" y="2716212"/>
                <a:ext cx="890543" cy="646131"/>
              </a:xfrm>
              <a:prstGeom prst="rect">
                <a:avLst/>
              </a:prstGeom>
              <a:noFill/>
              <a:ln w="9525" cap="flat" cmpd="sng">
                <a:noFill/>
                <a:miter lim="800000"/>
                <a:headEnd/>
                <a:tailEnd/>
              </a:ln>
              <a:effectLst/>
            </p:spPr>
            <p:txBody>
              <a:bodyPr>
                <a:spAutoFit/>
              </a:bodyPr>
              <a:lstStyle/>
              <a:p>
                <a:pPr defTabSz="914378">
                  <a:spcBef>
                    <a:spcPct val="50000"/>
                  </a:spcBef>
                  <a:defRPr/>
                </a:pPr>
                <a:r>
                  <a:rPr lang="zh-CN" altLang="zh-CN" sz="3600" kern="0" dirty="0">
                    <a:solidFill>
                      <a:schemeClr val="bg1"/>
                    </a:solidFill>
                    <a:cs typeface="+mn-ea"/>
                    <a:sym typeface="+mn-lt"/>
                  </a:rPr>
                  <a:t>1</a:t>
                </a:r>
              </a:p>
            </p:txBody>
          </p:sp>
        </p:grpSp>
        <p:grpSp>
          <p:nvGrpSpPr>
            <p:cNvPr id="4" name="组合 10"/>
            <p:cNvGrpSpPr/>
            <p:nvPr/>
          </p:nvGrpSpPr>
          <p:grpSpPr>
            <a:xfrm>
              <a:off x="5832390" y="1422648"/>
              <a:ext cx="1576641" cy="2408313"/>
              <a:chOff x="3462297" y="1319359"/>
              <a:chExt cx="1576641" cy="2407570"/>
            </a:xfrm>
          </p:grpSpPr>
          <p:sp>
            <p:nvSpPr>
              <p:cNvPr id="12" name="AutoShape 5"/>
              <p:cNvSpPr>
                <a:spLocks noChangeAspect="1" noChangeArrowheads="1"/>
              </p:cNvSpPr>
              <p:nvPr/>
            </p:nvSpPr>
            <p:spPr bwMode="auto">
              <a:xfrm rot="5400000">
                <a:off x="2897444" y="1949236"/>
                <a:ext cx="2402497" cy="1152890"/>
              </a:xfrm>
              <a:custGeom>
                <a:avLst/>
                <a:gdLst>
                  <a:gd name="G0" fmla="+- 2178 0 0"/>
                  <a:gd name="G1" fmla="+- 21600 0 2178"/>
                  <a:gd name="G2" fmla="*/ 2178 1 2"/>
                  <a:gd name="G3" fmla="+- 21600 0 G2"/>
                  <a:gd name="G4" fmla="+/ 2178 21600 2"/>
                  <a:gd name="G5" fmla="+/ G1 0 2"/>
                  <a:gd name="G6" fmla="*/ 21600 21600 2178"/>
                  <a:gd name="G7" fmla="*/ G6 1 2"/>
                  <a:gd name="G8" fmla="+- 21600 0 G7"/>
                  <a:gd name="G9" fmla="*/ 21600 1 2"/>
                  <a:gd name="G10" fmla="+- 2178 0 G9"/>
                  <a:gd name="G11" fmla="?: G10 G8 0"/>
                  <a:gd name="G12" fmla="?: G10 G7 21600"/>
                  <a:gd name="T0" fmla="*/ 20511 w 21600"/>
                  <a:gd name="T1" fmla="*/ 10800 h 21600"/>
                  <a:gd name="T2" fmla="*/ 10800 w 21600"/>
                  <a:gd name="T3" fmla="*/ 21600 h 21600"/>
                  <a:gd name="T4" fmla="*/ 1089 w 21600"/>
                  <a:gd name="T5" fmla="*/ 10800 h 21600"/>
                  <a:gd name="T6" fmla="*/ 10800 w 21600"/>
                  <a:gd name="T7" fmla="*/ 0 h 21600"/>
                  <a:gd name="T8" fmla="*/ 2889 w 21600"/>
                  <a:gd name="T9" fmla="*/ 2889 h 21600"/>
                  <a:gd name="T10" fmla="*/ 18711 w 21600"/>
                  <a:gd name="T11" fmla="*/ 18711 h 21600"/>
                </a:gdLst>
                <a:ahLst/>
                <a:cxnLst>
                  <a:cxn ang="0">
                    <a:pos x="T0" y="T1"/>
                  </a:cxn>
                  <a:cxn ang="0">
                    <a:pos x="T2" y="T3"/>
                  </a:cxn>
                  <a:cxn ang="0">
                    <a:pos x="T4" y="T5"/>
                  </a:cxn>
                  <a:cxn ang="0">
                    <a:pos x="T6" y="T7"/>
                  </a:cxn>
                </a:cxnLst>
                <a:rect l="T8" t="T9" r="T10" b="T11"/>
                <a:pathLst>
                  <a:path w="21600" h="21600">
                    <a:moveTo>
                      <a:pt x="0" y="0"/>
                    </a:moveTo>
                    <a:lnTo>
                      <a:pt x="2178" y="21600"/>
                    </a:lnTo>
                    <a:lnTo>
                      <a:pt x="19422" y="21600"/>
                    </a:lnTo>
                    <a:lnTo>
                      <a:pt x="21600" y="0"/>
                    </a:lnTo>
                    <a:close/>
                  </a:path>
                </a:pathLst>
              </a:custGeom>
              <a:solidFill>
                <a:schemeClr val="accent2"/>
              </a:solidFill>
              <a:ln w="28575" cap="flat" cmpd="sng">
                <a:noFill/>
                <a:miter lim="800000"/>
                <a:headEnd/>
                <a:tailEnd/>
              </a:ln>
              <a:effectLst/>
            </p:spPr>
            <p:txBody>
              <a:bodyPr wrap="none" anchor="ctr"/>
              <a:lstStyle/>
              <a:p>
                <a:pPr defTabSz="914378">
                  <a:defRPr/>
                </a:pPr>
                <a:endParaRPr lang="zh-CN" altLang="en-US" sz="1600" kern="0" dirty="0">
                  <a:solidFill>
                    <a:schemeClr val="bg1"/>
                  </a:solidFill>
                  <a:cs typeface="+mn-ea"/>
                  <a:sym typeface="+mn-lt"/>
                </a:endParaRPr>
              </a:p>
            </p:txBody>
          </p:sp>
          <p:sp>
            <p:nvSpPr>
              <p:cNvPr id="13" name="AutoShape 6"/>
              <p:cNvSpPr>
                <a:spLocks noChangeAspect="1" noChangeArrowheads="1"/>
              </p:cNvSpPr>
              <p:nvPr/>
            </p:nvSpPr>
            <p:spPr bwMode="auto">
              <a:xfrm rot="16200000">
                <a:off x="3580365" y="2441288"/>
                <a:ext cx="2393478" cy="149619"/>
              </a:xfrm>
              <a:custGeom>
                <a:avLst/>
                <a:gdLst>
                  <a:gd name="G0" fmla="+- 1730 0 0"/>
                  <a:gd name="G1" fmla="+- 21600 0 1730"/>
                  <a:gd name="G2" fmla="*/ 1730 1 2"/>
                  <a:gd name="G3" fmla="+- 21600 0 G2"/>
                  <a:gd name="G4" fmla="+/ 1730 21600 2"/>
                  <a:gd name="G5" fmla="+/ G1 0 2"/>
                  <a:gd name="G6" fmla="*/ 21600 21600 1730"/>
                  <a:gd name="G7" fmla="*/ G6 1 2"/>
                  <a:gd name="G8" fmla="+- 21600 0 G7"/>
                  <a:gd name="G9" fmla="*/ 21600 1 2"/>
                  <a:gd name="G10" fmla="+- 1730 0 G9"/>
                  <a:gd name="G11" fmla="?: G10 G8 0"/>
                  <a:gd name="G12" fmla="?: G10 G7 21600"/>
                  <a:gd name="T0" fmla="*/ 20735 w 21600"/>
                  <a:gd name="T1" fmla="*/ 10800 h 21600"/>
                  <a:gd name="T2" fmla="*/ 10800 w 21600"/>
                  <a:gd name="T3" fmla="*/ 21600 h 21600"/>
                  <a:gd name="T4" fmla="*/ 865 w 21600"/>
                  <a:gd name="T5" fmla="*/ 10800 h 21600"/>
                  <a:gd name="T6" fmla="*/ 10800 w 21600"/>
                  <a:gd name="T7" fmla="*/ 0 h 21600"/>
                  <a:gd name="T8" fmla="*/ 2665 w 21600"/>
                  <a:gd name="T9" fmla="*/ 2665 h 21600"/>
                  <a:gd name="T10" fmla="*/ 18935 w 21600"/>
                  <a:gd name="T11" fmla="*/ 18935 h 21600"/>
                </a:gdLst>
                <a:ahLst/>
                <a:cxnLst>
                  <a:cxn ang="0">
                    <a:pos x="T0" y="T1"/>
                  </a:cxn>
                  <a:cxn ang="0">
                    <a:pos x="T2" y="T3"/>
                  </a:cxn>
                  <a:cxn ang="0">
                    <a:pos x="T4" y="T5"/>
                  </a:cxn>
                  <a:cxn ang="0">
                    <a:pos x="T6" y="T7"/>
                  </a:cxn>
                </a:cxnLst>
                <a:rect l="T8" t="T9" r="T10" b="T11"/>
                <a:pathLst>
                  <a:path w="21600" h="21600">
                    <a:moveTo>
                      <a:pt x="0" y="0"/>
                    </a:moveTo>
                    <a:lnTo>
                      <a:pt x="1730" y="21600"/>
                    </a:lnTo>
                    <a:lnTo>
                      <a:pt x="19870" y="21600"/>
                    </a:lnTo>
                    <a:lnTo>
                      <a:pt x="21600" y="0"/>
                    </a:lnTo>
                    <a:close/>
                  </a:path>
                </a:pathLst>
              </a:custGeom>
              <a:gradFill rotWithShape="1">
                <a:gsLst>
                  <a:gs pos="0">
                    <a:srgbClr val="99CC00">
                      <a:alpha val="25000"/>
                    </a:srgbClr>
                  </a:gs>
                  <a:gs pos="100000">
                    <a:srgbClr val="5F5F5F">
                      <a:alpha val="0"/>
                    </a:srgbClr>
                  </a:gs>
                </a:gsLst>
                <a:lin ang="5400000" scaled="1"/>
              </a:gradFill>
              <a:ln w="9525" cap="flat" cmpd="sng">
                <a:noFill/>
                <a:miter lim="800000"/>
                <a:headEnd/>
                <a:tailEnd/>
              </a:ln>
              <a:effectLst/>
            </p:spPr>
            <p:txBody>
              <a:bodyPr wrap="none" anchor="ctr"/>
              <a:lstStyle/>
              <a:p>
                <a:pPr defTabSz="914378">
                  <a:defRPr/>
                </a:pPr>
                <a:endParaRPr lang="zh-CN" altLang="en-US" sz="1600" kern="0" dirty="0">
                  <a:solidFill>
                    <a:schemeClr val="bg1"/>
                  </a:solidFill>
                  <a:cs typeface="+mn-ea"/>
                  <a:sym typeface="+mn-lt"/>
                </a:endParaRPr>
              </a:p>
            </p:txBody>
          </p:sp>
          <p:sp>
            <p:nvSpPr>
              <p:cNvPr id="14" name="Text Box 13"/>
              <p:cNvSpPr txBox="1">
                <a:spLocks noChangeAspect="1" noChangeArrowheads="1"/>
              </p:cNvSpPr>
              <p:nvPr/>
            </p:nvSpPr>
            <p:spPr bwMode="auto">
              <a:xfrm>
                <a:off x="4148395" y="2812605"/>
                <a:ext cx="890543" cy="769204"/>
              </a:xfrm>
              <a:prstGeom prst="rect">
                <a:avLst/>
              </a:prstGeom>
              <a:noFill/>
              <a:ln w="9525" cap="flat" cmpd="sng">
                <a:noFill/>
                <a:miter lim="800000"/>
                <a:headEnd/>
                <a:tailEnd/>
              </a:ln>
              <a:effectLst/>
            </p:spPr>
            <p:txBody>
              <a:bodyPr>
                <a:spAutoFit/>
              </a:bodyPr>
              <a:lstStyle/>
              <a:p>
                <a:pPr defTabSz="914378">
                  <a:spcBef>
                    <a:spcPct val="50000"/>
                  </a:spcBef>
                  <a:defRPr/>
                </a:pPr>
                <a:r>
                  <a:rPr lang="zh-CN" altLang="zh-CN" sz="4400" kern="0" dirty="0">
                    <a:solidFill>
                      <a:schemeClr val="bg1"/>
                    </a:solidFill>
                    <a:cs typeface="+mn-ea"/>
                    <a:sym typeface="+mn-lt"/>
                  </a:rPr>
                  <a:t>2</a:t>
                </a:r>
              </a:p>
            </p:txBody>
          </p:sp>
          <p:sp>
            <p:nvSpPr>
              <p:cNvPr id="15" name="Rectangle 16"/>
              <p:cNvSpPr>
                <a:spLocks noChangeAspect="1" noChangeArrowheads="1"/>
              </p:cNvSpPr>
              <p:nvPr/>
            </p:nvSpPr>
            <p:spPr bwMode="auto">
              <a:xfrm>
                <a:off x="3462297" y="1820901"/>
                <a:ext cx="1269716" cy="590749"/>
              </a:xfrm>
              <a:prstGeom prst="rect">
                <a:avLst/>
              </a:prstGeom>
              <a:noFill/>
              <a:ln w="9525" cap="flat" cmpd="sng">
                <a:noFill/>
                <a:miter lim="800000"/>
                <a:headEnd/>
                <a:tailEnd/>
              </a:ln>
              <a:effectLst/>
            </p:spPr>
            <p:txBody>
              <a:bodyPr>
                <a:spAutoFit/>
              </a:bodyPr>
              <a:lstStyle/>
              <a:p>
                <a:pPr defTabSz="914378">
                  <a:lnSpc>
                    <a:spcPct val="120000"/>
                  </a:lnSpc>
                  <a:defRPr/>
                </a:pPr>
                <a:r>
                  <a:rPr lang="zh-CN" altLang="en-US" sz="900" b="1" kern="0" dirty="0">
                    <a:solidFill>
                      <a:schemeClr val="bg1"/>
                    </a:solidFill>
                    <a:cs typeface="+mn-ea"/>
                    <a:sym typeface="+mn-lt"/>
                  </a:rPr>
                  <a:t>单击添加文字内容</a:t>
                </a:r>
              </a:p>
              <a:p>
                <a:pPr defTabSz="914378">
                  <a:lnSpc>
                    <a:spcPct val="120000"/>
                  </a:lnSpc>
                  <a:defRPr/>
                </a:pPr>
                <a:r>
                  <a:rPr lang="zh-CN" altLang="en-US" sz="900" b="1" kern="0" dirty="0">
                    <a:solidFill>
                      <a:schemeClr val="bg1"/>
                    </a:solidFill>
                    <a:cs typeface="+mn-ea"/>
                    <a:sym typeface="+mn-lt"/>
                  </a:rPr>
                  <a:t>单击添加文字内容</a:t>
                </a:r>
              </a:p>
              <a:p>
                <a:pPr defTabSz="914378">
                  <a:lnSpc>
                    <a:spcPct val="120000"/>
                  </a:lnSpc>
                  <a:defRPr/>
                </a:pPr>
                <a:r>
                  <a:rPr lang="zh-CN" altLang="en-US" sz="900" b="1" kern="0" dirty="0">
                    <a:solidFill>
                      <a:schemeClr val="bg1"/>
                    </a:solidFill>
                    <a:cs typeface="+mn-ea"/>
                    <a:sym typeface="+mn-lt"/>
                  </a:rPr>
                  <a:t>单击添加文字内容</a:t>
                </a:r>
              </a:p>
            </p:txBody>
          </p:sp>
        </p:grpSp>
        <p:grpSp>
          <p:nvGrpSpPr>
            <p:cNvPr id="5" name="组合 15"/>
            <p:cNvGrpSpPr/>
            <p:nvPr/>
          </p:nvGrpSpPr>
          <p:grpSpPr>
            <a:xfrm>
              <a:off x="7013975" y="1115336"/>
              <a:ext cx="1525402" cy="3022938"/>
              <a:chOff x="4643881" y="1012142"/>
              <a:chExt cx="1525401" cy="3022005"/>
            </a:xfrm>
          </p:grpSpPr>
          <p:sp>
            <p:nvSpPr>
              <p:cNvPr id="17" name="AutoShape 7"/>
              <p:cNvSpPr>
                <a:spLocks noChangeAspect="1" noChangeArrowheads="1"/>
              </p:cNvSpPr>
              <p:nvPr/>
            </p:nvSpPr>
            <p:spPr bwMode="auto">
              <a:xfrm rot="5400000">
                <a:off x="3756490" y="1949800"/>
                <a:ext cx="3015805" cy="1152890"/>
              </a:xfrm>
              <a:custGeom>
                <a:avLst/>
                <a:gdLst>
                  <a:gd name="G0" fmla="+- 2178 0 0"/>
                  <a:gd name="G1" fmla="+- 21600 0 2178"/>
                  <a:gd name="G2" fmla="*/ 2178 1 2"/>
                  <a:gd name="G3" fmla="+- 21600 0 G2"/>
                  <a:gd name="G4" fmla="+/ 2178 21600 2"/>
                  <a:gd name="G5" fmla="+/ G1 0 2"/>
                  <a:gd name="G6" fmla="*/ 21600 21600 2178"/>
                  <a:gd name="G7" fmla="*/ G6 1 2"/>
                  <a:gd name="G8" fmla="+- 21600 0 G7"/>
                  <a:gd name="G9" fmla="*/ 21600 1 2"/>
                  <a:gd name="G10" fmla="+- 2178 0 G9"/>
                  <a:gd name="G11" fmla="?: G10 G8 0"/>
                  <a:gd name="G12" fmla="?: G10 G7 21600"/>
                  <a:gd name="T0" fmla="*/ 20511 w 21600"/>
                  <a:gd name="T1" fmla="*/ 10800 h 21600"/>
                  <a:gd name="T2" fmla="*/ 10800 w 21600"/>
                  <a:gd name="T3" fmla="*/ 21600 h 21600"/>
                  <a:gd name="T4" fmla="*/ 1089 w 21600"/>
                  <a:gd name="T5" fmla="*/ 10800 h 21600"/>
                  <a:gd name="T6" fmla="*/ 10800 w 21600"/>
                  <a:gd name="T7" fmla="*/ 0 h 21600"/>
                  <a:gd name="T8" fmla="*/ 2889 w 21600"/>
                  <a:gd name="T9" fmla="*/ 2889 h 21600"/>
                  <a:gd name="T10" fmla="*/ 18711 w 21600"/>
                  <a:gd name="T11" fmla="*/ 18711 h 21600"/>
                </a:gdLst>
                <a:ahLst/>
                <a:cxnLst>
                  <a:cxn ang="0">
                    <a:pos x="T0" y="T1"/>
                  </a:cxn>
                  <a:cxn ang="0">
                    <a:pos x="T2" y="T3"/>
                  </a:cxn>
                  <a:cxn ang="0">
                    <a:pos x="T4" y="T5"/>
                  </a:cxn>
                  <a:cxn ang="0">
                    <a:pos x="T6" y="T7"/>
                  </a:cxn>
                </a:cxnLst>
                <a:rect l="T8" t="T9" r="T10" b="T11"/>
                <a:pathLst>
                  <a:path w="21600" h="21600">
                    <a:moveTo>
                      <a:pt x="0" y="0"/>
                    </a:moveTo>
                    <a:lnTo>
                      <a:pt x="2178" y="21600"/>
                    </a:lnTo>
                    <a:lnTo>
                      <a:pt x="19422" y="21600"/>
                    </a:lnTo>
                    <a:lnTo>
                      <a:pt x="21600" y="0"/>
                    </a:lnTo>
                    <a:close/>
                  </a:path>
                </a:pathLst>
              </a:custGeom>
              <a:solidFill>
                <a:schemeClr val="accent3"/>
              </a:solidFill>
              <a:ln w="28575" cap="flat" cmpd="sng">
                <a:noFill/>
                <a:miter lim="800000"/>
                <a:headEnd/>
                <a:tailEnd/>
              </a:ln>
              <a:effectLst/>
            </p:spPr>
            <p:txBody>
              <a:bodyPr wrap="none" anchor="ctr"/>
              <a:lstStyle/>
              <a:p>
                <a:endParaRPr lang="zh-CN" altLang="en-US" sz="1600" kern="0" dirty="0">
                  <a:solidFill>
                    <a:schemeClr val="bg1"/>
                  </a:solidFill>
                  <a:cs typeface="+mn-ea"/>
                  <a:sym typeface="+mn-lt"/>
                </a:endParaRPr>
              </a:p>
            </p:txBody>
          </p:sp>
          <p:sp>
            <p:nvSpPr>
              <p:cNvPr id="18" name="AutoShape 8"/>
              <p:cNvSpPr>
                <a:spLocks noChangeAspect="1" noChangeArrowheads="1"/>
              </p:cNvSpPr>
              <p:nvPr/>
            </p:nvSpPr>
            <p:spPr bwMode="auto">
              <a:xfrm rot="16200000">
                <a:off x="4441614" y="2439546"/>
                <a:ext cx="3003403" cy="148595"/>
              </a:xfrm>
              <a:custGeom>
                <a:avLst/>
                <a:gdLst>
                  <a:gd name="G0" fmla="+- 1730 0 0"/>
                  <a:gd name="G1" fmla="+- 21600 0 1730"/>
                  <a:gd name="G2" fmla="*/ 1730 1 2"/>
                  <a:gd name="G3" fmla="+- 21600 0 G2"/>
                  <a:gd name="G4" fmla="+/ 1730 21600 2"/>
                  <a:gd name="G5" fmla="+/ G1 0 2"/>
                  <a:gd name="G6" fmla="*/ 21600 21600 1730"/>
                  <a:gd name="G7" fmla="*/ G6 1 2"/>
                  <a:gd name="G8" fmla="+- 21600 0 G7"/>
                  <a:gd name="G9" fmla="*/ 21600 1 2"/>
                  <a:gd name="G10" fmla="+- 1730 0 G9"/>
                  <a:gd name="G11" fmla="?: G10 G8 0"/>
                  <a:gd name="G12" fmla="?: G10 G7 21600"/>
                  <a:gd name="T0" fmla="*/ 20735 w 21600"/>
                  <a:gd name="T1" fmla="*/ 10800 h 21600"/>
                  <a:gd name="T2" fmla="*/ 10800 w 21600"/>
                  <a:gd name="T3" fmla="*/ 21600 h 21600"/>
                  <a:gd name="T4" fmla="*/ 865 w 21600"/>
                  <a:gd name="T5" fmla="*/ 10800 h 21600"/>
                  <a:gd name="T6" fmla="*/ 10800 w 21600"/>
                  <a:gd name="T7" fmla="*/ 0 h 21600"/>
                  <a:gd name="T8" fmla="*/ 2665 w 21600"/>
                  <a:gd name="T9" fmla="*/ 2665 h 21600"/>
                  <a:gd name="T10" fmla="*/ 18935 w 21600"/>
                  <a:gd name="T11" fmla="*/ 18935 h 21600"/>
                </a:gdLst>
                <a:ahLst/>
                <a:cxnLst>
                  <a:cxn ang="0">
                    <a:pos x="T0" y="T1"/>
                  </a:cxn>
                  <a:cxn ang="0">
                    <a:pos x="T2" y="T3"/>
                  </a:cxn>
                  <a:cxn ang="0">
                    <a:pos x="T4" y="T5"/>
                  </a:cxn>
                  <a:cxn ang="0">
                    <a:pos x="T6" y="T7"/>
                  </a:cxn>
                </a:cxnLst>
                <a:rect l="T8" t="T9" r="T10" b="T11"/>
                <a:pathLst>
                  <a:path w="21600" h="21600">
                    <a:moveTo>
                      <a:pt x="0" y="0"/>
                    </a:moveTo>
                    <a:lnTo>
                      <a:pt x="1730" y="21600"/>
                    </a:lnTo>
                    <a:lnTo>
                      <a:pt x="19870" y="21600"/>
                    </a:lnTo>
                    <a:lnTo>
                      <a:pt x="21600" y="0"/>
                    </a:lnTo>
                    <a:close/>
                  </a:path>
                </a:pathLst>
              </a:custGeom>
              <a:gradFill rotWithShape="1">
                <a:gsLst>
                  <a:gs pos="0">
                    <a:srgbClr val="FF9900">
                      <a:alpha val="25000"/>
                    </a:srgbClr>
                  </a:gs>
                  <a:gs pos="100000">
                    <a:srgbClr val="5F5F5F">
                      <a:alpha val="0"/>
                    </a:srgbClr>
                  </a:gs>
                </a:gsLst>
                <a:lin ang="5400000" scaled="1"/>
              </a:gradFill>
              <a:ln w="9525" cap="flat" cmpd="sng">
                <a:noFill/>
                <a:miter lim="800000"/>
                <a:headEnd/>
                <a:tailEnd/>
              </a:ln>
              <a:effectLst/>
            </p:spPr>
            <p:txBody>
              <a:bodyPr wrap="none" anchor="ctr"/>
              <a:lstStyle/>
              <a:p>
                <a:pPr defTabSz="914378">
                  <a:defRPr/>
                </a:pPr>
                <a:endParaRPr lang="zh-CN" altLang="en-US" sz="1600" kern="0" dirty="0">
                  <a:solidFill>
                    <a:schemeClr val="bg1"/>
                  </a:solidFill>
                  <a:cs typeface="+mn-ea"/>
                  <a:sym typeface="+mn-lt"/>
                </a:endParaRPr>
              </a:p>
            </p:txBody>
          </p:sp>
          <p:sp>
            <p:nvSpPr>
              <p:cNvPr id="19" name="Text Box 14"/>
              <p:cNvSpPr txBox="1">
                <a:spLocks noChangeAspect="1" noChangeArrowheads="1"/>
              </p:cNvSpPr>
              <p:nvPr/>
            </p:nvSpPr>
            <p:spPr bwMode="auto">
              <a:xfrm>
                <a:off x="5278739" y="2969879"/>
                <a:ext cx="890543" cy="830741"/>
              </a:xfrm>
              <a:prstGeom prst="rect">
                <a:avLst/>
              </a:prstGeom>
              <a:noFill/>
              <a:ln w="9525" cap="flat" cmpd="sng">
                <a:noFill/>
                <a:miter lim="800000"/>
                <a:headEnd/>
                <a:tailEnd/>
              </a:ln>
              <a:effectLst/>
            </p:spPr>
            <p:txBody>
              <a:bodyPr>
                <a:spAutoFit/>
              </a:bodyPr>
              <a:lstStyle/>
              <a:p>
                <a:pPr defTabSz="914378">
                  <a:spcBef>
                    <a:spcPct val="50000"/>
                  </a:spcBef>
                  <a:defRPr/>
                </a:pPr>
                <a:r>
                  <a:rPr lang="zh-CN" altLang="zh-CN" sz="4800" kern="0" dirty="0">
                    <a:solidFill>
                      <a:schemeClr val="bg1"/>
                    </a:solidFill>
                    <a:cs typeface="+mn-ea"/>
                    <a:sym typeface="+mn-lt"/>
                  </a:rPr>
                  <a:t>3</a:t>
                </a:r>
              </a:p>
            </p:txBody>
          </p:sp>
          <p:sp>
            <p:nvSpPr>
              <p:cNvPr id="20" name="Rectangle 17"/>
              <p:cNvSpPr>
                <a:spLocks noChangeAspect="1" noChangeArrowheads="1"/>
              </p:cNvSpPr>
              <p:nvPr/>
            </p:nvSpPr>
            <p:spPr bwMode="auto">
              <a:xfrm>
                <a:off x="4643881" y="1861986"/>
                <a:ext cx="1269716" cy="590749"/>
              </a:xfrm>
              <a:prstGeom prst="rect">
                <a:avLst/>
              </a:prstGeom>
              <a:noFill/>
              <a:ln w="9525" cap="flat" cmpd="sng">
                <a:noFill/>
                <a:miter lim="800000"/>
                <a:headEnd/>
                <a:tailEnd/>
              </a:ln>
              <a:effectLst/>
            </p:spPr>
            <p:txBody>
              <a:bodyPr>
                <a:spAutoFit/>
              </a:bodyPr>
              <a:lstStyle/>
              <a:p>
                <a:pPr defTabSz="914378">
                  <a:lnSpc>
                    <a:spcPct val="120000"/>
                  </a:lnSpc>
                  <a:defRPr/>
                </a:pPr>
                <a:r>
                  <a:rPr lang="zh-CN" altLang="en-US" sz="900" kern="0" dirty="0">
                    <a:solidFill>
                      <a:schemeClr val="bg1"/>
                    </a:solidFill>
                    <a:cs typeface="+mn-ea"/>
                    <a:sym typeface="+mn-lt"/>
                  </a:rPr>
                  <a:t>单击添加文字内容</a:t>
                </a:r>
              </a:p>
              <a:p>
                <a:pPr defTabSz="914378">
                  <a:lnSpc>
                    <a:spcPct val="120000"/>
                  </a:lnSpc>
                  <a:defRPr/>
                </a:pPr>
                <a:r>
                  <a:rPr lang="zh-CN" altLang="en-US" sz="900" kern="0" dirty="0">
                    <a:solidFill>
                      <a:schemeClr val="bg1"/>
                    </a:solidFill>
                    <a:cs typeface="+mn-ea"/>
                    <a:sym typeface="+mn-lt"/>
                  </a:rPr>
                  <a:t>单击添加文字内容</a:t>
                </a:r>
              </a:p>
              <a:p>
                <a:pPr defTabSz="914378">
                  <a:lnSpc>
                    <a:spcPct val="120000"/>
                  </a:lnSpc>
                  <a:defRPr/>
                </a:pPr>
                <a:r>
                  <a:rPr lang="zh-CN" altLang="en-US" sz="900" kern="0" dirty="0">
                    <a:solidFill>
                      <a:schemeClr val="bg1"/>
                    </a:solidFill>
                    <a:cs typeface="+mn-ea"/>
                    <a:sym typeface="+mn-lt"/>
                  </a:rPr>
                  <a:t>单击添加文字内容</a:t>
                </a:r>
              </a:p>
            </p:txBody>
          </p:sp>
        </p:grpSp>
        <p:grpSp>
          <p:nvGrpSpPr>
            <p:cNvPr id="6" name="组合 20"/>
            <p:cNvGrpSpPr/>
            <p:nvPr/>
          </p:nvGrpSpPr>
          <p:grpSpPr>
            <a:xfrm>
              <a:off x="8155587" y="735846"/>
              <a:ext cx="1477237" cy="3812364"/>
              <a:chOff x="5785497" y="632770"/>
              <a:chExt cx="1477237" cy="3811188"/>
            </a:xfrm>
          </p:grpSpPr>
          <p:sp>
            <p:nvSpPr>
              <p:cNvPr id="22" name="AutoShape 9"/>
              <p:cNvSpPr>
                <a:spLocks noChangeAspect="1" noChangeArrowheads="1"/>
              </p:cNvSpPr>
              <p:nvPr/>
            </p:nvSpPr>
            <p:spPr bwMode="auto">
              <a:xfrm rot="5400000">
                <a:off x="4528419" y="1949800"/>
                <a:ext cx="3786949" cy="1152890"/>
              </a:xfrm>
              <a:custGeom>
                <a:avLst/>
                <a:gdLst>
                  <a:gd name="G0" fmla="+- 2199 0 0"/>
                  <a:gd name="G1" fmla="+- 21600 0 2199"/>
                  <a:gd name="G2" fmla="*/ 2199 1 2"/>
                  <a:gd name="G3" fmla="+- 21600 0 G2"/>
                  <a:gd name="G4" fmla="+/ 2199 21600 2"/>
                  <a:gd name="G5" fmla="+/ G1 0 2"/>
                  <a:gd name="G6" fmla="*/ 21600 21600 2199"/>
                  <a:gd name="G7" fmla="*/ G6 1 2"/>
                  <a:gd name="G8" fmla="+- 21600 0 G7"/>
                  <a:gd name="G9" fmla="*/ 21600 1 2"/>
                  <a:gd name="G10" fmla="+- 2199 0 G9"/>
                  <a:gd name="G11" fmla="?: G10 G8 0"/>
                  <a:gd name="G12" fmla="?: G10 G7 21600"/>
                  <a:gd name="T0" fmla="*/ 20500 w 21600"/>
                  <a:gd name="T1" fmla="*/ 10800 h 21600"/>
                  <a:gd name="T2" fmla="*/ 10800 w 21600"/>
                  <a:gd name="T3" fmla="*/ 21600 h 21600"/>
                  <a:gd name="T4" fmla="*/ 1100 w 21600"/>
                  <a:gd name="T5" fmla="*/ 10800 h 21600"/>
                  <a:gd name="T6" fmla="*/ 10800 w 21600"/>
                  <a:gd name="T7" fmla="*/ 0 h 21600"/>
                  <a:gd name="T8" fmla="*/ 2900 w 21600"/>
                  <a:gd name="T9" fmla="*/ 2900 h 21600"/>
                  <a:gd name="T10" fmla="*/ 18700 w 21600"/>
                  <a:gd name="T11" fmla="*/ 18700 h 21600"/>
                </a:gdLst>
                <a:ahLst/>
                <a:cxnLst>
                  <a:cxn ang="0">
                    <a:pos x="T0" y="T1"/>
                  </a:cxn>
                  <a:cxn ang="0">
                    <a:pos x="T2" y="T3"/>
                  </a:cxn>
                  <a:cxn ang="0">
                    <a:pos x="T4" y="T5"/>
                  </a:cxn>
                  <a:cxn ang="0">
                    <a:pos x="T6" y="T7"/>
                  </a:cxn>
                </a:cxnLst>
                <a:rect l="T8" t="T9" r="T10" b="T11"/>
                <a:pathLst>
                  <a:path w="21600" h="21600">
                    <a:moveTo>
                      <a:pt x="0" y="0"/>
                    </a:moveTo>
                    <a:lnTo>
                      <a:pt x="2199" y="21600"/>
                    </a:lnTo>
                    <a:lnTo>
                      <a:pt x="19401" y="21600"/>
                    </a:lnTo>
                    <a:lnTo>
                      <a:pt x="21600" y="0"/>
                    </a:lnTo>
                    <a:close/>
                  </a:path>
                </a:pathLst>
              </a:custGeom>
              <a:solidFill>
                <a:schemeClr val="accent4"/>
              </a:solidFill>
              <a:ln w="28575" cap="flat" cmpd="sng">
                <a:noFill/>
                <a:miter lim="800000"/>
                <a:headEnd/>
                <a:tailEnd/>
              </a:ln>
              <a:effectLst/>
            </p:spPr>
            <p:txBody>
              <a:bodyPr wrap="none" anchor="ctr"/>
              <a:lstStyle/>
              <a:p>
                <a:endParaRPr lang="zh-CN" altLang="en-US" sz="1600" kern="0" dirty="0">
                  <a:solidFill>
                    <a:schemeClr val="bg1"/>
                  </a:solidFill>
                  <a:cs typeface="+mn-ea"/>
                  <a:sym typeface="+mn-lt"/>
                </a:endParaRPr>
              </a:p>
            </p:txBody>
          </p:sp>
          <p:sp>
            <p:nvSpPr>
              <p:cNvPr id="23" name="AutoShape 10"/>
              <p:cNvSpPr>
                <a:spLocks noChangeAspect="1" noChangeArrowheads="1"/>
              </p:cNvSpPr>
              <p:nvPr/>
            </p:nvSpPr>
            <p:spPr bwMode="auto">
              <a:xfrm rot="16200000">
                <a:off x="5197160" y="2484078"/>
                <a:ext cx="3771165" cy="148595"/>
              </a:xfrm>
              <a:custGeom>
                <a:avLst/>
                <a:gdLst>
                  <a:gd name="G0" fmla="+- 1730 0 0"/>
                  <a:gd name="G1" fmla="+- 21600 0 1730"/>
                  <a:gd name="G2" fmla="*/ 1730 1 2"/>
                  <a:gd name="G3" fmla="+- 21600 0 G2"/>
                  <a:gd name="G4" fmla="+/ 1730 21600 2"/>
                  <a:gd name="G5" fmla="+/ G1 0 2"/>
                  <a:gd name="G6" fmla="*/ 21600 21600 1730"/>
                  <a:gd name="G7" fmla="*/ G6 1 2"/>
                  <a:gd name="G8" fmla="+- 21600 0 G7"/>
                  <a:gd name="G9" fmla="*/ 21600 1 2"/>
                  <a:gd name="G10" fmla="+- 1730 0 G9"/>
                  <a:gd name="G11" fmla="?: G10 G8 0"/>
                  <a:gd name="G12" fmla="?: G10 G7 21600"/>
                  <a:gd name="T0" fmla="*/ 20735 w 21600"/>
                  <a:gd name="T1" fmla="*/ 10800 h 21600"/>
                  <a:gd name="T2" fmla="*/ 10800 w 21600"/>
                  <a:gd name="T3" fmla="*/ 21600 h 21600"/>
                  <a:gd name="T4" fmla="*/ 865 w 21600"/>
                  <a:gd name="T5" fmla="*/ 10800 h 21600"/>
                  <a:gd name="T6" fmla="*/ 10800 w 21600"/>
                  <a:gd name="T7" fmla="*/ 0 h 21600"/>
                  <a:gd name="T8" fmla="*/ 2665 w 21600"/>
                  <a:gd name="T9" fmla="*/ 2665 h 21600"/>
                  <a:gd name="T10" fmla="*/ 18935 w 21600"/>
                  <a:gd name="T11" fmla="*/ 18935 h 21600"/>
                </a:gdLst>
                <a:ahLst/>
                <a:cxnLst>
                  <a:cxn ang="0">
                    <a:pos x="T0" y="T1"/>
                  </a:cxn>
                  <a:cxn ang="0">
                    <a:pos x="T2" y="T3"/>
                  </a:cxn>
                  <a:cxn ang="0">
                    <a:pos x="T4" y="T5"/>
                  </a:cxn>
                  <a:cxn ang="0">
                    <a:pos x="T6" y="T7"/>
                  </a:cxn>
                </a:cxnLst>
                <a:rect l="T8" t="T9" r="T10" b="T11"/>
                <a:pathLst>
                  <a:path w="21600" h="21600">
                    <a:moveTo>
                      <a:pt x="0" y="0"/>
                    </a:moveTo>
                    <a:lnTo>
                      <a:pt x="1730" y="21600"/>
                    </a:lnTo>
                    <a:lnTo>
                      <a:pt x="19870" y="21600"/>
                    </a:lnTo>
                    <a:lnTo>
                      <a:pt x="21600" y="0"/>
                    </a:lnTo>
                    <a:close/>
                  </a:path>
                </a:pathLst>
              </a:custGeom>
              <a:solidFill>
                <a:schemeClr val="accent4"/>
              </a:solidFill>
              <a:ln w="9525" cap="flat" cmpd="sng">
                <a:noFill/>
                <a:miter lim="800000"/>
                <a:headEnd/>
                <a:tailEnd/>
              </a:ln>
              <a:effectLst/>
            </p:spPr>
            <p:txBody>
              <a:bodyPr wrap="none" anchor="ctr"/>
              <a:lstStyle/>
              <a:p>
                <a:pPr defTabSz="914378">
                  <a:defRPr/>
                </a:pPr>
                <a:endParaRPr lang="zh-CN" altLang="en-US" sz="1600" kern="0" dirty="0">
                  <a:solidFill>
                    <a:schemeClr val="bg1"/>
                  </a:solidFill>
                  <a:cs typeface="+mn-ea"/>
                  <a:sym typeface="+mn-lt"/>
                </a:endParaRPr>
              </a:p>
            </p:txBody>
          </p:sp>
          <p:sp>
            <p:nvSpPr>
              <p:cNvPr id="24" name="Text Box 15"/>
              <p:cNvSpPr txBox="1">
                <a:spLocks noChangeAspect="1" noChangeArrowheads="1"/>
              </p:cNvSpPr>
              <p:nvPr/>
            </p:nvSpPr>
            <p:spPr bwMode="auto">
              <a:xfrm>
                <a:off x="6372191" y="3332338"/>
                <a:ext cx="890543" cy="923045"/>
              </a:xfrm>
              <a:prstGeom prst="rect">
                <a:avLst/>
              </a:prstGeom>
              <a:noFill/>
              <a:ln w="9525" cap="flat" cmpd="sng">
                <a:noFill/>
                <a:miter lim="800000"/>
                <a:headEnd/>
                <a:tailEnd/>
              </a:ln>
              <a:effectLst/>
            </p:spPr>
            <p:txBody>
              <a:bodyPr>
                <a:spAutoFit/>
              </a:bodyPr>
              <a:lstStyle/>
              <a:p>
                <a:pPr defTabSz="914378">
                  <a:spcBef>
                    <a:spcPct val="50000"/>
                  </a:spcBef>
                  <a:defRPr/>
                </a:pPr>
                <a:r>
                  <a:rPr lang="zh-CN" altLang="zh-CN" sz="5400" kern="0" dirty="0">
                    <a:solidFill>
                      <a:schemeClr val="bg1"/>
                    </a:solidFill>
                    <a:cs typeface="+mn-ea"/>
                    <a:sym typeface="+mn-lt"/>
                  </a:rPr>
                  <a:t>4</a:t>
                </a:r>
              </a:p>
            </p:txBody>
          </p:sp>
          <p:sp>
            <p:nvSpPr>
              <p:cNvPr id="25" name="Rectangle 18"/>
              <p:cNvSpPr>
                <a:spLocks noChangeAspect="1" noChangeArrowheads="1"/>
              </p:cNvSpPr>
              <p:nvPr/>
            </p:nvSpPr>
            <p:spPr bwMode="auto">
              <a:xfrm>
                <a:off x="5785497" y="1871412"/>
                <a:ext cx="1269716" cy="590749"/>
              </a:xfrm>
              <a:prstGeom prst="rect">
                <a:avLst/>
              </a:prstGeom>
              <a:noFill/>
              <a:ln w="9525" cap="flat" cmpd="sng">
                <a:noFill/>
                <a:miter lim="800000"/>
                <a:headEnd/>
                <a:tailEnd/>
              </a:ln>
              <a:effectLst/>
            </p:spPr>
            <p:txBody>
              <a:bodyPr>
                <a:spAutoFit/>
              </a:bodyPr>
              <a:lstStyle/>
              <a:p>
                <a:pPr defTabSz="914378">
                  <a:lnSpc>
                    <a:spcPct val="120000"/>
                  </a:lnSpc>
                  <a:defRPr/>
                </a:pPr>
                <a:r>
                  <a:rPr lang="zh-CN" altLang="en-US" sz="900" kern="0" dirty="0">
                    <a:solidFill>
                      <a:schemeClr val="bg1"/>
                    </a:solidFill>
                    <a:cs typeface="+mn-ea"/>
                    <a:sym typeface="+mn-lt"/>
                  </a:rPr>
                  <a:t>单击添加文字内容</a:t>
                </a:r>
              </a:p>
              <a:p>
                <a:pPr defTabSz="914378">
                  <a:lnSpc>
                    <a:spcPct val="120000"/>
                  </a:lnSpc>
                  <a:defRPr/>
                </a:pPr>
                <a:r>
                  <a:rPr lang="zh-CN" altLang="en-US" sz="900" kern="0" dirty="0">
                    <a:solidFill>
                      <a:schemeClr val="bg1"/>
                    </a:solidFill>
                    <a:cs typeface="+mn-ea"/>
                    <a:sym typeface="+mn-lt"/>
                  </a:rPr>
                  <a:t>单击添加文字内容</a:t>
                </a:r>
              </a:p>
              <a:p>
                <a:pPr defTabSz="914378">
                  <a:lnSpc>
                    <a:spcPct val="120000"/>
                  </a:lnSpc>
                  <a:defRPr/>
                </a:pPr>
                <a:r>
                  <a:rPr lang="zh-CN" altLang="en-US" sz="900" kern="0" dirty="0">
                    <a:solidFill>
                      <a:schemeClr val="bg1"/>
                    </a:solidFill>
                    <a:cs typeface="+mn-ea"/>
                    <a:sym typeface="+mn-lt"/>
                  </a:rPr>
                  <a:t>单击添加文字内容</a:t>
                </a:r>
              </a:p>
            </p:txBody>
          </p:sp>
        </p:grpSp>
      </p:grpSp>
      <p:grpSp>
        <p:nvGrpSpPr>
          <p:cNvPr id="26" name="组合 25"/>
          <p:cNvGrpSpPr/>
          <p:nvPr/>
        </p:nvGrpSpPr>
        <p:grpSpPr>
          <a:xfrm>
            <a:off x="280052" y="242680"/>
            <a:ext cx="2792680" cy="338554"/>
            <a:chOff x="568442" y="319364"/>
            <a:chExt cx="3723575"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28" name="等腰三角形 27"/>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2881"/>
            <a:ext cx="2886085" cy="1906983"/>
          </a:xfrm>
          <a:prstGeom prst="rect">
            <a:avLst/>
          </a:prstGeom>
        </p:spPr>
      </p:pic>
    </p:spTree>
    <p:extLst>
      <p:ext uri="{BB962C8B-B14F-4D97-AF65-F5344CB8AC3E}">
        <p14:creationId xmlns:p14="http://schemas.microsoft.com/office/powerpoint/2010/main" val="3283033239"/>
      </p:ext>
    </p:extLst>
  </p:cSld>
  <p:clrMapOvr>
    <a:masterClrMapping/>
  </p:clrMapOvr>
  <p:transition spd="slow">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tx1">
                    <a:lumMod val="75000"/>
                    <a:lumOff val="25000"/>
                  </a:schemeClr>
                </a:solidFill>
                <a:cs typeface="+mn-ea"/>
                <a:sym typeface="+mn-lt"/>
              </a:rPr>
              <a:t>01</a:t>
            </a:r>
            <a:endParaRPr lang="zh-CN" altLang="en-US" sz="2800" b="1" dirty="0">
              <a:solidFill>
                <a:schemeClr val="tx1">
                  <a:lumMod val="75000"/>
                  <a:lumOff val="25000"/>
                </a:schemeClr>
              </a:solidFill>
              <a:cs typeface="+mn-ea"/>
              <a:sym typeface="+mn-lt"/>
            </a:endParaRPr>
          </a:p>
        </p:txBody>
      </p:sp>
      <p:sp>
        <p:nvSpPr>
          <p:cNvPr id="3" name="矩形 2"/>
          <p:cNvSpPr/>
          <p:nvPr/>
        </p:nvSpPr>
        <p:spPr>
          <a:xfrm>
            <a:off x="467544" y="2123557"/>
            <a:ext cx="1007096" cy="196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 name="同心圆 3"/>
          <p:cNvSpPr/>
          <p:nvPr/>
        </p:nvSpPr>
        <p:spPr>
          <a:xfrm>
            <a:off x="698893" y="915566"/>
            <a:ext cx="1423818" cy="1404156"/>
          </a:xfrm>
          <a:prstGeom prst="donut">
            <a:avLst>
              <a:gd name="adj" fmla="val 13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TextBox 4"/>
          <p:cNvSpPr txBox="1"/>
          <p:nvPr/>
        </p:nvSpPr>
        <p:spPr>
          <a:xfrm>
            <a:off x="2131273" y="1131590"/>
            <a:ext cx="2146742" cy="692497"/>
          </a:xfrm>
          <a:prstGeom prst="rect">
            <a:avLst/>
          </a:prstGeom>
          <a:noFill/>
        </p:spPr>
        <p:txBody>
          <a:bodyPr wrap="none" rtlCol="0">
            <a:spAutoFit/>
          </a:bodyPr>
          <a:lstStyle/>
          <a:p>
            <a:r>
              <a:rPr lang="zh-CN" altLang="en-US" sz="1200" dirty="0" smtClean="0">
                <a:solidFill>
                  <a:schemeClr val="tx1">
                    <a:lumMod val="75000"/>
                    <a:lumOff val="25000"/>
                  </a:schemeClr>
                </a:solidFill>
                <a:cs typeface="+mn-ea"/>
                <a:sym typeface="+mn-lt"/>
              </a:rPr>
              <a:t>添加标题</a:t>
            </a:r>
            <a:endParaRPr lang="en-US" altLang="zh-CN" sz="1200" dirty="0" smtClean="0">
              <a:solidFill>
                <a:schemeClr val="tx1">
                  <a:lumMod val="75000"/>
                  <a:lumOff val="25000"/>
                </a:schemeClr>
              </a:solidFill>
              <a:cs typeface="+mn-ea"/>
              <a:sym typeface="+mn-lt"/>
            </a:endParaRPr>
          </a:p>
          <a:p>
            <a:r>
              <a:rPr lang="zh-CN" altLang="en-US" sz="900" dirty="0" smtClean="0">
                <a:solidFill>
                  <a:schemeClr val="tx1">
                    <a:lumMod val="50000"/>
                    <a:lumOff val="50000"/>
                  </a:schemeClr>
                </a:solidFill>
                <a:cs typeface="+mn-ea"/>
                <a:sym typeface="+mn-lt"/>
              </a:rPr>
              <a:t>单击此处添加</a:t>
            </a:r>
            <a:r>
              <a:rPr lang="zh-CN" altLang="en-US" sz="900" dirty="0">
                <a:solidFill>
                  <a:schemeClr val="tx1">
                    <a:lumMod val="50000"/>
                    <a:lumOff val="50000"/>
                  </a:schemeClr>
                </a:solidFill>
                <a:cs typeface="+mn-ea"/>
                <a:sym typeface="+mn-lt"/>
              </a:rPr>
              <a:t>文本，单击此处添加</a:t>
            </a:r>
            <a:r>
              <a:rPr lang="zh-CN" altLang="en-US" sz="900" dirty="0" smtClean="0">
                <a:solidFill>
                  <a:schemeClr val="tx1">
                    <a:lumMod val="50000"/>
                    <a:lumOff val="50000"/>
                  </a:schemeClr>
                </a:solidFill>
                <a:cs typeface="+mn-ea"/>
                <a:sym typeface="+mn-lt"/>
              </a:rPr>
              <a:t>文本</a:t>
            </a:r>
            <a:endParaRPr lang="en-US" altLang="zh-CN" sz="900" dirty="0" smtClean="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单击此处添加文本</a:t>
            </a:r>
            <a:r>
              <a:rPr lang="zh-CN" altLang="en-US" sz="900" dirty="0" smtClean="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单击此处添加</a:t>
            </a:r>
            <a:r>
              <a:rPr lang="zh-CN" altLang="en-US" sz="900" dirty="0" smtClean="0">
                <a:solidFill>
                  <a:schemeClr val="tx1">
                    <a:lumMod val="50000"/>
                    <a:lumOff val="50000"/>
                  </a:schemeClr>
                </a:solidFill>
                <a:cs typeface="+mn-ea"/>
                <a:sym typeface="+mn-lt"/>
              </a:rPr>
              <a:t>文本</a:t>
            </a:r>
            <a:endParaRPr lang="en-US" altLang="zh-CN" sz="900" dirty="0" smtClean="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单击此处添加文本</a:t>
            </a:r>
            <a:r>
              <a:rPr lang="zh-CN" altLang="en-US" sz="900" dirty="0" smtClean="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单击此处添加</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lumMod val="75000"/>
                    <a:lumOff val="25000"/>
                  </a:schemeClr>
                </a:solidFill>
                <a:cs typeface="+mn-ea"/>
                <a:sym typeface="+mn-lt"/>
              </a:rPr>
              <a:t>02</a:t>
            </a:r>
            <a:endParaRPr lang="zh-CN" altLang="en-US" sz="2800" b="1" dirty="0">
              <a:solidFill>
                <a:schemeClr val="tx1">
                  <a:lumMod val="75000"/>
                  <a:lumOff val="25000"/>
                </a:schemeClr>
              </a:solidFill>
              <a:cs typeface="+mn-ea"/>
              <a:sym typeface="+mn-lt"/>
            </a:endParaRPr>
          </a:p>
        </p:txBody>
      </p:sp>
      <p:sp>
        <p:nvSpPr>
          <p:cNvPr id="7" name="矩形 6"/>
          <p:cNvSpPr/>
          <p:nvPr/>
        </p:nvSpPr>
        <p:spPr>
          <a:xfrm>
            <a:off x="467544" y="2704285"/>
            <a:ext cx="5032389" cy="196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同心圆 7"/>
          <p:cNvSpPr/>
          <p:nvPr/>
        </p:nvSpPr>
        <p:spPr>
          <a:xfrm>
            <a:off x="4788024" y="1496294"/>
            <a:ext cx="1423818" cy="1404156"/>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tx1">
                    <a:lumMod val="75000"/>
                    <a:lumOff val="25000"/>
                  </a:schemeClr>
                </a:solidFill>
                <a:cs typeface="+mn-ea"/>
                <a:sym typeface="+mn-lt"/>
              </a:rPr>
              <a:t>03</a:t>
            </a:r>
            <a:endParaRPr lang="zh-CN" altLang="en-US" sz="2800" b="1" dirty="0">
              <a:solidFill>
                <a:schemeClr val="tx1">
                  <a:lumMod val="75000"/>
                  <a:lumOff val="25000"/>
                </a:schemeClr>
              </a:solidFill>
              <a:cs typeface="+mn-ea"/>
              <a:sym typeface="+mn-lt"/>
            </a:endParaRPr>
          </a:p>
        </p:txBody>
      </p:sp>
      <p:sp>
        <p:nvSpPr>
          <p:cNvPr id="10" name="矩形 9"/>
          <p:cNvSpPr/>
          <p:nvPr/>
        </p:nvSpPr>
        <p:spPr>
          <a:xfrm>
            <a:off x="467544" y="3327834"/>
            <a:ext cx="3960440" cy="1961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同心圆 10"/>
          <p:cNvSpPr/>
          <p:nvPr/>
        </p:nvSpPr>
        <p:spPr>
          <a:xfrm flipV="1">
            <a:off x="3707904" y="3327834"/>
            <a:ext cx="1423818" cy="1404156"/>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TextBox 11"/>
          <p:cNvSpPr txBox="1"/>
          <p:nvPr/>
        </p:nvSpPr>
        <p:spPr>
          <a:xfrm>
            <a:off x="6300192" y="1775729"/>
            <a:ext cx="2146742" cy="692497"/>
          </a:xfrm>
          <a:prstGeom prst="rect">
            <a:avLst/>
          </a:prstGeom>
          <a:noFill/>
        </p:spPr>
        <p:txBody>
          <a:bodyPr wrap="none" rtlCol="0">
            <a:spAutoFit/>
          </a:bodyPr>
          <a:lstStyle/>
          <a:p>
            <a:r>
              <a:rPr lang="zh-CN" altLang="en-US" sz="1200" dirty="0" smtClean="0">
                <a:solidFill>
                  <a:schemeClr val="tx1">
                    <a:lumMod val="75000"/>
                    <a:lumOff val="25000"/>
                  </a:schemeClr>
                </a:solidFill>
                <a:cs typeface="+mn-ea"/>
                <a:sym typeface="+mn-lt"/>
              </a:rPr>
              <a:t>添加标题</a:t>
            </a:r>
            <a:endParaRPr lang="en-US" altLang="zh-CN" sz="1200" dirty="0" smtClean="0">
              <a:solidFill>
                <a:schemeClr val="tx1">
                  <a:lumMod val="75000"/>
                  <a:lumOff val="25000"/>
                </a:schemeClr>
              </a:solidFill>
              <a:cs typeface="+mn-ea"/>
              <a:sym typeface="+mn-lt"/>
            </a:endParaRPr>
          </a:p>
          <a:p>
            <a:r>
              <a:rPr lang="zh-CN" altLang="en-US" sz="900" dirty="0" smtClean="0">
                <a:solidFill>
                  <a:schemeClr val="tx1">
                    <a:lumMod val="50000"/>
                    <a:lumOff val="50000"/>
                  </a:schemeClr>
                </a:solidFill>
                <a:cs typeface="+mn-ea"/>
                <a:sym typeface="+mn-lt"/>
              </a:rPr>
              <a:t>单击此处添加</a:t>
            </a:r>
            <a:r>
              <a:rPr lang="zh-CN" altLang="en-US" sz="900" dirty="0">
                <a:solidFill>
                  <a:schemeClr val="tx1">
                    <a:lumMod val="50000"/>
                    <a:lumOff val="50000"/>
                  </a:schemeClr>
                </a:solidFill>
                <a:cs typeface="+mn-ea"/>
                <a:sym typeface="+mn-lt"/>
              </a:rPr>
              <a:t>文本，单击此处添加</a:t>
            </a:r>
            <a:r>
              <a:rPr lang="zh-CN" altLang="en-US" sz="900" dirty="0" smtClean="0">
                <a:solidFill>
                  <a:schemeClr val="tx1">
                    <a:lumMod val="50000"/>
                    <a:lumOff val="50000"/>
                  </a:schemeClr>
                </a:solidFill>
                <a:cs typeface="+mn-ea"/>
                <a:sym typeface="+mn-lt"/>
              </a:rPr>
              <a:t>文本</a:t>
            </a:r>
            <a:endParaRPr lang="en-US" altLang="zh-CN" sz="900" dirty="0" smtClean="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单击此处添加文本</a:t>
            </a:r>
            <a:r>
              <a:rPr lang="zh-CN" altLang="en-US" sz="900" dirty="0" smtClean="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单击此处添加</a:t>
            </a:r>
            <a:r>
              <a:rPr lang="zh-CN" altLang="en-US" sz="900" dirty="0" smtClean="0">
                <a:solidFill>
                  <a:schemeClr val="tx1">
                    <a:lumMod val="50000"/>
                    <a:lumOff val="50000"/>
                  </a:schemeClr>
                </a:solidFill>
                <a:cs typeface="+mn-ea"/>
                <a:sym typeface="+mn-lt"/>
              </a:rPr>
              <a:t>文本</a:t>
            </a:r>
            <a:endParaRPr lang="en-US" altLang="zh-CN" sz="900" dirty="0" smtClean="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单击此处添加文本</a:t>
            </a:r>
            <a:r>
              <a:rPr lang="zh-CN" altLang="en-US" sz="900" dirty="0" smtClean="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单击此处添加</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13" name="TextBox 12"/>
          <p:cNvSpPr txBox="1"/>
          <p:nvPr/>
        </p:nvSpPr>
        <p:spPr>
          <a:xfrm>
            <a:off x="5220072" y="3614413"/>
            <a:ext cx="2146742" cy="692497"/>
          </a:xfrm>
          <a:prstGeom prst="rect">
            <a:avLst/>
          </a:prstGeom>
          <a:noFill/>
        </p:spPr>
        <p:txBody>
          <a:bodyPr wrap="none" rtlCol="0">
            <a:spAutoFit/>
          </a:bodyPr>
          <a:lstStyle/>
          <a:p>
            <a:r>
              <a:rPr lang="zh-CN" altLang="en-US" sz="1200" dirty="0" smtClean="0">
                <a:solidFill>
                  <a:schemeClr val="tx1">
                    <a:lumMod val="75000"/>
                    <a:lumOff val="25000"/>
                  </a:schemeClr>
                </a:solidFill>
                <a:cs typeface="+mn-ea"/>
                <a:sym typeface="+mn-lt"/>
              </a:rPr>
              <a:t>添加标题</a:t>
            </a:r>
            <a:endParaRPr lang="en-US" altLang="zh-CN" sz="1200" dirty="0" smtClean="0">
              <a:solidFill>
                <a:schemeClr val="tx1">
                  <a:lumMod val="75000"/>
                  <a:lumOff val="25000"/>
                </a:schemeClr>
              </a:solidFill>
              <a:cs typeface="+mn-ea"/>
              <a:sym typeface="+mn-lt"/>
            </a:endParaRPr>
          </a:p>
          <a:p>
            <a:r>
              <a:rPr lang="zh-CN" altLang="en-US" sz="900" dirty="0" smtClean="0">
                <a:solidFill>
                  <a:schemeClr val="tx1">
                    <a:lumMod val="50000"/>
                    <a:lumOff val="50000"/>
                  </a:schemeClr>
                </a:solidFill>
                <a:cs typeface="+mn-ea"/>
                <a:sym typeface="+mn-lt"/>
              </a:rPr>
              <a:t>单击此处添加</a:t>
            </a:r>
            <a:r>
              <a:rPr lang="zh-CN" altLang="en-US" sz="900" dirty="0">
                <a:solidFill>
                  <a:schemeClr val="tx1">
                    <a:lumMod val="50000"/>
                    <a:lumOff val="50000"/>
                  </a:schemeClr>
                </a:solidFill>
                <a:cs typeface="+mn-ea"/>
                <a:sym typeface="+mn-lt"/>
              </a:rPr>
              <a:t>文本，单击此处添加</a:t>
            </a:r>
            <a:r>
              <a:rPr lang="zh-CN" altLang="en-US" sz="900" dirty="0" smtClean="0">
                <a:solidFill>
                  <a:schemeClr val="tx1">
                    <a:lumMod val="50000"/>
                    <a:lumOff val="50000"/>
                  </a:schemeClr>
                </a:solidFill>
                <a:cs typeface="+mn-ea"/>
                <a:sym typeface="+mn-lt"/>
              </a:rPr>
              <a:t>文本</a:t>
            </a:r>
            <a:endParaRPr lang="en-US" altLang="zh-CN" sz="900" dirty="0" smtClean="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单击此处添加文本</a:t>
            </a:r>
            <a:r>
              <a:rPr lang="zh-CN" altLang="en-US" sz="900" dirty="0" smtClean="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单击此处添加</a:t>
            </a:r>
            <a:r>
              <a:rPr lang="zh-CN" altLang="en-US" sz="900" dirty="0" smtClean="0">
                <a:solidFill>
                  <a:schemeClr val="tx1">
                    <a:lumMod val="50000"/>
                    <a:lumOff val="50000"/>
                  </a:schemeClr>
                </a:solidFill>
                <a:cs typeface="+mn-ea"/>
                <a:sym typeface="+mn-lt"/>
              </a:rPr>
              <a:t>文本</a:t>
            </a:r>
            <a:endParaRPr lang="en-US" altLang="zh-CN" sz="900" dirty="0" smtClean="0">
              <a:solidFill>
                <a:schemeClr val="tx1">
                  <a:lumMod val="50000"/>
                  <a:lumOff val="50000"/>
                </a:schemeClr>
              </a:solidFill>
              <a:cs typeface="+mn-ea"/>
              <a:sym typeface="+mn-lt"/>
            </a:endParaRPr>
          </a:p>
          <a:p>
            <a:r>
              <a:rPr lang="zh-CN" altLang="en-US" sz="900" dirty="0">
                <a:solidFill>
                  <a:schemeClr val="tx1">
                    <a:lumMod val="50000"/>
                    <a:lumOff val="50000"/>
                  </a:schemeClr>
                </a:solidFill>
                <a:cs typeface="+mn-ea"/>
                <a:sym typeface="+mn-lt"/>
              </a:rPr>
              <a:t>单击此处添加文本</a:t>
            </a:r>
            <a:r>
              <a:rPr lang="zh-CN" altLang="en-US" sz="900" dirty="0" smtClean="0">
                <a:solidFill>
                  <a:schemeClr val="tx1">
                    <a:lumMod val="50000"/>
                    <a:lumOff val="50000"/>
                  </a:schemeClr>
                </a:solidFill>
                <a:cs typeface="+mn-ea"/>
                <a:sym typeface="+mn-lt"/>
              </a:rPr>
              <a:t>，</a:t>
            </a:r>
            <a:r>
              <a:rPr lang="zh-CN" altLang="en-US" sz="900" dirty="0">
                <a:solidFill>
                  <a:schemeClr val="tx1">
                    <a:lumMod val="50000"/>
                    <a:lumOff val="50000"/>
                  </a:schemeClr>
                </a:solidFill>
                <a:cs typeface="+mn-ea"/>
                <a:sym typeface="+mn-lt"/>
              </a:rPr>
              <a:t>单击此处添加</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grpSp>
        <p:nvGrpSpPr>
          <p:cNvPr id="14" name="组合 13"/>
          <p:cNvGrpSpPr/>
          <p:nvPr/>
        </p:nvGrpSpPr>
        <p:grpSpPr>
          <a:xfrm>
            <a:off x="280052" y="242680"/>
            <a:ext cx="2792680" cy="338554"/>
            <a:chOff x="568442" y="319364"/>
            <a:chExt cx="3723575"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16" name="等腰三角形 15"/>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accent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bg1"/>
                </a:solidFill>
                <a:cs typeface="+mn-ea"/>
                <a:sym typeface="+mn-lt"/>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270796"/>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200" b="0" dirty="0" smtClean="0">
                  <a:solidFill>
                    <a:schemeClr val="bg1"/>
                  </a:solidFill>
                  <a:latin typeface="+mn-lt"/>
                  <a:ea typeface="+mn-ea"/>
                  <a:cs typeface="+mn-ea"/>
                  <a:sym typeface="+mn-lt"/>
                </a:rPr>
                <a:t>标题文字</a:t>
              </a:r>
              <a:endParaRPr lang="zh-CN" altLang="en-US" sz="1200" b="0" dirty="0">
                <a:solidFill>
                  <a:schemeClr val="bg1"/>
                </a:solidFill>
                <a:latin typeface="+mn-lt"/>
                <a:ea typeface="+mn-ea"/>
                <a:cs typeface="+mn-ea"/>
                <a:sym typeface="+mn-lt"/>
              </a:endParaRPr>
            </a:p>
          </p:txBody>
        </p:sp>
        <p:sp>
          <p:nvSpPr>
            <p:cNvPr id="6" name="TextBox 5"/>
            <p:cNvSpPr txBox="1"/>
            <p:nvPr/>
          </p:nvSpPr>
          <p:spPr>
            <a:xfrm>
              <a:off x="1671500" y="3486992"/>
              <a:ext cx="1462734" cy="416609"/>
            </a:xfrm>
            <a:prstGeom prst="rect">
              <a:avLst/>
            </a:prstGeom>
            <a:grpFill/>
            <a:ln>
              <a:noFill/>
            </a:ln>
          </p:spPr>
          <p:txBody>
            <a:bodyPr wrap="square" rtlCol="0">
              <a:spAutoFit/>
            </a:bodyPr>
            <a:lstStyle/>
            <a:p>
              <a:pPr>
                <a:defRPr/>
              </a:pPr>
              <a:r>
                <a:rPr lang="zh-CN" altLang="en-US" sz="900" kern="0" dirty="0">
                  <a:solidFill>
                    <a:schemeClr val="bg1"/>
                  </a:solidFill>
                  <a:cs typeface="+mn-ea"/>
                  <a:sym typeface="+mn-lt"/>
                </a:rPr>
                <a:t>单击此处添加段落文本单击字</a:t>
              </a:r>
              <a:r>
                <a:rPr lang="zh-CN" altLang="en-US" sz="900" kern="0" dirty="0" smtClean="0">
                  <a:solidFill>
                    <a:schemeClr val="bg1"/>
                  </a:solidFill>
                  <a:cs typeface="+mn-ea"/>
                  <a:sym typeface="+mn-lt"/>
                </a:rPr>
                <a:t>单击</a:t>
              </a:r>
              <a:endParaRPr lang="zh-CN" altLang="en-US" sz="900" kern="0" dirty="0">
                <a:solidFill>
                  <a:schemeClr val="bg1"/>
                </a:solidFill>
                <a:cs typeface="+mn-ea"/>
                <a:sym typeface="+mn-lt"/>
              </a:endParaRPr>
            </a:p>
          </p:txBody>
        </p:sp>
      </p:grpSp>
      <p:grpSp>
        <p:nvGrpSpPr>
          <p:cNvPr id="7" name="组合 6"/>
          <p:cNvGrpSpPr/>
          <p:nvPr/>
        </p:nvGrpSpPr>
        <p:grpSpPr>
          <a:xfrm>
            <a:off x="783861" y="1275606"/>
            <a:ext cx="2255694" cy="1627655"/>
            <a:chOff x="685067" y="915566"/>
            <a:chExt cx="2728160" cy="1968576"/>
          </a:xfrm>
          <a:solidFill>
            <a:schemeClr val="accent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bg1"/>
                </a:solidFill>
                <a:cs typeface="+mn-ea"/>
                <a:sym typeface="+mn-lt"/>
              </a:endParaRPr>
            </a:p>
          </p:txBody>
        </p:sp>
        <p:sp>
          <p:nvSpPr>
            <p:cNvPr id="9" name="TextBox 8"/>
            <p:cNvSpPr txBox="1"/>
            <p:nvPr/>
          </p:nvSpPr>
          <p:spPr>
            <a:xfrm>
              <a:off x="755576" y="1351018"/>
              <a:ext cx="1825587" cy="290349"/>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200" b="0" dirty="0" smtClean="0">
                  <a:solidFill>
                    <a:schemeClr val="bg1"/>
                  </a:solidFill>
                  <a:latin typeface="+mn-lt"/>
                  <a:ea typeface="+mn-ea"/>
                  <a:cs typeface="+mn-ea"/>
                  <a:sym typeface="+mn-lt"/>
                </a:rPr>
                <a:t>标题文字</a:t>
              </a:r>
              <a:endParaRPr lang="zh-CN" altLang="en-US" sz="1200" b="0" dirty="0">
                <a:solidFill>
                  <a:schemeClr val="bg1"/>
                </a:solidFill>
                <a:latin typeface="+mn-lt"/>
                <a:ea typeface="+mn-ea"/>
                <a:cs typeface="+mn-ea"/>
                <a:sym typeface="+mn-lt"/>
              </a:endParaRPr>
            </a:p>
          </p:txBody>
        </p:sp>
        <p:sp>
          <p:nvSpPr>
            <p:cNvPr id="10" name="TextBox 9"/>
            <p:cNvSpPr txBox="1"/>
            <p:nvPr/>
          </p:nvSpPr>
          <p:spPr>
            <a:xfrm>
              <a:off x="915027" y="1635645"/>
              <a:ext cx="2062774" cy="781708"/>
            </a:xfrm>
            <a:prstGeom prst="rect">
              <a:avLst/>
            </a:prstGeom>
            <a:grpFill/>
            <a:ln>
              <a:noFill/>
            </a:ln>
          </p:spPr>
          <p:txBody>
            <a:bodyPr wrap="square" rtlCol="0">
              <a:spAutoFit/>
            </a:bodyPr>
            <a:lstStyle/>
            <a:p>
              <a:pPr>
                <a:defRPr/>
              </a:pPr>
              <a:r>
                <a:rPr lang="zh-CN" altLang="en-US" sz="900" kern="0" dirty="0">
                  <a:solidFill>
                    <a:schemeClr val="bg1"/>
                  </a:solidFill>
                  <a:cs typeface="+mn-ea"/>
                  <a:sym typeface="+mn-lt"/>
                </a:rPr>
                <a:t>单击此处添加段落文本单击字单击此处添加段落文本单击字单击此处此处添加单击此处</a:t>
              </a:r>
              <a:r>
                <a:rPr lang="zh-CN" altLang="en-US" sz="900" kern="0" dirty="0" smtClean="0">
                  <a:solidFill>
                    <a:schemeClr val="bg1"/>
                  </a:solidFill>
                  <a:cs typeface="+mn-ea"/>
                  <a:sym typeface="+mn-lt"/>
                </a:rPr>
                <a:t>添加</a:t>
              </a:r>
              <a:endParaRPr lang="zh-CN" altLang="en-US" sz="900" kern="0" dirty="0">
                <a:solidFill>
                  <a:schemeClr val="bg1"/>
                </a:solidFill>
                <a:cs typeface="+mn-ea"/>
                <a:sym typeface="+mn-lt"/>
              </a:endParaRPr>
            </a:p>
          </p:txBody>
        </p:sp>
      </p:grpSp>
      <p:grpSp>
        <p:nvGrpSpPr>
          <p:cNvPr id="11" name="组合 10"/>
          <p:cNvGrpSpPr/>
          <p:nvPr/>
        </p:nvGrpSpPr>
        <p:grpSpPr>
          <a:xfrm>
            <a:off x="3133515" y="2987126"/>
            <a:ext cx="1977211" cy="1479496"/>
            <a:chOff x="3390310" y="2983512"/>
            <a:chExt cx="2333818" cy="1746336"/>
          </a:xfrm>
          <a:solidFill>
            <a:schemeClr val="accent4"/>
          </a:solidFill>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bg1"/>
                </a:solidFill>
                <a:cs typeface="+mn-ea"/>
                <a:sym typeface="+mn-lt"/>
              </a:endParaRPr>
            </a:p>
          </p:txBody>
        </p:sp>
        <p:sp>
          <p:nvSpPr>
            <p:cNvPr id="13" name="TextBox 12"/>
            <p:cNvSpPr txBox="1"/>
            <p:nvPr/>
          </p:nvSpPr>
          <p:spPr>
            <a:xfrm>
              <a:off x="3640702" y="3281209"/>
              <a:ext cx="1352006" cy="283364"/>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200" b="0" dirty="0" smtClean="0">
                  <a:solidFill>
                    <a:schemeClr val="bg1"/>
                  </a:solidFill>
                  <a:latin typeface="+mn-lt"/>
                  <a:ea typeface="+mn-ea"/>
                  <a:cs typeface="+mn-ea"/>
                  <a:sym typeface="+mn-lt"/>
                </a:rPr>
                <a:t>标题文字</a:t>
              </a:r>
              <a:endParaRPr lang="zh-CN" altLang="en-US" sz="1200" b="0" dirty="0">
                <a:solidFill>
                  <a:schemeClr val="bg1"/>
                </a:solidFill>
                <a:latin typeface="+mn-lt"/>
                <a:ea typeface="+mn-ea"/>
                <a:cs typeface="+mn-ea"/>
                <a:sym typeface="+mn-lt"/>
              </a:endParaRPr>
            </a:p>
          </p:txBody>
        </p:sp>
        <p:sp>
          <p:nvSpPr>
            <p:cNvPr id="14" name="TextBox 13"/>
            <p:cNvSpPr txBox="1"/>
            <p:nvPr/>
          </p:nvSpPr>
          <p:spPr>
            <a:xfrm>
              <a:off x="3540613" y="3598912"/>
              <a:ext cx="2062773" cy="599423"/>
            </a:xfrm>
            <a:prstGeom prst="rect">
              <a:avLst/>
            </a:prstGeom>
            <a:grpFill/>
          </p:spPr>
          <p:txBody>
            <a:bodyPr wrap="square" rtlCol="0">
              <a:spAutoFit/>
            </a:bodyPr>
            <a:lstStyle/>
            <a:p>
              <a:pPr>
                <a:defRPr/>
              </a:pPr>
              <a:r>
                <a:rPr lang="zh-CN" altLang="en-US" sz="900" kern="0" dirty="0">
                  <a:solidFill>
                    <a:schemeClr val="bg1"/>
                  </a:solidFill>
                  <a:cs typeface="+mn-ea"/>
                  <a:sym typeface="+mn-lt"/>
                </a:rPr>
                <a:t>单击此处添加段落文本单击字单击此处添加段落文本单击字单击</a:t>
              </a:r>
              <a:r>
                <a:rPr lang="zh-CN" altLang="en-US" sz="900" kern="0" dirty="0" smtClean="0">
                  <a:solidFill>
                    <a:schemeClr val="bg1"/>
                  </a:solidFill>
                  <a:cs typeface="+mn-ea"/>
                  <a:sym typeface="+mn-lt"/>
                </a:rPr>
                <a:t>此处</a:t>
              </a:r>
              <a:endParaRPr lang="zh-CN" altLang="en-US" sz="900" kern="0" dirty="0">
                <a:solidFill>
                  <a:schemeClr val="bg1"/>
                </a:solidFill>
                <a:cs typeface="+mn-ea"/>
                <a:sym typeface="+mn-lt"/>
              </a:endParaRPr>
            </a:p>
          </p:txBody>
        </p:sp>
      </p:grpSp>
      <p:grpSp>
        <p:nvGrpSpPr>
          <p:cNvPr id="15" name="组合 14"/>
          <p:cNvGrpSpPr/>
          <p:nvPr/>
        </p:nvGrpSpPr>
        <p:grpSpPr>
          <a:xfrm>
            <a:off x="3131840" y="1680798"/>
            <a:ext cx="1650955" cy="1222929"/>
            <a:chOff x="3467029" y="1542643"/>
            <a:chExt cx="1862287" cy="1379472"/>
          </a:xfrm>
          <a:solidFill>
            <a:schemeClr val="accent3"/>
          </a:solidFill>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bg1"/>
                </a:solidFill>
                <a:cs typeface="+mn-ea"/>
                <a:sym typeface="+mn-lt"/>
              </a:endParaRPr>
            </a:p>
          </p:txBody>
        </p:sp>
        <p:sp>
          <p:nvSpPr>
            <p:cNvPr id="17" name="TextBox 16"/>
            <p:cNvSpPr txBox="1"/>
            <p:nvPr/>
          </p:nvSpPr>
          <p:spPr>
            <a:xfrm>
              <a:off x="3681730" y="1885058"/>
              <a:ext cx="1395882" cy="270796"/>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200" b="0" dirty="0" smtClean="0">
                  <a:solidFill>
                    <a:schemeClr val="bg1"/>
                  </a:solidFill>
                  <a:latin typeface="+mn-lt"/>
                  <a:ea typeface="+mn-ea"/>
                  <a:cs typeface="+mn-ea"/>
                  <a:sym typeface="+mn-lt"/>
                </a:rPr>
                <a:t>标题文字</a:t>
              </a:r>
              <a:endParaRPr lang="zh-CN" altLang="en-US" sz="1200" b="0" dirty="0">
                <a:solidFill>
                  <a:schemeClr val="bg1"/>
                </a:solidFill>
                <a:latin typeface="+mn-lt"/>
                <a:ea typeface="+mn-ea"/>
                <a:cs typeface="+mn-ea"/>
                <a:sym typeface="+mn-lt"/>
              </a:endParaRPr>
            </a:p>
          </p:txBody>
        </p:sp>
        <p:sp>
          <p:nvSpPr>
            <p:cNvPr id="18" name="TextBox 17"/>
            <p:cNvSpPr txBox="1"/>
            <p:nvPr/>
          </p:nvSpPr>
          <p:spPr>
            <a:xfrm>
              <a:off x="3735565" y="2148963"/>
              <a:ext cx="1496959" cy="416609"/>
            </a:xfrm>
            <a:prstGeom prst="rect">
              <a:avLst/>
            </a:prstGeom>
            <a:grpFill/>
          </p:spPr>
          <p:txBody>
            <a:bodyPr wrap="square" rtlCol="0">
              <a:spAutoFit/>
            </a:bodyPr>
            <a:lstStyle/>
            <a:p>
              <a:pPr>
                <a:defRPr/>
              </a:pPr>
              <a:r>
                <a:rPr lang="zh-CN" altLang="en-US" sz="900" kern="0" dirty="0">
                  <a:solidFill>
                    <a:schemeClr val="bg1"/>
                  </a:solidFill>
                  <a:cs typeface="+mn-ea"/>
                  <a:sym typeface="+mn-lt"/>
                </a:rPr>
                <a:t>单击此处添加段落文本单击字</a:t>
              </a:r>
              <a:r>
                <a:rPr lang="zh-CN" altLang="en-US" sz="900" kern="0" dirty="0" smtClean="0">
                  <a:solidFill>
                    <a:schemeClr val="bg1"/>
                  </a:solidFill>
                  <a:cs typeface="+mn-ea"/>
                  <a:sym typeface="+mn-lt"/>
                </a:rPr>
                <a:t>单击</a:t>
              </a:r>
              <a:endParaRPr lang="zh-CN" altLang="en-US" sz="900" kern="0" dirty="0">
                <a:solidFill>
                  <a:schemeClr val="bg1"/>
                </a:solidFill>
                <a:cs typeface="+mn-ea"/>
                <a:sym typeface="+mn-lt"/>
              </a:endParaRPr>
            </a:p>
          </p:txBody>
        </p:sp>
      </p:grpSp>
      <p:grpSp>
        <p:nvGrpSpPr>
          <p:cNvPr id="19" name="组合 18"/>
          <p:cNvGrpSpPr/>
          <p:nvPr/>
        </p:nvGrpSpPr>
        <p:grpSpPr>
          <a:xfrm>
            <a:off x="5588074" y="1230860"/>
            <a:ext cx="2872358" cy="949171"/>
            <a:chOff x="755576" y="1770370"/>
            <a:chExt cx="2872358" cy="949171"/>
          </a:xfrm>
        </p:grpSpPr>
        <p:sp>
          <p:nvSpPr>
            <p:cNvPr id="20" name="TextBox 19"/>
            <p:cNvSpPr txBox="1"/>
            <p:nvPr/>
          </p:nvSpPr>
          <p:spPr>
            <a:xfrm>
              <a:off x="755576" y="1770370"/>
              <a:ext cx="2800350" cy="276999"/>
            </a:xfrm>
            <a:prstGeom prst="rect">
              <a:avLst/>
            </a:prstGeom>
            <a:noFill/>
          </p:spPr>
          <p:txBody>
            <a:bodyPr wrap="square" rtlCol="0">
              <a:spAutoFit/>
            </a:bodyPr>
            <a:lstStyle/>
            <a:p>
              <a:pPr algn="ctr"/>
              <a:r>
                <a:rPr lang="zh-CN" altLang="en-US" sz="1200" dirty="0" smtClean="0">
                  <a:solidFill>
                    <a:schemeClr val="tx1">
                      <a:lumMod val="75000"/>
                      <a:lumOff val="25000"/>
                    </a:schemeClr>
                  </a:solidFill>
                  <a:cs typeface="+mn-ea"/>
                  <a:sym typeface="+mn-lt"/>
                </a:rPr>
                <a:t>标题文字</a:t>
              </a:r>
              <a:endParaRPr lang="zh-CN" altLang="en-US" sz="1200" dirty="0">
                <a:solidFill>
                  <a:schemeClr val="tx1">
                    <a:lumMod val="75000"/>
                    <a:lumOff val="25000"/>
                  </a:schemeClr>
                </a:solidFill>
                <a:cs typeface="+mn-ea"/>
                <a:sym typeface="+mn-lt"/>
              </a:endParaRPr>
            </a:p>
          </p:txBody>
        </p:sp>
        <p:sp>
          <p:nvSpPr>
            <p:cNvPr id="21" name="TextBox 20"/>
            <p:cNvSpPr txBox="1"/>
            <p:nvPr/>
          </p:nvSpPr>
          <p:spPr>
            <a:xfrm>
              <a:off x="830317" y="2211710"/>
              <a:ext cx="2797617" cy="507831"/>
            </a:xfrm>
            <a:prstGeom prst="rect">
              <a:avLst/>
            </a:prstGeom>
            <a:noFill/>
          </p:spPr>
          <p:txBody>
            <a:bodyPr wrap="square" rtlCol="0">
              <a:spAutoFit/>
            </a:bodyPr>
            <a:lstStyle/>
            <a:p>
              <a:r>
                <a:rPr lang="zh-CN" altLang="en-US" sz="900" spc="-10" dirty="0" smtClean="0">
                  <a:solidFill>
                    <a:schemeClr val="tx1">
                      <a:lumMod val="50000"/>
                      <a:lumOff val="50000"/>
                    </a:schemeClr>
                  </a:solidFill>
                  <a:cs typeface="+mn-ea"/>
                  <a:sym typeface="+mn-lt"/>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507831"/>
          </a:xfrm>
          <a:prstGeom prst="rect">
            <a:avLst/>
          </a:prstGeom>
          <a:noFill/>
        </p:spPr>
        <p:txBody>
          <a:bodyPr wrap="square" rtlCol="0">
            <a:spAutoFit/>
          </a:bodyPr>
          <a:lstStyle/>
          <a:p>
            <a:r>
              <a:rPr lang="zh-CN" altLang="en-US" sz="900" spc="-10" dirty="0" smtClean="0">
                <a:solidFill>
                  <a:schemeClr val="tx1">
                    <a:lumMod val="50000"/>
                    <a:lumOff val="50000"/>
                  </a:schemeClr>
                </a:solidFill>
                <a:cs typeface="+mn-ea"/>
                <a:sym typeface="+mn-lt"/>
              </a:rPr>
              <a:t>请输入内容请输入文字内容请输入内容请输入文字内容请输入内容请输入文字内容请输入内容请输入文字内容请输入内容请输入文字内容请输入内容</a:t>
            </a:r>
          </a:p>
        </p:txBody>
      </p:sp>
      <p:grpSp>
        <p:nvGrpSpPr>
          <p:cNvPr id="28" name="组合 27"/>
          <p:cNvGrpSpPr/>
          <p:nvPr/>
        </p:nvGrpSpPr>
        <p:grpSpPr>
          <a:xfrm>
            <a:off x="280052" y="242680"/>
            <a:ext cx="2792680" cy="338554"/>
            <a:chOff x="568442" y="319364"/>
            <a:chExt cx="3723575"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30" name="等腰三角形 29"/>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1"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08727" y="1230130"/>
            <a:ext cx="3238673" cy="108020"/>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4763706" y="1230130"/>
            <a:ext cx="3238673" cy="108020"/>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4205184"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10</a:t>
            </a:r>
            <a:endParaRPr lang="zh-CN" altLang="en-US" sz="1050" dirty="0">
              <a:solidFill>
                <a:schemeClr val="tx1">
                  <a:lumMod val="85000"/>
                  <a:lumOff val="15000"/>
                </a:schemeClr>
              </a:solidFill>
              <a:cs typeface="+mn-ea"/>
              <a:sym typeface="+mn-lt"/>
            </a:endParaRPr>
          </a:p>
        </p:txBody>
      </p:sp>
      <p:sp>
        <p:nvSpPr>
          <p:cNvPr id="27" name="TextBox 26"/>
          <p:cNvSpPr txBox="1"/>
          <p:nvPr/>
        </p:nvSpPr>
        <p:spPr>
          <a:xfrm>
            <a:off x="3851041"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20</a:t>
            </a:r>
            <a:endParaRPr lang="zh-CN" altLang="en-US" sz="1050" dirty="0">
              <a:solidFill>
                <a:schemeClr val="tx1">
                  <a:lumMod val="85000"/>
                  <a:lumOff val="15000"/>
                </a:schemeClr>
              </a:solidFill>
              <a:cs typeface="+mn-ea"/>
              <a:sym typeface="+mn-lt"/>
            </a:endParaRPr>
          </a:p>
        </p:txBody>
      </p:sp>
      <p:sp>
        <p:nvSpPr>
          <p:cNvPr id="28" name="TextBox 27"/>
          <p:cNvSpPr txBox="1"/>
          <p:nvPr/>
        </p:nvSpPr>
        <p:spPr>
          <a:xfrm>
            <a:off x="3491189"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30</a:t>
            </a:r>
            <a:endParaRPr lang="zh-CN" altLang="en-US" sz="1050" dirty="0">
              <a:solidFill>
                <a:schemeClr val="tx1">
                  <a:lumMod val="85000"/>
                  <a:lumOff val="15000"/>
                </a:schemeClr>
              </a:solidFill>
              <a:cs typeface="+mn-ea"/>
              <a:sym typeface="+mn-lt"/>
            </a:endParaRPr>
          </a:p>
        </p:txBody>
      </p:sp>
      <p:sp>
        <p:nvSpPr>
          <p:cNvPr id="29" name="TextBox 28"/>
          <p:cNvSpPr txBox="1"/>
          <p:nvPr/>
        </p:nvSpPr>
        <p:spPr>
          <a:xfrm>
            <a:off x="3131337"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40</a:t>
            </a:r>
            <a:endParaRPr lang="zh-CN" altLang="en-US" sz="1050" dirty="0">
              <a:solidFill>
                <a:schemeClr val="tx1">
                  <a:lumMod val="85000"/>
                  <a:lumOff val="15000"/>
                </a:schemeClr>
              </a:solidFill>
              <a:cs typeface="+mn-ea"/>
              <a:sym typeface="+mn-lt"/>
            </a:endParaRPr>
          </a:p>
        </p:txBody>
      </p:sp>
      <p:sp>
        <p:nvSpPr>
          <p:cNvPr id="30" name="TextBox 29"/>
          <p:cNvSpPr txBox="1"/>
          <p:nvPr/>
        </p:nvSpPr>
        <p:spPr>
          <a:xfrm>
            <a:off x="2771484"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50</a:t>
            </a:r>
            <a:endParaRPr lang="zh-CN" altLang="en-US" sz="1050" dirty="0">
              <a:solidFill>
                <a:schemeClr val="tx1">
                  <a:lumMod val="85000"/>
                  <a:lumOff val="15000"/>
                </a:schemeClr>
              </a:solidFill>
              <a:cs typeface="+mn-ea"/>
              <a:sym typeface="+mn-lt"/>
            </a:endParaRPr>
          </a:p>
        </p:txBody>
      </p:sp>
      <p:sp>
        <p:nvSpPr>
          <p:cNvPr id="31" name="TextBox 30"/>
          <p:cNvSpPr txBox="1"/>
          <p:nvPr/>
        </p:nvSpPr>
        <p:spPr>
          <a:xfrm>
            <a:off x="2411632"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60</a:t>
            </a:r>
            <a:endParaRPr lang="zh-CN" altLang="en-US" sz="1050" dirty="0">
              <a:solidFill>
                <a:schemeClr val="tx1">
                  <a:lumMod val="85000"/>
                  <a:lumOff val="15000"/>
                </a:schemeClr>
              </a:solidFill>
              <a:cs typeface="+mn-ea"/>
              <a:sym typeface="+mn-lt"/>
            </a:endParaRPr>
          </a:p>
        </p:txBody>
      </p:sp>
      <p:sp>
        <p:nvSpPr>
          <p:cNvPr id="32" name="TextBox 31"/>
          <p:cNvSpPr txBox="1"/>
          <p:nvPr/>
        </p:nvSpPr>
        <p:spPr>
          <a:xfrm>
            <a:off x="2051780"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70</a:t>
            </a:r>
            <a:endParaRPr lang="zh-CN" altLang="en-US" sz="1050" dirty="0">
              <a:solidFill>
                <a:schemeClr val="tx1">
                  <a:lumMod val="85000"/>
                  <a:lumOff val="15000"/>
                </a:schemeClr>
              </a:solidFill>
              <a:cs typeface="+mn-ea"/>
              <a:sym typeface="+mn-lt"/>
            </a:endParaRPr>
          </a:p>
        </p:txBody>
      </p:sp>
      <p:sp>
        <p:nvSpPr>
          <p:cNvPr id="33" name="TextBox 32"/>
          <p:cNvSpPr txBox="1"/>
          <p:nvPr/>
        </p:nvSpPr>
        <p:spPr>
          <a:xfrm>
            <a:off x="1691928"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80</a:t>
            </a:r>
            <a:endParaRPr lang="zh-CN" altLang="en-US" sz="1050" dirty="0">
              <a:solidFill>
                <a:schemeClr val="tx1">
                  <a:lumMod val="85000"/>
                  <a:lumOff val="15000"/>
                </a:schemeClr>
              </a:solidFill>
              <a:cs typeface="+mn-ea"/>
              <a:sym typeface="+mn-lt"/>
            </a:endParaRPr>
          </a:p>
        </p:txBody>
      </p:sp>
      <p:sp>
        <p:nvSpPr>
          <p:cNvPr id="34" name="TextBox 33"/>
          <p:cNvSpPr txBox="1"/>
          <p:nvPr/>
        </p:nvSpPr>
        <p:spPr>
          <a:xfrm>
            <a:off x="1332075"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90</a:t>
            </a:r>
            <a:endParaRPr lang="zh-CN" altLang="en-US" sz="1050" dirty="0">
              <a:solidFill>
                <a:schemeClr val="tx1">
                  <a:lumMod val="85000"/>
                  <a:lumOff val="15000"/>
                </a:schemeClr>
              </a:solidFill>
              <a:cs typeface="+mn-ea"/>
              <a:sym typeface="+mn-lt"/>
            </a:endParaRPr>
          </a:p>
        </p:txBody>
      </p:sp>
      <p:sp>
        <p:nvSpPr>
          <p:cNvPr id="35" name="TextBox 34"/>
          <p:cNvSpPr txBox="1"/>
          <p:nvPr/>
        </p:nvSpPr>
        <p:spPr>
          <a:xfrm>
            <a:off x="938578" y="1006249"/>
            <a:ext cx="364523"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100</a:t>
            </a:r>
            <a:endParaRPr lang="zh-CN" altLang="en-US" sz="1050" dirty="0">
              <a:solidFill>
                <a:schemeClr val="tx1">
                  <a:lumMod val="85000"/>
                  <a:lumOff val="15000"/>
                </a:schemeClr>
              </a:solidFill>
              <a:cs typeface="+mn-ea"/>
              <a:sym typeface="+mn-lt"/>
            </a:endParaRPr>
          </a:p>
        </p:txBody>
      </p:sp>
      <p:sp>
        <p:nvSpPr>
          <p:cNvPr id="36" name="TextBox 35"/>
          <p:cNvSpPr txBox="1"/>
          <p:nvPr/>
        </p:nvSpPr>
        <p:spPr>
          <a:xfrm>
            <a:off x="4628796"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10</a:t>
            </a:r>
            <a:endParaRPr lang="zh-CN" altLang="en-US" sz="1050" dirty="0">
              <a:solidFill>
                <a:schemeClr val="tx1">
                  <a:lumMod val="85000"/>
                  <a:lumOff val="15000"/>
                </a:schemeClr>
              </a:solidFill>
              <a:cs typeface="+mn-ea"/>
              <a:sym typeface="+mn-lt"/>
            </a:endParaRPr>
          </a:p>
        </p:txBody>
      </p:sp>
      <p:sp>
        <p:nvSpPr>
          <p:cNvPr id="37" name="TextBox 36"/>
          <p:cNvSpPr txBox="1"/>
          <p:nvPr/>
        </p:nvSpPr>
        <p:spPr>
          <a:xfrm>
            <a:off x="4987053"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20</a:t>
            </a:r>
            <a:endParaRPr lang="zh-CN" altLang="en-US" sz="1050" dirty="0">
              <a:solidFill>
                <a:schemeClr val="tx1">
                  <a:lumMod val="85000"/>
                  <a:lumOff val="15000"/>
                </a:schemeClr>
              </a:solidFill>
              <a:cs typeface="+mn-ea"/>
              <a:sym typeface="+mn-lt"/>
            </a:endParaRPr>
          </a:p>
        </p:txBody>
      </p:sp>
      <p:sp>
        <p:nvSpPr>
          <p:cNvPr id="38" name="TextBox 37"/>
          <p:cNvSpPr txBox="1"/>
          <p:nvPr/>
        </p:nvSpPr>
        <p:spPr>
          <a:xfrm>
            <a:off x="5346905"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30</a:t>
            </a:r>
            <a:endParaRPr lang="zh-CN" altLang="en-US" sz="1050" dirty="0">
              <a:solidFill>
                <a:schemeClr val="tx1">
                  <a:lumMod val="85000"/>
                  <a:lumOff val="15000"/>
                </a:schemeClr>
              </a:solidFill>
              <a:cs typeface="+mn-ea"/>
              <a:sym typeface="+mn-lt"/>
            </a:endParaRPr>
          </a:p>
        </p:txBody>
      </p:sp>
      <p:sp>
        <p:nvSpPr>
          <p:cNvPr id="39" name="TextBox 38"/>
          <p:cNvSpPr txBox="1"/>
          <p:nvPr/>
        </p:nvSpPr>
        <p:spPr>
          <a:xfrm>
            <a:off x="5706758"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40</a:t>
            </a:r>
            <a:endParaRPr lang="zh-CN" altLang="en-US" sz="1050" dirty="0">
              <a:solidFill>
                <a:schemeClr val="tx1">
                  <a:lumMod val="85000"/>
                  <a:lumOff val="15000"/>
                </a:schemeClr>
              </a:solidFill>
              <a:cs typeface="+mn-ea"/>
              <a:sym typeface="+mn-lt"/>
            </a:endParaRPr>
          </a:p>
        </p:txBody>
      </p:sp>
      <p:sp>
        <p:nvSpPr>
          <p:cNvPr id="40" name="TextBox 39"/>
          <p:cNvSpPr txBox="1"/>
          <p:nvPr/>
        </p:nvSpPr>
        <p:spPr>
          <a:xfrm>
            <a:off x="6066610"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50</a:t>
            </a:r>
            <a:endParaRPr lang="zh-CN" altLang="en-US" sz="1050" dirty="0">
              <a:solidFill>
                <a:schemeClr val="tx1">
                  <a:lumMod val="85000"/>
                  <a:lumOff val="15000"/>
                </a:schemeClr>
              </a:solidFill>
              <a:cs typeface="+mn-ea"/>
              <a:sym typeface="+mn-lt"/>
            </a:endParaRPr>
          </a:p>
        </p:txBody>
      </p:sp>
      <p:sp>
        <p:nvSpPr>
          <p:cNvPr id="41" name="TextBox 40"/>
          <p:cNvSpPr txBox="1"/>
          <p:nvPr/>
        </p:nvSpPr>
        <p:spPr>
          <a:xfrm>
            <a:off x="6426463"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60</a:t>
            </a:r>
            <a:endParaRPr lang="zh-CN" altLang="en-US" sz="1050" dirty="0">
              <a:solidFill>
                <a:schemeClr val="tx1">
                  <a:lumMod val="85000"/>
                  <a:lumOff val="15000"/>
                </a:schemeClr>
              </a:solidFill>
              <a:cs typeface="+mn-ea"/>
              <a:sym typeface="+mn-lt"/>
            </a:endParaRPr>
          </a:p>
        </p:txBody>
      </p:sp>
      <p:sp>
        <p:nvSpPr>
          <p:cNvPr id="42" name="TextBox 41"/>
          <p:cNvSpPr txBox="1"/>
          <p:nvPr/>
        </p:nvSpPr>
        <p:spPr>
          <a:xfrm>
            <a:off x="6786315"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70</a:t>
            </a:r>
            <a:endParaRPr lang="zh-CN" altLang="en-US" sz="1050" dirty="0">
              <a:solidFill>
                <a:schemeClr val="tx1">
                  <a:lumMod val="85000"/>
                  <a:lumOff val="15000"/>
                </a:schemeClr>
              </a:solidFill>
              <a:cs typeface="+mn-ea"/>
              <a:sym typeface="+mn-lt"/>
            </a:endParaRPr>
          </a:p>
        </p:txBody>
      </p:sp>
      <p:sp>
        <p:nvSpPr>
          <p:cNvPr id="43" name="TextBox 42"/>
          <p:cNvSpPr txBox="1"/>
          <p:nvPr/>
        </p:nvSpPr>
        <p:spPr>
          <a:xfrm>
            <a:off x="7146167"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80</a:t>
            </a:r>
            <a:endParaRPr lang="zh-CN" altLang="en-US" sz="1050" dirty="0">
              <a:solidFill>
                <a:schemeClr val="tx1">
                  <a:lumMod val="85000"/>
                  <a:lumOff val="15000"/>
                </a:schemeClr>
              </a:solidFill>
              <a:cs typeface="+mn-ea"/>
              <a:sym typeface="+mn-lt"/>
            </a:endParaRPr>
          </a:p>
        </p:txBody>
      </p:sp>
      <p:sp>
        <p:nvSpPr>
          <p:cNvPr id="44" name="TextBox 43"/>
          <p:cNvSpPr txBox="1"/>
          <p:nvPr/>
        </p:nvSpPr>
        <p:spPr>
          <a:xfrm>
            <a:off x="7506020" y="1006249"/>
            <a:ext cx="289182"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90</a:t>
            </a:r>
            <a:endParaRPr lang="zh-CN" altLang="en-US" sz="1050" dirty="0">
              <a:solidFill>
                <a:schemeClr val="tx1">
                  <a:lumMod val="85000"/>
                  <a:lumOff val="15000"/>
                </a:schemeClr>
              </a:solidFill>
              <a:cs typeface="+mn-ea"/>
              <a:sym typeface="+mn-lt"/>
            </a:endParaRPr>
          </a:p>
        </p:txBody>
      </p:sp>
      <p:sp>
        <p:nvSpPr>
          <p:cNvPr id="45" name="TextBox 44"/>
          <p:cNvSpPr txBox="1"/>
          <p:nvPr/>
        </p:nvSpPr>
        <p:spPr>
          <a:xfrm>
            <a:off x="7832229" y="1006249"/>
            <a:ext cx="364523" cy="230832"/>
          </a:xfrm>
          <a:prstGeom prst="rect">
            <a:avLst/>
          </a:prstGeom>
          <a:noFill/>
        </p:spPr>
        <p:txBody>
          <a:bodyPr wrap="none" lIns="68580" tIns="34290" rIns="68580" bIns="34290" rtlCol="0">
            <a:spAutoFit/>
          </a:bodyPr>
          <a:lstStyle/>
          <a:p>
            <a:r>
              <a:rPr lang="en-US" altLang="zh-CN" sz="1050" dirty="0" smtClean="0">
                <a:solidFill>
                  <a:schemeClr val="tx1">
                    <a:lumMod val="85000"/>
                    <a:lumOff val="15000"/>
                  </a:schemeClr>
                </a:solidFill>
                <a:cs typeface="+mn-ea"/>
                <a:sym typeface="+mn-lt"/>
              </a:rPr>
              <a:t>100</a:t>
            </a:r>
            <a:endParaRPr lang="zh-CN" altLang="en-US" sz="1050" dirty="0">
              <a:solidFill>
                <a:schemeClr val="tx1">
                  <a:lumMod val="85000"/>
                  <a:lumOff val="15000"/>
                </a:schemeClr>
              </a:solidFill>
              <a:cs typeface="+mn-ea"/>
              <a:sym typeface="+mn-lt"/>
            </a:endParaRPr>
          </a:p>
        </p:txBody>
      </p:sp>
      <p:sp>
        <p:nvSpPr>
          <p:cNvPr id="46" name="五边形 45"/>
          <p:cNvSpPr/>
          <p:nvPr/>
        </p:nvSpPr>
        <p:spPr>
          <a:xfrm flipH="1">
            <a:off x="1964935" y="1574894"/>
            <a:ext cx="2382464" cy="24301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五边形 46"/>
          <p:cNvSpPr/>
          <p:nvPr/>
        </p:nvSpPr>
        <p:spPr>
          <a:xfrm flipH="1">
            <a:off x="2882188" y="1952965"/>
            <a:ext cx="1465211" cy="24301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五边形 47"/>
          <p:cNvSpPr/>
          <p:nvPr/>
        </p:nvSpPr>
        <p:spPr>
          <a:xfrm flipH="1">
            <a:off x="2324789" y="2331036"/>
            <a:ext cx="2022611" cy="24301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9" name="五边形 48"/>
          <p:cNvSpPr/>
          <p:nvPr/>
        </p:nvSpPr>
        <p:spPr>
          <a:xfrm flipH="1">
            <a:off x="1132005" y="2709108"/>
            <a:ext cx="3215396" cy="24301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0" name="五边形 49"/>
          <p:cNvSpPr/>
          <p:nvPr/>
        </p:nvSpPr>
        <p:spPr>
          <a:xfrm flipH="1">
            <a:off x="1691928" y="3087179"/>
            <a:ext cx="2655473" cy="24301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1" name="五边形 50"/>
          <p:cNvSpPr/>
          <p:nvPr/>
        </p:nvSpPr>
        <p:spPr>
          <a:xfrm flipH="1">
            <a:off x="2548136" y="3465250"/>
            <a:ext cx="1799264" cy="24301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2" name="五边形 51"/>
          <p:cNvSpPr/>
          <p:nvPr/>
        </p:nvSpPr>
        <p:spPr>
          <a:xfrm flipH="1">
            <a:off x="3267840" y="3843674"/>
            <a:ext cx="1079559" cy="24301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3" name="TextBox 52"/>
          <p:cNvSpPr txBox="1"/>
          <p:nvPr/>
        </p:nvSpPr>
        <p:spPr>
          <a:xfrm>
            <a:off x="1225799" y="1572511"/>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a:t>
            </a:r>
            <a:r>
              <a:rPr lang="zh-CN" altLang="en-US" sz="1000" dirty="0" smtClean="0">
                <a:solidFill>
                  <a:schemeClr val="tx1">
                    <a:lumMod val="75000"/>
                    <a:lumOff val="25000"/>
                  </a:schemeClr>
                </a:solidFill>
                <a:cs typeface="+mn-ea"/>
                <a:sym typeface="+mn-lt"/>
              </a:rPr>
              <a:t>文字</a:t>
            </a:r>
            <a:endParaRPr lang="zh-CN" altLang="en-US" sz="1000" dirty="0">
              <a:solidFill>
                <a:schemeClr val="tx1">
                  <a:lumMod val="75000"/>
                  <a:lumOff val="25000"/>
                </a:schemeClr>
              </a:solidFill>
              <a:cs typeface="+mn-ea"/>
              <a:sym typeface="+mn-lt"/>
            </a:endParaRPr>
          </a:p>
        </p:txBody>
      </p:sp>
      <p:sp>
        <p:nvSpPr>
          <p:cNvPr id="54" name="TextBox 53"/>
          <p:cNvSpPr txBox="1"/>
          <p:nvPr/>
        </p:nvSpPr>
        <p:spPr>
          <a:xfrm>
            <a:off x="2125136" y="1951051"/>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55" name="TextBox 54"/>
          <p:cNvSpPr txBox="1"/>
          <p:nvPr/>
        </p:nvSpPr>
        <p:spPr>
          <a:xfrm>
            <a:off x="1588676" y="2328830"/>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56" name="TextBox 55"/>
          <p:cNvSpPr txBox="1"/>
          <p:nvPr/>
        </p:nvSpPr>
        <p:spPr>
          <a:xfrm>
            <a:off x="438803" y="2700640"/>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57" name="TextBox 56"/>
          <p:cNvSpPr txBox="1"/>
          <p:nvPr/>
        </p:nvSpPr>
        <p:spPr>
          <a:xfrm>
            <a:off x="1002280" y="3084795"/>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58" name="TextBox 57"/>
          <p:cNvSpPr txBox="1"/>
          <p:nvPr/>
        </p:nvSpPr>
        <p:spPr>
          <a:xfrm>
            <a:off x="1789447" y="3463335"/>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59" name="TextBox 58"/>
          <p:cNvSpPr txBox="1"/>
          <p:nvPr/>
        </p:nvSpPr>
        <p:spPr>
          <a:xfrm>
            <a:off x="2503108" y="3841113"/>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60" name="五边形 59"/>
          <p:cNvSpPr/>
          <p:nvPr/>
        </p:nvSpPr>
        <p:spPr>
          <a:xfrm>
            <a:off x="4763705" y="1574894"/>
            <a:ext cx="1216061" cy="24301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1" name="五边形 60"/>
          <p:cNvSpPr/>
          <p:nvPr/>
        </p:nvSpPr>
        <p:spPr>
          <a:xfrm>
            <a:off x="4763706" y="1952965"/>
            <a:ext cx="2295618" cy="24301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2" name="五边形 61"/>
          <p:cNvSpPr/>
          <p:nvPr/>
        </p:nvSpPr>
        <p:spPr>
          <a:xfrm>
            <a:off x="4763705" y="2331036"/>
            <a:ext cx="1439410" cy="24301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3" name="五边形 62"/>
          <p:cNvSpPr/>
          <p:nvPr/>
        </p:nvSpPr>
        <p:spPr>
          <a:xfrm>
            <a:off x="4763705" y="2709108"/>
            <a:ext cx="3068523" cy="24301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4" name="五边形 63"/>
          <p:cNvSpPr/>
          <p:nvPr/>
        </p:nvSpPr>
        <p:spPr>
          <a:xfrm>
            <a:off x="4763705" y="3087179"/>
            <a:ext cx="2518967" cy="24301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5" name="五边形 64"/>
          <p:cNvSpPr/>
          <p:nvPr/>
        </p:nvSpPr>
        <p:spPr>
          <a:xfrm>
            <a:off x="4763706" y="3465250"/>
            <a:ext cx="2742314" cy="24301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6" name="五边形 65"/>
          <p:cNvSpPr/>
          <p:nvPr/>
        </p:nvSpPr>
        <p:spPr>
          <a:xfrm>
            <a:off x="4763705" y="3843674"/>
            <a:ext cx="2159114" cy="24301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67" name="TextBox 66"/>
          <p:cNvSpPr txBox="1"/>
          <p:nvPr/>
        </p:nvSpPr>
        <p:spPr>
          <a:xfrm>
            <a:off x="6026109" y="1572511"/>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68" name="TextBox 67"/>
          <p:cNvSpPr txBox="1"/>
          <p:nvPr/>
        </p:nvSpPr>
        <p:spPr>
          <a:xfrm>
            <a:off x="7116745" y="1959519"/>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a:t>
            </a:r>
            <a:r>
              <a:rPr lang="zh-CN" altLang="en-US" sz="1000" dirty="0" smtClean="0">
                <a:solidFill>
                  <a:schemeClr val="tx1">
                    <a:lumMod val="75000"/>
                    <a:lumOff val="25000"/>
                  </a:schemeClr>
                </a:solidFill>
                <a:cs typeface="+mn-ea"/>
                <a:sym typeface="+mn-lt"/>
              </a:rPr>
              <a:t>文字</a:t>
            </a:r>
            <a:endParaRPr lang="zh-CN" altLang="en-US" sz="1000" dirty="0">
              <a:solidFill>
                <a:schemeClr val="tx1">
                  <a:lumMod val="75000"/>
                  <a:lumOff val="25000"/>
                </a:schemeClr>
              </a:solidFill>
              <a:cs typeface="+mn-ea"/>
              <a:sym typeface="+mn-lt"/>
            </a:endParaRPr>
          </a:p>
        </p:txBody>
      </p:sp>
      <p:sp>
        <p:nvSpPr>
          <p:cNvPr id="69" name="TextBox 68"/>
          <p:cNvSpPr txBox="1"/>
          <p:nvPr/>
        </p:nvSpPr>
        <p:spPr>
          <a:xfrm>
            <a:off x="6236174" y="2328830"/>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70" name="TextBox 69"/>
          <p:cNvSpPr txBox="1"/>
          <p:nvPr/>
        </p:nvSpPr>
        <p:spPr>
          <a:xfrm>
            <a:off x="7815304" y="2700640"/>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71" name="TextBox 70"/>
          <p:cNvSpPr txBox="1"/>
          <p:nvPr/>
        </p:nvSpPr>
        <p:spPr>
          <a:xfrm>
            <a:off x="7320845" y="3084795"/>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72" name="TextBox 71"/>
          <p:cNvSpPr txBox="1"/>
          <p:nvPr/>
        </p:nvSpPr>
        <p:spPr>
          <a:xfrm>
            <a:off x="7519620" y="3463335"/>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73" name="TextBox 72"/>
          <p:cNvSpPr txBox="1"/>
          <p:nvPr/>
        </p:nvSpPr>
        <p:spPr>
          <a:xfrm>
            <a:off x="6994660" y="3841113"/>
            <a:ext cx="651460" cy="223138"/>
          </a:xfrm>
          <a:prstGeom prst="rect">
            <a:avLst/>
          </a:prstGeom>
          <a:noFill/>
        </p:spPr>
        <p:txBody>
          <a:bodyPr wrap="none" lIns="68580" tIns="34290" rIns="68580" bIns="34290" rtlCol="0">
            <a:spAutoFit/>
          </a:bodyPr>
          <a:lstStyle/>
          <a:p>
            <a:r>
              <a:rPr lang="zh-CN" altLang="en-US" sz="1000" dirty="0">
                <a:solidFill>
                  <a:schemeClr val="tx1">
                    <a:lumMod val="75000"/>
                    <a:lumOff val="25000"/>
                  </a:schemeClr>
                </a:solidFill>
                <a:cs typeface="+mn-ea"/>
                <a:sym typeface="+mn-lt"/>
              </a:rPr>
              <a:t>输入文字</a:t>
            </a:r>
          </a:p>
        </p:txBody>
      </p:sp>
      <p:sp>
        <p:nvSpPr>
          <p:cNvPr id="74" name="TextBox 73"/>
          <p:cNvSpPr txBox="1"/>
          <p:nvPr/>
        </p:nvSpPr>
        <p:spPr>
          <a:xfrm>
            <a:off x="4418447" y="1546351"/>
            <a:ext cx="247504" cy="253916"/>
          </a:xfrm>
          <a:prstGeom prst="rect">
            <a:avLst/>
          </a:prstGeom>
          <a:noFill/>
        </p:spPr>
        <p:txBody>
          <a:bodyPr wrap="none" lIns="68580" tIns="34290" rIns="68580" bIns="34290" rtlCol="0">
            <a:spAutoFit/>
          </a:bodyPr>
          <a:lstStyle/>
          <a:p>
            <a:r>
              <a:rPr lang="en-US" altLang="zh-CN" sz="1200" dirty="0" smtClean="0">
                <a:solidFill>
                  <a:schemeClr val="tx1">
                    <a:lumMod val="75000"/>
                    <a:lumOff val="25000"/>
                  </a:schemeClr>
                </a:solidFill>
                <a:cs typeface="+mn-ea"/>
                <a:sym typeface="+mn-lt"/>
              </a:rPr>
              <a:t>A</a:t>
            </a:r>
            <a:endParaRPr lang="zh-CN" altLang="en-US" sz="1200" dirty="0">
              <a:solidFill>
                <a:schemeClr val="tx1">
                  <a:lumMod val="75000"/>
                  <a:lumOff val="25000"/>
                </a:schemeClr>
              </a:solidFill>
              <a:cs typeface="+mn-ea"/>
              <a:sym typeface="+mn-lt"/>
            </a:endParaRPr>
          </a:p>
        </p:txBody>
      </p:sp>
      <p:sp>
        <p:nvSpPr>
          <p:cNvPr id="75" name="TextBox 74"/>
          <p:cNvSpPr txBox="1"/>
          <p:nvPr/>
        </p:nvSpPr>
        <p:spPr>
          <a:xfrm>
            <a:off x="4418446" y="1924422"/>
            <a:ext cx="241092" cy="253916"/>
          </a:xfrm>
          <a:prstGeom prst="rect">
            <a:avLst/>
          </a:prstGeom>
          <a:noFill/>
        </p:spPr>
        <p:txBody>
          <a:bodyPr wrap="none" lIns="68580" tIns="34290" rIns="68580" bIns="34290" rtlCol="0">
            <a:spAutoFit/>
          </a:bodyPr>
          <a:lstStyle/>
          <a:p>
            <a:r>
              <a:rPr lang="en-US" altLang="zh-CN" sz="1200" dirty="0" smtClean="0">
                <a:solidFill>
                  <a:schemeClr val="tx1">
                    <a:lumMod val="75000"/>
                    <a:lumOff val="25000"/>
                  </a:schemeClr>
                </a:solidFill>
                <a:cs typeface="+mn-ea"/>
                <a:sym typeface="+mn-lt"/>
              </a:rPr>
              <a:t>B</a:t>
            </a:r>
            <a:endParaRPr lang="zh-CN" altLang="en-US" sz="1200" dirty="0">
              <a:solidFill>
                <a:schemeClr val="tx1">
                  <a:lumMod val="75000"/>
                  <a:lumOff val="25000"/>
                </a:schemeClr>
              </a:solidFill>
              <a:cs typeface="+mn-ea"/>
              <a:sym typeface="+mn-lt"/>
            </a:endParaRPr>
          </a:p>
        </p:txBody>
      </p:sp>
      <p:sp>
        <p:nvSpPr>
          <p:cNvPr id="76" name="TextBox 75"/>
          <p:cNvSpPr txBox="1"/>
          <p:nvPr/>
        </p:nvSpPr>
        <p:spPr>
          <a:xfrm>
            <a:off x="4418447" y="2302493"/>
            <a:ext cx="249107" cy="253916"/>
          </a:xfrm>
          <a:prstGeom prst="rect">
            <a:avLst/>
          </a:prstGeom>
          <a:noFill/>
        </p:spPr>
        <p:txBody>
          <a:bodyPr wrap="none" lIns="68580" tIns="34290" rIns="68580" bIns="34290" rtlCol="0">
            <a:spAutoFit/>
          </a:bodyPr>
          <a:lstStyle/>
          <a:p>
            <a:r>
              <a:rPr lang="en-US" altLang="zh-CN" sz="1200" dirty="0" smtClean="0">
                <a:solidFill>
                  <a:schemeClr val="tx1">
                    <a:lumMod val="75000"/>
                    <a:lumOff val="25000"/>
                  </a:schemeClr>
                </a:solidFill>
                <a:cs typeface="+mn-ea"/>
                <a:sym typeface="+mn-lt"/>
              </a:rPr>
              <a:t>C</a:t>
            </a:r>
            <a:endParaRPr lang="zh-CN" altLang="en-US" sz="1200" dirty="0">
              <a:solidFill>
                <a:schemeClr val="tx1">
                  <a:lumMod val="75000"/>
                  <a:lumOff val="25000"/>
                </a:schemeClr>
              </a:solidFill>
              <a:cs typeface="+mn-ea"/>
              <a:sym typeface="+mn-lt"/>
            </a:endParaRPr>
          </a:p>
        </p:txBody>
      </p:sp>
      <p:sp>
        <p:nvSpPr>
          <p:cNvPr id="77" name="TextBox 76"/>
          <p:cNvSpPr txBox="1"/>
          <p:nvPr/>
        </p:nvSpPr>
        <p:spPr>
          <a:xfrm>
            <a:off x="4418447" y="2680564"/>
            <a:ext cx="255519" cy="253916"/>
          </a:xfrm>
          <a:prstGeom prst="rect">
            <a:avLst/>
          </a:prstGeom>
          <a:noFill/>
        </p:spPr>
        <p:txBody>
          <a:bodyPr wrap="none" lIns="68580" tIns="34290" rIns="68580" bIns="34290" rtlCol="0">
            <a:spAutoFit/>
          </a:bodyPr>
          <a:lstStyle/>
          <a:p>
            <a:r>
              <a:rPr lang="en-US" altLang="zh-CN" sz="1200" dirty="0" smtClean="0">
                <a:solidFill>
                  <a:schemeClr val="tx1">
                    <a:lumMod val="75000"/>
                    <a:lumOff val="25000"/>
                  </a:schemeClr>
                </a:solidFill>
                <a:cs typeface="+mn-ea"/>
                <a:sym typeface="+mn-lt"/>
              </a:rPr>
              <a:t>D</a:t>
            </a:r>
            <a:endParaRPr lang="zh-CN" altLang="en-US" sz="1200" dirty="0">
              <a:solidFill>
                <a:schemeClr val="tx1">
                  <a:lumMod val="75000"/>
                  <a:lumOff val="25000"/>
                </a:schemeClr>
              </a:solidFill>
              <a:cs typeface="+mn-ea"/>
              <a:sym typeface="+mn-lt"/>
            </a:endParaRPr>
          </a:p>
        </p:txBody>
      </p:sp>
      <p:sp>
        <p:nvSpPr>
          <p:cNvPr id="78" name="TextBox 77"/>
          <p:cNvSpPr txBox="1"/>
          <p:nvPr/>
        </p:nvSpPr>
        <p:spPr>
          <a:xfrm>
            <a:off x="4418447" y="3058635"/>
            <a:ext cx="241092" cy="253916"/>
          </a:xfrm>
          <a:prstGeom prst="rect">
            <a:avLst/>
          </a:prstGeom>
          <a:noFill/>
        </p:spPr>
        <p:txBody>
          <a:bodyPr wrap="none" lIns="68580" tIns="34290" rIns="68580" bIns="34290" rtlCol="0">
            <a:spAutoFit/>
          </a:bodyPr>
          <a:lstStyle/>
          <a:p>
            <a:r>
              <a:rPr lang="en-US" altLang="zh-CN" sz="1200" dirty="0" smtClean="0">
                <a:solidFill>
                  <a:schemeClr val="tx1">
                    <a:lumMod val="75000"/>
                    <a:lumOff val="25000"/>
                  </a:schemeClr>
                </a:solidFill>
                <a:cs typeface="+mn-ea"/>
                <a:sym typeface="+mn-lt"/>
              </a:rPr>
              <a:t>E</a:t>
            </a:r>
            <a:endParaRPr lang="zh-CN" altLang="en-US" sz="1200" dirty="0">
              <a:solidFill>
                <a:schemeClr val="tx1">
                  <a:lumMod val="75000"/>
                  <a:lumOff val="25000"/>
                </a:schemeClr>
              </a:solidFill>
              <a:cs typeface="+mn-ea"/>
              <a:sym typeface="+mn-lt"/>
            </a:endParaRPr>
          </a:p>
        </p:txBody>
      </p:sp>
      <p:sp>
        <p:nvSpPr>
          <p:cNvPr id="79" name="TextBox 78"/>
          <p:cNvSpPr txBox="1"/>
          <p:nvPr/>
        </p:nvSpPr>
        <p:spPr>
          <a:xfrm>
            <a:off x="4418448" y="3436707"/>
            <a:ext cx="233077" cy="253916"/>
          </a:xfrm>
          <a:prstGeom prst="rect">
            <a:avLst/>
          </a:prstGeom>
          <a:noFill/>
        </p:spPr>
        <p:txBody>
          <a:bodyPr wrap="none" lIns="68580" tIns="34290" rIns="68580" bIns="34290" rtlCol="0">
            <a:spAutoFit/>
          </a:bodyPr>
          <a:lstStyle/>
          <a:p>
            <a:r>
              <a:rPr lang="en-US" altLang="zh-CN" sz="1200" dirty="0" smtClean="0">
                <a:solidFill>
                  <a:schemeClr val="tx1">
                    <a:lumMod val="75000"/>
                    <a:lumOff val="25000"/>
                  </a:schemeClr>
                </a:solidFill>
                <a:cs typeface="+mn-ea"/>
                <a:sym typeface="+mn-lt"/>
              </a:rPr>
              <a:t>F</a:t>
            </a:r>
            <a:endParaRPr lang="zh-CN" altLang="en-US" sz="1200" dirty="0">
              <a:solidFill>
                <a:schemeClr val="tx1">
                  <a:lumMod val="75000"/>
                  <a:lumOff val="25000"/>
                </a:schemeClr>
              </a:solidFill>
              <a:cs typeface="+mn-ea"/>
              <a:sym typeface="+mn-lt"/>
            </a:endParaRPr>
          </a:p>
        </p:txBody>
      </p:sp>
      <p:sp>
        <p:nvSpPr>
          <p:cNvPr id="80" name="TextBox 79"/>
          <p:cNvSpPr txBox="1"/>
          <p:nvPr/>
        </p:nvSpPr>
        <p:spPr>
          <a:xfrm>
            <a:off x="4418447" y="3814778"/>
            <a:ext cx="258725" cy="253916"/>
          </a:xfrm>
          <a:prstGeom prst="rect">
            <a:avLst/>
          </a:prstGeom>
          <a:noFill/>
        </p:spPr>
        <p:txBody>
          <a:bodyPr wrap="none" lIns="68580" tIns="34290" rIns="68580" bIns="34290" rtlCol="0">
            <a:spAutoFit/>
          </a:bodyPr>
          <a:lstStyle/>
          <a:p>
            <a:r>
              <a:rPr lang="en-US" altLang="zh-CN" sz="1200" dirty="0" smtClean="0">
                <a:solidFill>
                  <a:schemeClr val="tx1">
                    <a:lumMod val="75000"/>
                    <a:lumOff val="25000"/>
                  </a:schemeClr>
                </a:solidFill>
                <a:cs typeface="+mn-ea"/>
                <a:sym typeface="+mn-lt"/>
              </a:rPr>
              <a:t>G</a:t>
            </a:r>
            <a:endParaRPr lang="zh-CN" altLang="en-US" sz="1200" dirty="0">
              <a:solidFill>
                <a:schemeClr val="tx1">
                  <a:lumMod val="75000"/>
                  <a:lumOff val="25000"/>
                </a:schemeClr>
              </a:solidFill>
              <a:cs typeface="+mn-ea"/>
              <a:sym typeface="+mn-lt"/>
            </a:endParaRPr>
          </a:p>
        </p:txBody>
      </p:sp>
      <p:sp>
        <p:nvSpPr>
          <p:cNvPr id="81" name="矩形 47"/>
          <p:cNvSpPr>
            <a:spLocks noChangeArrowheads="1"/>
          </p:cNvSpPr>
          <p:nvPr/>
        </p:nvSpPr>
        <p:spPr bwMode="auto">
          <a:xfrm>
            <a:off x="629049" y="4300870"/>
            <a:ext cx="7885902" cy="411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30000"/>
              </a:lnSpc>
              <a:spcBef>
                <a:spcPct val="0"/>
              </a:spcBef>
              <a:buFont typeface="Arial" panose="020B0604020202020204" pitchFamily="34" charset="0"/>
              <a:buNone/>
            </a:pPr>
            <a:r>
              <a:rPr lang="zh-CN" altLang="en-US" sz="900" dirty="0" smtClean="0">
                <a:solidFill>
                  <a:schemeClr val="tx1">
                    <a:lumMod val="50000"/>
                    <a:lumOff val="50000"/>
                  </a:schemeClr>
                </a:solidFill>
                <a:latin typeface="+mn-lt"/>
                <a:ea typeface="+mn-ea"/>
                <a:cs typeface="+mn-ea"/>
                <a:sym typeface="+mn-lt"/>
              </a:rPr>
              <a:t>        在此</a:t>
            </a:r>
            <a:r>
              <a:rPr lang="zh-CN" altLang="en-US" sz="900" dirty="0">
                <a:solidFill>
                  <a:schemeClr val="tx1">
                    <a:lumMod val="50000"/>
                    <a:lumOff val="50000"/>
                  </a:schemeClr>
                </a:solidFill>
                <a:latin typeface="+mn-lt"/>
                <a:ea typeface="+mn-ea"/>
                <a:cs typeface="+mn-ea"/>
                <a:sym typeface="+mn-lt"/>
              </a:rPr>
              <a:t>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83" name="TextBox 8"/>
          <p:cNvSpPr txBox="1"/>
          <p:nvPr/>
        </p:nvSpPr>
        <p:spPr>
          <a:xfrm>
            <a:off x="142931" y="358127"/>
            <a:ext cx="4807160" cy="300082"/>
          </a:xfrm>
          <a:prstGeom prst="rect">
            <a:avLst/>
          </a:prstGeom>
          <a:noFill/>
        </p:spPr>
        <p:txBody>
          <a:bodyPr wrap="square" lIns="68580" tIns="34290" rIns="68580" bIns="34290" rtlCol="0">
            <a:spAutoFit/>
          </a:bodyPr>
          <a:lstStyle/>
          <a:p>
            <a:pPr>
              <a:lnSpc>
                <a:spcPts val="1800"/>
              </a:lnSpc>
            </a:pPr>
            <a:r>
              <a:rPr lang="zh-CN" altLang="en-US" dirty="0" smtClean="0">
                <a:solidFill>
                  <a:schemeClr val="bg1"/>
                </a:solidFill>
                <a:cs typeface="+mn-ea"/>
                <a:sym typeface="+mn-lt"/>
              </a:rPr>
              <a:t>第二部分    </a:t>
            </a:r>
            <a:r>
              <a:rPr lang="zh-CN" altLang="en-US" sz="1500" dirty="0" smtClean="0">
                <a:solidFill>
                  <a:schemeClr val="bg1"/>
                </a:solidFill>
                <a:cs typeface="+mn-ea"/>
                <a:sym typeface="+mn-lt"/>
              </a:rPr>
              <a:t>点击</a:t>
            </a:r>
            <a:r>
              <a:rPr lang="zh-CN" altLang="en-US" sz="1500" dirty="0">
                <a:solidFill>
                  <a:schemeClr val="bg1"/>
                </a:solidFill>
                <a:cs typeface="+mn-ea"/>
                <a:sym typeface="+mn-lt"/>
              </a:rPr>
              <a:t>在此输入你的标题内容</a:t>
            </a:r>
            <a:endParaRPr lang="en-US" altLang="zh-CN" sz="1500" dirty="0">
              <a:solidFill>
                <a:schemeClr val="bg1"/>
              </a:solidFill>
              <a:cs typeface="+mn-ea"/>
              <a:sym typeface="+mn-lt"/>
            </a:endParaRPr>
          </a:p>
        </p:txBody>
      </p:sp>
      <p:grpSp>
        <p:nvGrpSpPr>
          <p:cNvPr id="89" name="组合 88"/>
          <p:cNvGrpSpPr/>
          <p:nvPr/>
        </p:nvGrpSpPr>
        <p:grpSpPr>
          <a:xfrm>
            <a:off x="280052" y="242680"/>
            <a:ext cx="2792680" cy="338554"/>
            <a:chOff x="568442" y="319364"/>
            <a:chExt cx="3723575" cy="451406"/>
          </a:xfrm>
        </p:grpSpPr>
        <p:sp>
          <p:nvSpPr>
            <p:cNvPr id="90"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91" name="等腰三角形 90"/>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2"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30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35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8"/>
          <p:cNvSpPr>
            <a:spLocks noChangeArrowheads="1"/>
          </p:cNvSpPr>
          <p:nvPr/>
        </p:nvSpPr>
        <p:spPr bwMode="auto">
          <a:xfrm>
            <a:off x="3115660" y="3360831"/>
            <a:ext cx="2860254" cy="43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66" tIns="34284" rIns="68566" bIns="34284">
            <a:spAutoFit/>
          </a:bodyPr>
          <a:lstStyle/>
          <a:p>
            <a:pPr algn="ctr"/>
            <a:r>
              <a:rPr lang="zh-CN" altLang="en-US" sz="2400" dirty="0" smtClean="0">
                <a:solidFill>
                  <a:schemeClr val="accent1"/>
                </a:solidFill>
                <a:cs typeface="+mn-ea"/>
                <a:sym typeface="+mn-lt"/>
              </a:rPr>
              <a:t>单击此处添加标题</a:t>
            </a:r>
            <a:endParaRPr lang="zh-CN" altLang="en-US" sz="2400" dirty="0">
              <a:solidFill>
                <a:schemeClr val="accent1"/>
              </a:solidFill>
              <a:cs typeface="+mn-ea"/>
              <a:sym typeface="+mn-lt"/>
            </a:endParaRPr>
          </a:p>
        </p:txBody>
      </p:sp>
      <p:sp>
        <p:nvSpPr>
          <p:cNvPr id="68" name="矩形 51"/>
          <p:cNvSpPr>
            <a:spLocks noChangeArrowheads="1"/>
          </p:cNvSpPr>
          <p:nvPr/>
        </p:nvSpPr>
        <p:spPr bwMode="auto">
          <a:xfrm>
            <a:off x="2575600" y="3904692"/>
            <a:ext cx="4104456" cy="48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66" tIns="34284" rIns="68566" bIns="34284">
            <a:spAutoFit/>
          </a:bodyPr>
          <a:lstStyle/>
          <a:p>
            <a:pPr algn="ctr"/>
            <a:r>
              <a:rPr lang="en-US" altLang="zh-CN" sz="900" dirty="0" smtClean="0">
                <a:solidFill>
                  <a:schemeClr val="tx1">
                    <a:lumMod val="50000"/>
                    <a:lumOff val="50000"/>
                  </a:schemeClr>
                </a:solidFill>
                <a:cs typeface="+mn-ea"/>
                <a:sym typeface="+mn-lt"/>
              </a:rPr>
              <a:t>We have many PowerPoint templates that has been specifically designed. We have many PowerPoint templates that has been specifically designed.</a:t>
            </a:r>
          </a:p>
          <a:p>
            <a:pPr algn="ctr">
              <a:buFont typeface="Arial" charset="0"/>
              <a:buNone/>
            </a:pPr>
            <a:endParaRPr lang="en-US" altLang="zh-CN" sz="900" dirty="0">
              <a:solidFill>
                <a:schemeClr val="tx1">
                  <a:lumMod val="50000"/>
                  <a:lumOff val="50000"/>
                </a:schemeClr>
              </a:solidFill>
              <a:cs typeface="+mn-ea"/>
              <a:sym typeface="+mn-lt"/>
            </a:endParaRPr>
          </a:p>
        </p:txBody>
      </p:sp>
      <p:grpSp>
        <p:nvGrpSpPr>
          <p:cNvPr id="3" name="组合 2"/>
          <p:cNvGrpSpPr/>
          <p:nvPr/>
        </p:nvGrpSpPr>
        <p:grpSpPr>
          <a:xfrm>
            <a:off x="3383868" y="534024"/>
            <a:ext cx="2487920" cy="2596819"/>
            <a:chOff x="3288150" y="743160"/>
            <a:chExt cx="2487920" cy="2596819"/>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8150" y="743160"/>
              <a:ext cx="2487920" cy="2596819"/>
            </a:xfrm>
            <a:prstGeom prst="rect">
              <a:avLst/>
            </a:prstGeom>
          </p:spPr>
        </p:pic>
        <p:sp>
          <p:nvSpPr>
            <p:cNvPr id="50" name="TextBox 49"/>
            <p:cNvSpPr txBox="1"/>
            <p:nvPr/>
          </p:nvSpPr>
          <p:spPr>
            <a:xfrm>
              <a:off x="3455876" y="1240396"/>
              <a:ext cx="1245603"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PART 4</a:t>
              </a:r>
              <a:endParaRPr lang="zh-CN" altLang="en-US" sz="2000" dirty="0">
                <a:solidFill>
                  <a:schemeClr val="bg1"/>
                </a:solidFill>
                <a:cs typeface="+mn-ea"/>
                <a:sym typeface="+mn-lt"/>
              </a:endParaRPr>
            </a:p>
          </p:txBody>
        </p:sp>
      </p:grpSp>
    </p:spTree>
    <p:extLst>
      <p:ext uri="{BB962C8B-B14F-4D97-AF65-F5344CB8AC3E}">
        <p14:creationId xmlns:p14="http://schemas.microsoft.com/office/powerpoint/2010/main" val="130769281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p:tgtEl>
                                          <p:spTgt spid="67"/>
                                        </p:tgtEl>
                                        <p:attrNameLst>
                                          <p:attrName>ppt_y</p:attrName>
                                        </p:attrNameLst>
                                      </p:cBhvr>
                                      <p:tavLst>
                                        <p:tav tm="0">
                                          <p:val>
                                            <p:strVal val="#ppt_y+#ppt_h*1.125000"/>
                                          </p:val>
                                        </p:tav>
                                        <p:tav tm="100000">
                                          <p:val>
                                            <p:strVal val="#ppt_y"/>
                                          </p:val>
                                        </p:tav>
                                      </p:tavLst>
                                    </p:anim>
                                    <p:animEffect>
                                      <p:cBhvr>
                                        <p:cTn id="8" dur="500"/>
                                        <p:tgtEl>
                                          <p:spTgt spid="67"/>
                                        </p:tgtEl>
                                      </p:cBhvr>
                                    </p:animEffect>
                                  </p:childTnLst>
                                </p:cTn>
                              </p:par>
                              <p:par>
                                <p:cTn id="9" presetID="12" presetClass="entr" presetSubtype="1" fill="hold" grpId="0" nodeType="withEffect">
                                  <p:stCondLst>
                                    <p:cond delay="5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p:tgtEl>
                                          <p:spTgt spid="68"/>
                                        </p:tgtEl>
                                        <p:attrNameLst>
                                          <p:attrName>ppt_y</p:attrName>
                                        </p:attrNameLst>
                                      </p:cBhvr>
                                      <p:tavLst>
                                        <p:tav tm="0">
                                          <p:val>
                                            <p:strVal val="#ppt_y-#ppt_h*1.125000"/>
                                          </p:val>
                                        </p:tav>
                                        <p:tav tm="100000">
                                          <p:val>
                                            <p:strVal val="#ppt_y"/>
                                          </p:val>
                                        </p:tav>
                                      </p:tavLst>
                                    </p:anim>
                                    <p:animEffect>
                                      <p:cBhvr>
                                        <p:cTn id="1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utoUpdateAnimBg="0"/>
      <p:bldP spid="68"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42275" t="6998" r="-1"/>
          <a:stretch/>
        </p:blipFill>
        <p:spPr>
          <a:xfrm>
            <a:off x="-2989" y="124271"/>
            <a:ext cx="4202273" cy="4785059"/>
          </a:xfrm>
          <a:prstGeom prst="rect">
            <a:avLst/>
          </a:prstGeom>
        </p:spPr>
      </p:pic>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r="40633" b="38036"/>
          <a:stretch/>
        </p:blipFill>
        <p:spPr>
          <a:xfrm>
            <a:off x="4235162" y="1956992"/>
            <a:ext cx="4908838" cy="3188096"/>
          </a:xfrm>
          <a:prstGeom prst="rect">
            <a:avLst/>
          </a:prstGeom>
        </p:spPr>
      </p:pic>
      <p:grpSp>
        <p:nvGrpSpPr>
          <p:cNvPr id="2" name="组合 66"/>
          <p:cNvGrpSpPr/>
          <p:nvPr/>
        </p:nvGrpSpPr>
        <p:grpSpPr>
          <a:xfrm>
            <a:off x="4860032" y="1204392"/>
            <a:ext cx="2462481" cy="400274"/>
            <a:chOff x="5487488" y="1400035"/>
            <a:chExt cx="2108848" cy="342685"/>
          </a:xfrm>
        </p:grpSpPr>
        <p:sp>
          <p:nvSpPr>
            <p:cNvPr id="68" name="圆角矩形 67"/>
            <p:cNvSpPr/>
            <p:nvPr/>
          </p:nvSpPr>
          <p:spPr>
            <a:xfrm>
              <a:off x="5487488" y="1424449"/>
              <a:ext cx="2108848" cy="288198"/>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69" name="矩形 68"/>
            <p:cNvSpPr/>
            <p:nvPr/>
          </p:nvSpPr>
          <p:spPr>
            <a:xfrm>
              <a:off x="5703899" y="1400035"/>
              <a:ext cx="1494207" cy="342685"/>
            </a:xfrm>
            <a:prstGeom prst="rect">
              <a:avLst/>
            </a:prstGeom>
          </p:spPr>
          <p:txBody>
            <a:bodyPr wrap="square" lIns="121960" tIns="60980" rIns="121960" bIns="60980">
              <a:spAutoFit/>
            </a:bodyPr>
            <a:lstStyle/>
            <a:p>
              <a:pPr>
                <a:defRPr/>
              </a:pPr>
              <a:r>
                <a:rPr lang="zh-CN" altLang="en-US" kern="100" dirty="0" smtClean="0">
                  <a:solidFill>
                    <a:schemeClr val="bg1"/>
                  </a:solidFill>
                  <a:cs typeface="+mn-ea"/>
                  <a:sym typeface="+mn-lt"/>
                </a:rPr>
                <a:t>这里输入标题</a:t>
              </a:r>
              <a:endParaRPr lang="zh-CN" altLang="zh-CN" kern="100" dirty="0">
                <a:solidFill>
                  <a:schemeClr val="bg1"/>
                </a:solidFill>
                <a:cs typeface="+mn-ea"/>
                <a:sym typeface="+mn-lt"/>
              </a:endParaRPr>
            </a:p>
          </p:txBody>
        </p:sp>
      </p:grpSp>
      <p:grpSp>
        <p:nvGrpSpPr>
          <p:cNvPr id="4" name="组合 69"/>
          <p:cNvGrpSpPr/>
          <p:nvPr/>
        </p:nvGrpSpPr>
        <p:grpSpPr>
          <a:xfrm>
            <a:off x="4846572" y="1807375"/>
            <a:ext cx="2462480" cy="400274"/>
            <a:chOff x="5474028" y="1924947"/>
            <a:chExt cx="2108848" cy="342685"/>
          </a:xfrm>
        </p:grpSpPr>
        <p:sp>
          <p:nvSpPr>
            <p:cNvPr id="71" name="圆角矩形 70"/>
            <p:cNvSpPr/>
            <p:nvPr/>
          </p:nvSpPr>
          <p:spPr>
            <a:xfrm>
              <a:off x="5474028" y="1945401"/>
              <a:ext cx="2108848" cy="288197"/>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72" name="矩形 71"/>
            <p:cNvSpPr/>
            <p:nvPr/>
          </p:nvSpPr>
          <p:spPr>
            <a:xfrm>
              <a:off x="5727334" y="1924947"/>
              <a:ext cx="1494207" cy="342685"/>
            </a:xfrm>
            <a:prstGeom prst="rect">
              <a:avLst/>
            </a:prstGeom>
          </p:spPr>
          <p:txBody>
            <a:bodyPr wrap="square" lIns="121960" tIns="60980" rIns="121960" bIns="60980">
              <a:spAutoFit/>
            </a:bodyPr>
            <a:lstStyle/>
            <a:p>
              <a:pPr>
                <a:defRPr/>
              </a:pPr>
              <a:r>
                <a:rPr lang="zh-CN" altLang="en-US" kern="100" dirty="0">
                  <a:solidFill>
                    <a:schemeClr val="bg1"/>
                  </a:solidFill>
                  <a:cs typeface="+mn-ea"/>
                  <a:sym typeface="+mn-lt"/>
                </a:rPr>
                <a:t>这里输入标题</a:t>
              </a:r>
              <a:endParaRPr lang="zh-CN" altLang="zh-CN" kern="100" dirty="0">
                <a:solidFill>
                  <a:schemeClr val="bg1"/>
                </a:solidFill>
                <a:cs typeface="+mn-ea"/>
                <a:sym typeface="+mn-lt"/>
              </a:endParaRPr>
            </a:p>
          </p:txBody>
        </p:sp>
      </p:grpSp>
      <p:grpSp>
        <p:nvGrpSpPr>
          <p:cNvPr id="5" name="组合 72"/>
          <p:cNvGrpSpPr/>
          <p:nvPr/>
        </p:nvGrpSpPr>
        <p:grpSpPr>
          <a:xfrm>
            <a:off x="4860032" y="2410358"/>
            <a:ext cx="2462480" cy="400274"/>
            <a:chOff x="5487488" y="2474663"/>
            <a:chExt cx="2108848" cy="342685"/>
          </a:xfrm>
        </p:grpSpPr>
        <p:sp>
          <p:nvSpPr>
            <p:cNvPr id="74" name="圆角矩形 73"/>
            <p:cNvSpPr/>
            <p:nvPr/>
          </p:nvSpPr>
          <p:spPr>
            <a:xfrm>
              <a:off x="5487488" y="2512581"/>
              <a:ext cx="2108848" cy="288198"/>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75" name="矩形 74"/>
            <p:cNvSpPr/>
            <p:nvPr/>
          </p:nvSpPr>
          <p:spPr>
            <a:xfrm>
              <a:off x="5699596" y="2474663"/>
              <a:ext cx="1541082" cy="342685"/>
            </a:xfrm>
            <a:prstGeom prst="rect">
              <a:avLst/>
            </a:prstGeom>
          </p:spPr>
          <p:txBody>
            <a:bodyPr wrap="square" lIns="121960" tIns="60980" rIns="121960" bIns="60980">
              <a:spAutoFit/>
            </a:bodyPr>
            <a:lstStyle/>
            <a:p>
              <a:pPr>
                <a:defRPr/>
              </a:pPr>
              <a:r>
                <a:rPr lang="zh-CN" altLang="en-US" kern="100" dirty="0">
                  <a:solidFill>
                    <a:schemeClr val="bg1"/>
                  </a:solidFill>
                  <a:cs typeface="+mn-ea"/>
                  <a:sym typeface="+mn-lt"/>
                </a:rPr>
                <a:t>这里输入标题</a:t>
              </a:r>
              <a:endParaRPr lang="zh-CN" altLang="zh-CN" kern="100" dirty="0">
                <a:solidFill>
                  <a:schemeClr val="bg1"/>
                </a:solidFill>
                <a:cs typeface="+mn-ea"/>
                <a:sym typeface="+mn-lt"/>
              </a:endParaRPr>
            </a:p>
          </p:txBody>
        </p:sp>
      </p:grpSp>
      <p:grpSp>
        <p:nvGrpSpPr>
          <p:cNvPr id="6" name="组合 75"/>
          <p:cNvGrpSpPr/>
          <p:nvPr/>
        </p:nvGrpSpPr>
        <p:grpSpPr>
          <a:xfrm>
            <a:off x="4860032" y="3013341"/>
            <a:ext cx="2462480" cy="400274"/>
            <a:chOff x="5487488" y="3016922"/>
            <a:chExt cx="2108848" cy="342685"/>
          </a:xfrm>
        </p:grpSpPr>
        <p:sp>
          <p:nvSpPr>
            <p:cNvPr id="77" name="圆角矩形 76"/>
            <p:cNvSpPr/>
            <p:nvPr/>
          </p:nvSpPr>
          <p:spPr>
            <a:xfrm>
              <a:off x="5487488" y="3049353"/>
              <a:ext cx="2108848" cy="288198"/>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78" name="矩形 77"/>
            <p:cNvSpPr/>
            <p:nvPr/>
          </p:nvSpPr>
          <p:spPr>
            <a:xfrm>
              <a:off x="5721750" y="3016922"/>
              <a:ext cx="1541082" cy="342685"/>
            </a:xfrm>
            <a:prstGeom prst="rect">
              <a:avLst/>
            </a:prstGeom>
          </p:spPr>
          <p:txBody>
            <a:bodyPr wrap="square" lIns="121960" tIns="60980" rIns="121960" bIns="60980">
              <a:spAutoFit/>
            </a:bodyPr>
            <a:lstStyle/>
            <a:p>
              <a:pPr>
                <a:defRPr/>
              </a:pPr>
              <a:r>
                <a:rPr lang="zh-CN" altLang="en-US" kern="100" dirty="0">
                  <a:solidFill>
                    <a:schemeClr val="bg1"/>
                  </a:solidFill>
                  <a:cs typeface="+mn-ea"/>
                  <a:sym typeface="+mn-lt"/>
                </a:rPr>
                <a:t>这里输入标题</a:t>
              </a:r>
              <a:endParaRPr lang="zh-CN" altLang="zh-CN" kern="100" dirty="0">
                <a:solidFill>
                  <a:schemeClr val="bg1"/>
                </a:solidFill>
                <a:cs typeface="+mn-ea"/>
                <a:sym typeface="+mn-lt"/>
              </a:endParaRPr>
            </a:p>
          </p:txBody>
        </p:sp>
      </p:grpSp>
      <p:grpSp>
        <p:nvGrpSpPr>
          <p:cNvPr id="7" name="组合 3"/>
          <p:cNvGrpSpPr/>
          <p:nvPr/>
        </p:nvGrpSpPr>
        <p:grpSpPr>
          <a:xfrm>
            <a:off x="4370184" y="1213822"/>
            <a:ext cx="453970" cy="369332"/>
            <a:chOff x="4836465" y="1285772"/>
            <a:chExt cx="453970" cy="369218"/>
          </a:xfrm>
          <a:gradFill flip="none" rotWithShape="1">
            <a:gsLst>
              <a:gs pos="0">
                <a:srgbClr val="00B0F0"/>
              </a:gs>
              <a:gs pos="100000">
                <a:srgbClr val="0070C0"/>
              </a:gs>
            </a:gsLst>
            <a:lin ang="18900000" scaled="1"/>
            <a:tileRect/>
          </a:gradFill>
        </p:grpSpPr>
        <p:sp>
          <p:nvSpPr>
            <p:cNvPr id="86" name="圆角矩形 85"/>
            <p:cNvSpPr/>
            <p:nvPr/>
          </p:nvSpPr>
          <p:spPr>
            <a:xfrm>
              <a:off x="4860032" y="1304852"/>
              <a:ext cx="402984" cy="336526"/>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3" name="TextBox 2"/>
            <p:cNvSpPr txBox="1"/>
            <p:nvPr/>
          </p:nvSpPr>
          <p:spPr>
            <a:xfrm>
              <a:off x="4836465" y="1285772"/>
              <a:ext cx="453970" cy="369218"/>
            </a:xfrm>
            <a:prstGeom prst="rect">
              <a:avLst/>
            </a:prstGeom>
            <a:noFill/>
          </p:spPr>
          <p:txBody>
            <a:bodyPr wrap="none" rtlCol="0">
              <a:spAutoFit/>
            </a:bodyPr>
            <a:lstStyle/>
            <a:p>
              <a:r>
                <a:rPr lang="en-US" altLang="zh-CN" dirty="0" smtClean="0">
                  <a:solidFill>
                    <a:schemeClr val="bg1"/>
                  </a:solidFill>
                  <a:cs typeface="+mn-ea"/>
                  <a:sym typeface="+mn-lt"/>
                </a:rPr>
                <a:t>01</a:t>
              </a:r>
              <a:endParaRPr lang="zh-CN" altLang="en-US" dirty="0">
                <a:solidFill>
                  <a:schemeClr val="bg1"/>
                </a:solidFill>
                <a:cs typeface="+mn-ea"/>
                <a:sym typeface="+mn-lt"/>
              </a:endParaRPr>
            </a:p>
          </p:txBody>
        </p:sp>
      </p:grpSp>
      <p:grpSp>
        <p:nvGrpSpPr>
          <p:cNvPr id="8" name="组合 87"/>
          <p:cNvGrpSpPr/>
          <p:nvPr/>
        </p:nvGrpSpPr>
        <p:grpSpPr>
          <a:xfrm>
            <a:off x="4370184" y="1814452"/>
            <a:ext cx="453970" cy="369332"/>
            <a:chOff x="4836465" y="1285772"/>
            <a:chExt cx="453970" cy="369218"/>
          </a:xfrm>
          <a:gradFill flip="none" rotWithShape="1">
            <a:gsLst>
              <a:gs pos="0">
                <a:srgbClr val="00B0F0"/>
              </a:gs>
              <a:gs pos="100000">
                <a:srgbClr val="0070C0"/>
              </a:gs>
            </a:gsLst>
            <a:lin ang="18900000" scaled="1"/>
            <a:tileRect/>
          </a:gradFill>
        </p:grpSpPr>
        <p:sp>
          <p:nvSpPr>
            <p:cNvPr id="89" name="圆角矩形 88"/>
            <p:cNvSpPr/>
            <p:nvPr/>
          </p:nvSpPr>
          <p:spPr>
            <a:xfrm>
              <a:off x="4860032" y="1304852"/>
              <a:ext cx="402984" cy="336526"/>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90" name="TextBox 89"/>
            <p:cNvSpPr txBox="1"/>
            <p:nvPr/>
          </p:nvSpPr>
          <p:spPr>
            <a:xfrm>
              <a:off x="4836465" y="1285772"/>
              <a:ext cx="453970" cy="369218"/>
            </a:xfrm>
            <a:prstGeom prst="rect">
              <a:avLst/>
            </a:prstGeom>
            <a:noFill/>
          </p:spPr>
          <p:txBody>
            <a:bodyPr wrap="none" rtlCol="0">
              <a:spAutoFit/>
            </a:bodyPr>
            <a:lstStyle/>
            <a:p>
              <a:r>
                <a:rPr lang="en-US" altLang="zh-CN" dirty="0" smtClean="0">
                  <a:solidFill>
                    <a:schemeClr val="bg1"/>
                  </a:solidFill>
                  <a:cs typeface="+mn-ea"/>
                  <a:sym typeface="+mn-lt"/>
                </a:rPr>
                <a:t>02</a:t>
              </a:r>
              <a:endParaRPr lang="zh-CN" altLang="en-US" dirty="0">
                <a:solidFill>
                  <a:schemeClr val="bg1"/>
                </a:solidFill>
                <a:cs typeface="+mn-ea"/>
                <a:sym typeface="+mn-lt"/>
              </a:endParaRPr>
            </a:p>
          </p:txBody>
        </p:sp>
      </p:grpSp>
      <p:grpSp>
        <p:nvGrpSpPr>
          <p:cNvPr id="9" name="组合 90"/>
          <p:cNvGrpSpPr/>
          <p:nvPr/>
        </p:nvGrpSpPr>
        <p:grpSpPr>
          <a:xfrm>
            <a:off x="4370184" y="2415083"/>
            <a:ext cx="453970" cy="369332"/>
            <a:chOff x="4836465" y="1285772"/>
            <a:chExt cx="453970" cy="369218"/>
          </a:xfrm>
          <a:gradFill flip="none" rotWithShape="1">
            <a:gsLst>
              <a:gs pos="0">
                <a:srgbClr val="00B0F0"/>
              </a:gs>
              <a:gs pos="100000">
                <a:srgbClr val="0070C0"/>
              </a:gs>
            </a:gsLst>
            <a:lin ang="18900000" scaled="1"/>
            <a:tileRect/>
          </a:gradFill>
        </p:grpSpPr>
        <p:sp>
          <p:nvSpPr>
            <p:cNvPr id="92" name="圆角矩形 91"/>
            <p:cNvSpPr/>
            <p:nvPr/>
          </p:nvSpPr>
          <p:spPr>
            <a:xfrm>
              <a:off x="4860032" y="1304852"/>
              <a:ext cx="402984" cy="336526"/>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93" name="TextBox 92"/>
            <p:cNvSpPr txBox="1"/>
            <p:nvPr/>
          </p:nvSpPr>
          <p:spPr>
            <a:xfrm>
              <a:off x="4836465" y="1285772"/>
              <a:ext cx="453970" cy="369218"/>
            </a:xfrm>
            <a:prstGeom prst="rect">
              <a:avLst/>
            </a:prstGeom>
            <a:noFill/>
          </p:spPr>
          <p:txBody>
            <a:bodyPr wrap="none" rtlCol="0">
              <a:spAutoFit/>
            </a:bodyPr>
            <a:lstStyle/>
            <a:p>
              <a:r>
                <a:rPr lang="en-US" altLang="zh-CN" dirty="0" smtClean="0">
                  <a:solidFill>
                    <a:schemeClr val="bg1"/>
                  </a:solidFill>
                  <a:cs typeface="+mn-ea"/>
                  <a:sym typeface="+mn-lt"/>
                </a:rPr>
                <a:t>03</a:t>
              </a:r>
              <a:endParaRPr lang="zh-CN" altLang="en-US" dirty="0">
                <a:solidFill>
                  <a:schemeClr val="bg1"/>
                </a:solidFill>
                <a:cs typeface="+mn-ea"/>
                <a:sym typeface="+mn-lt"/>
              </a:endParaRPr>
            </a:p>
          </p:txBody>
        </p:sp>
      </p:grpSp>
      <p:grpSp>
        <p:nvGrpSpPr>
          <p:cNvPr id="10" name="组合 93"/>
          <p:cNvGrpSpPr/>
          <p:nvPr/>
        </p:nvGrpSpPr>
        <p:grpSpPr>
          <a:xfrm>
            <a:off x="4370184" y="3015713"/>
            <a:ext cx="453970" cy="369332"/>
            <a:chOff x="4836465" y="1285772"/>
            <a:chExt cx="453970" cy="369218"/>
          </a:xfrm>
          <a:gradFill flip="none" rotWithShape="1">
            <a:gsLst>
              <a:gs pos="0">
                <a:srgbClr val="00B0F0"/>
              </a:gs>
              <a:gs pos="100000">
                <a:srgbClr val="0070C0"/>
              </a:gs>
            </a:gsLst>
            <a:lin ang="18900000" scaled="1"/>
            <a:tileRect/>
          </a:gradFill>
        </p:grpSpPr>
        <p:sp>
          <p:nvSpPr>
            <p:cNvPr id="95" name="圆角矩形 94"/>
            <p:cNvSpPr/>
            <p:nvPr/>
          </p:nvSpPr>
          <p:spPr>
            <a:xfrm>
              <a:off x="4860032" y="1304852"/>
              <a:ext cx="402984" cy="336526"/>
            </a:xfrm>
            <a:prstGeom prst="roundRect">
              <a:avLst/>
            </a:prstGeom>
            <a:solidFill>
              <a:schemeClr val="accent2"/>
            </a:solidFill>
            <a:ln>
              <a:noFill/>
            </a:ln>
            <a:effectLst>
              <a:outerShdw blurRad="190500" dist="152400" dir="81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dirty="0">
                <a:cs typeface="+mn-ea"/>
                <a:sym typeface="+mn-lt"/>
              </a:endParaRPr>
            </a:p>
          </p:txBody>
        </p:sp>
        <p:sp>
          <p:nvSpPr>
            <p:cNvPr id="96" name="TextBox 95"/>
            <p:cNvSpPr txBox="1"/>
            <p:nvPr/>
          </p:nvSpPr>
          <p:spPr>
            <a:xfrm>
              <a:off x="4836465" y="1285772"/>
              <a:ext cx="453970" cy="369218"/>
            </a:xfrm>
            <a:prstGeom prst="rect">
              <a:avLst/>
            </a:prstGeom>
            <a:noFill/>
          </p:spPr>
          <p:txBody>
            <a:bodyPr wrap="none" rtlCol="0">
              <a:spAutoFit/>
            </a:bodyPr>
            <a:lstStyle/>
            <a:p>
              <a:r>
                <a:rPr lang="en-US" altLang="zh-CN" dirty="0" smtClean="0">
                  <a:solidFill>
                    <a:schemeClr val="bg1"/>
                  </a:solidFill>
                  <a:cs typeface="+mn-ea"/>
                  <a:sym typeface="+mn-lt"/>
                </a:rPr>
                <a:t>04</a:t>
              </a:r>
              <a:endParaRPr lang="zh-CN" altLang="en-US" dirty="0">
                <a:solidFill>
                  <a:schemeClr val="bg1"/>
                </a:solidFill>
                <a:cs typeface="+mn-ea"/>
                <a:sym typeface="+mn-lt"/>
              </a:endParaRPr>
            </a:p>
          </p:txBody>
        </p:sp>
      </p:grpSp>
      <p:sp>
        <p:nvSpPr>
          <p:cNvPr id="31" name="文本框 30"/>
          <p:cNvSpPr txBox="1"/>
          <p:nvPr/>
        </p:nvSpPr>
        <p:spPr>
          <a:xfrm>
            <a:off x="1202389" y="1452261"/>
            <a:ext cx="1088760" cy="635239"/>
          </a:xfrm>
          <a:prstGeom prst="rect">
            <a:avLst/>
          </a:prstGeom>
          <a:noFill/>
        </p:spPr>
        <p:txBody>
          <a:bodyPr wrap="none" rtlCol="0">
            <a:spAutoFit/>
          </a:bodyPr>
          <a:lstStyle/>
          <a:p>
            <a:r>
              <a:rPr lang="zh-CN" altLang="en-US" sz="3528" b="1" dirty="0">
                <a:cs typeface="+mn-ea"/>
                <a:sym typeface="+mn-lt"/>
              </a:rPr>
              <a:t>目录</a:t>
            </a:r>
          </a:p>
        </p:txBody>
      </p:sp>
      <p:sp>
        <p:nvSpPr>
          <p:cNvPr id="32" name="文本框 31"/>
          <p:cNvSpPr txBox="1"/>
          <p:nvPr/>
        </p:nvSpPr>
        <p:spPr>
          <a:xfrm>
            <a:off x="1141337" y="2059856"/>
            <a:ext cx="1755958" cy="338554"/>
          </a:xfrm>
          <a:prstGeom prst="rect">
            <a:avLst/>
          </a:prstGeom>
          <a:noFill/>
        </p:spPr>
        <p:txBody>
          <a:bodyPr wrap="square" rtlCol="0">
            <a:spAutoFit/>
          </a:bodyPr>
          <a:lstStyle/>
          <a:p>
            <a:r>
              <a:rPr lang="en-US" altLang="zh-CN" sz="1600" dirty="0">
                <a:cs typeface="+mn-ea"/>
                <a:sym typeface="+mn-lt"/>
              </a:rPr>
              <a:t>CONTENTS</a:t>
            </a:r>
          </a:p>
        </p:txBody>
      </p:sp>
    </p:spTree>
    <p:extLst>
      <p:ext uri="{BB962C8B-B14F-4D97-AF65-F5344CB8AC3E}">
        <p14:creationId xmlns:p14="http://schemas.microsoft.com/office/powerpoint/2010/main" val="277172794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1+#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1+#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30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文本框 6"/>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08545" y="306085"/>
            <a:ext cx="2447159" cy="484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 name="任意多边形 9"/>
          <p:cNvSpPr>
            <a:spLocks/>
          </p:cNvSpPr>
          <p:nvPr/>
        </p:nvSpPr>
        <p:spPr bwMode="auto">
          <a:xfrm>
            <a:off x="306045" y="122673"/>
            <a:ext cx="464424" cy="472824"/>
          </a:xfrm>
          <a:custGeom>
            <a:avLst/>
            <a:gdLst>
              <a:gd name="T0" fmla="*/ 318220 w 619265"/>
              <a:gd name="T1" fmla="*/ 0 h 630260"/>
              <a:gd name="T2" fmla="*/ 611433 w 619265"/>
              <a:gd name="T3" fmla="*/ 194354 h 630260"/>
              <a:gd name="T4" fmla="*/ 619265 w 619265"/>
              <a:gd name="T5" fmla="*/ 219585 h 630260"/>
              <a:gd name="T6" fmla="*/ 256918 w 619265"/>
              <a:gd name="T7" fmla="*/ 630260 h 630260"/>
              <a:gd name="T8" fmla="*/ 254088 w 619265"/>
              <a:gd name="T9" fmla="*/ 629975 h 630260"/>
              <a:gd name="T10" fmla="*/ 0 w 619265"/>
              <a:gd name="T11" fmla="*/ 318220 h 630260"/>
              <a:gd name="T12" fmla="*/ 318220 w 619265"/>
              <a:gd name="T13" fmla="*/ 0 h 630260"/>
            </a:gdLst>
            <a:ahLst/>
            <a:cxnLst>
              <a:cxn ang="0">
                <a:pos x="T0" y="T1"/>
              </a:cxn>
              <a:cxn ang="0">
                <a:pos x="T2" y="T3"/>
              </a:cxn>
              <a:cxn ang="0">
                <a:pos x="T4" y="T5"/>
              </a:cxn>
              <a:cxn ang="0">
                <a:pos x="T6" y="T7"/>
              </a:cxn>
              <a:cxn ang="0">
                <a:pos x="T8" y="T9"/>
              </a:cxn>
              <a:cxn ang="0">
                <a:pos x="T10" y="T11"/>
              </a:cxn>
              <a:cxn ang="0">
                <a:pos x="T12" y="T13"/>
              </a:cxn>
            </a:cxnLst>
            <a:rect l="0" t="0" r="r" b="b"/>
            <a:pathLst>
              <a:path w="619265" h="630260">
                <a:moveTo>
                  <a:pt x="318220" y="0"/>
                </a:moveTo>
                <a:cubicBezTo>
                  <a:pt x="450031" y="0"/>
                  <a:pt x="563124" y="80141"/>
                  <a:pt x="611433" y="194354"/>
                </a:cubicBezTo>
                <a:lnTo>
                  <a:pt x="619265" y="219585"/>
                </a:lnTo>
                <a:lnTo>
                  <a:pt x="256918" y="630260"/>
                </a:lnTo>
                <a:lnTo>
                  <a:pt x="254088" y="629975"/>
                </a:lnTo>
                <a:cubicBezTo>
                  <a:pt x="109080" y="600302"/>
                  <a:pt x="0" y="472000"/>
                  <a:pt x="0" y="318220"/>
                </a:cubicBezTo>
                <a:cubicBezTo>
                  <a:pt x="0" y="142472"/>
                  <a:pt x="142472" y="0"/>
                  <a:pt x="318220" y="0"/>
                </a:cubicBezTo>
                <a:close/>
              </a:path>
            </a:pathLst>
          </a:custGeom>
          <a:solidFill>
            <a:schemeClr val="bg1">
              <a:alpha val="8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endParaRPr lang="zh-CN" altLang="en-US">
              <a:solidFill>
                <a:schemeClr val="tx1">
                  <a:lumMod val="75000"/>
                  <a:lumOff val="25000"/>
                </a:schemeClr>
              </a:solidFill>
              <a:cs typeface="+mn-ea"/>
              <a:sym typeface="+mn-lt"/>
            </a:endParaRPr>
          </a:p>
        </p:txBody>
      </p:sp>
      <p:cxnSp>
        <p:nvCxnSpPr>
          <p:cNvPr id="4" name="直接连接符 11"/>
          <p:cNvCxnSpPr>
            <a:cxnSpLocks noChangeShapeType="1"/>
          </p:cNvCxnSpPr>
          <p:nvPr/>
        </p:nvCxnSpPr>
        <p:spPr bwMode="auto">
          <a:xfrm flipH="1">
            <a:off x="614469" y="303704"/>
            <a:ext cx="253648" cy="296557"/>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6" name="直接连接符 14"/>
          <p:cNvCxnSpPr>
            <a:cxnSpLocks noChangeShapeType="1"/>
          </p:cNvCxnSpPr>
          <p:nvPr/>
        </p:nvCxnSpPr>
        <p:spPr bwMode="auto">
          <a:xfrm>
            <a:off x="298899" y="655046"/>
            <a:ext cx="8540645"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pic>
        <p:nvPicPr>
          <p:cNvPr id="7" name="文本框 15"/>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60681" y="452577"/>
            <a:ext cx="1041977" cy="22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 name="矩形 2"/>
          <p:cNvSpPr>
            <a:spLocks noChangeArrowheads="1"/>
          </p:cNvSpPr>
          <p:nvPr/>
        </p:nvSpPr>
        <p:spPr bwMode="auto">
          <a:xfrm>
            <a:off x="306045" y="898009"/>
            <a:ext cx="1831499" cy="167453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p>
            <a:pPr algn="ctr" eaLnBrk="1" hangingPunct="1"/>
            <a:endParaRPr lang="zh-CN" altLang="en-US">
              <a:solidFill>
                <a:schemeClr val="tx1">
                  <a:lumMod val="75000"/>
                  <a:lumOff val="25000"/>
                </a:schemeClr>
              </a:solidFill>
              <a:cs typeface="+mn-ea"/>
              <a:sym typeface="+mn-lt"/>
            </a:endParaRPr>
          </a:p>
        </p:txBody>
      </p:sp>
      <p:sp>
        <p:nvSpPr>
          <p:cNvPr id="9" name="矩形 10"/>
          <p:cNvSpPr>
            <a:spLocks noChangeArrowheads="1"/>
          </p:cNvSpPr>
          <p:nvPr/>
        </p:nvSpPr>
        <p:spPr bwMode="auto">
          <a:xfrm>
            <a:off x="306045" y="3194242"/>
            <a:ext cx="1831499" cy="167453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p>
            <a:pPr algn="ctr" eaLnBrk="1" hangingPunct="1"/>
            <a:endParaRPr lang="zh-CN" altLang="en-US">
              <a:solidFill>
                <a:schemeClr val="tx1">
                  <a:lumMod val="75000"/>
                  <a:lumOff val="25000"/>
                </a:schemeClr>
              </a:solidFill>
              <a:cs typeface="+mn-ea"/>
              <a:sym typeface="+mn-lt"/>
            </a:endParaRPr>
          </a:p>
        </p:txBody>
      </p:sp>
      <p:sp>
        <p:nvSpPr>
          <p:cNvPr id="10" name="矩形 13"/>
          <p:cNvSpPr>
            <a:spLocks noChangeArrowheads="1"/>
          </p:cNvSpPr>
          <p:nvPr/>
        </p:nvSpPr>
        <p:spPr bwMode="auto">
          <a:xfrm>
            <a:off x="4695450" y="898009"/>
            <a:ext cx="1832690" cy="167453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p>
            <a:pPr algn="ctr" eaLnBrk="1" hangingPunct="1"/>
            <a:endParaRPr lang="zh-CN" altLang="en-US">
              <a:solidFill>
                <a:schemeClr val="tx1">
                  <a:lumMod val="75000"/>
                  <a:lumOff val="25000"/>
                </a:schemeClr>
              </a:solidFill>
              <a:cs typeface="+mn-ea"/>
              <a:sym typeface="+mn-lt"/>
            </a:endParaRPr>
          </a:p>
        </p:txBody>
      </p:sp>
      <p:sp>
        <p:nvSpPr>
          <p:cNvPr id="11" name="矩形 16"/>
          <p:cNvSpPr>
            <a:spLocks noChangeArrowheads="1"/>
          </p:cNvSpPr>
          <p:nvPr/>
        </p:nvSpPr>
        <p:spPr bwMode="auto">
          <a:xfrm>
            <a:off x="4695450" y="3194242"/>
            <a:ext cx="1832690" cy="1674536"/>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p>
            <a:pPr algn="ctr" eaLnBrk="1" hangingPunct="1"/>
            <a:endParaRPr lang="zh-CN" altLang="en-US">
              <a:solidFill>
                <a:schemeClr val="tx1">
                  <a:lumMod val="75000"/>
                  <a:lumOff val="25000"/>
                </a:schemeClr>
              </a:solidFill>
              <a:cs typeface="+mn-ea"/>
              <a:sym typeface="+mn-lt"/>
            </a:endParaRPr>
          </a:p>
        </p:txBody>
      </p:sp>
      <p:sp>
        <p:nvSpPr>
          <p:cNvPr id="12" name="文本框 3"/>
          <p:cNvSpPr txBox="1">
            <a:spLocks noChangeArrowheads="1"/>
          </p:cNvSpPr>
          <p:nvPr/>
        </p:nvSpPr>
        <p:spPr bwMode="auto">
          <a:xfrm>
            <a:off x="2418561" y="898008"/>
            <a:ext cx="2012506"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en-US" altLang="zh-CN" sz="1200" dirty="0" smtClean="0">
              <a:solidFill>
                <a:schemeClr val="tx1">
                  <a:lumMod val="75000"/>
                  <a:lumOff val="25000"/>
                </a:schemeClr>
              </a:solidFill>
              <a:cs typeface="+mn-ea"/>
              <a:sym typeface="+mn-lt"/>
            </a:endParaRPr>
          </a:p>
        </p:txBody>
      </p:sp>
      <p:sp>
        <p:nvSpPr>
          <p:cNvPr id="13" name="任意多边形 17"/>
          <p:cNvSpPr>
            <a:spLocks/>
          </p:cNvSpPr>
          <p:nvPr/>
        </p:nvSpPr>
        <p:spPr bwMode="auto">
          <a:xfrm>
            <a:off x="2214947" y="1236251"/>
            <a:ext cx="151236" cy="15125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endParaRPr lang="zh-CN" altLang="en-US">
              <a:solidFill>
                <a:schemeClr val="tx1">
                  <a:lumMod val="75000"/>
                  <a:lumOff val="25000"/>
                </a:schemeClr>
              </a:solidFill>
              <a:cs typeface="+mn-ea"/>
              <a:sym typeface="+mn-lt"/>
            </a:endParaRPr>
          </a:p>
        </p:txBody>
      </p:sp>
      <p:sp>
        <p:nvSpPr>
          <p:cNvPr id="14" name="文本框 4"/>
          <p:cNvSpPr txBox="1">
            <a:spLocks noChangeArrowheads="1"/>
          </p:cNvSpPr>
          <p:nvPr/>
        </p:nvSpPr>
        <p:spPr bwMode="auto">
          <a:xfrm>
            <a:off x="2392381" y="1200521"/>
            <a:ext cx="1991071" cy="48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endParaRPr lang="en-US" altLang="zh-CN" sz="900" dirty="0" smtClean="0">
              <a:solidFill>
                <a:schemeClr val="tx1">
                  <a:lumMod val="50000"/>
                  <a:lumOff val="50000"/>
                </a:schemeClr>
              </a:solidFill>
              <a:cs typeface="+mn-ea"/>
              <a:sym typeface="+mn-lt"/>
            </a:endParaRPr>
          </a:p>
        </p:txBody>
      </p:sp>
      <p:grpSp>
        <p:nvGrpSpPr>
          <p:cNvPr id="5" name="组合 123"/>
          <p:cNvGrpSpPr>
            <a:grpSpLocks/>
          </p:cNvGrpSpPr>
          <p:nvPr/>
        </p:nvGrpSpPr>
        <p:grpSpPr bwMode="auto">
          <a:xfrm>
            <a:off x="2214948" y="1688828"/>
            <a:ext cx="202441" cy="834886"/>
            <a:chOff x="0" y="0"/>
            <a:chExt cx="269890" cy="1112411"/>
          </a:xfrm>
        </p:grpSpPr>
        <p:grpSp>
          <p:nvGrpSpPr>
            <p:cNvPr id="15" name="组合 28"/>
            <p:cNvGrpSpPr>
              <a:grpSpLocks/>
            </p:cNvGrpSpPr>
            <p:nvPr/>
          </p:nvGrpSpPr>
          <p:grpSpPr bwMode="auto">
            <a:xfrm>
              <a:off x="0" y="0"/>
              <a:ext cx="269890" cy="269890"/>
              <a:chOff x="0" y="0"/>
              <a:chExt cx="269890" cy="269890"/>
            </a:xfrm>
          </p:grpSpPr>
          <p:sp>
            <p:nvSpPr>
              <p:cNvPr id="23" name="圆角矩形 2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24"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16" name="组合 29"/>
            <p:cNvGrpSpPr>
              <a:grpSpLocks/>
            </p:cNvGrpSpPr>
            <p:nvPr/>
          </p:nvGrpSpPr>
          <p:grpSpPr bwMode="auto">
            <a:xfrm>
              <a:off x="0" y="421260"/>
              <a:ext cx="269890" cy="269890"/>
              <a:chOff x="0" y="0"/>
              <a:chExt cx="269890" cy="269890"/>
            </a:xfrm>
          </p:grpSpPr>
          <p:sp>
            <p:nvSpPr>
              <p:cNvPr id="21" name="圆角矩形 26"/>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22"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17" name="组合 30"/>
            <p:cNvGrpSpPr>
              <a:grpSpLocks/>
            </p:cNvGrpSpPr>
            <p:nvPr/>
          </p:nvGrpSpPr>
          <p:grpSpPr bwMode="auto">
            <a:xfrm>
              <a:off x="0" y="842521"/>
              <a:ext cx="269890" cy="269890"/>
              <a:chOff x="0" y="0"/>
              <a:chExt cx="269890" cy="269890"/>
            </a:xfrm>
          </p:grpSpPr>
          <p:sp>
            <p:nvSpPr>
              <p:cNvPr id="19" name="圆角矩形 2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pic>
            <p:nvPicPr>
              <p:cNvPr id="20" name="组合 24"/>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485"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18" name="组合 127"/>
          <p:cNvGrpSpPr>
            <a:grpSpLocks/>
          </p:cNvGrpSpPr>
          <p:nvPr/>
        </p:nvGrpSpPr>
        <p:grpSpPr bwMode="auto">
          <a:xfrm>
            <a:off x="2493602" y="1735277"/>
            <a:ext cx="1826736" cy="756280"/>
            <a:chOff x="0" y="0"/>
            <a:chExt cx="2435179" cy="1008678"/>
          </a:xfrm>
          <a:solidFill>
            <a:schemeClr val="accent1"/>
          </a:solidFill>
        </p:grpSpPr>
        <p:grpSp>
          <p:nvGrpSpPr>
            <p:cNvPr id="25" name="组合 33"/>
            <p:cNvGrpSpPr>
              <a:grpSpLocks/>
            </p:cNvGrpSpPr>
            <p:nvPr/>
          </p:nvGrpSpPr>
          <p:grpSpPr bwMode="auto">
            <a:xfrm>
              <a:off x="0" y="0"/>
              <a:ext cx="2435179" cy="168289"/>
              <a:chOff x="0" y="0"/>
              <a:chExt cx="2330453" cy="168289"/>
            </a:xfrm>
            <a:grpFill/>
          </p:grpSpPr>
          <p:sp>
            <p:nvSpPr>
              <p:cNvPr id="33" name="圆角矩形 31"/>
              <p:cNvSpPr>
                <a:spLocks noChangeArrowheads="1"/>
              </p:cNvSpPr>
              <p:nvPr/>
            </p:nvSpPr>
            <p:spPr bwMode="auto">
              <a:xfrm>
                <a:off x="0" y="0"/>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34" name="圆角矩形 32"/>
              <p:cNvSpPr>
                <a:spLocks noChangeArrowheads="1"/>
              </p:cNvSpPr>
              <p:nvPr/>
            </p:nvSpPr>
            <p:spPr bwMode="auto">
              <a:xfrm>
                <a:off x="0" y="0"/>
                <a:ext cx="2032690"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26" name="组合 34"/>
            <p:cNvGrpSpPr>
              <a:grpSpLocks/>
            </p:cNvGrpSpPr>
            <p:nvPr/>
          </p:nvGrpSpPr>
          <p:grpSpPr bwMode="auto">
            <a:xfrm>
              <a:off x="3" y="420195"/>
              <a:ext cx="2435176" cy="168289"/>
              <a:chOff x="0" y="0"/>
              <a:chExt cx="2330450" cy="168289"/>
            </a:xfrm>
            <a:grpFill/>
          </p:grpSpPr>
          <p:sp>
            <p:nvSpPr>
              <p:cNvPr id="31" name="圆角矩形 35"/>
              <p:cNvSpPr>
                <a:spLocks noChangeArrowheads="1"/>
              </p:cNvSpPr>
              <p:nvPr/>
            </p:nvSpPr>
            <p:spPr bwMode="auto">
              <a:xfrm>
                <a:off x="-3" y="749"/>
                <a:ext cx="2330453"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32" name="圆角矩形 36"/>
              <p:cNvSpPr>
                <a:spLocks noChangeArrowheads="1"/>
              </p:cNvSpPr>
              <p:nvPr/>
            </p:nvSpPr>
            <p:spPr bwMode="auto">
              <a:xfrm>
                <a:off x="-3" y="749"/>
                <a:ext cx="1578449"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27" name="组合 37"/>
            <p:cNvGrpSpPr>
              <a:grpSpLocks/>
            </p:cNvGrpSpPr>
            <p:nvPr/>
          </p:nvGrpSpPr>
          <p:grpSpPr bwMode="auto">
            <a:xfrm>
              <a:off x="3" y="840389"/>
              <a:ext cx="2435176" cy="168289"/>
              <a:chOff x="0" y="0"/>
              <a:chExt cx="2330450" cy="168289"/>
            </a:xfrm>
            <a:grpFill/>
          </p:grpSpPr>
          <p:sp>
            <p:nvSpPr>
              <p:cNvPr id="29" name="圆角矩形 38"/>
              <p:cNvSpPr>
                <a:spLocks noChangeArrowheads="1"/>
              </p:cNvSpPr>
              <p:nvPr/>
            </p:nvSpPr>
            <p:spPr bwMode="auto">
              <a:xfrm>
                <a:off x="-3" y="-89"/>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30" name="圆角矩形 39"/>
              <p:cNvSpPr>
                <a:spLocks noChangeArrowheads="1"/>
              </p:cNvSpPr>
              <p:nvPr/>
            </p:nvSpPr>
            <p:spPr bwMode="auto">
              <a:xfrm>
                <a:off x="-3" y="-89"/>
                <a:ext cx="1412856"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sp>
        <p:nvSpPr>
          <p:cNvPr id="35" name="文本框 42"/>
          <p:cNvSpPr txBox="1">
            <a:spLocks noChangeArrowheads="1"/>
          </p:cNvSpPr>
          <p:nvPr/>
        </p:nvSpPr>
        <p:spPr bwMode="auto">
          <a:xfrm>
            <a:off x="2418561" y="3194242"/>
            <a:ext cx="2012506"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en-US" altLang="zh-CN" sz="1200" dirty="0" smtClean="0">
              <a:solidFill>
                <a:schemeClr val="tx1">
                  <a:lumMod val="75000"/>
                  <a:lumOff val="25000"/>
                </a:schemeClr>
              </a:solidFill>
              <a:cs typeface="+mn-ea"/>
              <a:sym typeface="+mn-lt"/>
            </a:endParaRPr>
          </a:p>
        </p:txBody>
      </p:sp>
      <p:sp>
        <p:nvSpPr>
          <p:cNvPr id="36" name="任意多边形 43"/>
          <p:cNvSpPr>
            <a:spLocks/>
          </p:cNvSpPr>
          <p:nvPr/>
        </p:nvSpPr>
        <p:spPr bwMode="auto">
          <a:xfrm>
            <a:off x="2214947" y="3532485"/>
            <a:ext cx="151236" cy="15125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endParaRPr lang="zh-CN" altLang="en-US">
              <a:solidFill>
                <a:schemeClr val="tx1">
                  <a:lumMod val="75000"/>
                  <a:lumOff val="25000"/>
                </a:schemeClr>
              </a:solidFill>
              <a:cs typeface="+mn-ea"/>
              <a:sym typeface="+mn-lt"/>
            </a:endParaRPr>
          </a:p>
        </p:txBody>
      </p:sp>
      <p:sp>
        <p:nvSpPr>
          <p:cNvPr id="37" name="文本框 44"/>
          <p:cNvSpPr txBox="1">
            <a:spLocks noChangeArrowheads="1"/>
          </p:cNvSpPr>
          <p:nvPr/>
        </p:nvSpPr>
        <p:spPr bwMode="auto">
          <a:xfrm>
            <a:off x="2392381" y="3496755"/>
            <a:ext cx="1991071" cy="48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endParaRPr lang="en-US" altLang="zh-CN" sz="900" dirty="0" smtClean="0">
              <a:solidFill>
                <a:schemeClr val="tx1">
                  <a:lumMod val="50000"/>
                  <a:lumOff val="50000"/>
                </a:schemeClr>
              </a:solidFill>
              <a:cs typeface="+mn-ea"/>
              <a:sym typeface="+mn-lt"/>
            </a:endParaRPr>
          </a:p>
        </p:txBody>
      </p:sp>
      <p:grpSp>
        <p:nvGrpSpPr>
          <p:cNvPr id="28" name="组合 125"/>
          <p:cNvGrpSpPr>
            <a:grpSpLocks/>
          </p:cNvGrpSpPr>
          <p:nvPr/>
        </p:nvGrpSpPr>
        <p:grpSpPr bwMode="auto">
          <a:xfrm>
            <a:off x="2214948" y="3985061"/>
            <a:ext cx="202441" cy="834886"/>
            <a:chOff x="0" y="0"/>
            <a:chExt cx="269890" cy="1112411"/>
          </a:xfrm>
        </p:grpSpPr>
        <p:grpSp>
          <p:nvGrpSpPr>
            <p:cNvPr id="38" name="组合 45"/>
            <p:cNvGrpSpPr>
              <a:grpSpLocks/>
            </p:cNvGrpSpPr>
            <p:nvPr/>
          </p:nvGrpSpPr>
          <p:grpSpPr bwMode="auto">
            <a:xfrm>
              <a:off x="0" y="0"/>
              <a:ext cx="269890" cy="269890"/>
              <a:chOff x="0" y="0"/>
              <a:chExt cx="269890" cy="269890"/>
            </a:xfrm>
          </p:grpSpPr>
          <p:sp>
            <p:nvSpPr>
              <p:cNvPr id="46" name="圆角矩形 65"/>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47"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39" name="组合 46"/>
            <p:cNvGrpSpPr>
              <a:grpSpLocks/>
            </p:cNvGrpSpPr>
            <p:nvPr/>
          </p:nvGrpSpPr>
          <p:grpSpPr bwMode="auto">
            <a:xfrm>
              <a:off x="0" y="421260"/>
              <a:ext cx="269890" cy="269890"/>
              <a:chOff x="0" y="0"/>
              <a:chExt cx="269890" cy="269890"/>
            </a:xfrm>
          </p:grpSpPr>
          <p:sp>
            <p:nvSpPr>
              <p:cNvPr id="44" name="圆角矩形 63"/>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45"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40" name="组合 47"/>
            <p:cNvGrpSpPr>
              <a:grpSpLocks/>
            </p:cNvGrpSpPr>
            <p:nvPr/>
          </p:nvGrpSpPr>
          <p:grpSpPr bwMode="auto">
            <a:xfrm>
              <a:off x="0" y="842521"/>
              <a:ext cx="269890" cy="269890"/>
              <a:chOff x="0" y="0"/>
              <a:chExt cx="269890" cy="269890"/>
            </a:xfrm>
          </p:grpSpPr>
          <p:sp>
            <p:nvSpPr>
              <p:cNvPr id="42" name="圆角矩形 57"/>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pic>
            <p:nvPicPr>
              <p:cNvPr id="43" name="组合 58"/>
              <p:cNvPicPr>
                <a:picLocks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485"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41" name="组合 129"/>
          <p:cNvGrpSpPr>
            <a:grpSpLocks/>
          </p:cNvGrpSpPr>
          <p:nvPr/>
        </p:nvGrpSpPr>
        <p:grpSpPr bwMode="auto">
          <a:xfrm>
            <a:off x="2493602" y="4031510"/>
            <a:ext cx="1826736" cy="756280"/>
            <a:chOff x="0" y="0"/>
            <a:chExt cx="2435176" cy="1008678"/>
          </a:xfrm>
          <a:solidFill>
            <a:schemeClr val="accent3"/>
          </a:solidFill>
        </p:grpSpPr>
        <p:grpSp>
          <p:nvGrpSpPr>
            <p:cNvPr id="48" name="组合 48"/>
            <p:cNvGrpSpPr>
              <a:grpSpLocks/>
            </p:cNvGrpSpPr>
            <p:nvPr/>
          </p:nvGrpSpPr>
          <p:grpSpPr bwMode="auto">
            <a:xfrm>
              <a:off x="0" y="0"/>
              <a:ext cx="2435176" cy="168289"/>
              <a:chOff x="0" y="0"/>
              <a:chExt cx="2330450" cy="168289"/>
            </a:xfrm>
            <a:grpFill/>
          </p:grpSpPr>
          <p:sp>
            <p:nvSpPr>
              <p:cNvPr id="56" name="圆角矩形 55"/>
              <p:cNvSpPr>
                <a:spLocks noChangeArrowheads="1"/>
              </p:cNvSpPr>
              <p:nvPr/>
            </p:nvSpPr>
            <p:spPr bwMode="auto">
              <a:xfrm>
                <a:off x="0" y="0"/>
                <a:ext cx="2330450"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57" name="圆角矩形 56"/>
              <p:cNvSpPr>
                <a:spLocks noChangeArrowheads="1"/>
              </p:cNvSpPr>
              <p:nvPr/>
            </p:nvSpPr>
            <p:spPr bwMode="auto">
              <a:xfrm>
                <a:off x="0" y="0"/>
                <a:ext cx="689716"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49" name="组合 49"/>
            <p:cNvGrpSpPr>
              <a:grpSpLocks/>
            </p:cNvGrpSpPr>
            <p:nvPr/>
          </p:nvGrpSpPr>
          <p:grpSpPr bwMode="auto">
            <a:xfrm>
              <a:off x="0" y="420195"/>
              <a:ext cx="2435176" cy="168289"/>
              <a:chOff x="0" y="0"/>
              <a:chExt cx="2330450" cy="168289"/>
            </a:xfrm>
            <a:grpFill/>
          </p:grpSpPr>
          <p:sp>
            <p:nvSpPr>
              <p:cNvPr id="54" name="圆角矩形 53"/>
              <p:cNvSpPr>
                <a:spLocks noChangeArrowheads="1"/>
              </p:cNvSpPr>
              <p:nvPr/>
            </p:nvSpPr>
            <p:spPr bwMode="auto">
              <a:xfrm>
                <a:off x="0" y="749"/>
                <a:ext cx="2330450"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55" name="圆角矩形 54"/>
              <p:cNvSpPr>
                <a:spLocks noChangeArrowheads="1"/>
              </p:cNvSpPr>
              <p:nvPr/>
            </p:nvSpPr>
            <p:spPr bwMode="auto">
              <a:xfrm>
                <a:off x="0" y="749"/>
                <a:ext cx="1929382"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50" name="组合 50"/>
            <p:cNvGrpSpPr>
              <a:grpSpLocks/>
            </p:cNvGrpSpPr>
            <p:nvPr/>
          </p:nvGrpSpPr>
          <p:grpSpPr bwMode="auto">
            <a:xfrm>
              <a:off x="0" y="840389"/>
              <a:ext cx="2435176" cy="168289"/>
              <a:chOff x="0" y="0"/>
              <a:chExt cx="2330450" cy="168289"/>
            </a:xfrm>
            <a:grpFill/>
          </p:grpSpPr>
          <p:sp>
            <p:nvSpPr>
              <p:cNvPr id="52" name="圆角矩形 51"/>
              <p:cNvSpPr>
                <a:spLocks noChangeArrowheads="1"/>
              </p:cNvSpPr>
              <p:nvPr/>
            </p:nvSpPr>
            <p:spPr bwMode="auto">
              <a:xfrm>
                <a:off x="0" y="-89"/>
                <a:ext cx="2330450"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53" name="圆角矩形 52"/>
              <p:cNvSpPr>
                <a:spLocks noChangeArrowheads="1"/>
              </p:cNvSpPr>
              <p:nvPr/>
            </p:nvSpPr>
            <p:spPr bwMode="auto">
              <a:xfrm>
                <a:off x="0" y="-89"/>
                <a:ext cx="1516160"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sp>
        <p:nvSpPr>
          <p:cNvPr id="58" name="文本框 68"/>
          <p:cNvSpPr txBox="1">
            <a:spLocks noChangeArrowheads="1"/>
          </p:cNvSpPr>
          <p:nvPr/>
        </p:nvSpPr>
        <p:spPr bwMode="auto">
          <a:xfrm>
            <a:off x="6809157" y="898008"/>
            <a:ext cx="2011315"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en-US" altLang="zh-CN" sz="1200" dirty="0" smtClean="0">
              <a:solidFill>
                <a:schemeClr val="tx1">
                  <a:lumMod val="75000"/>
                  <a:lumOff val="25000"/>
                </a:schemeClr>
              </a:solidFill>
              <a:cs typeface="+mn-ea"/>
              <a:sym typeface="+mn-lt"/>
            </a:endParaRPr>
          </a:p>
        </p:txBody>
      </p:sp>
      <p:sp>
        <p:nvSpPr>
          <p:cNvPr id="59" name="任意多边形 69"/>
          <p:cNvSpPr>
            <a:spLocks/>
          </p:cNvSpPr>
          <p:nvPr/>
        </p:nvSpPr>
        <p:spPr bwMode="auto">
          <a:xfrm>
            <a:off x="6604353" y="1236251"/>
            <a:ext cx="151236" cy="15125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endParaRPr lang="zh-CN" altLang="en-US">
              <a:solidFill>
                <a:schemeClr val="tx1">
                  <a:lumMod val="75000"/>
                  <a:lumOff val="25000"/>
                </a:schemeClr>
              </a:solidFill>
              <a:cs typeface="+mn-ea"/>
              <a:sym typeface="+mn-lt"/>
            </a:endParaRPr>
          </a:p>
        </p:txBody>
      </p:sp>
      <p:sp>
        <p:nvSpPr>
          <p:cNvPr id="60" name="文本框 70"/>
          <p:cNvSpPr txBox="1">
            <a:spLocks noChangeArrowheads="1"/>
          </p:cNvSpPr>
          <p:nvPr/>
        </p:nvSpPr>
        <p:spPr bwMode="auto">
          <a:xfrm>
            <a:off x="6782978" y="1200521"/>
            <a:ext cx="1991071" cy="48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endParaRPr lang="en-US" altLang="zh-CN" sz="900" dirty="0" smtClean="0">
              <a:solidFill>
                <a:schemeClr val="tx1">
                  <a:lumMod val="50000"/>
                  <a:lumOff val="50000"/>
                </a:schemeClr>
              </a:solidFill>
              <a:cs typeface="+mn-ea"/>
              <a:sym typeface="+mn-lt"/>
            </a:endParaRPr>
          </a:p>
        </p:txBody>
      </p:sp>
      <p:grpSp>
        <p:nvGrpSpPr>
          <p:cNvPr id="51" name="组合 124"/>
          <p:cNvGrpSpPr>
            <a:grpSpLocks/>
          </p:cNvGrpSpPr>
          <p:nvPr/>
        </p:nvGrpSpPr>
        <p:grpSpPr bwMode="auto">
          <a:xfrm>
            <a:off x="6604354" y="1688828"/>
            <a:ext cx="202441" cy="834886"/>
            <a:chOff x="0" y="0"/>
            <a:chExt cx="269890" cy="1112411"/>
          </a:xfrm>
        </p:grpSpPr>
        <p:grpSp>
          <p:nvGrpSpPr>
            <p:cNvPr id="61" name="组合 71"/>
            <p:cNvGrpSpPr>
              <a:grpSpLocks/>
            </p:cNvGrpSpPr>
            <p:nvPr/>
          </p:nvGrpSpPr>
          <p:grpSpPr bwMode="auto">
            <a:xfrm>
              <a:off x="0" y="0"/>
              <a:ext cx="269890" cy="269890"/>
              <a:chOff x="0" y="0"/>
              <a:chExt cx="269890" cy="269890"/>
            </a:xfrm>
          </p:grpSpPr>
          <p:sp>
            <p:nvSpPr>
              <p:cNvPr id="69" name="圆角矩形 91"/>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70"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62" name="组合 72"/>
            <p:cNvGrpSpPr>
              <a:grpSpLocks/>
            </p:cNvGrpSpPr>
            <p:nvPr/>
          </p:nvGrpSpPr>
          <p:grpSpPr bwMode="auto">
            <a:xfrm>
              <a:off x="0" y="421260"/>
              <a:ext cx="269890" cy="269890"/>
              <a:chOff x="0" y="0"/>
              <a:chExt cx="269890" cy="269890"/>
            </a:xfrm>
          </p:grpSpPr>
          <p:sp>
            <p:nvSpPr>
              <p:cNvPr id="67" name="圆角矩形 89"/>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68"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63" name="组合 73"/>
            <p:cNvGrpSpPr>
              <a:grpSpLocks/>
            </p:cNvGrpSpPr>
            <p:nvPr/>
          </p:nvGrpSpPr>
          <p:grpSpPr bwMode="auto">
            <a:xfrm>
              <a:off x="0" y="842521"/>
              <a:ext cx="269890" cy="269890"/>
              <a:chOff x="0" y="0"/>
              <a:chExt cx="269890" cy="269890"/>
            </a:xfrm>
          </p:grpSpPr>
          <p:sp>
            <p:nvSpPr>
              <p:cNvPr id="65" name="圆角矩形 83"/>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pic>
            <p:nvPicPr>
              <p:cNvPr id="66" name="组合 84"/>
              <p:cNvPicPr>
                <a:picLocks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7120" y="57691"/>
                <a:ext cx="176794" cy="16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64" name="组合 128"/>
          <p:cNvGrpSpPr>
            <a:grpSpLocks/>
          </p:cNvGrpSpPr>
          <p:nvPr/>
        </p:nvGrpSpPr>
        <p:grpSpPr bwMode="auto">
          <a:xfrm>
            <a:off x="6883008" y="1735277"/>
            <a:ext cx="1826736" cy="756280"/>
            <a:chOff x="0" y="0"/>
            <a:chExt cx="2435179" cy="1008678"/>
          </a:xfrm>
          <a:solidFill>
            <a:schemeClr val="accent2"/>
          </a:solidFill>
        </p:grpSpPr>
        <p:grpSp>
          <p:nvGrpSpPr>
            <p:cNvPr id="71" name="组合 74"/>
            <p:cNvGrpSpPr>
              <a:grpSpLocks/>
            </p:cNvGrpSpPr>
            <p:nvPr/>
          </p:nvGrpSpPr>
          <p:grpSpPr bwMode="auto">
            <a:xfrm>
              <a:off x="3" y="0"/>
              <a:ext cx="2435176" cy="168289"/>
              <a:chOff x="0" y="0"/>
              <a:chExt cx="2330450" cy="168289"/>
            </a:xfrm>
            <a:grpFill/>
          </p:grpSpPr>
          <p:sp>
            <p:nvSpPr>
              <p:cNvPr id="79" name="圆角矩形 81"/>
              <p:cNvSpPr>
                <a:spLocks noChangeArrowheads="1"/>
              </p:cNvSpPr>
              <p:nvPr/>
            </p:nvSpPr>
            <p:spPr bwMode="auto">
              <a:xfrm>
                <a:off x="-3" y="0"/>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80" name="圆角矩形 82"/>
              <p:cNvSpPr>
                <a:spLocks noChangeArrowheads="1"/>
              </p:cNvSpPr>
              <p:nvPr/>
            </p:nvSpPr>
            <p:spPr bwMode="auto">
              <a:xfrm>
                <a:off x="-3" y="0"/>
                <a:ext cx="1067998"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72" name="组合 75"/>
            <p:cNvGrpSpPr>
              <a:grpSpLocks/>
            </p:cNvGrpSpPr>
            <p:nvPr/>
          </p:nvGrpSpPr>
          <p:grpSpPr bwMode="auto">
            <a:xfrm>
              <a:off x="3" y="420195"/>
              <a:ext cx="2435176" cy="168289"/>
              <a:chOff x="0" y="0"/>
              <a:chExt cx="2330450" cy="168289"/>
            </a:xfrm>
            <a:grpFill/>
          </p:grpSpPr>
          <p:sp>
            <p:nvSpPr>
              <p:cNvPr id="77" name="圆角矩形 79"/>
              <p:cNvSpPr>
                <a:spLocks noChangeArrowheads="1"/>
              </p:cNvSpPr>
              <p:nvPr/>
            </p:nvSpPr>
            <p:spPr bwMode="auto">
              <a:xfrm>
                <a:off x="-3" y="749"/>
                <a:ext cx="2330453"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78" name="圆角矩形 80"/>
              <p:cNvSpPr>
                <a:spLocks noChangeArrowheads="1"/>
              </p:cNvSpPr>
              <p:nvPr/>
            </p:nvSpPr>
            <p:spPr bwMode="auto">
              <a:xfrm>
                <a:off x="-3" y="749"/>
                <a:ext cx="1578449"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73" name="组合 76"/>
            <p:cNvGrpSpPr>
              <a:grpSpLocks/>
            </p:cNvGrpSpPr>
            <p:nvPr/>
          </p:nvGrpSpPr>
          <p:grpSpPr bwMode="auto">
            <a:xfrm>
              <a:off x="0" y="840389"/>
              <a:ext cx="2435179" cy="168289"/>
              <a:chOff x="0" y="0"/>
              <a:chExt cx="2330453" cy="168289"/>
            </a:xfrm>
            <a:grpFill/>
          </p:grpSpPr>
          <p:sp>
            <p:nvSpPr>
              <p:cNvPr id="75" name="圆角矩形 77"/>
              <p:cNvSpPr>
                <a:spLocks noChangeArrowheads="1"/>
              </p:cNvSpPr>
              <p:nvPr/>
            </p:nvSpPr>
            <p:spPr bwMode="auto">
              <a:xfrm>
                <a:off x="0" y="-89"/>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76" name="圆角矩形 78"/>
              <p:cNvSpPr>
                <a:spLocks noChangeArrowheads="1"/>
              </p:cNvSpPr>
              <p:nvPr/>
            </p:nvSpPr>
            <p:spPr bwMode="auto">
              <a:xfrm>
                <a:off x="0" y="-89"/>
                <a:ext cx="1791137"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sp>
        <p:nvSpPr>
          <p:cNvPr id="81" name="文本框 94"/>
          <p:cNvSpPr txBox="1">
            <a:spLocks noChangeArrowheads="1"/>
          </p:cNvSpPr>
          <p:nvPr/>
        </p:nvSpPr>
        <p:spPr bwMode="auto">
          <a:xfrm>
            <a:off x="6809157" y="3194242"/>
            <a:ext cx="2011315" cy="25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1200" dirty="0" smtClean="0">
                <a:solidFill>
                  <a:schemeClr val="tx1">
                    <a:lumMod val="75000"/>
                    <a:lumOff val="25000"/>
                  </a:schemeClr>
                </a:solidFill>
                <a:cs typeface="+mn-ea"/>
                <a:sym typeface="+mn-lt"/>
              </a:rPr>
              <a:t>点击添加标题</a:t>
            </a:r>
            <a:endParaRPr lang="en-US" altLang="zh-CN" sz="1200" dirty="0" smtClean="0">
              <a:solidFill>
                <a:schemeClr val="tx1">
                  <a:lumMod val="75000"/>
                  <a:lumOff val="25000"/>
                </a:schemeClr>
              </a:solidFill>
              <a:cs typeface="+mn-ea"/>
              <a:sym typeface="+mn-lt"/>
            </a:endParaRPr>
          </a:p>
        </p:txBody>
      </p:sp>
      <p:sp>
        <p:nvSpPr>
          <p:cNvPr id="82" name="任意多边形 95"/>
          <p:cNvSpPr>
            <a:spLocks/>
          </p:cNvSpPr>
          <p:nvPr/>
        </p:nvSpPr>
        <p:spPr bwMode="auto">
          <a:xfrm>
            <a:off x="6604353" y="3532485"/>
            <a:ext cx="151236" cy="151256"/>
          </a:xfrm>
          <a:custGeom>
            <a:avLst/>
            <a:gdLst>
              <a:gd name="T0" fmla="*/ 154927 w 406684"/>
              <a:gd name="T1" fmla="*/ 127389 h 406684"/>
              <a:gd name="T2" fmla="*/ 154927 w 406684"/>
              <a:gd name="T3" fmla="*/ 289314 h 406684"/>
              <a:gd name="T4" fmla="*/ 294518 w 406684"/>
              <a:gd name="T5" fmla="*/ 208352 h 406684"/>
              <a:gd name="T6" fmla="*/ 154927 w 406684"/>
              <a:gd name="T7" fmla="*/ 127389 h 406684"/>
              <a:gd name="T8" fmla="*/ 203342 w 406684"/>
              <a:gd name="T9" fmla="*/ 0 h 406684"/>
              <a:gd name="T10" fmla="*/ 406684 w 406684"/>
              <a:gd name="T11" fmla="*/ 203342 h 406684"/>
              <a:gd name="T12" fmla="*/ 203342 w 406684"/>
              <a:gd name="T13" fmla="*/ 406684 h 406684"/>
              <a:gd name="T14" fmla="*/ 0 w 406684"/>
              <a:gd name="T15" fmla="*/ 203342 h 406684"/>
              <a:gd name="T16" fmla="*/ 203342 w 406684"/>
              <a:gd name="T17" fmla="*/ 0 h 406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6684" h="406684">
                <a:moveTo>
                  <a:pt x="154927" y="127389"/>
                </a:moveTo>
                <a:lnTo>
                  <a:pt x="154927" y="289314"/>
                </a:lnTo>
                <a:lnTo>
                  <a:pt x="294518" y="208352"/>
                </a:lnTo>
                <a:lnTo>
                  <a:pt x="154927" y="127389"/>
                </a:lnTo>
                <a:close/>
                <a:moveTo>
                  <a:pt x="203342" y="0"/>
                </a:moveTo>
                <a:cubicBezTo>
                  <a:pt x="315645" y="0"/>
                  <a:pt x="406684" y="91039"/>
                  <a:pt x="406684" y="203342"/>
                </a:cubicBezTo>
                <a:cubicBezTo>
                  <a:pt x="406684" y="315645"/>
                  <a:pt x="315645" y="406684"/>
                  <a:pt x="203342" y="406684"/>
                </a:cubicBezTo>
                <a:cubicBezTo>
                  <a:pt x="91039" y="406684"/>
                  <a:pt x="0" y="315645"/>
                  <a:pt x="0" y="203342"/>
                </a:cubicBezTo>
                <a:cubicBezTo>
                  <a:pt x="0" y="91039"/>
                  <a:pt x="91039" y="0"/>
                  <a:pt x="203342" y="0"/>
                </a:cubicBez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nchor="ctr"/>
          <a:lstStyle/>
          <a:p>
            <a:endParaRPr lang="zh-CN" altLang="en-US">
              <a:solidFill>
                <a:schemeClr val="tx1">
                  <a:lumMod val="75000"/>
                  <a:lumOff val="25000"/>
                </a:schemeClr>
              </a:solidFill>
              <a:cs typeface="+mn-ea"/>
              <a:sym typeface="+mn-lt"/>
            </a:endParaRPr>
          </a:p>
        </p:txBody>
      </p:sp>
      <p:sp>
        <p:nvSpPr>
          <p:cNvPr id="83" name="文本框 96"/>
          <p:cNvSpPr txBox="1">
            <a:spLocks noChangeArrowheads="1"/>
          </p:cNvSpPr>
          <p:nvPr/>
        </p:nvSpPr>
        <p:spPr bwMode="auto">
          <a:xfrm>
            <a:off x="6782978" y="3496755"/>
            <a:ext cx="1991071" cy="48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a:lvl2pPr marL="742950" indent="-285750"/>
            <a:lvl3pPr/>
            <a:lvl4pPr/>
            <a:lvl5pPr/>
            <a:lvl6pPr/>
            <a:lvl7pPr/>
            <a:lvl8pPr/>
            <a:lvl9pPr/>
          </a:lstStyle>
          <a:p>
            <a:r>
              <a:rPr lang="zh-CN" altLang="en-US" sz="900" dirty="0" smtClean="0">
                <a:solidFill>
                  <a:schemeClr val="tx1">
                    <a:lumMod val="50000"/>
                    <a:lumOff val="50000"/>
                  </a:schemeClr>
                </a:solidFill>
                <a:cs typeface="+mn-ea"/>
                <a:sym typeface="+mn-lt"/>
              </a:rPr>
              <a:t>您的内容打在这里，或者通过复制您的文本后，在此框中选择粘贴，并选择只保留文字。</a:t>
            </a:r>
            <a:endParaRPr lang="en-US" altLang="zh-CN" sz="900" dirty="0" smtClean="0">
              <a:solidFill>
                <a:schemeClr val="tx1">
                  <a:lumMod val="50000"/>
                  <a:lumOff val="50000"/>
                </a:schemeClr>
              </a:solidFill>
              <a:cs typeface="+mn-ea"/>
              <a:sym typeface="+mn-lt"/>
            </a:endParaRPr>
          </a:p>
        </p:txBody>
      </p:sp>
      <p:grpSp>
        <p:nvGrpSpPr>
          <p:cNvPr id="74" name="组合 126"/>
          <p:cNvGrpSpPr>
            <a:grpSpLocks/>
          </p:cNvGrpSpPr>
          <p:nvPr/>
        </p:nvGrpSpPr>
        <p:grpSpPr bwMode="auto">
          <a:xfrm>
            <a:off x="6604354" y="3985061"/>
            <a:ext cx="202441" cy="834886"/>
            <a:chOff x="0" y="0"/>
            <a:chExt cx="269890" cy="1112411"/>
          </a:xfrm>
        </p:grpSpPr>
        <p:grpSp>
          <p:nvGrpSpPr>
            <p:cNvPr id="84" name="组合 97"/>
            <p:cNvGrpSpPr>
              <a:grpSpLocks/>
            </p:cNvGrpSpPr>
            <p:nvPr/>
          </p:nvGrpSpPr>
          <p:grpSpPr bwMode="auto">
            <a:xfrm>
              <a:off x="0" y="0"/>
              <a:ext cx="269890" cy="269890"/>
              <a:chOff x="0" y="0"/>
              <a:chExt cx="269890" cy="269890"/>
            </a:xfrm>
          </p:grpSpPr>
          <p:sp>
            <p:nvSpPr>
              <p:cNvPr id="92" name="圆角矩形 117"/>
              <p:cNvSpPr>
                <a:spLocks noChangeArrowheads="1"/>
              </p:cNvSpPr>
              <p:nvPr/>
            </p:nvSpPr>
            <p:spPr bwMode="auto">
              <a:xfrm>
                <a:off x="0" y="0"/>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93" name="Freeform 5"/>
              <p:cNvSpPr>
                <a:spLocks noEditPoints="1"/>
              </p:cNvSpPr>
              <p:nvPr/>
            </p:nvSpPr>
            <p:spPr bwMode="auto">
              <a:xfrm>
                <a:off x="43573" y="53501"/>
                <a:ext cx="182743" cy="162888"/>
              </a:xfrm>
              <a:custGeom>
                <a:avLst/>
                <a:gdLst>
                  <a:gd name="T0" fmla="*/ 830 w 957"/>
                  <a:gd name="T1" fmla="*/ 139 h 850"/>
                  <a:gd name="T2" fmla="*/ 650 w 957"/>
                  <a:gd name="T3" fmla="*/ 139 h 850"/>
                  <a:gd name="T4" fmla="*/ 650 w 957"/>
                  <a:gd name="T5" fmla="*/ 26 h 850"/>
                  <a:gd name="T6" fmla="*/ 625 w 957"/>
                  <a:gd name="T7" fmla="*/ 0 h 850"/>
                  <a:gd name="T8" fmla="*/ 332 w 957"/>
                  <a:gd name="T9" fmla="*/ 0 h 850"/>
                  <a:gd name="T10" fmla="*/ 307 w 957"/>
                  <a:gd name="T11" fmla="*/ 26 h 850"/>
                  <a:gd name="T12" fmla="*/ 307 w 957"/>
                  <a:gd name="T13" fmla="*/ 139 h 850"/>
                  <a:gd name="T14" fmla="*/ 127 w 957"/>
                  <a:gd name="T15" fmla="*/ 139 h 850"/>
                  <a:gd name="T16" fmla="*/ 0 w 957"/>
                  <a:gd name="T17" fmla="*/ 266 h 850"/>
                  <a:gd name="T18" fmla="*/ 0 w 957"/>
                  <a:gd name="T19" fmla="*/ 723 h 850"/>
                  <a:gd name="T20" fmla="*/ 127 w 957"/>
                  <a:gd name="T21" fmla="*/ 850 h 850"/>
                  <a:gd name="T22" fmla="*/ 830 w 957"/>
                  <a:gd name="T23" fmla="*/ 850 h 850"/>
                  <a:gd name="T24" fmla="*/ 957 w 957"/>
                  <a:gd name="T25" fmla="*/ 723 h 850"/>
                  <a:gd name="T26" fmla="*/ 957 w 957"/>
                  <a:gd name="T27" fmla="*/ 266 h 850"/>
                  <a:gd name="T28" fmla="*/ 830 w 957"/>
                  <a:gd name="T29" fmla="*/ 139 h 850"/>
                  <a:gd name="T30" fmla="*/ 521 w 957"/>
                  <a:gd name="T31" fmla="*/ 439 h 850"/>
                  <a:gd name="T32" fmla="*/ 436 w 957"/>
                  <a:gd name="T33" fmla="*/ 439 h 850"/>
                  <a:gd name="T34" fmla="*/ 423 w 957"/>
                  <a:gd name="T35" fmla="*/ 451 h 850"/>
                  <a:gd name="T36" fmla="*/ 423 w 957"/>
                  <a:gd name="T37" fmla="*/ 482 h 850"/>
                  <a:gd name="T38" fmla="*/ 127 w 957"/>
                  <a:gd name="T39" fmla="*/ 482 h 850"/>
                  <a:gd name="T40" fmla="*/ 38 w 957"/>
                  <a:gd name="T41" fmla="*/ 393 h 850"/>
                  <a:gd name="T42" fmla="*/ 38 w 957"/>
                  <a:gd name="T43" fmla="*/ 266 h 850"/>
                  <a:gd name="T44" fmla="*/ 127 w 957"/>
                  <a:gd name="T45" fmla="*/ 177 h 850"/>
                  <a:gd name="T46" fmla="*/ 830 w 957"/>
                  <a:gd name="T47" fmla="*/ 177 h 850"/>
                  <a:gd name="T48" fmla="*/ 919 w 957"/>
                  <a:gd name="T49" fmla="*/ 266 h 850"/>
                  <a:gd name="T50" fmla="*/ 919 w 957"/>
                  <a:gd name="T51" fmla="*/ 393 h 850"/>
                  <a:gd name="T52" fmla="*/ 830 w 957"/>
                  <a:gd name="T53" fmla="*/ 482 h 850"/>
                  <a:gd name="T54" fmla="*/ 534 w 957"/>
                  <a:gd name="T55" fmla="*/ 482 h 850"/>
                  <a:gd name="T56" fmla="*/ 534 w 957"/>
                  <a:gd name="T57" fmla="*/ 451 h 850"/>
                  <a:gd name="T58" fmla="*/ 521 w 957"/>
                  <a:gd name="T59" fmla="*/ 439 h 850"/>
                  <a:gd name="T60" fmla="*/ 509 w 957"/>
                  <a:gd name="T61" fmla="*/ 464 h 850"/>
                  <a:gd name="T62" fmla="*/ 509 w 957"/>
                  <a:gd name="T63" fmla="*/ 524 h 850"/>
                  <a:gd name="T64" fmla="*/ 448 w 957"/>
                  <a:gd name="T65" fmla="*/ 524 h 850"/>
                  <a:gd name="T66" fmla="*/ 448 w 957"/>
                  <a:gd name="T67" fmla="*/ 464 h 850"/>
                  <a:gd name="T68" fmla="*/ 509 w 957"/>
                  <a:gd name="T69" fmla="*/ 464 h 850"/>
                  <a:gd name="T70" fmla="*/ 357 w 957"/>
                  <a:gd name="T71" fmla="*/ 51 h 850"/>
                  <a:gd name="T72" fmla="*/ 600 w 957"/>
                  <a:gd name="T73" fmla="*/ 51 h 850"/>
                  <a:gd name="T74" fmla="*/ 600 w 957"/>
                  <a:gd name="T75" fmla="*/ 139 h 850"/>
                  <a:gd name="T76" fmla="*/ 357 w 957"/>
                  <a:gd name="T77" fmla="*/ 139 h 850"/>
                  <a:gd name="T78" fmla="*/ 357 w 957"/>
                  <a:gd name="T79" fmla="*/ 51 h 850"/>
                  <a:gd name="T80" fmla="*/ 830 w 957"/>
                  <a:gd name="T81" fmla="*/ 799 h 850"/>
                  <a:gd name="T82" fmla="*/ 127 w 957"/>
                  <a:gd name="T83" fmla="*/ 799 h 850"/>
                  <a:gd name="T84" fmla="*/ 51 w 957"/>
                  <a:gd name="T85" fmla="*/ 723 h 850"/>
                  <a:gd name="T86" fmla="*/ 51 w 957"/>
                  <a:gd name="T87" fmla="*/ 477 h 850"/>
                  <a:gd name="T88" fmla="*/ 127 w 957"/>
                  <a:gd name="T89" fmla="*/ 507 h 850"/>
                  <a:gd name="T90" fmla="*/ 423 w 957"/>
                  <a:gd name="T91" fmla="*/ 507 h 850"/>
                  <a:gd name="T92" fmla="*/ 423 w 957"/>
                  <a:gd name="T93" fmla="*/ 537 h 850"/>
                  <a:gd name="T94" fmla="*/ 436 w 957"/>
                  <a:gd name="T95" fmla="*/ 550 h 850"/>
                  <a:gd name="T96" fmla="*/ 521 w 957"/>
                  <a:gd name="T97" fmla="*/ 550 h 850"/>
                  <a:gd name="T98" fmla="*/ 534 w 957"/>
                  <a:gd name="T99" fmla="*/ 537 h 850"/>
                  <a:gd name="T100" fmla="*/ 534 w 957"/>
                  <a:gd name="T101" fmla="*/ 507 h 850"/>
                  <a:gd name="T102" fmla="*/ 830 w 957"/>
                  <a:gd name="T103" fmla="*/ 507 h 850"/>
                  <a:gd name="T104" fmla="*/ 906 w 957"/>
                  <a:gd name="T105" fmla="*/ 477 h 850"/>
                  <a:gd name="T106" fmla="*/ 906 w 957"/>
                  <a:gd name="T107" fmla="*/ 723 h 850"/>
                  <a:gd name="T108" fmla="*/ 830 w 957"/>
                  <a:gd name="T109" fmla="*/ 799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7" h="850">
                    <a:moveTo>
                      <a:pt x="830" y="139"/>
                    </a:moveTo>
                    <a:cubicBezTo>
                      <a:pt x="650" y="139"/>
                      <a:pt x="650" y="139"/>
                      <a:pt x="650" y="139"/>
                    </a:cubicBezTo>
                    <a:cubicBezTo>
                      <a:pt x="650" y="26"/>
                      <a:pt x="650" y="26"/>
                      <a:pt x="650" y="26"/>
                    </a:cubicBezTo>
                    <a:cubicBezTo>
                      <a:pt x="650" y="12"/>
                      <a:pt x="639" y="0"/>
                      <a:pt x="625" y="0"/>
                    </a:cubicBezTo>
                    <a:cubicBezTo>
                      <a:pt x="332" y="0"/>
                      <a:pt x="332" y="0"/>
                      <a:pt x="332" y="0"/>
                    </a:cubicBezTo>
                    <a:cubicBezTo>
                      <a:pt x="318" y="0"/>
                      <a:pt x="307" y="12"/>
                      <a:pt x="307" y="26"/>
                    </a:cubicBezTo>
                    <a:cubicBezTo>
                      <a:pt x="307" y="139"/>
                      <a:pt x="307" y="139"/>
                      <a:pt x="307" y="139"/>
                    </a:cubicBezTo>
                    <a:cubicBezTo>
                      <a:pt x="127" y="139"/>
                      <a:pt x="127" y="139"/>
                      <a:pt x="127" y="139"/>
                    </a:cubicBezTo>
                    <a:cubicBezTo>
                      <a:pt x="57" y="139"/>
                      <a:pt x="0" y="196"/>
                      <a:pt x="0" y="266"/>
                    </a:cubicBezTo>
                    <a:cubicBezTo>
                      <a:pt x="0" y="723"/>
                      <a:pt x="0" y="723"/>
                      <a:pt x="0" y="723"/>
                    </a:cubicBezTo>
                    <a:cubicBezTo>
                      <a:pt x="0" y="793"/>
                      <a:pt x="57" y="850"/>
                      <a:pt x="127" y="850"/>
                    </a:cubicBezTo>
                    <a:cubicBezTo>
                      <a:pt x="830" y="850"/>
                      <a:pt x="830" y="850"/>
                      <a:pt x="830" y="850"/>
                    </a:cubicBezTo>
                    <a:cubicBezTo>
                      <a:pt x="900" y="850"/>
                      <a:pt x="957" y="793"/>
                      <a:pt x="957" y="723"/>
                    </a:cubicBezTo>
                    <a:cubicBezTo>
                      <a:pt x="957" y="266"/>
                      <a:pt x="957" y="266"/>
                      <a:pt x="957" y="266"/>
                    </a:cubicBezTo>
                    <a:cubicBezTo>
                      <a:pt x="957" y="196"/>
                      <a:pt x="900" y="139"/>
                      <a:pt x="830" y="139"/>
                    </a:cubicBezTo>
                    <a:close/>
                    <a:moveTo>
                      <a:pt x="521" y="439"/>
                    </a:moveTo>
                    <a:cubicBezTo>
                      <a:pt x="436" y="439"/>
                      <a:pt x="436" y="439"/>
                      <a:pt x="436" y="439"/>
                    </a:cubicBezTo>
                    <a:cubicBezTo>
                      <a:pt x="429" y="439"/>
                      <a:pt x="423" y="445"/>
                      <a:pt x="423" y="451"/>
                    </a:cubicBezTo>
                    <a:cubicBezTo>
                      <a:pt x="423" y="482"/>
                      <a:pt x="423" y="482"/>
                      <a:pt x="423" y="482"/>
                    </a:cubicBezTo>
                    <a:cubicBezTo>
                      <a:pt x="127" y="482"/>
                      <a:pt x="127" y="482"/>
                      <a:pt x="127" y="482"/>
                    </a:cubicBezTo>
                    <a:cubicBezTo>
                      <a:pt x="78" y="482"/>
                      <a:pt x="38" y="442"/>
                      <a:pt x="38" y="393"/>
                    </a:cubicBezTo>
                    <a:cubicBezTo>
                      <a:pt x="38" y="266"/>
                      <a:pt x="38" y="266"/>
                      <a:pt x="38" y="266"/>
                    </a:cubicBezTo>
                    <a:cubicBezTo>
                      <a:pt x="38" y="217"/>
                      <a:pt x="78" y="177"/>
                      <a:pt x="127" y="177"/>
                    </a:cubicBezTo>
                    <a:cubicBezTo>
                      <a:pt x="830" y="177"/>
                      <a:pt x="830" y="177"/>
                      <a:pt x="830" y="177"/>
                    </a:cubicBezTo>
                    <a:cubicBezTo>
                      <a:pt x="879" y="177"/>
                      <a:pt x="919" y="217"/>
                      <a:pt x="919" y="266"/>
                    </a:cubicBezTo>
                    <a:cubicBezTo>
                      <a:pt x="919" y="393"/>
                      <a:pt x="919" y="393"/>
                      <a:pt x="919" y="393"/>
                    </a:cubicBezTo>
                    <a:cubicBezTo>
                      <a:pt x="919" y="442"/>
                      <a:pt x="879" y="482"/>
                      <a:pt x="830" y="482"/>
                    </a:cubicBezTo>
                    <a:cubicBezTo>
                      <a:pt x="534" y="482"/>
                      <a:pt x="534" y="482"/>
                      <a:pt x="534" y="482"/>
                    </a:cubicBezTo>
                    <a:cubicBezTo>
                      <a:pt x="534" y="451"/>
                      <a:pt x="534" y="451"/>
                      <a:pt x="534" y="451"/>
                    </a:cubicBezTo>
                    <a:cubicBezTo>
                      <a:pt x="534" y="445"/>
                      <a:pt x="528" y="439"/>
                      <a:pt x="521" y="439"/>
                    </a:cubicBezTo>
                    <a:close/>
                    <a:moveTo>
                      <a:pt x="509" y="464"/>
                    </a:moveTo>
                    <a:cubicBezTo>
                      <a:pt x="509" y="524"/>
                      <a:pt x="509" y="524"/>
                      <a:pt x="509" y="524"/>
                    </a:cubicBezTo>
                    <a:cubicBezTo>
                      <a:pt x="448" y="524"/>
                      <a:pt x="448" y="524"/>
                      <a:pt x="448" y="524"/>
                    </a:cubicBezTo>
                    <a:cubicBezTo>
                      <a:pt x="448" y="464"/>
                      <a:pt x="448" y="464"/>
                      <a:pt x="448" y="464"/>
                    </a:cubicBezTo>
                    <a:lnTo>
                      <a:pt x="509" y="464"/>
                    </a:lnTo>
                    <a:close/>
                    <a:moveTo>
                      <a:pt x="357" y="51"/>
                    </a:moveTo>
                    <a:cubicBezTo>
                      <a:pt x="600" y="51"/>
                      <a:pt x="600" y="51"/>
                      <a:pt x="600" y="51"/>
                    </a:cubicBezTo>
                    <a:cubicBezTo>
                      <a:pt x="600" y="139"/>
                      <a:pt x="600" y="139"/>
                      <a:pt x="600" y="139"/>
                    </a:cubicBezTo>
                    <a:cubicBezTo>
                      <a:pt x="357" y="139"/>
                      <a:pt x="357" y="139"/>
                      <a:pt x="357" y="139"/>
                    </a:cubicBezTo>
                    <a:lnTo>
                      <a:pt x="357" y="51"/>
                    </a:lnTo>
                    <a:close/>
                    <a:moveTo>
                      <a:pt x="830" y="799"/>
                    </a:moveTo>
                    <a:cubicBezTo>
                      <a:pt x="127" y="799"/>
                      <a:pt x="127" y="799"/>
                      <a:pt x="127" y="799"/>
                    </a:cubicBezTo>
                    <a:cubicBezTo>
                      <a:pt x="85" y="799"/>
                      <a:pt x="51" y="765"/>
                      <a:pt x="51" y="723"/>
                    </a:cubicBezTo>
                    <a:cubicBezTo>
                      <a:pt x="51" y="477"/>
                      <a:pt x="51" y="477"/>
                      <a:pt x="51" y="477"/>
                    </a:cubicBezTo>
                    <a:cubicBezTo>
                      <a:pt x="71" y="496"/>
                      <a:pt x="98" y="507"/>
                      <a:pt x="127" y="507"/>
                    </a:cubicBezTo>
                    <a:cubicBezTo>
                      <a:pt x="423" y="507"/>
                      <a:pt x="423" y="507"/>
                      <a:pt x="423" y="507"/>
                    </a:cubicBezTo>
                    <a:cubicBezTo>
                      <a:pt x="423" y="537"/>
                      <a:pt x="423" y="537"/>
                      <a:pt x="423" y="537"/>
                    </a:cubicBezTo>
                    <a:cubicBezTo>
                      <a:pt x="423" y="544"/>
                      <a:pt x="429" y="550"/>
                      <a:pt x="436" y="550"/>
                    </a:cubicBezTo>
                    <a:cubicBezTo>
                      <a:pt x="521" y="550"/>
                      <a:pt x="521" y="550"/>
                      <a:pt x="521" y="550"/>
                    </a:cubicBezTo>
                    <a:cubicBezTo>
                      <a:pt x="528" y="550"/>
                      <a:pt x="534" y="544"/>
                      <a:pt x="534" y="537"/>
                    </a:cubicBezTo>
                    <a:cubicBezTo>
                      <a:pt x="534" y="507"/>
                      <a:pt x="534" y="507"/>
                      <a:pt x="534" y="507"/>
                    </a:cubicBezTo>
                    <a:cubicBezTo>
                      <a:pt x="830" y="507"/>
                      <a:pt x="830" y="507"/>
                      <a:pt x="830" y="507"/>
                    </a:cubicBezTo>
                    <a:cubicBezTo>
                      <a:pt x="859" y="507"/>
                      <a:pt x="886" y="496"/>
                      <a:pt x="906" y="477"/>
                    </a:cubicBezTo>
                    <a:cubicBezTo>
                      <a:pt x="906" y="723"/>
                      <a:pt x="906" y="723"/>
                      <a:pt x="906" y="723"/>
                    </a:cubicBezTo>
                    <a:cubicBezTo>
                      <a:pt x="906" y="765"/>
                      <a:pt x="872" y="799"/>
                      <a:pt x="830" y="799"/>
                    </a:cubicBez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85" name="组合 98"/>
            <p:cNvGrpSpPr>
              <a:grpSpLocks/>
            </p:cNvGrpSpPr>
            <p:nvPr/>
          </p:nvGrpSpPr>
          <p:grpSpPr bwMode="auto">
            <a:xfrm>
              <a:off x="0" y="421260"/>
              <a:ext cx="269890" cy="269890"/>
              <a:chOff x="0" y="0"/>
              <a:chExt cx="269890" cy="269890"/>
            </a:xfrm>
          </p:grpSpPr>
          <p:sp>
            <p:nvSpPr>
              <p:cNvPr id="90" name="圆角矩形 115"/>
              <p:cNvSpPr>
                <a:spLocks noChangeArrowheads="1"/>
              </p:cNvSpPr>
              <p:nvPr/>
            </p:nvSpPr>
            <p:spPr bwMode="auto">
              <a:xfrm>
                <a:off x="0" y="-734"/>
                <a:ext cx="269890" cy="271357"/>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91" name="Freeform 6"/>
              <p:cNvSpPr>
                <a:spLocks noEditPoints="1"/>
              </p:cNvSpPr>
              <p:nvPr/>
            </p:nvSpPr>
            <p:spPr bwMode="auto">
              <a:xfrm>
                <a:off x="15209" y="51069"/>
                <a:ext cx="239470" cy="167751"/>
              </a:xfrm>
              <a:custGeom>
                <a:avLst/>
                <a:gdLst>
                  <a:gd name="T0" fmla="*/ 981 w 1254"/>
                  <a:gd name="T1" fmla="*/ 11 h 876"/>
                  <a:gd name="T2" fmla="*/ 764 w 1254"/>
                  <a:gd name="T3" fmla="*/ 114 h 876"/>
                  <a:gd name="T4" fmla="*/ 757 w 1254"/>
                  <a:gd name="T5" fmla="*/ 152 h 876"/>
                  <a:gd name="T6" fmla="*/ 660 w 1254"/>
                  <a:gd name="T7" fmla="*/ 180 h 876"/>
                  <a:gd name="T8" fmla="*/ 629 w 1254"/>
                  <a:gd name="T9" fmla="*/ 221 h 876"/>
                  <a:gd name="T10" fmla="*/ 598 w 1254"/>
                  <a:gd name="T11" fmla="*/ 180 h 876"/>
                  <a:gd name="T12" fmla="*/ 497 w 1254"/>
                  <a:gd name="T13" fmla="*/ 157 h 876"/>
                  <a:gd name="T14" fmla="*/ 490 w 1254"/>
                  <a:gd name="T15" fmla="*/ 119 h 876"/>
                  <a:gd name="T16" fmla="*/ 273 w 1254"/>
                  <a:gd name="T17" fmla="*/ 16 h 876"/>
                  <a:gd name="T18" fmla="*/ 8 w 1254"/>
                  <a:gd name="T19" fmla="*/ 366 h 876"/>
                  <a:gd name="T20" fmla="*/ 169 w 1254"/>
                  <a:gd name="T21" fmla="*/ 534 h 876"/>
                  <a:gd name="T22" fmla="*/ 188 w 1254"/>
                  <a:gd name="T23" fmla="*/ 525 h 876"/>
                  <a:gd name="T24" fmla="*/ 451 w 1254"/>
                  <a:gd name="T25" fmla="*/ 719 h 876"/>
                  <a:gd name="T26" fmla="*/ 698 w 1254"/>
                  <a:gd name="T27" fmla="*/ 876 h 876"/>
                  <a:gd name="T28" fmla="*/ 984 w 1254"/>
                  <a:gd name="T29" fmla="*/ 668 h 876"/>
                  <a:gd name="T30" fmla="*/ 986 w 1254"/>
                  <a:gd name="T31" fmla="*/ 649 h 876"/>
                  <a:gd name="T32" fmla="*/ 1057 w 1254"/>
                  <a:gd name="T33" fmla="*/ 510 h 876"/>
                  <a:gd name="T34" fmla="*/ 1085 w 1254"/>
                  <a:gd name="T35" fmla="*/ 529 h 876"/>
                  <a:gd name="T36" fmla="*/ 1104 w 1254"/>
                  <a:gd name="T37" fmla="*/ 521 h 876"/>
                  <a:gd name="T38" fmla="*/ 1246 w 1254"/>
                  <a:gd name="T39" fmla="*/ 328 h 876"/>
                  <a:gd name="T40" fmla="*/ 61 w 1254"/>
                  <a:gd name="T41" fmla="*/ 348 h 876"/>
                  <a:gd name="T42" fmla="*/ 438 w 1254"/>
                  <a:gd name="T43" fmla="*/ 147 h 876"/>
                  <a:gd name="T44" fmla="*/ 915 w 1254"/>
                  <a:gd name="T45" fmla="*/ 688 h 876"/>
                  <a:gd name="T46" fmla="*/ 703 w 1254"/>
                  <a:gd name="T47" fmla="*/ 535 h 876"/>
                  <a:gd name="T48" fmla="*/ 837 w 1254"/>
                  <a:gd name="T49" fmla="*/ 745 h 876"/>
                  <a:gd name="T50" fmla="*/ 652 w 1254"/>
                  <a:gd name="T51" fmla="*/ 616 h 876"/>
                  <a:gd name="T52" fmla="*/ 759 w 1254"/>
                  <a:gd name="T53" fmla="*/ 803 h 876"/>
                  <a:gd name="T54" fmla="*/ 597 w 1254"/>
                  <a:gd name="T55" fmla="*/ 695 h 876"/>
                  <a:gd name="T56" fmla="*/ 698 w 1254"/>
                  <a:gd name="T57" fmla="*/ 848 h 876"/>
                  <a:gd name="T58" fmla="*/ 217 w 1254"/>
                  <a:gd name="T59" fmla="*/ 490 h 876"/>
                  <a:gd name="T60" fmla="*/ 588 w 1254"/>
                  <a:gd name="T61" fmla="*/ 204 h 876"/>
                  <a:gd name="T62" fmla="*/ 591 w 1254"/>
                  <a:gd name="T63" fmla="*/ 281 h 876"/>
                  <a:gd name="T64" fmla="*/ 504 w 1254"/>
                  <a:gd name="T65" fmla="*/ 426 h 876"/>
                  <a:gd name="T66" fmla="*/ 575 w 1254"/>
                  <a:gd name="T67" fmla="*/ 484 h 876"/>
                  <a:gd name="T68" fmla="*/ 687 w 1254"/>
                  <a:gd name="T69" fmla="*/ 360 h 876"/>
                  <a:gd name="T70" fmla="*/ 916 w 1254"/>
                  <a:gd name="T71" fmla="*/ 612 h 876"/>
                  <a:gd name="T72" fmla="*/ 958 w 1254"/>
                  <a:gd name="T73" fmla="*/ 656 h 876"/>
                  <a:gd name="T74" fmla="*/ 926 w 1254"/>
                  <a:gd name="T75" fmla="*/ 586 h 876"/>
                  <a:gd name="T76" fmla="*/ 699 w 1254"/>
                  <a:gd name="T77" fmla="*/ 332 h 876"/>
                  <a:gd name="T78" fmla="*/ 689 w 1254"/>
                  <a:gd name="T79" fmla="*/ 326 h 876"/>
                  <a:gd name="T80" fmla="*/ 573 w 1254"/>
                  <a:gd name="T81" fmla="*/ 454 h 876"/>
                  <a:gd name="T82" fmla="*/ 612 w 1254"/>
                  <a:gd name="T83" fmla="*/ 295 h 876"/>
                  <a:gd name="T84" fmla="*/ 784 w 1254"/>
                  <a:gd name="T85" fmla="*/ 184 h 876"/>
                  <a:gd name="T86" fmla="*/ 926 w 1254"/>
                  <a:gd name="T87" fmla="*/ 586 h 876"/>
                  <a:gd name="T88" fmla="*/ 815 w 1254"/>
                  <a:gd name="T89" fmla="*/ 143 h 876"/>
                  <a:gd name="T90" fmla="*/ 1193 w 1254"/>
                  <a:gd name="T91" fmla="*/ 344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4" h="876">
                    <a:moveTo>
                      <a:pt x="1246" y="328"/>
                    </a:moveTo>
                    <a:cubicBezTo>
                      <a:pt x="981" y="11"/>
                      <a:pt x="981" y="11"/>
                      <a:pt x="981" y="11"/>
                    </a:cubicBezTo>
                    <a:cubicBezTo>
                      <a:pt x="973" y="2"/>
                      <a:pt x="959" y="0"/>
                      <a:pt x="948" y="6"/>
                    </a:cubicBezTo>
                    <a:cubicBezTo>
                      <a:pt x="764" y="114"/>
                      <a:pt x="764" y="114"/>
                      <a:pt x="764" y="114"/>
                    </a:cubicBezTo>
                    <a:cubicBezTo>
                      <a:pt x="757" y="118"/>
                      <a:pt x="753" y="124"/>
                      <a:pt x="752" y="131"/>
                    </a:cubicBezTo>
                    <a:cubicBezTo>
                      <a:pt x="750" y="139"/>
                      <a:pt x="752" y="146"/>
                      <a:pt x="757" y="152"/>
                    </a:cubicBezTo>
                    <a:cubicBezTo>
                      <a:pt x="765" y="161"/>
                      <a:pt x="765" y="161"/>
                      <a:pt x="765" y="161"/>
                    </a:cubicBezTo>
                    <a:cubicBezTo>
                      <a:pt x="660" y="180"/>
                      <a:pt x="660" y="180"/>
                      <a:pt x="660" y="180"/>
                    </a:cubicBezTo>
                    <a:cubicBezTo>
                      <a:pt x="657" y="180"/>
                      <a:pt x="653" y="182"/>
                      <a:pt x="651" y="185"/>
                    </a:cubicBezTo>
                    <a:cubicBezTo>
                      <a:pt x="629" y="221"/>
                      <a:pt x="629" y="221"/>
                      <a:pt x="629" y="221"/>
                    </a:cubicBezTo>
                    <a:cubicBezTo>
                      <a:pt x="606" y="185"/>
                      <a:pt x="606" y="185"/>
                      <a:pt x="606" y="185"/>
                    </a:cubicBezTo>
                    <a:cubicBezTo>
                      <a:pt x="604" y="182"/>
                      <a:pt x="601" y="180"/>
                      <a:pt x="598" y="180"/>
                    </a:cubicBezTo>
                    <a:cubicBezTo>
                      <a:pt x="493" y="161"/>
                      <a:pt x="493" y="161"/>
                      <a:pt x="493" y="161"/>
                    </a:cubicBezTo>
                    <a:cubicBezTo>
                      <a:pt x="497" y="157"/>
                      <a:pt x="497" y="157"/>
                      <a:pt x="497" y="157"/>
                    </a:cubicBezTo>
                    <a:cubicBezTo>
                      <a:pt x="501" y="151"/>
                      <a:pt x="503" y="144"/>
                      <a:pt x="502" y="136"/>
                    </a:cubicBezTo>
                    <a:cubicBezTo>
                      <a:pt x="501" y="129"/>
                      <a:pt x="496" y="122"/>
                      <a:pt x="490" y="119"/>
                    </a:cubicBezTo>
                    <a:cubicBezTo>
                      <a:pt x="305" y="10"/>
                      <a:pt x="305" y="10"/>
                      <a:pt x="305" y="10"/>
                    </a:cubicBezTo>
                    <a:cubicBezTo>
                      <a:pt x="295" y="4"/>
                      <a:pt x="281" y="7"/>
                      <a:pt x="273" y="16"/>
                    </a:cubicBezTo>
                    <a:cubicBezTo>
                      <a:pt x="8" y="333"/>
                      <a:pt x="8" y="333"/>
                      <a:pt x="8" y="333"/>
                    </a:cubicBezTo>
                    <a:cubicBezTo>
                      <a:pt x="0" y="342"/>
                      <a:pt x="0" y="356"/>
                      <a:pt x="8" y="366"/>
                    </a:cubicBezTo>
                    <a:cubicBezTo>
                      <a:pt x="150" y="525"/>
                      <a:pt x="150" y="525"/>
                      <a:pt x="150" y="525"/>
                    </a:cubicBezTo>
                    <a:cubicBezTo>
                      <a:pt x="155" y="531"/>
                      <a:pt x="162" y="534"/>
                      <a:pt x="169" y="534"/>
                    </a:cubicBezTo>
                    <a:cubicBezTo>
                      <a:pt x="169" y="534"/>
                      <a:pt x="169" y="534"/>
                      <a:pt x="169" y="534"/>
                    </a:cubicBezTo>
                    <a:cubicBezTo>
                      <a:pt x="177" y="534"/>
                      <a:pt x="184" y="530"/>
                      <a:pt x="188" y="525"/>
                    </a:cubicBezTo>
                    <a:cubicBezTo>
                      <a:pt x="201" y="510"/>
                      <a:pt x="201" y="510"/>
                      <a:pt x="201" y="510"/>
                    </a:cubicBezTo>
                    <a:cubicBezTo>
                      <a:pt x="451" y="719"/>
                      <a:pt x="451" y="719"/>
                      <a:pt x="451" y="719"/>
                    </a:cubicBezTo>
                    <a:cubicBezTo>
                      <a:pt x="691" y="874"/>
                      <a:pt x="691" y="874"/>
                      <a:pt x="691" y="874"/>
                    </a:cubicBezTo>
                    <a:cubicBezTo>
                      <a:pt x="693" y="875"/>
                      <a:pt x="696" y="876"/>
                      <a:pt x="698" y="876"/>
                    </a:cubicBezTo>
                    <a:cubicBezTo>
                      <a:pt x="701" y="876"/>
                      <a:pt x="703" y="875"/>
                      <a:pt x="706" y="873"/>
                    </a:cubicBezTo>
                    <a:cubicBezTo>
                      <a:pt x="984" y="668"/>
                      <a:pt x="984" y="668"/>
                      <a:pt x="984" y="668"/>
                    </a:cubicBezTo>
                    <a:cubicBezTo>
                      <a:pt x="987" y="666"/>
                      <a:pt x="989" y="662"/>
                      <a:pt x="990" y="659"/>
                    </a:cubicBezTo>
                    <a:cubicBezTo>
                      <a:pt x="990" y="655"/>
                      <a:pt x="989" y="652"/>
                      <a:pt x="986" y="649"/>
                    </a:cubicBezTo>
                    <a:cubicBezTo>
                      <a:pt x="944" y="605"/>
                      <a:pt x="944" y="605"/>
                      <a:pt x="944" y="605"/>
                    </a:cubicBezTo>
                    <a:cubicBezTo>
                      <a:pt x="1057" y="510"/>
                      <a:pt x="1057" y="510"/>
                      <a:pt x="1057" y="510"/>
                    </a:cubicBezTo>
                    <a:cubicBezTo>
                      <a:pt x="1065" y="520"/>
                      <a:pt x="1065" y="520"/>
                      <a:pt x="1065" y="520"/>
                    </a:cubicBezTo>
                    <a:cubicBezTo>
                      <a:pt x="1070" y="526"/>
                      <a:pt x="1077" y="529"/>
                      <a:pt x="1085" y="529"/>
                    </a:cubicBezTo>
                    <a:cubicBezTo>
                      <a:pt x="1085" y="529"/>
                      <a:pt x="1085" y="529"/>
                      <a:pt x="1085" y="529"/>
                    </a:cubicBezTo>
                    <a:cubicBezTo>
                      <a:pt x="1092" y="529"/>
                      <a:pt x="1099" y="526"/>
                      <a:pt x="1104" y="521"/>
                    </a:cubicBezTo>
                    <a:cubicBezTo>
                      <a:pt x="1245" y="361"/>
                      <a:pt x="1245" y="361"/>
                      <a:pt x="1245" y="361"/>
                    </a:cubicBezTo>
                    <a:cubicBezTo>
                      <a:pt x="1254" y="352"/>
                      <a:pt x="1254" y="338"/>
                      <a:pt x="1246" y="328"/>
                    </a:cubicBezTo>
                    <a:close/>
                    <a:moveTo>
                      <a:pt x="168" y="470"/>
                    </a:moveTo>
                    <a:cubicBezTo>
                      <a:pt x="61" y="348"/>
                      <a:pt x="61" y="348"/>
                      <a:pt x="61" y="348"/>
                    </a:cubicBezTo>
                    <a:cubicBezTo>
                      <a:pt x="298" y="65"/>
                      <a:pt x="298" y="65"/>
                      <a:pt x="298" y="65"/>
                    </a:cubicBezTo>
                    <a:cubicBezTo>
                      <a:pt x="438" y="147"/>
                      <a:pt x="438" y="147"/>
                      <a:pt x="438" y="147"/>
                    </a:cubicBezTo>
                    <a:lnTo>
                      <a:pt x="168" y="470"/>
                    </a:lnTo>
                    <a:close/>
                    <a:moveTo>
                      <a:pt x="915" y="688"/>
                    </a:moveTo>
                    <a:cubicBezTo>
                      <a:pt x="720" y="516"/>
                      <a:pt x="720" y="516"/>
                      <a:pt x="720" y="516"/>
                    </a:cubicBezTo>
                    <a:cubicBezTo>
                      <a:pt x="703" y="535"/>
                      <a:pt x="703" y="535"/>
                      <a:pt x="703" y="535"/>
                    </a:cubicBezTo>
                    <a:cubicBezTo>
                      <a:pt x="894" y="703"/>
                      <a:pt x="894" y="703"/>
                      <a:pt x="894" y="703"/>
                    </a:cubicBezTo>
                    <a:cubicBezTo>
                      <a:pt x="837" y="745"/>
                      <a:pt x="837" y="745"/>
                      <a:pt x="837" y="745"/>
                    </a:cubicBezTo>
                    <a:cubicBezTo>
                      <a:pt x="668" y="597"/>
                      <a:pt x="668" y="597"/>
                      <a:pt x="668" y="597"/>
                    </a:cubicBezTo>
                    <a:cubicBezTo>
                      <a:pt x="652" y="616"/>
                      <a:pt x="652" y="616"/>
                      <a:pt x="652" y="616"/>
                    </a:cubicBezTo>
                    <a:cubicBezTo>
                      <a:pt x="816" y="760"/>
                      <a:pt x="816" y="760"/>
                      <a:pt x="816" y="760"/>
                    </a:cubicBezTo>
                    <a:cubicBezTo>
                      <a:pt x="759" y="803"/>
                      <a:pt x="759" y="803"/>
                      <a:pt x="759" y="803"/>
                    </a:cubicBezTo>
                    <a:cubicBezTo>
                      <a:pt x="614" y="676"/>
                      <a:pt x="614" y="676"/>
                      <a:pt x="614" y="676"/>
                    </a:cubicBezTo>
                    <a:cubicBezTo>
                      <a:pt x="597" y="695"/>
                      <a:pt x="597" y="695"/>
                      <a:pt x="597" y="695"/>
                    </a:cubicBezTo>
                    <a:cubicBezTo>
                      <a:pt x="738" y="818"/>
                      <a:pt x="738" y="818"/>
                      <a:pt x="738" y="818"/>
                    </a:cubicBezTo>
                    <a:cubicBezTo>
                      <a:pt x="698" y="848"/>
                      <a:pt x="698" y="848"/>
                      <a:pt x="698" y="848"/>
                    </a:cubicBezTo>
                    <a:cubicBezTo>
                      <a:pt x="466" y="699"/>
                      <a:pt x="466" y="699"/>
                      <a:pt x="466" y="699"/>
                    </a:cubicBezTo>
                    <a:cubicBezTo>
                      <a:pt x="217" y="490"/>
                      <a:pt x="217" y="490"/>
                      <a:pt x="217" y="490"/>
                    </a:cubicBezTo>
                    <a:cubicBezTo>
                      <a:pt x="474" y="184"/>
                      <a:pt x="474" y="184"/>
                      <a:pt x="474" y="184"/>
                    </a:cubicBezTo>
                    <a:cubicBezTo>
                      <a:pt x="588" y="204"/>
                      <a:pt x="588" y="204"/>
                      <a:pt x="588" y="204"/>
                    </a:cubicBezTo>
                    <a:cubicBezTo>
                      <a:pt x="614" y="244"/>
                      <a:pt x="614" y="244"/>
                      <a:pt x="614" y="244"/>
                    </a:cubicBezTo>
                    <a:cubicBezTo>
                      <a:pt x="591" y="281"/>
                      <a:pt x="591" y="281"/>
                      <a:pt x="591" y="281"/>
                    </a:cubicBezTo>
                    <a:cubicBezTo>
                      <a:pt x="503" y="409"/>
                      <a:pt x="503" y="409"/>
                      <a:pt x="503" y="409"/>
                    </a:cubicBezTo>
                    <a:cubicBezTo>
                      <a:pt x="499" y="415"/>
                      <a:pt x="500" y="422"/>
                      <a:pt x="504" y="426"/>
                    </a:cubicBezTo>
                    <a:cubicBezTo>
                      <a:pt x="566" y="481"/>
                      <a:pt x="566" y="481"/>
                      <a:pt x="566" y="481"/>
                    </a:cubicBezTo>
                    <a:cubicBezTo>
                      <a:pt x="569" y="484"/>
                      <a:pt x="572" y="485"/>
                      <a:pt x="575" y="484"/>
                    </a:cubicBezTo>
                    <a:cubicBezTo>
                      <a:pt x="579" y="484"/>
                      <a:pt x="582" y="483"/>
                      <a:pt x="584" y="480"/>
                    </a:cubicBezTo>
                    <a:cubicBezTo>
                      <a:pt x="687" y="360"/>
                      <a:pt x="687" y="360"/>
                      <a:pt x="687" y="360"/>
                    </a:cubicBezTo>
                    <a:cubicBezTo>
                      <a:pt x="714" y="401"/>
                      <a:pt x="714" y="401"/>
                      <a:pt x="714" y="401"/>
                    </a:cubicBezTo>
                    <a:cubicBezTo>
                      <a:pt x="916" y="612"/>
                      <a:pt x="916" y="612"/>
                      <a:pt x="916" y="612"/>
                    </a:cubicBezTo>
                    <a:cubicBezTo>
                      <a:pt x="916" y="612"/>
                      <a:pt x="916" y="612"/>
                      <a:pt x="916" y="612"/>
                    </a:cubicBezTo>
                    <a:cubicBezTo>
                      <a:pt x="958" y="656"/>
                      <a:pt x="958" y="656"/>
                      <a:pt x="958" y="656"/>
                    </a:cubicBezTo>
                    <a:lnTo>
                      <a:pt x="915" y="688"/>
                    </a:lnTo>
                    <a:close/>
                    <a:moveTo>
                      <a:pt x="926" y="586"/>
                    </a:moveTo>
                    <a:cubicBezTo>
                      <a:pt x="734" y="385"/>
                      <a:pt x="734" y="385"/>
                      <a:pt x="734" y="385"/>
                    </a:cubicBezTo>
                    <a:cubicBezTo>
                      <a:pt x="699" y="332"/>
                      <a:pt x="699" y="332"/>
                      <a:pt x="699" y="332"/>
                    </a:cubicBezTo>
                    <a:cubicBezTo>
                      <a:pt x="697" y="328"/>
                      <a:pt x="694" y="326"/>
                      <a:pt x="690" y="326"/>
                    </a:cubicBezTo>
                    <a:cubicBezTo>
                      <a:pt x="689" y="326"/>
                      <a:pt x="689" y="326"/>
                      <a:pt x="689" y="326"/>
                    </a:cubicBezTo>
                    <a:cubicBezTo>
                      <a:pt x="685" y="326"/>
                      <a:pt x="681" y="327"/>
                      <a:pt x="679" y="330"/>
                    </a:cubicBezTo>
                    <a:cubicBezTo>
                      <a:pt x="573" y="454"/>
                      <a:pt x="573" y="454"/>
                      <a:pt x="573" y="454"/>
                    </a:cubicBezTo>
                    <a:cubicBezTo>
                      <a:pt x="530" y="415"/>
                      <a:pt x="530" y="415"/>
                      <a:pt x="530" y="415"/>
                    </a:cubicBezTo>
                    <a:cubicBezTo>
                      <a:pt x="612" y="295"/>
                      <a:pt x="612" y="295"/>
                      <a:pt x="612" y="295"/>
                    </a:cubicBezTo>
                    <a:cubicBezTo>
                      <a:pt x="670" y="204"/>
                      <a:pt x="670" y="204"/>
                      <a:pt x="670" y="204"/>
                    </a:cubicBezTo>
                    <a:cubicBezTo>
                      <a:pt x="784" y="184"/>
                      <a:pt x="784" y="184"/>
                      <a:pt x="784" y="184"/>
                    </a:cubicBezTo>
                    <a:cubicBezTo>
                      <a:pt x="1041" y="490"/>
                      <a:pt x="1041" y="490"/>
                      <a:pt x="1041" y="490"/>
                    </a:cubicBezTo>
                    <a:lnTo>
                      <a:pt x="926" y="586"/>
                    </a:lnTo>
                    <a:close/>
                    <a:moveTo>
                      <a:pt x="1085" y="465"/>
                    </a:moveTo>
                    <a:cubicBezTo>
                      <a:pt x="815" y="143"/>
                      <a:pt x="815" y="143"/>
                      <a:pt x="815" y="143"/>
                    </a:cubicBezTo>
                    <a:cubicBezTo>
                      <a:pt x="956" y="61"/>
                      <a:pt x="956" y="61"/>
                      <a:pt x="956" y="61"/>
                    </a:cubicBezTo>
                    <a:cubicBezTo>
                      <a:pt x="1193" y="344"/>
                      <a:pt x="1193" y="344"/>
                      <a:pt x="1193" y="344"/>
                    </a:cubicBezTo>
                    <a:lnTo>
                      <a:pt x="1085" y="465"/>
                    </a:lnTo>
                    <a:close/>
                  </a:path>
                </a:pathLst>
              </a:custGeom>
              <a:solidFill>
                <a:srgbClr val="183D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86" name="组合 99"/>
            <p:cNvGrpSpPr>
              <a:grpSpLocks/>
            </p:cNvGrpSpPr>
            <p:nvPr/>
          </p:nvGrpSpPr>
          <p:grpSpPr bwMode="auto">
            <a:xfrm>
              <a:off x="0" y="842521"/>
              <a:ext cx="269890" cy="269890"/>
              <a:chOff x="0" y="0"/>
              <a:chExt cx="269890" cy="269890"/>
            </a:xfrm>
          </p:grpSpPr>
          <p:sp>
            <p:nvSpPr>
              <p:cNvPr id="88" name="圆角矩形 109"/>
              <p:cNvSpPr>
                <a:spLocks noChangeArrowheads="1"/>
              </p:cNvSpPr>
              <p:nvPr/>
            </p:nvSpPr>
            <p:spPr bwMode="auto">
              <a:xfrm>
                <a:off x="0" y="119"/>
                <a:ext cx="269890" cy="269771"/>
              </a:xfrm>
              <a:prstGeom prst="roundRect">
                <a:avLst>
                  <a:gd name="adj" fmla="val 16667"/>
                </a:avLst>
              </a:pr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pic>
            <p:nvPicPr>
              <p:cNvPr id="89" name="组合 110"/>
              <p:cNvPicPr>
                <a:picLocks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7120" y="57183"/>
                <a:ext cx="176794" cy="170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grpSp>
        <p:nvGrpSpPr>
          <p:cNvPr id="87" name="组合 130"/>
          <p:cNvGrpSpPr>
            <a:grpSpLocks/>
          </p:cNvGrpSpPr>
          <p:nvPr/>
        </p:nvGrpSpPr>
        <p:grpSpPr bwMode="auto">
          <a:xfrm>
            <a:off x="6883008" y="4031510"/>
            <a:ext cx="1826736" cy="756280"/>
            <a:chOff x="0" y="0"/>
            <a:chExt cx="2435179" cy="1008678"/>
          </a:xfrm>
          <a:solidFill>
            <a:schemeClr val="accent4"/>
          </a:solidFill>
        </p:grpSpPr>
        <p:grpSp>
          <p:nvGrpSpPr>
            <p:cNvPr id="94" name="组合 100"/>
            <p:cNvGrpSpPr>
              <a:grpSpLocks/>
            </p:cNvGrpSpPr>
            <p:nvPr/>
          </p:nvGrpSpPr>
          <p:grpSpPr bwMode="auto">
            <a:xfrm>
              <a:off x="3" y="0"/>
              <a:ext cx="2435176" cy="168289"/>
              <a:chOff x="0" y="0"/>
              <a:chExt cx="2330450" cy="168289"/>
            </a:xfrm>
            <a:grpFill/>
          </p:grpSpPr>
          <p:sp>
            <p:nvSpPr>
              <p:cNvPr id="102" name="圆角矩形 107"/>
              <p:cNvSpPr>
                <a:spLocks noChangeArrowheads="1"/>
              </p:cNvSpPr>
              <p:nvPr/>
            </p:nvSpPr>
            <p:spPr bwMode="auto">
              <a:xfrm>
                <a:off x="-3" y="0"/>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103" name="圆角矩形 108"/>
              <p:cNvSpPr>
                <a:spLocks noChangeArrowheads="1"/>
              </p:cNvSpPr>
              <p:nvPr/>
            </p:nvSpPr>
            <p:spPr bwMode="auto">
              <a:xfrm>
                <a:off x="-3" y="0"/>
                <a:ext cx="1578449"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95" name="组合 101"/>
            <p:cNvGrpSpPr>
              <a:grpSpLocks/>
            </p:cNvGrpSpPr>
            <p:nvPr/>
          </p:nvGrpSpPr>
          <p:grpSpPr bwMode="auto">
            <a:xfrm>
              <a:off x="0" y="420195"/>
              <a:ext cx="2435179" cy="168289"/>
              <a:chOff x="0" y="0"/>
              <a:chExt cx="2330453" cy="168289"/>
            </a:xfrm>
            <a:grpFill/>
          </p:grpSpPr>
          <p:sp>
            <p:nvSpPr>
              <p:cNvPr id="100" name="圆角矩形 105"/>
              <p:cNvSpPr>
                <a:spLocks noChangeArrowheads="1"/>
              </p:cNvSpPr>
              <p:nvPr/>
            </p:nvSpPr>
            <p:spPr bwMode="auto">
              <a:xfrm>
                <a:off x="0" y="749"/>
                <a:ext cx="2330453"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101" name="圆角矩形 106"/>
              <p:cNvSpPr>
                <a:spLocks noChangeArrowheads="1"/>
              </p:cNvSpPr>
              <p:nvPr/>
            </p:nvSpPr>
            <p:spPr bwMode="auto">
              <a:xfrm>
                <a:off x="0" y="749"/>
                <a:ext cx="1894443" cy="166790"/>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nvGrpSpPr>
            <p:cNvPr id="96" name="组合 102"/>
            <p:cNvGrpSpPr>
              <a:grpSpLocks/>
            </p:cNvGrpSpPr>
            <p:nvPr/>
          </p:nvGrpSpPr>
          <p:grpSpPr bwMode="auto">
            <a:xfrm>
              <a:off x="3" y="840389"/>
              <a:ext cx="2435176" cy="168289"/>
              <a:chOff x="0" y="0"/>
              <a:chExt cx="2330450" cy="168289"/>
            </a:xfrm>
            <a:grpFill/>
          </p:grpSpPr>
          <p:sp>
            <p:nvSpPr>
              <p:cNvPr id="98" name="圆角矩形 103"/>
              <p:cNvSpPr>
                <a:spLocks noChangeArrowheads="1"/>
              </p:cNvSpPr>
              <p:nvPr/>
            </p:nvSpPr>
            <p:spPr bwMode="auto">
              <a:xfrm>
                <a:off x="-3" y="-89"/>
                <a:ext cx="2330453"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sp>
            <p:nvSpPr>
              <p:cNvPr id="99" name="圆角矩形 104"/>
              <p:cNvSpPr>
                <a:spLocks noChangeArrowheads="1"/>
              </p:cNvSpPr>
              <p:nvPr/>
            </p:nvSpPr>
            <p:spPr bwMode="auto">
              <a:xfrm>
                <a:off x="-3" y="-89"/>
                <a:ext cx="1239667" cy="168378"/>
              </a:xfrm>
              <a:prstGeom prst="roundRect">
                <a:avLst>
                  <a:gd name="adj" fmla="val 50000"/>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tx1">
                      <a:lumMod val="75000"/>
                      <a:lumOff val="25000"/>
                    </a:schemeClr>
                  </a:solidFill>
                  <a:cs typeface="+mn-ea"/>
                  <a:sym typeface="+mn-lt"/>
                </a:endParaRPr>
              </a:p>
            </p:txBody>
          </p:sp>
        </p:grpSp>
      </p:grpSp>
      <p:grpSp>
        <p:nvGrpSpPr>
          <p:cNvPr id="109" name="组合 108"/>
          <p:cNvGrpSpPr/>
          <p:nvPr/>
        </p:nvGrpSpPr>
        <p:grpSpPr>
          <a:xfrm>
            <a:off x="280052" y="242680"/>
            <a:ext cx="2792680" cy="338554"/>
            <a:chOff x="568442" y="319364"/>
            <a:chExt cx="3723575" cy="451406"/>
          </a:xfrm>
        </p:grpSpPr>
        <p:sp>
          <p:nvSpPr>
            <p:cNvPr id="110"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111" name="等腰三角形 110"/>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2"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strVal val="#ppt_w+.3"/>
                                          </p:val>
                                        </p:tav>
                                        <p:tav tm="100000">
                                          <p:val>
                                            <p:strVal val="#ppt_w"/>
                                          </p:val>
                                        </p:tav>
                                      </p:tavLst>
                                    </p:anim>
                                    <p:anim calcmode="lin" valueType="num">
                                      <p:cBhvr>
                                        <p:cTn id="25" dur="500" fill="hold"/>
                                        <p:tgtEl>
                                          <p:spTgt spid="12"/>
                                        </p:tgtEl>
                                        <p:attrNameLst>
                                          <p:attrName>ppt_h</p:attrName>
                                        </p:attrNameLst>
                                      </p:cBhvr>
                                      <p:tavLst>
                                        <p:tav tm="0">
                                          <p:val>
                                            <p:strVal val="#ppt_h"/>
                                          </p:val>
                                        </p:tav>
                                        <p:tav tm="100000">
                                          <p:val>
                                            <p:strVal val="#ppt_h"/>
                                          </p:val>
                                        </p:tav>
                                      </p:tavLst>
                                    </p:anim>
                                    <p:animEffect transition="in" filter="fade">
                                      <p:cBhvr>
                                        <p:cTn id="26" dur="500"/>
                                        <p:tgtEl>
                                          <p:spTgt spid="12"/>
                                        </p:tgtEl>
                                      </p:cBhvr>
                                    </p:animEffect>
                                  </p:childTnLst>
                                </p:cTn>
                              </p:par>
                              <p:par>
                                <p:cTn id="27" presetID="50" presetClass="entr" presetSubtype="0" decel="100000" fill="hold" grpId="0" nodeType="withEffect">
                                  <p:stCondLst>
                                    <p:cond delay="0"/>
                                  </p:stCondLst>
                                  <p:iterate type="lt">
                                    <p:tmPct val="10000"/>
                                  </p:iterate>
                                  <p:childTnLst>
                                    <p:set>
                                      <p:cBhvr>
                                        <p:cTn id="28" dur="1" fill="hold">
                                          <p:stCondLst>
                                            <p:cond delay="0"/>
                                          </p:stCondLst>
                                        </p:cTn>
                                        <p:tgtEl>
                                          <p:spTgt spid="58"/>
                                        </p:tgtEl>
                                        <p:attrNameLst>
                                          <p:attrName>style.visibility</p:attrName>
                                        </p:attrNameLst>
                                      </p:cBhvr>
                                      <p:to>
                                        <p:strVal val="visible"/>
                                      </p:to>
                                    </p:set>
                                    <p:anim calcmode="lin" valueType="num">
                                      <p:cBhvr>
                                        <p:cTn id="29" dur="500" fill="hold"/>
                                        <p:tgtEl>
                                          <p:spTgt spid="58"/>
                                        </p:tgtEl>
                                        <p:attrNameLst>
                                          <p:attrName>ppt_w</p:attrName>
                                        </p:attrNameLst>
                                      </p:cBhvr>
                                      <p:tavLst>
                                        <p:tav tm="0">
                                          <p:val>
                                            <p:strVal val="#ppt_w+.3"/>
                                          </p:val>
                                        </p:tav>
                                        <p:tav tm="100000">
                                          <p:val>
                                            <p:strVal val="#ppt_w"/>
                                          </p:val>
                                        </p:tav>
                                      </p:tavLst>
                                    </p:anim>
                                    <p:anim calcmode="lin" valueType="num">
                                      <p:cBhvr>
                                        <p:cTn id="30" dur="500" fill="hold"/>
                                        <p:tgtEl>
                                          <p:spTgt spid="58"/>
                                        </p:tgtEl>
                                        <p:attrNameLst>
                                          <p:attrName>ppt_h</p:attrName>
                                        </p:attrNameLst>
                                      </p:cBhvr>
                                      <p:tavLst>
                                        <p:tav tm="0">
                                          <p:val>
                                            <p:strVal val="#ppt_h"/>
                                          </p:val>
                                        </p:tav>
                                        <p:tav tm="100000">
                                          <p:val>
                                            <p:strVal val="#ppt_h"/>
                                          </p:val>
                                        </p:tav>
                                      </p:tavLst>
                                    </p:anim>
                                    <p:animEffect transition="in" filter="fade">
                                      <p:cBhvr>
                                        <p:cTn id="31" dur="500"/>
                                        <p:tgtEl>
                                          <p:spTgt spid="58"/>
                                        </p:tgtEl>
                                      </p:cBhvr>
                                    </p:animEffect>
                                  </p:childTnLst>
                                </p:cTn>
                              </p:par>
                              <p:par>
                                <p:cTn id="32" presetID="50" presetClass="entr" presetSubtype="0" decel="100000" fill="hold" grpId="0" nodeType="withEffect">
                                  <p:stCondLst>
                                    <p:cond delay="0"/>
                                  </p:stCondLst>
                                  <p:iterate type="lt">
                                    <p:tmPct val="10000"/>
                                  </p:iterate>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strVal val="#ppt_w+.3"/>
                                          </p:val>
                                        </p:tav>
                                        <p:tav tm="100000">
                                          <p:val>
                                            <p:strVal val="#ppt_w"/>
                                          </p:val>
                                        </p:tav>
                                      </p:tavLst>
                                    </p:anim>
                                    <p:anim calcmode="lin" valueType="num">
                                      <p:cBhvr>
                                        <p:cTn id="35" dur="500" fill="hold"/>
                                        <p:tgtEl>
                                          <p:spTgt spid="35"/>
                                        </p:tgtEl>
                                        <p:attrNameLst>
                                          <p:attrName>ppt_h</p:attrName>
                                        </p:attrNameLst>
                                      </p:cBhvr>
                                      <p:tavLst>
                                        <p:tav tm="0">
                                          <p:val>
                                            <p:strVal val="#ppt_h"/>
                                          </p:val>
                                        </p:tav>
                                        <p:tav tm="100000">
                                          <p:val>
                                            <p:strVal val="#ppt_h"/>
                                          </p:val>
                                        </p:tav>
                                      </p:tavLst>
                                    </p:anim>
                                    <p:animEffect transition="in" filter="fade">
                                      <p:cBhvr>
                                        <p:cTn id="36" dur="500"/>
                                        <p:tgtEl>
                                          <p:spTgt spid="35"/>
                                        </p:tgtEl>
                                      </p:cBhvr>
                                    </p:animEffect>
                                  </p:childTnLst>
                                </p:cTn>
                              </p:par>
                              <p:par>
                                <p:cTn id="37" presetID="50" presetClass="entr" presetSubtype="0" decel="100000" fill="hold" grpId="0" nodeType="withEffect">
                                  <p:stCondLst>
                                    <p:cond delay="0"/>
                                  </p:stCondLst>
                                  <p:iterate type="lt">
                                    <p:tmPct val="10000"/>
                                  </p:iterate>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strVal val="#ppt_w+.3"/>
                                          </p:val>
                                        </p:tav>
                                        <p:tav tm="100000">
                                          <p:val>
                                            <p:strVal val="#ppt_w"/>
                                          </p:val>
                                        </p:tav>
                                      </p:tavLst>
                                    </p:anim>
                                    <p:anim calcmode="lin" valueType="num">
                                      <p:cBhvr>
                                        <p:cTn id="40" dur="500" fill="hold"/>
                                        <p:tgtEl>
                                          <p:spTgt spid="81"/>
                                        </p:tgtEl>
                                        <p:attrNameLst>
                                          <p:attrName>ppt_h</p:attrName>
                                        </p:attrNameLst>
                                      </p:cBhvr>
                                      <p:tavLst>
                                        <p:tav tm="0">
                                          <p:val>
                                            <p:strVal val="#ppt_h"/>
                                          </p:val>
                                        </p:tav>
                                        <p:tav tm="100000">
                                          <p:val>
                                            <p:strVal val="#ppt_h"/>
                                          </p:val>
                                        </p:tav>
                                      </p:tavLst>
                                    </p:anim>
                                    <p:animEffect transition="in" filter="fade">
                                      <p:cBhvr>
                                        <p:cTn id="41" dur="500"/>
                                        <p:tgtEl>
                                          <p:spTgt spid="81"/>
                                        </p:tgtEl>
                                      </p:cBhvr>
                                    </p:animEffect>
                                  </p:childTnLst>
                                </p:cTn>
                              </p:par>
                            </p:childTnLst>
                          </p:cTn>
                        </p:par>
                        <p:par>
                          <p:cTn id="42" fill="hold">
                            <p:stCondLst>
                              <p:cond delay="1250"/>
                            </p:stCondLst>
                            <p:childTnLst>
                              <p:par>
                                <p:cTn id="43" presetID="2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82"/>
                                        </p:tgtEl>
                                        <p:attrNameLst>
                                          <p:attrName>style.visibility</p:attrName>
                                        </p:attrNameLst>
                                      </p:cBhvr>
                                      <p:to>
                                        <p:strVal val="visible"/>
                                      </p:to>
                                    </p:set>
                                    <p:anim calcmode="lin" valueType="num">
                                      <p:cBhvr>
                                        <p:cTn id="57" dur="500" fill="hold"/>
                                        <p:tgtEl>
                                          <p:spTgt spid="82"/>
                                        </p:tgtEl>
                                        <p:attrNameLst>
                                          <p:attrName>ppt_w</p:attrName>
                                        </p:attrNameLst>
                                      </p:cBhvr>
                                      <p:tavLst>
                                        <p:tav tm="0">
                                          <p:val>
                                            <p:fltVal val="0"/>
                                          </p:val>
                                        </p:tav>
                                        <p:tav tm="100000">
                                          <p:val>
                                            <p:strVal val="#ppt_w"/>
                                          </p:val>
                                        </p:tav>
                                      </p:tavLst>
                                    </p:anim>
                                    <p:anim calcmode="lin" valueType="num">
                                      <p:cBhvr>
                                        <p:cTn id="58" dur="500" fill="hold"/>
                                        <p:tgtEl>
                                          <p:spTgt spid="82"/>
                                        </p:tgtEl>
                                        <p:attrNameLst>
                                          <p:attrName>ppt_h</p:attrName>
                                        </p:attrNameLst>
                                      </p:cBhvr>
                                      <p:tavLst>
                                        <p:tav tm="0">
                                          <p:val>
                                            <p:fltVal val="0"/>
                                          </p:val>
                                        </p:tav>
                                        <p:tav tm="100000">
                                          <p:val>
                                            <p:strVal val="#ppt_h"/>
                                          </p:val>
                                        </p:tav>
                                      </p:tavLst>
                                    </p:anim>
                                  </p:childTnLst>
                                </p:cTn>
                              </p:par>
                            </p:childTnLst>
                          </p:cTn>
                        </p:par>
                        <p:par>
                          <p:cTn id="59" fill="hold">
                            <p:stCondLst>
                              <p:cond delay="1750"/>
                            </p:stCondLst>
                            <p:childTnLst>
                              <p:par>
                                <p:cTn id="60" presetID="2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750"/>
                                        <p:tgtEl>
                                          <p:spTgt spid="1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750"/>
                                        <p:tgtEl>
                                          <p:spTgt spid="6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75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left)">
                                      <p:cBhvr>
                                        <p:cTn id="71" dur="750"/>
                                        <p:tgtEl>
                                          <p:spTgt spid="83"/>
                                        </p:tgtEl>
                                      </p:cBhvr>
                                    </p:animEffect>
                                  </p:childTnLst>
                                </p:cTn>
                              </p:par>
                            </p:childTnLst>
                          </p:cTn>
                        </p:par>
                        <p:par>
                          <p:cTn id="72" fill="hold">
                            <p:stCondLst>
                              <p:cond delay="2500"/>
                            </p:stCondLst>
                            <p:childTnLst>
                              <p:par>
                                <p:cTn id="73" presetID="12" presetClass="entr" presetSubtype="2" fill="hold" nodeType="afterEffect">
                                  <p:stCondLst>
                                    <p:cond delay="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500"/>
                                        <p:tgtEl>
                                          <p:spTgt spid="5"/>
                                        </p:tgtEl>
                                        <p:attrNameLst>
                                          <p:attrName>ppt_x</p:attrName>
                                        </p:attrNameLst>
                                      </p:cBhvr>
                                      <p:tavLst>
                                        <p:tav tm="0">
                                          <p:val>
                                            <p:strVal val="#ppt_x+#ppt_w*1.125000"/>
                                          </p:val>
                                        </p:tav>
                                        <p:tav tm="100000">
                                          <p:val>
                                            <p:strVal val="#ppt_x"/>
                                          </p:val>
                                        </p:tav>
                                      </p:tavLst>
                                    </p:anim>
                                    <p:animEffect transition="in" filter="wipe(left)">
                                      <p:cBhvr>
                                        <p:cTn id="76" dur="500"/>
                                        <p:tgtEl>
                                          <p:spTgt spid="5"/>
                                        </p:tgtEl>
                                      </p:cBhvr>
                                    </p:animEffect>
                                  </p:childTnLst>
                                </p:cTn>
                              </p:par>
                              <p:par>
                                <p:cTn id="77" presetID="12" presetClass="entr" presetSubtype="2" fill="hold"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p:tgtEl>
                                          <p:spTgt spid="51"/>
                                        </p:tgtEl>
                                        <p:attrNameLst>
                                          <p:attrName>ppt_x</p:attrName>
                                        </p:attrNameLst>
                                      </p:cBhvr>
                                      <p:tavLst>
                                        <p:tav tm="0">
                                          <p:val>
                                            <p:strVal val="#ppt_x+#ppt_w*1.125000"/>
                                          </p:val>
                                        </p:tav>
                                        <p:tav tm="100000">
                                          <p:val>
                                            <p:strVal val="#ppt_x"/>
                                          </p:val>
                                        </p:tav>
                                      </p:tavLst>
                                    </p:anim>
                                    <p:animEffect transition="in" filter="wipe(left)">
                                      <p:cBhvr>
                                        <p:cTn id="80" dur="500"/>
                                        <p:tgtEl>
                                          <p:spTgt spid="51"/>
                                        </p:tgtEl>
                                      </p:cBhvr>
                                    </p:animEffect>
                                  </p:childTnLst>
                                </p:cTn>
                              </p:par>
                              <p:par>
                                <p:cTn id="81" presetID="12" presetClass="entr" presetSubtype="2"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p:tgtEl>
                                          <p:spTgt spid="28"/>
                                        </p:tgtEl>
                                        <p:attrNameLst>
                                          <p:attrName>ppt_x</p:attrName>
                                        </p:attrNameLst>
                                      </p:cBhvr>
                                      <p:tavLst>
                                        <p:tav tm="0">
                                          <p:val>
                                            <p:strVal val="#ppt_x+#ppt_w*1.125000"/>
                                          </p:val>
                                        </p:tav>
                                        <p:tav tm="100000">
                                          <p:val>
                                            <p:strVal val="#ppt_x"/>
                                          </p:val>
                                        </p:tav>
                                      </p:tavLst>
                                    </p:anim>
                                    <p:animEffect transition="in" filter="wipe(left)">
                                      <p:cBhvr>
                                        <p:cTn id="84" dur="500"/>
                                        <p:tgtEl>
                                          <p:spTgt spid="28"/>
                                        </p:tgtEl>
                                      </p:cBhvr>
                                    </p:animEffect>
                                  </p:childTnLst>
                                </p:cTn>
                              </p:par>
                              <p:par>
                                <p:cTn id="85" presetID="12" presetClass="entr" presetSubtype="2" fill="hold" nodeType="withEffect">
                                  <p:stCondLst>
                                    <p:cond delay="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p:tgtEl>
                                          <p:spTgt spid="74"/>
                                        </p:tgtEl>
                                        <p:attrNameLst>
                                          <p:attrName>ppt_x</p:attrName>
                                        </p:attrNameLst>
                                      </p:cBhvr>
                                      <p:tavLst>
                                        <p:tav tm="0">
                                          <p:val>
                                            <p:strVal val="#ppt_x+#ppt_w*1.125000"/>
                                          </p:val>
                                        </p:tav>
                                        <p:tav tm="100000">
                                          <p:val>
                                            <p:strVal val="#ppt_x"/>
                                          </p:val>
                                        </p:tav>
                                      </p:tavLst>
                                    </p:anim>
                                    <p:animEffect transition="in" filter="wipe(left)">
                                      <p:cBhvr>
                                        <p:cTn id="88" dur="500"/>
                                        <p:tgtEl>
                                          <p:spTgt spid="74"/>
                                        </p:tgtEl>
                                      </p:cBhvr>
                                    </p:animEffect>
                                  </p:childTnLst>
                                </p:cTn>
                              </p:par>
                            </p:childTnLst>
                          </p:cTn>
                        </p:par>
                        <p:par>
                          <p:cTn id="89" fill="hold">
                            <p:stCondLst>
                              <p:cond delay="3000"/>
                            </p:stCondLst>
                            <p:childTnLst>
                              <p:par>
                                <p:cTn id="90" presetID="22" presetClass="entr" presetSubtype="8"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Effect transition="in" filter="wipe(left)">
                                      <p:cBhvr>
                                        <p:cTn id="92" dur="750"/>
                                        <p:tgtEl>
                                          <p:spTgt spid="18"/>
                                        </p:tgtEl>
                                      </p:cBhvr>
                                    </p:animEffect>
                                  </p:childTnLst>
                                </p:cTn>
                              </p:par>
                              <p:par>
                                <p:cTn id="93" presetID="22" presetClass="entr" presetSubtype="8" fill="hold" nodeType="with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wipe(left)">
                                      <p:cBhvr>
                                        <p:cTn id="95" dur="750"/>
                                        <p:tgtEl>
                                          <p:spTgt spid="64"/>
                                        </p:tgtEl>
                                      </p:cBhvr>
                                    </p:animEffect>
                                  </p:childTnLst>
                                </p:cTn>
                              </p:par>
                              <p:par>
                                <p:cTn id="96" presetID="22" presetClass="entr" presetSubtype="8" fill="hold" nodeType="with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750"/>
                                        <p:tgtEl>
                                          <p:spTgt spid="41"/>
                                        </p:tgtEl>
                                      </p:cBhvr>
                                    </p:animEffect>
                                  </p:childTnLst>
                                </p:cTn>
                              </p:par>
                              <p:par>
                                <p:cTn id="99" presetID="22" presetClass="entr" presetSubtype="8" fill="hold" nodeType="withEffect">
                                  <p:stCondLst>
                                    <p:cond delay="0"/>
                                  </p:stCondLst>
                                  <p:childTnLst>
                                    <p:set>
                                      <p:cBhvr>
                                        <p:cTn id="100" dur="1" fill="hold">
                                          <p:stCondLst>
                                            <p:cond delay="0"/>
                                          </p:stCondLst>
                                        </p:cTn>
                                        <p:tgtEl>
                                          <p:spTgt spid="87"/>
                                        </p:tgtEl>
                                        <p:attrNameLst>
                                          <p:attrName>style.visibility</p:attrName>
                                        </p:attrNameLst>
                                      </p:cBhvr>
                                      <p:to>
                                        <p:strVal val="visible"/>
                                      </p:to>
                                    </p:set>
                                    <p:animEffect transition="in" filter="wipe(left)">
                                      <p:cBhvr>
                                        <p:cTn id="101" dur="7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autoUpdateAnimBg="0"/>
      <p:bldP spid="13" grpId="0" animBg="1"/>
      <p:bldP spid="14" grpId="0" autoUpdateAnimBg="0"/>
      <p:bldP spid="35" grpId="0" autoUpdateAnimBg="0"/>
      <p:bldP spid="36" grpId="0" animBg="1"/>
      <p:bldP spid="37" grpId="0" autoUpdateAnimBg="0"/>
      <p:bldP spid="58" grpId="0" autoUpdateAnimBg="0"/>
      <p:bldP spid="59" grpId="0" animBg="1"/>
      <p:bldP spid="60" grpId="0" autoUpdateAnimBg="0"/>
      <p:bldP spid="81" grpId="0" autoUpdateAnimBg="0"/>
      <p:bldP spid="82" grpId="0" animBg="1"/>
      <p:bldP spid="83"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04982" y="2551846"/>
            <a:ext cx="756137" cy="0"/>
          </a:xfrm>
          <a:prstGeom prst="line">
            <a:avLst/>
          </a:prstGeom>
          <a:ln w="3175">
            <a:solidFill>
              <a:schemeClr val="accent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140897" y="2567579"/>
            <a:ext cx="756137" cy="0"/>
          </a:xfrm>
          <a:prstGeom prst="line">
            <a:avLst/>
          </a:prstGeom>
          <a:ln w="3175">
            <a:solidFill>
              <a:schemeClr val="accent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761305" y="1566406"/>
            <a:ext cx="1764006" cy="669759"/>
            <a:chOff x="6278307" y="2195545"/>
            <a:chExt cx="1764006" cy="669759"/>
          </a:xfrm>
        </p:grpSpPr>
        <p:sp>
          <p:nvSpPr>
            <p:cNvPr id="5" name="TextBox 20"/>
            <p:cNvSpPr txBox="1"/>
            <p:nvPr/>
          </p:nvSpPr>
          <p:spPr bwMode="auto">
            <a:xfrm>
              <a:off x="6382171" y="2494098"/>
              <a:ext cx="1526083"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50000"/>
                      <a:lumOff val="50000"/>
                    </a:schemeClr>
                  </a:solidFill>
                  <a:cs typeface="+mn-ea"/>
                  <a:sym typeface="+mn-lt"/>
                </a:rPr>
                <a:t>单击此处添加段落文本单击此处添加段落</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6" name="TextBox 19"/>
            <p:cNvSpPr txBox="1">
              <a:spLocks noChangeArrowheads="1"/>
            </p:cNvSpPr>
            <p:nvPr/>
          </p:nvSpPr>
          <p:spPr bwMode="auto">
            <a:xfrm>
              <a:off x="6278307" y="2195545"/>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200" dirty="0" smtClean="0">
                  <a:solidFill>
                    <a:schemeClr val="tx1">
                      <a:lumMod val="75000"/>
                      <a:lumOff val="25000"/>
                    </a:schemeClr>
                  </a:solidFill>
                  <a:cs typeface="+mn-ea"/>
                  <a:sym typeface="+mn-lt"/>
                </a:rPr>
                <a:t>标题文字</a:t>
              </a:r>
              <a:endParaRPr lang="zh-CN" altLang="zh-CN" sz="1200" dirty="0">
                <a:solidFill>
                  <a:schemeClr val="tx1">
                    <a:lumMod val="75000"/>
                    <a:lumOff val="25000"/>
                  </a:schemeClr>
                </a:solidFill>
                <a:cs typeface="+mn-ea"/>
                <a:sym typeface="+mn-lt"/>
              </a:endParaRPr>
            </a:p>
          </p:txBody>
        </p:sp>
      </p:grpSp>
      <p:cxnSp>
        <p:nvCxnSpPr>
          <p:cNvPr id="7" name="直接连接符 6"/>
          <p:cNvCxnSpPr/>
          <p:nvPr/>
        </p:nvCxnSpPr>
        <p:spPr>
          <a:xfrm rot="18900000">
            <a:off x="4161445" y="2551846"/>
            <a:ext cx="756137" cy="0"/>
          </a:xfrm>
          <a:prstGeom prst="line">
            <a:avLst/>
          </a:prstGeom>
          <a:ln w="3175">
            <a:solidFill>
              <a:schemeClr val="accent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09577" y="1566406"/>
            <a:ext cx="1764006" cy="669759"/>
            <a:chOff x="6278307" y="2195545"/>
            <a:chExt cx="1764006" cy="669759"/>
          </a:xfrm>
        </p:grpSpPr>
        <p:sp>
          <p:nvSpPr>
            <p:cNvPr id="9" name="TextBox 20"/>
            <p:cNvSpPr txBox="1"/>
            <p:nvPr/>
          </p:nvSpPr>
          <p:spPr bwMode="auto">
            <a:xfrm>
              <a:off x="6382171" y="2494098"/>
              <a:ext cx="1526083"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50000"/>
                      <a:lumOff val="50000"/>
                    </a:schemeClr>
                  </a:solidFill>
                  <a:cs typeface="+mn-ea"/>
                  <a:sym typeface="+mn-lt"/>
                </a:rPr>
                <a:t>单击此处添加段落文本单击此处添加段落</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10" name="TextBox 19"/>
            <p:cNvSpPr txBox="1">
              <a:spLocks noChangeArrowheads="1"/>
            </p:cNvSpPr>
            <p:nvPr/>
          </p:nvSpPr>
          <p:spPr bwMode="auto">
            <a:xfrm>
              <a:off x="6278307" y="2195545"/>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200" dirty="0" smtClean="0">
                  <a:solidFill>
                    <a:schemeClr val="tx1">
                      <a:lumMod val="75000"/>
                      <a:lumOff val="25000"/>
                    </a:schemeClr>
                  </a:solidFill>
                  <a:cs typeface="+mn-ea"/>
                  <a:sym typeface="+mn-lt"/>
                </a:rPr>
                <a:t>标题文字</a:t>
              </a:r>
              <a:endParaRPr lang="zh-CN" altLang="zh-CN" sz="1200" dirty="0">
                <a:solidFill>
                  <a:schemeClr val="tx1">
                    <a:lumMod val="75000"/>
                    <a:lumOff val="25000"/>
                  </a:schemeClr>
                </a:solidFill>
                <a:cs typeface="+mn-ea"/>
                <a:sym typeface="+mn-lt"/>
              </a:endParaRPr>
            </a:p>
          </p:txBody>
        </p:sp>
      </p:grpSp>
      <p:cxnSp>
        <p:nvCxnSpPr>
          <p:cNvPr id="11" name="直接连接符 10"/>
          <p:cNvCxnSpPr/>
          <p:nvPr/>
        </p:nvCxnSpPr>
        <p:spPr>
          <a:xfrm rot="2700000" flipH="1">
            <a:off x="5461115" y="2567579"/>
            <a:ext cx="756137" cy="0"/>
          </a:xfrm>
          <a:prstGeom prst="line">
            <a:avLst/>
          </a:prstGeom>
          <a:ln w="3175">
            <a:solidFill>
              <a:schemeClr val="accent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19034" y="2595215"/>
            <a:ext cx="756137" cy="0"/>
          </a:xfrm>
          <a:prstGeom prst="line">
            <a:avLst/>
          </a:prstGeom>
          <a:ln w="3175">
            <a:solidFill>
              <a:schemeClr val="accent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477639" y="1566406"/>
            <a:ext cx="1764006" cy="669759"/>
            <a:chOff x="6278307" y="2195545"/>
            <a:chExt cx="1764006" cy="669759"/>
          </a:xfrm>
        </p:grpSpPr>
        <p:sp>
          <p:nvSpPr>
            <p:cNvPr id="14" name="TextBox 20"/>
            <p:cNvSpPr txBox="1"/>
            <p:nvPr/>
          </p:nvSpPr>
          <p:spPr bwMode="auto">
            <a:xfrm>
              <a:off x="6382171" y="2494098"/>
              <a:ext cx="1526083"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50000"/>
                      <a:lumOff val="50000"/>
                    </a:schemeClr>
                  </a:solidFill>
                  <a:cs typeface="+mn-ea"/>
                  <a:sym typeface="+mn-lt"/>
                </a:rPr>
                <a:t>单击此处添加段落文本单击此处添加段落</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15" name="TextBox 19"/>
            <p:cNvSpPr txBox="1">
              <a:spLocks noChangeArrowheads="1"/>
            </p:cNvSpPr>
            <p:nvPr/>
          </p:nvSpPr>
          <p:spPr bwMode="auto">
            <a:xfrm>
              <a:off x="6278307" y="2195545"/>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200" dirty="0" smtClean="0">
                  <a:solidFill>
                    <a:schemeClr val="tx1">
                      <a:lumMod val="75000"/>
                      <a:lumOff val="25000"/>
                    </a:schemeClr>
                  </a:solidFill>
                  <a:cs typeface="+mn-ea"/>
                  <a:sym typeface="+mn-lt"/>
                </a:rPr>
                <a:t>标题文字</a:t>
              </a:r>
              <a:endParaRPr lang="zh-CN" altLang="zh-CN" sz="1200" dirty="0">
                <a:solidFill>
                  <a:schemeClr val="tx1">
                    <a:lumMod val="75000"/>
                    <a:lumOff val="25000"/>
                  </a:schemeClr>
                </a:solidFill>
                <a:cs typeface="+mn-ea"/>
                <a:sym typeface="+mn-lt"/>
              </a:endParaRPr>
            </a:p>
          </p:txBody>
        </p:sp>
      </p:grpSp>
      <p:grpSp>
        <p:nvGrpSpPr>
          <p:cNvPr id="16" name="组合 1"/>
          <p:cNvGrpSpPr/>
          <p:nvPr/>
        </p:nvGrpSpPr>
        <p:grpSpPr>
          <a:xfrm>
            <a:off x="2021255" y="3016337"/>
            <a:ext cx="1764006" cy="669759"/>
            <a:chOff x="6278307" y="2195545"/>
            <a:chExt cx="1764006" cy="669759"/>
          </a:xfrm>
        </p:grpSpPr>
        <p:sp>
          <p:nvSpPr>
            <p:cNvPr id="17" name="TextBox 20"/>
            <p:cNvSpPr txBox="1"/>
            <p:nvPr/>
          </p:nvSpPr>
          <p:spPr bwMode="auto">
            <a:xfrm>
              <a:off x="6382171" y="2494098"/>
              <a:ext cx="1526083"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50000"/>
                      <a:lumOff val="50000"/>
                    </a:schemeClr>
                  </a:solidFill>
                  <a:cs typeface="+mn-ea"/>
                  <a:sym typeface="+mn-lt"/>
                </a:rPr>
                <a:t>单击此处添加段落文本单击此处添加段落</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18" name="TextBox 19"/>
            <p:cNvSpPr txBox="1">
              <a:spLocks noChangeArrowheads="1"/>
            </p:cNvSpPr>
            <p:nvPr/>
          </p:nvSpPr>
          <p:spPr bwMode="auto">
            <a:xfrm>
              <a:off x="6278307" y="2195545"/>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200" dirty="0" smtClean="0">
                  <a:solidFill>
                    <a:schemeClr val="tx1">
                      <a:lumMod val="75000"/>
                      <a:lumOff val="25000"/>
                    </a:schemeClr>
                  </a:solidFill>
                  <a:cs typeface="+mn-ea"/>
                  <a:sym typeface="+mn-lt"/>
                </a:rPr>
                <a:t>标题文字</a:t>
              </a:r>
              <a:endParaRPr lang="zh-CN" altLang="zh-CN" sz="1200" dirty="0">
                <a:solidFill>
                  <a:schemeClr val="tx1">
                    <a:lumMod val="75000"/>
                    <a:lumOff val="25000"/>
                  </a:schemeClr>
                </a:solidFill>
                <a:cs typeface="+mn-ea"/>
                <a:sym typeface="+mn-lt"/>
              </a:endParaRPr>
            </a:p>
          </p:txBody>
        </p:sp>
      </p:grpSp>
      <p:grpSp>
        <p:nvGrpSpPr>
          <p:cNvPr id="19" name="组合 1"/>
          <p:cNvGrpSpPr/>
          <p:nvPr/>
        </p:nvGrpSpPr>
        <p:grpSpPr>
          <a:xfrm>
            <a:off x="4393421" y="3016337"/>
            <a:ext cx="1764006" cy="669759"/>
            <a:chOff x="6278307" y="2195545"/>
            <a:chExt cx="1764006" cy="669759"/>
          </a:xfrm>
        </p:grpSpPr>
        <p:sp>
          <p:nvSpPr>
            <p:cNvPr id="20" name="TextBox 20"/>
            <p:cNvSpPr txBox="1"/>
            <p:nvPr/>
          </p:nvSpPr>
          <p:spPr bwMode="auto">
            <a:xfrm>
              <a:off x="6382171" y="2494098"/>
              <a:ext cx="1526083"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50000"/>
                      <a:lumOff val="50000"/>
                    </a:schemeClr>
                  </a:solidFill>
                  <a:cs typeface="+mn-ea"/>
                  <a:sym typeface="+mn-lt"/>
                </a:rPr>
                <a:t>单击此处添加段落文本单击此处添加段落</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21" name="TextBox 19"/>
            <p:cNvSpPr txBox="1">
              <a:spLocks noChangeArrowheads="1"/>
            </p:cNvSpPr>
            <p:nvPr/>
          </p:nvSpPr>
          <p:spPr bwMode="auto">
            <a:xfrm>
              <a:off x="6278307" y="2195545"/>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200" dirty="0" smtClean="0">
                  <a:solidFill>
                    <a:schemeClr val="tx1">
                      <a:lumMod val="75000"/>
                      <a:lumOff val="25000"/>
                    </a:schemeClr>
                  </a:solidFill>
                  <a:cs typeface="+mn-ea"/>
                  <a:sym typeface="+mn-lt"/>
                </a:rPr>
                <a:t>标题文字</a:t>
              </a:r>
              <a:endParaRPr lang="zh-CN" altLang="zh-CN" sz="1200" dirty="0">
                <a:solidFill>
                  <a:schemeClr val="tx1">
                    <a:lumMod val="75000"/>
                    <a:lumOff val="25000"/>
                  </a:schemeClr>
                </a:solidFill>
                <a:cs typeface="+mn-ea"/>
                <a:sym typeface="+mn-lt"/>
              </a:endParaRPr>
            </a:p>
          </p:txBody>
        </p:sp>
      </p:grpSp>
      <p:grpSp>
        <p:nvGrpSpPr>
          <p:cNvPr id="22" name="组合 1"/>
          <p:cNvGrpSpPr/>
          <p:nvPr/>
        </p:nvGrpSpPr>
        <p:grpSpPr>
          <a:xfrm>
            <a:off x="6701775" y="3016337"/>
            <a:ext cx="1764006" cy="669759"/>
            <a:chOff x="6278307" y="2195545"/>
            <a:chExt cx="1764006" cy="669759"/>
          </a:xfrm>
        </p:grpSpPr>
        <p:sp>
          <p:nvSpPr>
            <p:cNvPr id="23" name="TextBox 20"/>
            <p:cNvSpPr txBox="1"/>
            <p:nvPr/>
          </p:nvSpPr>
          <p:spPr bwMode="auto">
            <a:xfrm>
              <a:off x="6382171" y="2494098"/>
              <a:ext cx="1526083"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tx1">
                      <a:lumMod val="50000"/>
                      <a:lumOff val="50000"/>
                    </a:schemeClr>
                  </a:solidFill>
                  <a:cs typeface="+mn-ea"/>
                  <a:sym typeface="+mn-lt"/>
                </a:rPr>
                <a:t>单击此处添加段落文本单击此处添加段落</a:t>
              </a:r>
              <a:r>
                <a:rPr lang="zh-CN" altLang="en-US" sz="900" dirty="0" smtClean="0">
                  <a:solidFill>
                    <a:schemeClr val="tx1">
                      <a:lumMod val="50000"/>
                      <a:lumOff val="50000"/>
                    </a:schemeClr>
                  </a:solidFill>
                  <a:cs typeface="+mn-ea"/>
                  <a:sym typeface="+mn-lt"/>
                </a:rPr>
                <a:t>文本</a:t>
              </a:r>
              <a:endParaRPr lang="zh-CN" altLang="en-US" sz="900" dirty="0">
                <a:solidFill>
                  <a:schemeClr val="tx1">
                    <a:lumMod val="50000"/>
                    <a:lumOff val="50000"/>
                  </a:schemeClr>
                </a:solidFill>
                <a:cs typeface="+mn-ea"/>
                <a:sym typeface="+mn-lt"/>
              </a:endParaRPr>
            </a:p>
          </p:txBody>
        </p:sp>
        <p:sp>
          <p:nvSpPr>
            <p:cNvPr id="24" name="TextBox 19"/>
            <p:cNvSpPr txBox="1">
              <a:spLocks noChangeArrowheads="1"/>
            </p:cNvSpPr>
            <p:nvPr/>
          </p:nvSpPr>
          <p:spPr bwMode="auto">
            <a:xfrm>
              <a:off x="6278307" y="2195545"/>
              <a:ext cx="1764006" cy="27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200" dirty="0" smtClean="0">
                  <a:solidFill>
                    <a:schemeClr val="tx1">
                      <a:lumMod val="75000"/>
                      <a:lumOff val="25000"/>
                    </a:schemeClr>
                  </a:solidFill>
                  <a:cs typeface="+mn-ea"/>
                  <a:sym typeface="+mn-lt"/>
                </a:rPr>
                <a:t>标题文字</a:t>
              </a:r>
              <a:endParaRPr lang="zh-CN" altLang="zh-CN" sz="1200" dirty="0">
                <a:solidFill>
                  <a:schemeClr val="tx1">
                    <a:lumMod val="75000"/>
                    <a:lumOff val="25000"/>
                  </a:schemeClr>
                </a:solidFill>
                <a:cs typeface="+mn-ea"/>
                <a:sym typeface="+mn-lt"/>
              </a:endParaRPr>
            </a:p>
          </p:txBody>
        </p:sp>
      </p:grpSp>
      <p:grpSp>
        <p:nvGrpSpPr>
          <p:cNvPr id="25" name="组合 24"/>
          <p:cNvGrpSpPr/>
          <p:nvPr/>
        </p:nvGrpSpPr>
        <p:grpSpPr>
          <a:xfrm>
            <a:off x="1380677" y="2820157"/>
            <a:ext cx="728363" cy="728363"/>
            <a:chOff x="1302940" y="2971177"/>
            <a:chExt cx="728363" cy="728363"/>
          </a:xfrm>
        </p:grpSpPr>
        <p:sp>
          <p:nvSpPr>
            <p:cNvPr id="26" name="椭圆 25"/>
            <p:cNvSpPr/>
            <p:nvPr/>
          </p:nvSpPr>
          <p:spPr>
            <a:xfrm>
              <a:off x="1302940" y="2971177"/>
              <a:ext cx="728363" cy="7283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27" name="TextBox 19"/>
            <p:cNvSpPr txBox="1">
              <a:spLocks noChangeArrowheads="1"/>
            </p:cNvSpPr>
            <p:nvPr/>
          </p:nvSpPr>
          <p:spPr bwMode="auto">
            <a:xfrm>
              <a:off x="1371764" y="3115228"/>
              <a:ext cx="566214"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dirty="0" smtClean="0">
                  <a:solidFill>
                    <a:schemeClr val="bg1"/>
                  </a:solidFill>
                  <a:cs typeface="+mn-ea"/>
                  <a:sym typeface="+mn-lt"/>
                </a:rPr>
                <a:t>01</a:t>
              </a:r>
            </a:p>
          </p:txBody>
        </p:sp>
      </p:grpSp>
      <p:grpSp>
        <p:nvGrpSpPr>
          <p:cNvPr id="28" name="组合 27"/>
          <p:cNvGrpSpPr/>
          <p:nvPr/>
        </p:nvGrpSpPr>
        <p:grpSpPr>
          <a:xfrm>
            <a:off x="3665058" y="2820156"/>
            <a:ext cx="728363" cy="728363"/>
            <a:chOff x="3587321" y="2971176"/>
            <a:chExt cx="728363" cy="728363"/>
          </a:xfrm>
        </p:grpSpPr>
        <p:sp>
          <p:nvSpPr>
            <p:cNvPr id="29" name="椭圆 28"/>
            <p:cNvSpPr/>
            <p:nvPr/>
          </p:nvSpPr>
          <p:spPr>
            <a:xfrm>
              <a:off x="3587321" y="2971176"/>
              <a:ext cx="728363" cy="7283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30" name="TextBox 19"/>
            <p:cNvSpPr txBox="1">
              <a:spLocks noChangeArrowheads="1"/>
            </p:cNvSpPr>
            <p:nvPr/>
          </p:nvSpPr>
          <p:spPr bwMode="auto">
            <a:xfrm>
              <a:off x="3635896" y="3115228"/>
              <a:ext cx="566214"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dirty="0" smtClean="0">
                  <a:solidFill>
                    <a:schemeClr val="bg1"/>
                  </a:solidFill>
                  <a:cs typeface="+mn-ea"/>
                  <a:sym typeface="+mn-lt"/>
                </a:rPr>
                <a:t>03</a:t>
              </a:r>
            </a:p>
          </p:txBody>
        </p:sp>
      </p:grpSp>
      <p:grpSp>
        <p:nvGrpSpPr>
          <p:cNvPr id="31" name="组合 30"/>
          <p:cNvGrpSpPr/>
          <p:nvPr/>
        </p:nvGrpSpPr>
        <p:grpSpPr>
          <a:xfrm>
            <a:off x="5976261" y="2820156"/>
            <a:ext cx="728363" cy="728363"/>
            <a:chOff x="5898524" y="2971176"/>
            <a:chExt cx="728363" cy="728363"/>
          </a:xfrm>
          <a:solidFill>
            <a:schemeClr val="accent1"/>
          </a:solidFill>
        </p:grpSpPr>
        <p:sp>
          <p:nvSpPr>
            <p:cNvPr id="32" name="椭圆 31"/>
            <p:cNvSpPr/>
            <p:nvPr/>
          </p:nvSpPr>
          <p:spPr>
            <a:xfrm>
              <a:off x="5898524" y="2971176"/>
              <a:ext cx="728363" cy="7283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33" name="TextBox 19"/>
            <p:cNvSpPr txBox="1">
              <a:spLocks noChangeArrowheads="1"/>
            </p:cNvSpPr>
            <p:nvPr/>
          </p:nvSpPr>
          <p:spPr bwMode="auto">
            <a:xfrm>
              <a:off x="5979598" y="3115228"/>
              <a:ext cx="566214" cy="371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dirty="0" smtClean="0">
                  <a:solidFill>
                    <a:schemeClr val="bg1"/>
                  </a:solidFill>
                  <a:cs typeface="+mn-ea"/>
                  <a:sym typeface="+mn-lt"/>
                </a:rPr>
                <a:t>05</a:t>
              </a:r>
            </a:p>
          </p:txBody>
        </p:sp>
      </p:grpSp>
      <p:grpSp>
        <p:nvGrpSpPr>
          <p:cNvPr id="34" name="组合 33"/>
          <p:cNvGrpSpPr/>
          <p:nvPr/>
        </p:nvGrpSpPr>
        <p:grpSpPr>
          <a:xfrm>
            <a:off x="2523268" y="1678368"/>
            <a:ext cx="728363" cy="728363"/>
            <a:chOff x="2445531" y="1829388"/>
            <a:chExt cx="728363" cy="728363"/>
          </a:xfrm>
        </p:grpSpPr>
        <p:sp>
          <p:nvSpPr>
            <p:cNvPr id="35" name="椭圆 34"/>
            <p:cNvSpPr/>
            <p:nvPr/>
          </p:nvSpPr>
          <p:spPr>
            <a:xfrm>
              <a:off x="2445531" y="1829388"/>
              <a:ext cx="728363" cy="728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36" name="TextBox 19"/>
            <p:cNvSpPr txBox="1">
              <a:spLocks noChangeArrowheads="1"/>
            </p:cNvSpPr>
            <p:nvPr/>
          </p:nvSpPr>
          <p:spPr bwMode="auto">
            <a:xfrm>
              <a:off x="2527495" y="1980240"/>
              <a:ext cx="566214"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dirty="0" smtClean="0">
                  <a:solidFill>
                    <a:schemeClr val="bg1"/>
                  </a:solidFill>
                  <a:cs typeface="+mn-ea"/>
                  <a:sym typeface="+mn-lt"/>
                </a:rPr>
                <a:t>02</a:t>
              </a:r>
            </a:p>
          </p:txBody>
        </p:sp>
      </p:grpSp>
      <p:grpSp>
        <p:nvGrpSpPr>
          <p:cNvPr id="37" name="组合 36"/>
          <p:cNvGrpSpPr/>
          <p:nvPr/>
        </p:nvGrpSpPr>
        <p:grpSpPr>
          <a:xfrm>
            <a:off x="4806847" y="1678368"/>
            <a:ext cx="728363" cy="728363"/>
            <a:chOff x="4729110" y="1829388"/>
            <a:chExt cx="728363" cy="728363"/>
          </a:xfrm>
        </p:grpSpPr>
        <p:sp>
          <p:nvSpPr>
            <p:cNvPr id="38" name="椭圆 37"/>
            <p:cNvSpPr/>
            <p:nvPr/>
          </p:nvSpPr>
          <p:spPr>
            <a:xfrm>
              <a:off x="4729110" y="1829388"/>
              <a:ext cx="728363" cy="728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39" name="TextBox 19"/>
            <p:cNvSpPr txBox="1">
              <a:spLocks noChangeArrowheads="1"/>
            </p:cNvSpPr>
            <p:nvPr/>
          </p:nvSpPr>
          <p:spPr bwMode="auto">
            <a:xfrm>
              <a:off x="4833688" y="1980240"/>
              <a:ext cx="566214"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dirty="0" smtClean="0">
                  <a:solidFill>
                    <a:schemeClr val="bg1"/>
                  </a:solidFill>
                  <a:cs typeface="+mn-ea"/>
                  <a:sym typeface="+mn-lt"/>
                </a:rPr>
                <a:t>04</a:t>
              </a:r>
            </a:p>
          </p:txBody>
        </p:sp>
      </p:grpSp>
      <p:grpSp>
        <p:nvGrpSpPr>
          <p:cNvPr id="40" name="组合 39"/>
          <p:cNvGrpSpPr/>
          <p:nvPr/>
        </p:nvGrpSpPr>
        <p:grpSpPr>
          <a:xfrm>
            <a:off x="7118050" y="1678368"/>
            <a:ext cx="728363" cy="728363"/>
            <a:chOff x="7040313" y="1829388"/>
            <a:chExt cx="728363" cy="728363"/>
          </a:xfrm>
          <a:solidFill>
            <a:schemeClr val="accent2"/>
          </a:solidFill>
        </p:grpSpPr>
        <p:sp>
          <p:nvSpPr>
            <p:cNvPr id="41" name="椭圆 40"/>
            <p:cNvSpPr/>
            <p:nvPr/>
          </p:nvSpPr>
          <p:spPr>
            <a:xfrm>
              <a:off x="7040313" y="1829388"/>
              <a:ext cx="728363" cy="7283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sym typeface="+mn-lt"/>
              </a:endParaRPr>
            </a:p>
          </p:txBody>
        </p:sp>
        <p:sp>
          <p:nvSpPr>
            <p:cNvPr id="42" name="TextBox 19"/>
            <p:cNvSpPr txBox="1">
              <a:spLocks noChangeArrowheads="1"/>
            </p:cNvSpPr>
            <p:nvPr/>
          </p:nvSpPr>
          <p:spPr bwMode="auto">
            <a:xfrm>
              <a:off x="7143469" y="1980240"/>
              <a:ext cx="566214" cy="3712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dirty="0" smtClean="0">
                  <a:solidFill>
                    <a:schemeClr val="bg1"/>
                  </a:solidFill>
                  <a:cs typeface="+mn-ea"/>
                  <a:sym typeface="+mn-lt"/>
                </a:rPr>
                <a:t>06</a:t>
              </a:r>
            </a:p>
          </p:txBody>
        </p:sp>
      </p:grpSp>
      <p:grpSp>
        <p:nvGrpSpPr>
          <p:cNvPr id="48" name="组合 47"/>
          <p:cNvGrpSpPr/>
          <p:nvPr/>
        </p:nvGrpSpPr>
        <p:grpSpPr>
          <a:xfrm>
            <a:off x="280052" y="242680"/>
            <a:ext cx="2792680" cy="338554"/>
            <a:chOff x="568442" y="319364"/>
            <a:chExt cx="3723575" cy="451406"/>
          </a:xfrm>
        </p:grpSpPr>
        <p:sp>
          <p:nvSpPr>
            <p:cNvPr id="4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50" name="等腰三角形 49"/>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1"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58"/>
          <p:cNvSpPr>
            <a:spLocks noChangeArrowheads="1"/>
          </p:cNvSpPr>
          <p:nvPr/>
        </p:nvSpPr>
        <p:spPr bwMode="auto">
          <a:xfrm>
            <a:off x="855663" y="2558946"/>
            <a:ext cx="3860800" cy="546269"/>
          </a:xfrm>
          <a:prstGeom prst="homePlate">
            <a:avLst>
              <a:gd name="adj" fmla="val 43957"/>
            </a:avLst>
          </a:prstGeom>
          <a:solidFill>
            <a:schemeClr val="accent1"/>
          </a:solidFill>
          <a:ln w="9525">
            <a:noFill/>
            <a:miter lim="800000"/>
          </a:ln>
        </p:spPr>
        <p:txBody>
          <a:bodyPr wrap="none" anchor="ctr"/>
          <a:lstStyle/>
          <a:p>
            <a:endParaRPr lang="zh-CN" altLang="en-US">
              <a:cs typeface="+mn-ea"/>
              <a:sym typeface="+mn-lt"/>
            </a:endParaRPr>
          </a:p>
        </p:txBody>
      </p:sp>
      <p:sp>
        <p:nvSpPr>
          <p:cNvPr id="9" name="Text Box 59"/>
          <p:cNvSpPr txBox="1">
            <a:spLocks noChangeArrowheads="1"/>
          </p:cNvSpPr>
          <p:nvPr/>
        </p:nvSpPr>
        <p:spPr bwMode="auto">
          <a:xfrm>
            <a:off x="1979712" y="2674869"/>
            <a:ext cx="1723549" cy="276999"/>
          </a:xfrm>
          <a:prstGeom prst="rect">
            <a:avLst/>
          </a:prstGeom>
          <a:noFill/>
          <a:ln w="9525">
            <a:noFill/>
            <a:miter lim="800000"/>
          </a:ln>
        </p:spPr>
        <p:txBody>
          <a:bodyPr wrap="none">
            <a:spAutoFit/>
          </a:bodyPr>
          <a:lstStyle/>
          <a:p>
            <a:r>
              <a:rPr lang="zh-CN" altLang="en-US" sz="1200" dirty="0">
                <a:solidFill>
                  <a:schemeClr val="bg1"/>
                </a:solidFill>
                <a:cs typeface="+mn-ea"/>
                <a:sym typeface="+mn-lt"/>
              </a:rPr>
              <a:t>单击此处输入标题文字</a:t>
            </a:r>
          </a:p>
        </p:txBody>
      </p:sp>
      <p:sp>
        <p:nvSpPr>
          <p:cNvPr id="10" name="Oval 60"/>
          <p:cNvSpPr>
            <a:spLocks noChangeArrowheads="1"/>
          </p:cNvSpPr>
          <p:nvPr/>
        </p:nvSpPr>
        <p:spPr bwMode="auto">
          <a:xfrm>
            <a:off x="5003801" y="2155597"/>
            <a:ext cx="1382713" cy="1384727"/>
          </a:xfrm>
          <a:prstGeom prst="ellipse">
            <a:avLst/>
          </a:prstGeom>
          <a:solidFill>
            <a:schemeClr val="accent1"/>
          </a:solidFill>
          <a:ln w="9525">
            <a:noFill/>
            <a:round/>
          </a:ln>
        </p:spPr>
        <p:txBody>
          <a:bodyPr wrap="none" anchor="ctr"/>
          <a:lstStyle/>
          <a:p>
            <a:endParaRPr lang="zh-CN" altLang="en-US" sz="1200">
              <a:cs typeface="+mn-ea"/>
              <a:sym typeface="+mn-lt"/>
            </a:endParaRPr>
          </a:p>
        </p:txBody>
      </p:sp>
      <p:sp>
        <p:nvSpPr>
          <p:cNvPr id="11" name="Text Box 64"/>
          <p:cNvSpPr txBox="1">
            <a:spLocks noChangeArrowheads="1"/>
          </p:cNvSpPr>
          <p:nvPr/>
        </p:nvSpPr>
        <p:spPr bwMode="auto">
          <a:xfrm>
            <a:off x="5400092" y="2579191"/>
            <a:ext cx="492443" cy="461665"/>
          </a:xfrm>
          <a:prstGeom prst="rect">
            <a:avLst/>
          </a:prstGeom>
          <a:noFill/>
          <a:ln w="9525">
            <a:noFill/>
            <a:miter lim="800000"/>
          </a:ln>
        </p:spPr>
        <p:txBody>
          <a:bodyPr wrap="none">
            <a:spAutoFit/>
          </a:bodyPr>
          <a:lstStyle/>
          <a:p>
            <a:pPr algn="ctr"/>
            <a:r>
              <a:rPr lang="zh-CN" altLang="en-US" sz="1200" dirty="0">
                <a:solidFill>
                  <a:schemeClr val="bg1"/>
                </a:solidFill>
                <a:cs typeface="+mn-ea"/>
                <a:sym typeface="+mn-lt"/>
              </a:rPr>
              <a:t>填加</a:t>
            </a:r>
            <a:endParaRPr lang="en-US" altLang="zh-CN" sz="1200" dirty="0">
              <a:solidFill>
                <a:schemeClr val="bg1"/>
              </a:solidFill>
              <a:cs typeface="+mn-ea"/>
              <a:sym typeface="+mn-lt"/>
            </a:endParaRPr>
          </a:p>
          <a:p>
            <a:pPr algn="ctr"/>
            <a:r>
              <a:rPr lang="zh-CN" altLang="en-US" sz="1200" dirty="0">
                <a:solidFill>
                  <a:schemeClr val="bg1"/>
                </a:solidFill>
                <a:cs typeface="+mn-ea"/>
                <a:sym typeface="+mn-lt"/>
              </a:rPr>
              <a:t>标题</a:t>
            </a:r>
            <a:endParaRPr lang="en-US" altLang="ko-KR" sz="1200" dirty="0">
              <a:solidFill>
                <a:schemeClr val="bg1"/>
              </a:solidFill>
              <a:cs typeface="+mn-ea"/>
              <a:sym typeface="+mn-lt"/>
            </a:endParaRPr>
          </a:p>
        </p:txBody>
      </p:sp>
      <p:grpSp>
        <p:nvGrpSpPr>
          <p:cNvPr id="2" name="组合 11"/>
          <p:cNvGrpSpPr/>
          <p:nvPr/>
        </p:nvGrpSpPr>
        <p:grpSpPr bwMode="auto">
          <a:xfrm>
            <a:off x="1085850" y="1204392"/>
            <a:ext cx="3398838" cy="1210048"/>
            <a:chOff x="1085875" y="1231368"/>
            <a:chExt cx="3399093" cy="1210514"/>
          </a:xfrm>
        </p:grpSpPr>
        <p:sp>
          <p:nvSpPr>
            <p:cNvPr id="71699" name="AutoShape 71"/>
            <p:cNvSpPr>
              <a:spLocks noChangeArrowheads="1"/>
            </p:cNvSpPr>
            <p:nvPr/>
          </p:nvSpPr>
          <p:spPr bwMode="auto">
            <a:xfrm>
              <a:off x="1085875" y="1231368"/>
              <a:ext cx="3399093" cy="1210514"/>
            </a:xfrm>
            <a:prstGeom prst="roundRect">
              <a:avLst>
                <a:gd name="adj" fmla="val 5528"/>
              </a:avLst>
            </a:prstGeom>
            <a:solidFill>
              <a:schemeClr val="tx1">
                <a:alpha val="10196"/>
              </a:schemeClr>
            </a:solidFill>
            <a:ln w="19050" cap="rnd" algn="ctr">
              <a:solidFill>
                <a:srgbClr val="9E9E9E"/>
              </a:solidFill>
              <a:prstDash val="sysDot"/>
              <a:round/>
            </a:ln>
          </p:spPr>
          <p:txBody>
            <a:bodyPr wrap="none" anchor="ctr"/>
            <a:lstStyle/>
            <a:p>
              <a:pPr algn="ctr"/>
              <a:endParaRPr lang="zh-CN" altLang="en-US" sz="900">
                <a:solidFill>
                  <a:schemeClr val="tx1">
                    <a:lumMod val="50000"/>
                    <a:lumOff val="50000"/>
                  </a:schemeClr>
                </a:solidFill>
                <a:cs typeface="+mn-ea"/>
                <a:sym typeface="+mn-lt"/>
              </a:endParaRPr>
            </a:p>
          </p:txBody>
        </p:sp>
        <p:sp>
          <p:nvSpPr>
            <p:cNvPr id="14" name="Text Box 72"/>
            <p:cNvSpPr txBox="1">
              <a:spLocks noChangeArrowheads="1"/>
            </p:cNvSpPr>
            <p:nvPr/>
          </p:nvSpPr>
          <p:spPr bwMode="auto">
            <a:xfrm>
              <a:off x="1116040" y="1325095"/>
              <a:ext cx="3254619" cy="831317"/>
            </a:xfrm>
            <a:prstGeom prst="rect">
              <a:avLst/>
            </a:prstGeom>
            <a:noFill/>
            <a:ln>
              <a:noFill/>
            </a:ln>
            <a:effectLst/>
          </p:spPr>
          <p:txBody>
            <a:bodyPr>
              <a:spAutoFit/>
            </a:bodyPr>
            <a:lstStyle/>
            <a:p>
              <a:pPr algn="r">
                <a:spcBef>
                  <a:spcPts val="0"/>
                </a:spcBef>
                <a:spcAft>
                  <a:spcPts val="0"/>
                </a:spcAft>
                <a:defRPr/>
              </a:pPr>
              <a:endParaRPr lang="en-US" altLang="zh-CN" sz="900" spc="50" dirty="0">
                <a:ln w="11430"/>
                <a:solidFill>
                  <a:schemeClr val="tx1">
                    <a:lumMod val="50000"/>
                    <a:lumOff val="50000"/>
                  </a:schemeClr>
                </a:solidFill>
                <a:cs typeface="+mn-ea"/>
                <a:sym typeface="+mn-lt"/>
              </a:endParaRPr>
            </a:p>
            <a:p>
              <a:pPr algn="r">
                <a:spcBef>
                  <a:spcPts val="0"/>
                </a:spcBef>
                <a:spcAft>
                  <a:spcPts val="0"/>
                </a:spcAft>
                <a:defRPr/>
              </a:pPr>
              <a:r>
                <a:rPr lang="zh-CN" altLang="en-US" sz="1200" spc="50" dirty="0">
                  <a:ln w="11430"/>
                  <a:solidFill>
                    <a:schemeClr val="tx1">
                      <a:lumMod val="75000"/>
                      <a:lumOff val="25000"/>
                    </a:schemeClr>
                  </a:solidFill>
                  <a:cs typeface="+mn-ea"/>
                  <a:sym typeface="+mn-lt"/>
                </a:rPr>
                <a:t>单击添加标题</a:t>
              </a:r>
              <a:endParaRPr lang="en-US" altLang="zh-CN" sz="1200" spc="50" dirty="0">
                <a:ln w="11430"/>
                <a:solidFill>
                  <a:schemeClr val="tx1">
                    <a:lumMod val="75000"/>
                    <a:lumOff val="25000"/>
                  </a:schemeClr>
                </a:solidFill>
                <a:cs typeface="+mn-ea"/>
                <a:sym typeface="+mn-lt"/>
              </a:endParaRPr>
            </a:p>
            <a:p>
              <a:pPr algn="r">
                <a:spcBef>
                  <a:spcPts val="0"/>
                </a:spcBef>
                <a:spcAft>
                  <a:spcPts val="0"/>
                </a:spcAft>
                <a:defRPr/>
              </a:pPr>
              <a:endParaRPr lang="en-US" altLang="zh-CN" sz="900" spc="50" dirty="0">
                <a:ln w="11430"/>
                <a:solidFill>
                  <a:schemeClr val="tx1">
                    <a:lumMod val="50000"/>
                    <a:lumOff val="50000"/>
                  </a:schemeClr>
                </a:solidFill>
                <a:cs typeface="+mn-ea"/>
                <a:sym typeface="+mn-lt"/>
              </a:endParaRPr>
            </a:p>
            <a:p>
              <a:pPr algn="r">
                <a:spcBef>
                  <a:spcPts val="0"/>
                </a:spcBef>
                <a:spcAft>
                  <a:spcPts val="0"/>
                </a:spcAft>
                <a:defRPr/>
              </a:pPr>
              <a:r>
                <a:rPr lang="zh-CN" altLang="en-US" sz="900" spc="50" dirty="0">
                  <a:ln w="11430"/>
                  <a:solidFill>
                    <a:schemeClr val="tx1">
                      <a:lumMod val="50000"/>
                      <a:lumOff val="50000"/>
                    </a:schemeClr>
                  </a:solidFill>
                  <a:cs typeface="+mn-ea"/>
                  <a:sym typeface="+mn-lt"/>
                </a:rPr>
                <a:t>点击添加文本</a:t>
              </a:r>
              <a:endParaRPr lang="en-US" altLang="ko-KR" sz="900" dirty="0">
                <a:solidFill>
                  <a:schemeClr val="tx1">
                    <a:lumMod val="50000"/>
                    <a:lumOff val="50000"/>
                  </a:schemeClr>
                </a:solidFill>
                <a:cs typeface="+mn-ea"/>
                <a:sym typeface="+mn-lt"/>
              </a:endParaRPr>
            </a:p>
            <a:p>
              <a:pPr algn="r">
                <a:spcBef>
                  <a:spcPts val="0"/>
                </a:spcBef>
                <a:spcAft>
                  <a:spcPts val="0"/>
                </a:spcAft>
                <a:defRPr/>
              </a:pPr>
              <a:endParaRPr lang="en-US" altLang="ko-KR" sz="900" dirty="0">
                <a:solidFill>
                  <a:schemeClr val="tx1">
                    <a:lumMod val="50000"/>
                    <a:lumOff val="50000"/>
                  </a:schemeClr>
                </a:solidFill>
                <a:cs typeface="+mn-ea"/>
                <a:sym typeface="+mn-lt"/>
              </a:endParaRPr>
            </a:p>
          </p:txBody>
        </p:sp>
      </p:grpSp>
      <p:sp>
        <p:nvSpPr>
          <p:cNvPr id="15" name="Arc 75"/>
          <p:cNvSpPr/>
          <p:nvPr/>
        </p:nvSpPr>
        <p:spPr bwMode="auto">
          <a:xfrm>
            <a:off x="5680075" y="1637912"/>
            <a:ext cx="1239838" cy="2418509"/>
          </a:xfrm>
          <a:custGeom>
            <a:avLst/>
            <a:gdLst>
              <a:gd name="T0" fmla="*/ 0 w 21600"/>
              <a:gd name="T1" fmla="*/ 0 h 43200"/>
              <a:gd name="T2" fmla="*/ 5854 w 21600"/>
              <a:gd name="T3" fmla="*/ 2418488 h 43200"/>
              <a:gd name="T4" fmla="*/ 0 w 21600"/>
              <a:gd name="T5" fmla="*/ 1209244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489"/>
                  <a:pt x="11991" y="43143"/>
                  <a:pt x="101" y="43199"/>
                </a:cubicBezTo>
              </a:path>
              <a:path w="21600" h="43200" stroke="0" extrusionOk="0">
                <a:moveTo>
                  <a:pt x="-1" y="0"/>
                </a:moveTo>
                <a:cubicBezTo>
                  <a:pt x="11929" y="0"/>
                  <a:pt x="21600" y="9670"/>
                  <a:pt x="21600" y="21600"/>
                </a:cubicBezTo>
                <a:cubicBezTo>
                  <a:pt x="21600" y="33489"/>
                  <a:pt x="11991" y="43143"/>
                  <a:pt x="101" y="43199"/>
                </a:cubicBezTo>
                <a:lnTo>
                  <a:pt x="0" y="21600"/>
                </a:lnTo>
                <a:close/>
              </a:path>
            </a:pathLst>
          </a:custGeom>
          <a:noFill/>
          <a:ln w="25400" cap="rnd">
            <a:solidFill>
              <a:srgbClr val="9E9E9E"/>
            </a:solidFill>
            <a:prstDash val="sysDot"/>
            <a:round/>
          </a:ln>
        </p:spPr>
        <p:txBody>
          <a:bodyPr wrap="none" anchor="ctr"/>
          <a:lstStyle/>
          <a:p>
            <a:endParaRPr lang="zh-CN" altLang="en-US">
              <a:cs typeface="+mn-ea"/>
              <a:sym typeface="+mn-lt"/>
            </a:endParaRPr>
          </a:p>
        </p:txBody>
      </p:sp>
      <p:grpSp>
        <p:nvGrpSpPr>
          <p:cNvPr id="3" name="组合 15"/>
          <p:cNvGrpSpPr/>
          <p:nvPr/>
        </p:nvGrpSpPr>
        <p:grpSpPr>
          <a:xfrm>
            <a:off x="5641470" y="1340736"/>
            <a:ext cx="1525527" cy="546361"/>
            <a:chOff x="5641469" y="1367721"/>
            <a:chExt cx="1525527" cy="546192"/>
          </a:xfrm>
          <a:solidFill>
            <a:schemeClr val="accent2"/>
          </a:solidFill>
        </p:grpSpPr>
        <p:sp>
          <p:nvSpPr>
            <p:cNvPr id="17" name="AutoShape 65"/>
            <p:cNvSpPr>
              <a:spLocks noChangeArrowheads="1"/>
            </p:cNvSpPr>
            <p:nvPr/>
          </p:nvSpPr>
          <p:spPr bwMode="auto">
            <a:xfrm rot="10800000">
              <a:off x="5641469" y="1367721"/>
              <a:ext cx="1525527" cy="546192"/>
            </a:xfrm>
            <a:prstGeom prst="homePlate">
              <a:avLst>
                <a:gd name="adj" fmla="val 43731"/>
              </a:avLst>
            </a:prstGeom>
            <a:grpFill/>
            <a:ln>
              <a:noFill/>
            </a:ln>
            <a:effectLst/>
          </p:spPr>
          <p:txBody>
            <a:bodyPr wrap="none" anchor="ctr"/>
            <a:lstStyle/>
            <a:p>
              <a:pPr>
                <a:spcBef>
                  <a:spcPts val="0"/>
                </a:spcBef>
                <a:spcAft>
                  <a:spcPts val="0"/>
                </a:spcAft>
                <a:defRPr/>
              </a:pPr>
              <a:endParaRPr lang="zh-CN" altLang="en-US" sz="1200">
                <a:solidFill>
                  <a:srgbClr val="000000"/>
                </a:solidFill>
                <a:cs typeface="+mn-ea"/>
                <a:sym typeface="+mn-lt"/>
              </a:endParaRPr>
            </a:p>
          </p:txBody>
        </p:sp>
        <p:sp>
          <p:nvSpPr>
            <p:cNvPr id="18" name="Text Box 66"/>
            <p:cNvSpPr txBox="1">
              <a:spLocks noChangeArrowheads="1"/>
            </p:cNvSpPr>
            <p:nvPr/>
          </p:nvSpPr>
          <p:spPr bwMode="auto">
            <a:xfrm>
              <a:off x="6120168" y="1498071"/>
              <a:ext cx="800219" cy="276913"/>
            </a:xfrm>
            <a:prstGeom prst="rect">
              <a:avLst/>
            </a:prstGeom>
            <a:grpFill/>
            <a:ln>
              <a:noFill/>
            </a:ln>
            <a:effectLst/>
          </p:spPr>
          <p:txBody>
            <a:bodyPr wrap="none">
              <a:spAutoFit/>
            </a:bodyPr>
            <a:lstStyle/>
            <a:p>
              <a:pPr algn="ctr">
                <a:spcBef>
                  <a:spcPts val="0"/>
                </a:spcBef>
                <a:spcAft>
                  <a:spcPts val="0"/>
                </a:spcAft>
                <a:defRPr/>
              </a:pPr>
              <a:r>
                <a:rPr lang="zh-CN" altLang="en-US" sz="1200" dirty="0">
                  <a:solidFill>
                    <a:schemeClr val="bg1"/>
                  </a:solidFill>
                  <a:cs typeface="+mn-ea"/>
                  <a:sym typeface="+mn-lt"/>
                </a:rPr>
                <a:t>填加文字</a:t>
              </a:r>
              <a:endParaRPr lang="en-US" altLang="ko-KR" sz="1200" dirty="0">
                <a:solidFill>
                  <a:schemeClr val="bg1"/>
                </a:solidFill>
                <a:cs typeface="+mn-ea"/>
                <a:sym typeface="+mn-lt"/>
              </a:endParaRPr>
            </a:p>
          </p:txBody>
        </p:sp>
      </p:grpSp>
      <p:grpSp>
        <p:nvGrpSpPr>
          <p:cNvPr id="4" name="组合 18"/>
          <p:cNvGrpSpPr/>
          <p:nvPr/>
        </p:nvGrpSpPr>
        <p:grpSpPr bwMode="auto">
          <a:xfrm>
            <a:off x="1085850" y="3278306"/>
            <a:ext cx="3398838" cy="1211636"/>
            <a:chOff x="1085875" y="1231368"/>
            <a:chExt cx="3399093" cy="1210514"/>
          </a:xfrm>
        </p:grpSpPr>
        <p:sp>
          <p:nvSpPr>
            <p:cNvPr id="71697" name="AutoShape 71"/>
            <p:cNvSpPr>
              <a:spLocks noChangeArrowheads="1"/>
            </p:cNvSpPr>
            <p:nvPr/>
          </p:nvSpPr>
          <p:spPr bwMode="auto">
            <a:xfrm>
              <a:off x="1085875" y="1231368"/>
              <a:ext cx="3399093" cy="1210514"/>
            </a:xfrm>
            <a:prstGeom prst="roundRect">
              <a:avLst>
                <a:gd name="adj" fmla="val 5528"/>
              </a:avLst>
            </a:prstGeom>
            <a:solidFill>
              <a:schemeClr val="tx1">
                <a:alpha val="10196"/>
              </a:schemeClr>
            </a:solidFill>
            <a:ln w="19050" cap="rnd" algn="ctr">
              <a:solidFill>
                <a:srgbClr val="9E9E9E"/>
              </a:solidFill>
              <a:prstDash val="sysDot"/>
              <a:round/>
            </a:ln>
          </p:spPr>
          <p:txBody>
            <a:bodyPr wrap="none" anchor="ctr"/>
            <a:lstStyle/>
            <a:p>
              <a:pPr algn="ctr"/>
              <a:endParaRPr lang="zh-CN" altLang="en-US" sz="900">
                <a:solidFill>
                  <a:schemeClr val="tx1">
                    <a:lumMod val="50000"/>
                    <a:lumOff val="50000"/>
                  </a:schemeClr>
                </a:solidFill>
                <a:cs typeface="+mn-ea"/>
                <a:sym typeface="+mn-lt"/>
              </a:endParaRPr>
            </a:p>
          </p:txBody>
        </p:sp>
        <p:sp>
          <p:nvSpPr>
            <p:cNvPr id="21" name="Text Box 72"/>
            <p:cNvSpPr txBox="1">
              <a:spLocks noChangeArrowheads="1"/>
            </p:cNvSpPr>
            <p:nvPr/>
          </p:nvSpPr>
          <p:spPr bwMode="auto">
            <a:xfrm>
              <a:off x="1116040" y="1324972"/>
              <a:ext cx="3254619" cy="830227"/>
            </a:xfrm>
            <a:prstGeom prst="rect">
              <a:avLst/>
            </a:prstGeom>
            <a:noFill/>
            <a:ln>
              <a:noFill/>
            </a:ln>
            <a:effectLst/>
          </p:spPr>
          <p:txBody>
            <a:bodyPr>
              <a:spAutoFit/>
            </a:bodyPr>
            <a:lstStyle/>
            <a:p>
              <a:pPr algn="r">
                <a:spcBef>
                  <a:spcPts val="0"/>
                </a:spcBef>
                <a:spcAft>
                  <a:spcPts val="0"/>
                </a:spcAft>
                <a:defRPr/>
              </a:pPr>
              <a:endParaRPr lang="en-US" altLang="zh-CN" sz="900" spc="50" dirty="0">
                <a:ln w="11430"/>
                <a:solidFill>
                  <a:schemeClr val="tx1">
                    <a:lumMod val="50000"/>
                    <a:lumOff val="50000"/>
                  </a:schemeClr>
                </a:solidFill>
                <a:cs typeface="+mn-ea"/>
                <a:sym typeface="+mn-lt"/>
              </a:endParaRPr>
            </a:p>
            <a:p>
              <a:pPr algn="r">
                <a:spcBef>
                  <a:spcPts val="0"/>
                </a:spcBef>
                <a:spcAft>
                  <a:spcPts val="0"/>
                </a:spcAft>
                <a:defRPr/>
              </a:pPr>
              <a:r>
                <a:rPr lang="zh-CN" altLang="en-US" sz="1200" spc="50" dirty="0">
                  <a:ln w="11430"/>
                  <a:solidFill>
                    <a:schemeClr val="tx1">
                      <a:lumMod val="75000"/>
                      <a:lumOff val="25000"/>
                    </a:schemeClr>
                  </a:solidFill>
                  <a:cs typeface="+mn-ea"/>
                  <a:sym typeface="+mn-lt"/>
                </a:rPr>
                <a:t>单击添加标题</a:t>
              </a:r>
              <a:endParaRPr lang="en-US" altLang="zh-CN" sz="1200" spc="50" dirty="0">
                <a:ln w="11430"/>
                <a:solidFill>
                  <a:schemeClr val="tx1">
                    <a:lumMod val="75000"/>
                    <a:lumOff val="25000"/>
                  </a:schemeClr>
                </a:solidFill>
                <a:cs typeface="+mn-ea"/>
                <a:sym typeface="+mn-lt"/>
              </a:endParaRPr>
            </a:p>
            <a:p>
              <a:pPr algn="r">
                <a:spcBef>
                  <a:spcPts val="0"/>
                </a:spcBef>
                <a:spcAft>
                  <a:spcPts val="0"/>
                </a:spcAft>
                <a:defRPr/>
              </a:pPr>
              <a:endParaRPr lang="en-US" altLang="zh-CN" sz="900" spc="50" dirty="0">
                <a:ln w="11430"/>
                <a:solidFill>
                  <a:schemeClr val="tx1">
                    <a:lumMod val="50000"/>
                    <a:lumOff val="50000"/>
                  </a:schemeClr>
                </a:solidFill>
                <a:cs typeface="+mn-ea"/>
                <a:sym typeface="+mn-lt"/>
              </a:endParaRPr>
            </a:p>
            <a:p>
              <a:pPr algn="r">
                <a:spcBef>
                  <a:spcPts val="0"/>
                </a:spcBef>
                <a:spcAft>
                  <a:spcPts val="0"/>
                </a:spcAft>
                <a:defRPr/>
              </a:pPr>
              <a:r>
                <a:rPr lang="zh-CN" altLang="en-US" sz="900" spc="50" dirty="0">
                  <a:ln w="11430"/>
                  <a:solidFill>
                    <a:schemeClr val="tx1">
                      <a:lumMod val="50000"/>
                      <a:lumOff val="50000"/>
                    </a:schemeClr>
                  </a:solidFill>
                  <a:cs typeface="+mn-ea"/>
                  <a:sym typeface="+mn-lt"/>
                </a:rPr>
                <a:t>点击添加文本</a:t>
              </a:r>
              <a:endParaRPr lang="en-US" altLang="ko-KR" sz="900" dirty="0">
                <a:solidFill>
                  <a:schemeClr val="tx1">
                    <a:lumMod val="50000"/>
                    <a:lumOff val="50000"/>
                  </a:schemeClr>
                </a:solidFill>
                <a:cs typeface="+mn-ea"/>
                <a:sym typeface="+mn-lt"/>
              </a:endParaRPr>
            </a:p>
            <a:p>
              <a:pPr algn="r">
                <a:spcBef>
                  <a:spcPts val="0"/>
                </a:spcBef>
                <a:spcAft>
                  <a:spcPts val="0"/>
                </a:spcAft>
                <a:defRPr/>
              </a:pPr>
              <a:endParaRPr lang="en-US" altLang="ko-KR" sz="900" dirty="0">
                <a:solidFill>
                  <a:schemeClr val="tx1">
                    <a:lumMod val="50000"/>
                    <a:lumOff val="50000"/>
                  </a:schemeClr>
                </a:solidFill>
                <a:cs typeface="+mn-ea"/>
                <a:sym typeface="+mn-lt"/>
              </a:endParaRPr>
            </a:p>
          </p:txBody>
        </p:sp>
      </p:grpSp>
      <p:grpSp>
        <p:nvGrpSpPr>
          <p:cNvPr id="5" name="组合 21"/>
          <p:cNvGrpSpPr/>
          <p:nvPr/>
        </p:nvGrpSpPr>
        <p:grpSpPr>
          <a:xfrm>
            <a:off x="6728985" y="2549035"/>
            <a:ext cx="1525527" cy="546361"/>
            <a:chOff x="5641469" y="1367721"/>
            <a:chExt cx="1525527" cy="546192"/>
          </a:xfrm>
          <a:solidFill>
            <a:schemeClr val="accent3"/>
          </a:solidFill>
        </p:grpSpPr>
        <p:sp>
          <p:nvSpPr>
            <p:cNvPr id="23" name="AutoShape 65"/>
            <p:cNvSpPr>
              <a:spLocks noChangeArrowheads="1"/>
            </p:cNvSpPr>
            <p:nvPr/>
          </p:nvSpPr>
          <p:spPr bwMode="auto">
            <a:xfrm rot="10800000">
              <a:off x="5641469" y="1367721"/>
              <a:ext cx="1525527" cy="546192"/>
            </a:xfrm>
            <a:prstGeom prst="homePlate">
              <a:avLst>
                <a:gd name="adj" fmla="val 43731"/>
              </a:avLst>
            </a:prstGeom>
            <a:grpFill/>
            <a:ln>
              <a:noFill/>
            </a:ln>
            <a:effectLst/>
          </p:spPr>
          <p:txBody>
            <a:bodyPr wrap="none" anchor="ctr"/>
            <a:lstStyle/>
            <a:p>
              <a:pPr>
                <a:spcBef>
                  <a:spcPts val="0"/>
                </a:spcBef>
                <a:spcAft>
                  <a:spcPts val="0"/>
                </a:spcAft>
                <a:defRPr/>
              </a:pPr>
              <a:endParaRPr lang="zh-CN" altLang="en-US" sz="1200">
                <a:solidFill>
                  <a:srgbClr val="000000"/>
                </a:solidFill>
                <a:cs typeface="+mn-ea"/>
                <a:sym typeface="+mn-lt"/>
              </a:endParaRPr>
            </a:p>
          </p:txBody>
        </p:sp>
        <p:sp>
          <p:nvSpPr>
            <p:cNvPr id="24" name="Text Box 66"/>
            <p:cNvSpPr txBox="1">
              <a:spLocks noChangeArrowheads="1"/>
            </p:cNvSpPr>
            <p:nvPr/>
          </p:nvSpPr>
          <p:spPr bwMode="auto">
            <a:xfrm>
              <a:off x="6120168" y="1498071"/>
              <a:ext cx="800219" cy="276913"/>
            </a:xfrm>
            <a:prstGeom prst="rect">
              <a:avLst/>
            </a:prstGeom>
            <a:grpFill/>
            <a:ln>
              <a:noFill/>
            </a:ln>
            <a:effectLst/>
          </p:spPr>
          <p:txBody>
            <a:bodyPr wrap="none">
              <a:spAutoFit/>
            </a:bodyPr>
            <a:lstStyle/>
            <a:p>
              <a:pPr algn="ctr">
                <a:spcBef>
                  <a:spcPts val="0"/>
                </a:spcBef>
                <a:spcAft>
                  <a:spcPts val="0"/>
                </a:spcAft>
                <a:defRPr/>
              </a:pPr>
              <a:r>
                <a:rPr lang="zh-CN" altLang="en-US" sz="1200" dirty="0">
                  <a:solidFill>
                    <a:schemeClr val="bg1"/>
                  </a:solidFill>
                  <a:cs typeface="+mn-ea"/>
                  <a:sym typeface="+mn-lt"/>
                </a:rPr>
                <a:t>填加文字</a:t>
              </a:r>
              <a:endParaRPr lang="en-US" altLang="ko-KR" sz="1200" dirty="0">
                <a:solidFill>
                  <a:schemeClr val="bg1"/>
                </a:solidFill>
                <a:cs typeface="+mn-ea"/>
                <a:sym typeface="+mn-lt"/>
              </a:endParaRPr>
            </a:p>
          </p:txBody>
        </p:sp>
      </p:grpSp>
      <p:grpSp>
        <p:nvGrpSpPr>
          <p:cNvPr id="6" name="组合 24"/>
          <p:cNvGrpSpPr/>
          <p:nvPr/>
        </p:nvGrpSpPr>
        <p:grpSpPr>
          <a:xfrm>
            <a:off x="5537341" y="3747761"/>
            <a:ext cx="1525527" cy="546361"/>
            <a:chOff x="5641469" y="1367721"/>
            <a:chExt cx="1525527" cy="546192"/>
          </a:xfrm>
          <a:solidFill>
            <a:schemeClr val="accent4"/>
          </a:solidFill>
        </p:grpSpPr>
        <p:sp>
          <p:nvSpPr>
            <p:cNvPr id="26" name="AutoShape 65"/>
            <p:cNvSpPr>
              <a:spLocks noChangeArrowheads="1"/>
            </p:cNvSpPr>
            <p:nvPr/>
          </p:nvSpPr>
          <p:spPr bwMode="auto">
            <a:xfrm rot="10800000">
              <a:off x="5641469" y="1367721"/>
              <a:ext cx="1525527" cy="546192"/>
            </a:xfrm>
            <a:prstGeom prst="homePlate">
              <a:avLst>
                <a:gd name="adj" fmla="val 43731"/>
              </a:avLst>
            </a:prstGeom>
            <a:grpFill/>
            <a:ln>
              <a:noFill/>
            </a:ln>
            <a:effectLst/>
          </p:spPr>
          <p:txBody>
            <a:bodyPr wrap="none" anchor="ctr"/>
            <a:lstStyle/>
            <a:p>
              <a:pPr>
                <a:spcBef>
                  <a:spcPts val="0"/>
                </a:spcBef>
                <a:spcAft>
                  <a:spcPts val="0"/>
                </a:spcAft>
                <a:defRPr/>
              </a:pPr>
              <a:endParaRPr lang="zh-CN" altLang="en-US" sz="1200">
                <a:solidFill>
                  <a:srgbClr val="000000"/>
                </a:solidFill>
                <a:cs typeface="+mn-ea"/>
                <a:sym typeface="+mn-lt"/>
              </a:endParaRPr>
            </a:p>
          </p:txBody>
        </p:sp>
        <p:sp>
          <p:nvSpPr>
            <p:cNvPr id="27" name="Text Box 66"/>
            <p:cNvSpPr txBox="1">
              <a:spLocks noChangeArrowheads="1"/>
            </p:cNvSpPr>
            <p:nvPr/>
          </p:nvSpPr>
          <p:spPr bwMode="auto">
            <a:xfrm>
              <a:off x="6120168" y="1498071"/>
              <a:ext cx="800219" cy="276913"/>
            </a:xfrm>
            <a:prstGeom prst="rect">
              <a:avLst/>
            </a:prstGeom>
            <a:grpFill/>
            <a:ln>
              <a:noFill/>
            </a:ln>
            <a:effectLst/>
          </p:spPr>
          <p:txBody>
            <a:bodyPr wrap="none">
              <a:spAutoFit/>
            </a:bodyPr>
            <a:lstStyle/>
            <a:p>
              <a:pPr algn="ctr">
                <a:spcBef>
                  <a:spcPts val="0"/>
                </a:spcBef>
                <a:spcAft>
                  <a:spcPts val="0"/>
                </a:spcAft>
                <a:defRPr/>
              </a:pPr>
              <a:r>
                <a:rPr lang="zh-CN" altLang="en-US" sz="1200" dirty="0">
                  <a:solidFill>
                    <a:schemeClr val="bg1"/>
                  </a:solidFill>
                  <a:cs typeface="+mn-ea"/>
                  <a:sym typeface="+mn-lt"/>
                </a:rPr>
                <a:t>填加文字</a:t>
              </a:r>
              <a:endParaRPr lang="en-US" altLang="ko-KR" sz="1200" dirty="0">
                <a:solidFill>
                  <a:schemeClr val="bg1"/>
                </a:solidFill>
                <a:cs typeface="+mn-ea"/>
                <a:sym typeface="+mn-lt"/>
              </a:endParaRPr>
            </a:p>
          </p:txBody>
        </p:sp>
      </p:grpSp>
      <p:grpSp>
        <p:nvGrpSpPr>
          <p:cNvPr id="31" name="组合 30"/>
          <p:cNvGrpSpPr/>
          <p:nvPr/>
        </p:nvGrpSpPr>
        <p:grpSpPr>
          <a:xfrm>
            <a:off x="280052" y="242680"/>
            <a:ext cx="2792680" cy="338554"/>
            <a:chOff x="568442" y="319364"/>
            <a:chExt cx="3723575"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33" name="等腰三角形 32"/>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4"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Bottom)">
                                      <p:cBhvr>
                                        <p:cTn id="12" dur="500"/>
                                        <p:tgtEl>
                                          <p:spTgt spid="1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3" presetClass="entr" presetSubtype="1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500"/>
                            </p:stCondLst>
                            <p:childTnLst>
                              <p:par>
                                <p:cTn id="39" presetID="2" presetClass="entr" presetSubtype="2"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1+#ppt_w/2"/>
                                          </p:val>
                                        </p:tav>
                                        <p:tav tm="100000">
                                          <p:val>
                                            <p:strVal val="#ppt_x"/>
                                          </p:val>
                                        </p:tav>
                                      </p:tavLst>
                                    </p:anim>
                                    <p:anim calcmode="lin" valueType="num">
                                      <p:cBhvr additive="base">
                                        <p:cTn id="42" dur="500" fill="hold"/>
                                        <p:tgtEl>
                                          <p:spTgt spid="3"/>
                                        </p:tgtEl>
                                        <p:attrNameLst>
                                          <p:attrName>ppt_y</p:attrName>
                                        </p:attrNameLst>
                                      </p:cBhvr>
                                      <p:tavLst>
                                        <p:tav tm="0">
                                          <p:val>
                                            <p:strVal val="#ppt_y"/>
                                          </p:val>
                                        </p:tav>
                                        <p:tav tm="100000">
                                          <p:val>
                                            <p:strVal val="#ppt_y"/>
                                          </p:val>
                                        </p:tav>
                                      </p:tavLst>
                                    </p:anim>
                                  </p:childTnLst>
                                </p:cTn>
                              </p:par>
                            </p:childTnLst>
                          </p:cTn>
                        </p:par>
                        <p:par>
                          <p:cTn id="43" fill="hold">
                            <p:stCondLst>
                              <p:cond delay="1000"/>
                            </p:stCondLst>
                            <p:childTnLst>
                              <p:par>
                                <p:cTn id="44" presetID="2" presetClass="entr" presetSubtype="2"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1+#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2"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1+#ppt_w/2"/>
                                          </p:val>
                                        </p:tav>
                                        <p:tav tm="100000">
                                          <p:val>
                                            <p:strVal val="#ppt_x"/>
                                          </p:val>
                                        </p:tav>
                                      </p:tavLst>
                                    </p:anim>
                                    <p:anim calcmode="lin" valueType="num">
                                      <p:cBhvr additive="base">
                                        <p:cTn id="5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形标注 2"/>
          <p:cNvSpPr/>
          <p:nvPr/>
        </p:nvSpPr>
        <p:spPr>
          <a:xfrm rot="16982270" flipH="1">
            <a:off x="5472793" y="1160987"/>
            <a:ext cx="1654686" cy="1949450"/>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1" fmla="*/ 546222 w 1872531"/>
              <a:gd name="connsiteY0-2" fmla="*/ 2025373 h 2025373"/>
              <a:gd name="connsiteX1-3" fmla="*/ 476229 w 1872531"/>
              <a:gd name="connsiteY1-4" fmla="*/ 1684160 h 2025373"/>
              <a:gd name="connsiteX2-5" fmla="*/ 92062 w 1872531"/>
              <a:gd name="connsiteY2-6" fmla="*/ 511305 h 2025373"/>
              <a:gd name="connsiteX3-7" fmla="*/ 1231494 w 1872531"/>
              <a:gd name="connsiteY3-8" fmla="*/ 46086 h 2025373"/>
              <a:gd name="connsiteX4-9" fmla="*/ 1844898 w 1872531"/>
              <a:gd name="connsiteY4-10" fmla="*/ 1116682 h 2025373"/>
              <a:gd name="connsiteX5-11" fmla="*/ 815131 w 1872531"/>
              <a:gd name="connsiteY5-12" fmla="*/ 1792781 h 2025373"/>
              <a:gd name="connsiteX6-13" fmla="*/ 546222 w 1872531"/>
              <a:gd name="connsiteY6-14" fmla="*/ 2025373 h 2025373"/>
              <a:gd name="connsiteX0-15" fmla="*/ 517221 w 1831338"/>
              <a:gd name="connsiteY0-16" fmla="*/ 2220445 h 2220445"/>
              <a:gd name="connsiteX1-17" fmla="*/ 435036 w 1831338"/>
              <a:gd name="connsiteY1-18" fmla="*/ 1684160 h 2220445"/>
              <a:gd name="connsiteX2-19" fmla="*/ 50869 w 1831338"/>
              <a:gd name="connsiteY2-20" fmla="*/ 511305 h 2220445"/>
              <a:gd name="connsiteX3-21" fmla="*/ 1190301 w 1831338"/>
              <a:gd name="connsiteY3-22" fmla="*/ 46086 h 2220445"/>
              <a:gd name="connsiteX4-23" fmla="*/ 1803705 w 1831338"/>
              <a:gd name="connsiteY4-24" fmla="*/ 1116682 h 2220445"/>
              <a:gd name="connsiteX5-25" fmla="*/ 773938 w 1831338"/>
              <a:gd name="connsiteY5-26" fmla="*/ 1792781 h 2220445"/>
              <a:gd name="connsiteX6-27" fmla="*/ 517221 w 1831338"/>
              <a:gd name="connsiteY6-28" fmla="*/ 2220445 h 2220445"/>
              <a:gd name="connsiteX0-29" fmla="*/ 517221 w 1831338"/>
              <a:gd name="connsiteY0-30" fmla="*/ 2220445 h 2220445"/>
              <a:gd name="connsiteX1-31" fmla="*/ 435036 w 1831338"/>
              <a:gd name="connsiteY1-32" fmla="*/ 1684160 h 2220445"/>
              <a:gd name="connsiteX2-33" fmla="*/ 50869 w 1831338"/>
              <a:gd name="connsiteY2-34" fmla="*/ 511305 h 2220445"/>
              <a:gd name="connsiteX3-35" fmla="*/ 1190301 w 1831338"/>
              <a:gd name="connsiteY3-36" fmla="*/ 46086 h 2220445"/>
              <a:gd name="connsiteX4-37" fmla="*/ 1803705 w 1831338"/>
              <a:gd name="connsiteY4-38" fmla="*/ 1116682 h 2220445"/>
              <a:gd name="connsiteX5-39" fmla="*/ 773938 w 1831338"/>
              <a:gd name="connsiteY5-40" fmla="*/ 1792781 h 2220445"/>
              <a:gd name="connsiteX6-41" fmla="*/ 517221 w 1831338"/>
              <a:gd name="connsiteY6-42" fmla="*/ 2220445 h 2220445"/>
              <a:gd name="connsiteX0-43" fmla="*/ 517221 w 1831338"/>
              <a:gd name="connsiteY0-44" fmla="*/ 2220445 h 2220445"/>
              <a:gd name="connsiteX1-45" fmla="*/ 435036 w 1831338"/>
              <a:gd name="connsiteY1-46" fmla="*/ 1684160 h 2220445"/>
              <a:gd name="connsiteX2-47" fmla="*/ 50869 w 1831338"/>
              <a:gd name="connsiteY2-48" fmla="*/ 511305 h 2220445"/>
              <a:gd name="connsiteX3-49" fmla="*/ 1190301 w 1831338"/>
              <a:gd name="connsiteY3-50" fmla="*/ 46086 h 2220445"/>
              <a:gd name="connsiteX4-51" fmla="*/ 1803705 w 1831338"/>
              <a:gd name="connsiteY4-52" fmla="*/ 1116682 h 2220445"/>
              <a:gd name="connsiteX5-53" fmla="*/ 773938 w 1831338"/>
              <a:gd name="connsiteY5-54" fmla="*/ 1792781 h 2220445"/>
              <a:gd name="connsiteX6-55" fmla="*/ 517221 w 1831338"/>
              <a:gd name="connsiteY6-56" fmla="*/ 2220445 h 2220445"/>
              <a:gd name="connsiteX0-57" fmla="*/ 282980 w 1828745"/>
              <a:gd name="connsiteY0-58" fmla="*/ 2159485 h 2159485"/>
              <a:gd name="connsiteX1-59" fmla="*/ 432443 w 1828745"/>
              <a:gd name="connsiteY1-60" fmla="*/ 1684160 h 2159485"/>
              <a:gd name="connsiteX2-61" fmla="*/ 48276 w 1828745"/>
              <a:gd name="connsiteY2-62" fmla="*/ 511305 h 2159485"/>
              <a:gd name="connsiteX3-63" fmla="*/ 1187708 w 1828745"/>
              <a:gd name="connsiteY3-64" fmla="*/ 46086 h 2159485"/>
              <a:gd name="connsiteX4-65" fmla="*/ 1801112 w 1828745"/>
              <a:gd name="connsiteY4-66" fmla="*/ 1116682 h 2159485"/>
              <a:gd name="connsiteX5-67" fmla="*/ 771345 w 1828745"/>
              <a:gd name="connsiteY5-68" fmla="*/ 1792781 h 2159485"/>
              <a:gd name="connsiteX6-69" fmla="*/ 282980 w 1828745"/>
              <a:gd name="connsiteY6-70" fmla="*/ 2159485 h 2159485"/>
              <a:gd name="connsiteX0-71" fmla="*/ 282980 w 1828745"/>
              <a:gd name="connsiteY0-72" fmla="*/ 2159485 h 2159485"/>
              <a:gd name="connsiteX1-73" fmla="*/ 432443 w 1828745"/>
              <a:gd name="connsiteY1-74" fmla="*/ 1684160 h 2159485"/>
              <a:gd name="connsiteX2-75" fmla="*/ 48276 w 1828745"/>
              <a:gd name="connsiteY2-76" fmla="*/ 511305 h 2159485"/>
              <a:gd name="connsiteX3-77" fmla="*/ 1187708 w 1828745"/>
              <a:gd name="connsiteY3-78" fmla="*/ 46086 h 2159485"/>
              <a:gd name="connsiteX4-79" fmla="*/ 1801112 w 1828745"/>
              <a:gd name="connsiteY4-80" fmla="*/ 1116682 h 2159485"/>
              <a:gd name="connsiteX5-81" fmla="*/ 771345 w 1828745"/>
              <a:gd name="connsiteY5-82" fmla="*/ 1792781 h 2159485"/>
              <a:gd name="connsiteX6-83" fmla="*/ 282980 w 1828745"/>
              <a:gd name="connsiteY6-84" fmla="*/ 2159485 h 2159485"/>
              <a:gd name="connsiteX0-85" fmla="*/ 282980 w 1828745"/>
              <a:gd name="connsiteY0-86" fmla="*/ 2159485 h 2159485"/>
              <a:gd name="connsiteX1-87" fmla="*/ 432443 w 1828745"/>
              <a:gd name="connsiteY1-88" fmla="*/ 1684160 h 2159485"/>
              <a:gd name="connsiteX2-89" fmla="*/ 48276 w 1828745"/>
              <a:gd name="connsiteY2-90" fmla="*/ 511305 h 2159485"/>
              <a:gd name="connsiteX3-91" fmla="*/ 1187708 w 1828745"/>
              <a:gd name="connsiteY3-92" fmla="*/ 46086 h 2159485"/>
              <a:gd name="connsiteX4-93" fmla="*/ 1801112 w 1828745"/>
              <a:gd name="connsiteY4-94" fmla="*/ 1116682 h 2159485"/>
              <a:gd name="connsiteX5-95" fmla="*/ 820113 w 1828745"/>
              <a:gd name="connsiteY5-96" fmla="*/ 1865933 h 2159485"/>
              <a:gd name="connsiteX6-97" fmla="*/ 282980 w 1828745"/>
              <a:gd name="connsiteY6-98" fmla="*/ 2159485 h 2159485"/>
              <a:gd name="connsiteX0-99" fmla="*/ 1589 w 1839962"/>
              <a:gd name="connsiteY0-100" fmla="*/ 2257021 h 2257021"/>
              <a:gd name="connsiteX1-101" fmla="*/ 443660 w 1839962"/>
              <a:gd name="connsiteY1-102" fmla="*/ 1684160 h 2257021"/>
              <a:gd name="connsiteX2-103" fmla="*/ 59493 w 1839962"/>
              <a:gd name="connsiteY2-104" fmla="*/ 511305 h 2257021"/>
              <a:gd name="connsiteX3-105" fmla="*/ 1198925 w 1839962"/>
              <a:gd name="connsiteY3-106" fmla="*/ 46086 h 2257021"/>
              <a:gd name="connsiteX4-107" fmla="*/ 1812329 w 1839962"/>
              <a:gd name="connsiteY4-108" fmla="*/ 1116682 h 2257021"/>
              <a:gd name="connsiteX5-109" fmla="*/ 831330 w 1839962"/>
              <a:gd name="connsiteY5-110" fmla="*/ 1865933 h 2257021"/>
              <a:gd name="connsiteX6-111" fmla="*/ 1589 w 1839962"/>
              <a:gd name="connsiteY6-112" fmla="*/ 2257021 h 2257021"/>
              <a:gd name="connsiteX0-113" fmla="*/ 1673 w 1840046"/>
              <a:gd name="connsiteY0-114" fmla="*/ 2244950 h 2244950"/>
              <a:gd name="connsiteX1-115" fmla="*/ 419360 w 1840046"/>
              <a:gd name="connsiteY1-116" fmla="*/ 1659897 h 2244950"/>
              <a:gd name="connsiteX2-117" fmla="*/ 59577 w 1840046"/>
              <a:gd name="connsiteY2-118" fmla="*/ 499234 h 2244950"/>
              <a:gd name="connsiteX3-119" fmla="*/ 1199009 w 1840046"/>
              <a:gd name="connsiteY3-120" fmla="*/ 34015 h 2244950"/>
              <a:gd name="connsiteX4-121" fmla="*/ 1812413 w 1840046"/>
              <a:gd name="connsiteY4-122" fmla="*/ 1104611 h 2244950"/>
              <a:gd name="connsiteX5-123" fmla="*/ 831414 w 1840046"/>
              <a:gd name="connsiteY5-124" fmla="*/ 1853862 h 2244950"/>
              <a:gd name="connsiteX6-125" fmla="*/ 1673 w 1840046"/>
              <a:gd name="connsiteY6-126" fmla="*/ 2244950 h 2244950"/>
              <a:gd name="connsiteX0-127" fmla="*/ 1012 w 1839385"/>
              <a:gd name="connsiteY0-128" fmla="*/ 2244950 h 2244950"/>
              <a:gd name="connsiteX1-129" fmla="*/ 418699 w 1839385"/>
              <a:gd name="connsiteY1-130" fmla="*/ 1659897 h 2244950"/>
              <a:gd name="connsiteX2-131" fmla="*/ 58916 w 1839385"/>
              <a:gd name="connsiteY2-132" fmla="*/ 499234 h 2244950"/>
              <a:gd name="connsiteX3-133" fmla="*/ 1198348 w 1839385"/>
              <a:gd name="connsiteY3-134" fmla="*/ 34015 h 2244950"/>
              <a:gd name="connsiteX4-135" fmla="*/ 1811752 w 1839385"/>
              <a:gd name="connsiteY4-136" fmla="*/ 1104611 h 2244950"/>
              <a:gd name="connsiteX5-137" fmla="*/ 830753 w 1839385"/>
              <a:gd name="connsiteY5-138" fmla="*/ 1853862 h 2244950"/>
              <a:gd name="connsiteX6-139" fmla="*/ 1012 w 1839385"/>
              <a:gd name="connsiteY6-140" fmla="*/ 2244950 h 2244950"/>
              <a:gd name="connsiteX0-141" fmla="*/ 1354 w 1839727"/>
              <a:gd name="connsiteY0-142" fmla="*/ 2244950 h 2244950"/>
              <a:gd name="connsiteX1-143" fmla="*/ 419041 w 1839727"/>
              <a:gd name="connsiteY1-144" fmla="*/ 1659897 h 2244950"/>
              <a:gd name="connsiteX2-145" fmla="*/ 59258 w 1839727"/>
              <a:gd name="connsiteY2-146" fmla="*/ 499234 h 2244950"/>
              <a:gd name="connsiteX3-147" fmla="*/ 1198690 w 1839727"/>
              <a:gd name="connsiteY3-148" fmla="*/ 34015 h 2244950"/>
              <a:gd name="connsiteX4-149" fmla="*/ 1812094 w 1839727"/>
              <a:gd name="connsiteY4-150" fmla="*/ 1104611 h 2244950"/>
              <a:gd name="connsiteX5-151" fmla="*/ 831095 w 1839727"/>
              <a:gd name="connsiteY5-152" fmla="*/ 1853862 h 2244950"/>
              <a:gd name="connsiteX6-153" fmla="*/ 1354 w 1839727"/>
              <a:gd name="connsiteY6-154" fmla="*/ 2244950 h 2244950"/>
              <a:gd name="connsiteX0-155" fmla="*/ 1354 w 1839727"/>
              <a:gd name="connsiteY0-156" fmla="*/ 2244950 h 2244950"/>
              <a:gd name="connsiteX1-157" fmla="*/ 419041 w 1839727"/>
              <a:gd name="connsiteY1-158" fmla="*/ 1659897 h 2244950"/>
              <a:gd name="connsiteX2-159" fmla="*/ 59258 w 1839727"/>
              <a:gd name="connsiteY2-160" fmla="*/ 499234 h 2244950"/>
              <a:gd name="connsiteX3-161" fmla="*/ 1198690 w 1839727"/>
              <a:gd name="connsiteY3-162" fmla="*/ 34015 h 2244950"/>
              <a:gd name="connsiteX4-163" fmla="*/ 1812094 w 1839727"/>
              <a:gd name="connsiteY4-164" fmla="*/ 1104611 h 2244950"/>
              <a:gd name="connsiteX5-165" fmla="*/ 953015 w 1839727"/>
              <a:gd name="connsiteY5-166" fmla="*/ 1890438 h 2244950"/>
              <a:gd name="connsiteX6-167" fmla="*/ 1354 w 1839727"/>
              <a:gd name="connsiteY6-168" fmla="*/ 2244950 h 2244950"/>
              <a:gd name="connsiteX0-169" fmla="*/ 1354 w 1839727"/>
              <a:gd name="connsiteY0-170" fmla="*/ 2244950 h 2244950"/>
              <a:gd name="connsiteX1-171" fmla="*/ 419041 w 1839727"/>
              <a:gd name="connsiteY1-172" fmla="*/ 1659897 h 2244950"/>
              <a:gd name="connsiteX2-173" fmla="*/ 59258 w 1839727"/>
              <a:gd name="connsiteY2-174" fmla="*/ 499234 h 2244950"/>
              <a:gd name="connsiteX3-175" fmla="*/ 1198690 w 1839727"/>
              <a:gd name="connsiteY3-176" fmla="*/ 34015 h 2244950"/>
              <a:gd name="connsiteX4-177" fmla="*/ 1812094 w 1839727"/>
              <a:gd name="connsiteY4-178" fmla="*/ 1104611 h 2244950"/>
              <a:gd name="connsiteX5-179" fmla="*/ 989591 w 1839727"/>
              <a:gd name="connsiteY5-180" fmla="*/ 1914822 h 2244950"/>
              <a:gd name="connsiteX6-181" fmla="*/ 1354 w 1839727"/>
              <a:gd name="connsiteY6-182" fmla="*/ 2244950 h 2244950"/>
              <a:gd name="connsiteX0-183" fmla="*/ 1354 w 1839727"/>
              <a:gd name="connsiteY0-184" fmla="*/ 2244950 h 2244950"/>
              <a:gd name="connsiteX1-185" fmla="*/ 419041 w 1839727"/>
              <a:gd name="connsiteY1-186" fmla="*/ 1659897 h 2244950"/>
              <a:gd name="connsiteX2-187" fmla="*/ 59258 w 1839727"/>
              <a:gd name="connsiteY2-188" fmla="*/ 499234 h 2244950"/>
              <a:gd name="connsiteX3-189" fmla="*/ 1198690 w 1839727"/>
              <a:gd name="connsiteY3-190" fmla="*/ 34015 h 2244950"/>
              <a:gd name="connsiteX4-191" fmla="*/ 1812094 w 1839727"/>
              <a:gd name="connsiteY4-192" fmla="*/ 1104611 h 2244950"/>
              <a:gd name="connsiteX5-193" fmla="*/ 989591 w 1839727"/>
              <a:gd name="connsiteY5-194" fmla="*/ 1914822 h 2244950"/>
              <a:gd name="connsiteX6-195" fmla="*/ 1354 w 1839727"/>
              <a:gd name="connsiteY6-196" fmla="*/ 2244950 h 2244950"/>
              <a:gd name="connsiteX0-197" fmla="*/ 1877 w 1840250"/>
              <a:gd name="connsiteY0-198" fmla="*/ 2244813 h 2244813"/>
              <a:gd name="connsiteX1-199" fmla="*/ 261068 w 1840250"/>
              <a:gd name="connsiteY1-200" fmla="*/ 1647568 h 2244813"/>
              <a:gd name="connsiteX2-201" fmla="*/ 59781 w 1840250"/>
              <a:gd name="connsiteY2-202" fmla="*/ 499097 h 2244813"/>
              <a:gd name="connsiteX3-203" fmla="*/ 1199213 w 1840250"/>
              <a:gd name="connsiteY3-204" fmla="*/ 33878 h 2244813"/>
              <a:gd name="connsiteX4-205" fmla="*/ 1812617 w 1840250"/>
              <a:gd name="connsiteY4-206" fmla="*/ 1104474 h 2244813"/>
              <a:gd name="connsiteX5-207" fmla="*/ 990114 w 1840250"/>
              <a:gd name="connsiteY5-208" fmla="*/ 1914685 h 2244813"/>
              <a:gd name="connsiteX6-209" fmla="*/ 1877 w 1840250"/>
              <a:gd name="connsiteY6-210" fmla="*/ 2244813 h 2244813"/>
              <a:gd name="connsiteX0-211" fmla="*/ 1594 w 1839967"/>
              <a:gd name="connsiteY0-212" fmla="*/ 2244408 h 2244408"/>
              <a:gd name="connsiteX1-213" fmla="*/ 333937 w 1839967"/>
              <a:gd name="connsiteY1-214" fmla="*/ 1610587 h 2244408"/>
              <a:gd name="connsiteX2-215" fmla="*/ 59498 w 1839967"/>
              <a:gd name="connsiteY2-216" fmla="*/ 498692 h 2244408"/>
              <a:gd name="connsiteX3-217" fmla="*/ 1198930 w 1839967"/>
              <a:gd name="connsiteY3-218" fmla="*/ 33473 h 2244408"/>
              <a:gd name="connsiteX4-219" fmla="*/ 1812334 w 1839967"/>
              <a:gd name="connsiteY4-220" fmla="*/ 1104069 h 2244408"/>
              <a:gd name="connsiteX5-221" fmla="*/ 989831 w 1839967"/>
              <a:gd name="connsiteY5-222" fmla="*/ 1914280 h 2244408"/>
              <a:gd name="connsiteX6-223" fmla="*/ 1594 w 1839967"/>
              <a:gd name="connsiteY6-224" fmla="*/ 2244408 h 2244408"/>
              <a:gd name="connsiteX0-225" fmla="*/ 1594 w 1839967"/>
              <a:gd name="connsiteY0-226" fmla="*/ 2248877 h 2248877"/>
              <a:gd name="connsiteX1-227" fmla="*/ 333937 w 1839967"/>
              <a:gd name="connsiteY1-228" fmla="*/ 1615056 h 2248877"/>
              <a:gd name="connsiteX2-229" fmla="*/ 59498 w 1839967"/>
              <a:gd name="connsiteY2-230" fmla="*/ 503161 h 2248877"/>
              <a:gd name="connsiteX3-231" fmla="*/ 1198930 w 1839967"/>
              <a:gd name="connsiteY3-232" fmla="*/ 37942 h 2248877"/>
              <a:gd name="connsiteX4-233" fmla="*/ 1812334 w 1839967"/>
              <a:gd name="connsiteY4-234" fmla="*/ 1108538 h 2248877"/>
              <a:gd name="connsiteX5-235" fmla="*/ 989831 w 1839967"/>
              <a:gd name="connsiteY5-236" fmla="*/ 1918749 h 2248877"/>
              <a:gd name="connsiteX6-237" fmla="*/ 1594 w 1839967"/>
              <a:gd name="connsiteY6-238" fmla="*/ 2248877 h 2248877"/>
              <a:gd name="connsiteX0-239" fmla="*/ 15912 w 1854285"/>
              <a:gd name="connsiteY0-240" fmla="*/ 2249953 h 2249953"/>
              <a:gd name="connsiteX1-241" fmla="*/ 348255 w 1854285"/>
              <a:gd name="connsiteY1-242" fmla="*/ 1616132 h 2249953"/>
              <a:gd name="connsiteX2-243" fmla="*/ 73816 w 1854285"/>
              <a:gd name="connsiteY2-244" fmla="*/ 504237 h 2249953"/>
              <a:gd name="connsiteX3-245" fmla="*/ 1213248 w 1854285"/>
              <a:gd name="connsiteY3-246" fmla="*/ 39018 h 2249953"/>
              <a:gd name="connsiteX4-247" fmla="*/ 1826652 w 1854285"/>
              <a:gd name="connsiteY4-248" fmla="*/ 1109614 h 2249953"/>
              <a:gd name="connsiteX5-249" fmla="*/ 1004149 w 1854285"/>
              <a:gd name="connsiteY5-250" fmla="*/ 1919825 h 2249953"/>
              <a:gd name="connsiteX6-251" fmla="*/ 15912 w 1854285"/>
              <a:gd name="connsiteY6-252" fmla="*/ 2249953 h 2249953"/>
              <a:gd name="connsiteX0-253" fmla="*/ 54236 w 1892609"/>
              <a:gd name="connsiteY0-254" fmla="*/ 2249953 h 2258715"/>
              <a:gd name="connsiteX1-255" fmla="*/ 386579 w 1892609"/>
              <a:gd name="connsiteY1-256" fmla="*/ 1616132 h 2258715"/>
              <a:gd name="connsiteX2-257" fmla="*/ 112140 w 1892609"/>
              <a:gd name="connsiteY2-258" fmla="*/ 504237 h 2258715"/>
              <a:gd name="connsiteX3-259" fmla="*/ 1251572 w 1892609"/>
              <a:gd name="connsiteY3-260" fmla="*/ 39018 h 2258715"/>
              <a:gd name="connsiteX4-261" fmla="*/ 1864976 w 1892609"/>
              <a:gd name="connsiteY4-262" fmla="*/ 1109614 h 2258715"/>
              <a:gd name="connsiteX5-263" fmla="*/ 54236 w 1892609"/>
              <a:gd name="connsiteY5-264" fmla="*/ 2249953 h 2258715"/>
              <a:gd name="connsiteX0-265" fmla="*/ 54236 w 1892609"/>
              <a:gd name="connsiteY0-266" fmla="*/ 2249953 h 2258715"/>
              <a:gd name="connsiteX1-267" fmla="*/ 386579 w 1892609"/>
              <a:gd name="connsiteY1-268" fmla="*/ 1616132 h 2258715"/>
              <a:gd name="connsiteX2-269" fmla="*/ 112140 w 1892609"/>
              <a:gd name="connsiteY2-270" fmla="*/ 504237 h 2258715"/>
              <a:gd name="connsiteX3-271" fmla="*/ 1251572 w 1892609"/>
              <a:gd name="connsiteY3-272" fmla="*/ 39018 h 2258715"/>
              <a:gd name="connsiteX4-273" fmla="*/ 1864976 w 1892609"/>
              <a:gd name="connsiteY4-274" fmla="*/ 1109614 h 2258715"/>
              <a:gd name="connsiteX5-275" fmla="*/ 54236 w 1892609"/>
              <a:gd name="connsiteY5-276" fmla="*/ 2249953 h 2258715"/>
              <a:gd name="connsiteX0-277" fmla="*/ 52699 w 1891072"/>
              <a:gd name="connsiteY0-278" fmla="*/ 2247434 h 2262382"/>
              <a:gd name="connsiteX1-279" fmla="*/ 409426 w 1891072"/>
              <a:gd name="connsiteY1-280" fmla="*/ 1869645 h 2262382"/>
              <a:gd name="connsiteX2-281" fmla="*/ 110603 w 1891072"/>
              <a:gd name="connsiteY2-282" fmla="*/ 501718 h 2262382"/>
              <a:gd name="connsiteX3-283" fmla="*/ 1250035 w 1891072"/>
              <a:gd name="connsiteY3-284" fmla="*/ 36499 h 2262382"/>
              <a:gd name="connsiteX4-285" fmla="*/ 1863439 w 1891072"/>
              <a:gd name="connsiteY4-286" fmla="*/ 1107095 h 2262382"/>
              <a:gd name="connsiteX5-287" fmla="*/ 52699 w 1891072"/>
              <a:gd name="connsiteY5-288" fmla="*/ 2247434 h 2262382"/>
              <a:gd name="connsiteX0-289" fmla="*/ 57273 w 1895646"/>
              <a:gd name="connsiteY0-290" fmla="*/ 2247434 h 2262382"/>
              <a:gd name="connsiteX1-291" fmla="*/ 414000 w 1895646"/>
              <a:gd name="connsiteY1-292" fmla="*/ 1869645 h 2262382"/>
              <a:gd name="connsiteX2-293" fmla="*/ 115177 w 1895646"/>
              <a:gd name="connsiteY2-294" fmla="*/ 501718 h 2262382"/>
              <a:gd name="connsiteX3-295" fmla="*/ 1254609 w 1895646"/>
              <a:gd name="connsiteY3-296" fmla="*/ 36499 h 2262382"/>
              <a:gd name="connsiteX4-297" fmla="*/ 1868013 w 1895646"/>
              <a:gd name="connsiteY4-298" fmla="*/ 1107095 h 2262382"/>
              <a:gd name="connsiteX5-299" fmla="*/ 57273 w 1895646"/>
              <a:gd name="connsiteY5-300" fmla="*/ 2247434 h 2262382"/>
              <a:gd name="connsiteX0-301" fmla="*/ 62638 w 1901011"/>
              <a:gd name="connsiteY0-302" fmla="*/ 2247434 h 2264531"/>
              <a:gd name="connsiteX1-303" fmla="*/ 419365 w 1901011"/>
              <a:gd name="connsiteY1-304" fmla="*/ 1869645 h 2264531"/>
              <a:gd name="connsiteX2-305" fmla="*/ 120542 w 1901011"/>
              <a:gd name="connsiteY2-306" fmla="*/ 501718 h 2264531"/>
              <a:gd name="connsiteX3-307" fmla="*/ 1259974 w 1901011"/>
              <a:gd name="connsiteY3-308" fmla="*/ 36499 h 2264531"/>
              <a:gd name="connsiteX4-309" fmla="*/ 1873378 w 1901011"/>
              <a:gd name="connsiteY4-310" fmla="*/ 1107095 h 2264531"/>
              <a:gd name="connsiteX5-311" fmla="*/ 62638 w 1901011"/>
              <a:gd name="connsiteY5-312" fmla="*/ 2247434 h 2264531"/>
              <a:gd name="connsiteX0-313" fmla="*/ 62638 w 1901011"/>
              <a:gd name="connsiteY0-314" fmla="*/ 2248136 h 2265233"/>
              <a:gd name="connsiteX1-315" fmla="*/ 419365 w 1901011"/>
              <a:gd name="connsiteY1-316" fmla="*/ 1870347 h 2265233"/>
              <a:gd name="connsiteX2-317" fmla="*/ 120542 w 1901011"/>
              <a:gd name="connsiteY2-318" fmla="*/ 502420 h 2265233"/>
              <a:gd name="connsiteX3-319" fmla="*/ 1259974 w 1901011"/>
              <a:gd name="connsiteY3-320" fmla="*/ 37201 h 2265233"/>
              <a:gd name="connsiteX4-321" fmla="*/ 1873378 w 1901011"/>
              <a:gd name="connsiteY4-322" fmla="*/ 1107797 h 2265233"/>
              <a:gd name="connsiteX5-323" fmla="*/ 62638 w 1901011"/>
              <a:gd name="connsiteY5-324" fmla="*/ 2248136 h 2265233"/>
              <a:gd name="connsiteX0-325" fmla="*/ 81540 w 1919913"/>
              <a:gd name="connsiteY0-326" fmla="*/ 2250068 h 2289000"/>
              <a:gd name="connsiteX1-327" fmla="*/ 267579 w 1919913"/>
              <a:gd name="connsiteY1-328" fmla="*/ 2067351 h 2289000"/>
              <a:gd name="connsiteX2-329" fmla="*/ 139444 w 1919913"/>
              <a:gd name="connsiteY2-330" fmla="*/ 504352 h 2289000"/>
              <a:gd name="connsiteX3-331" fmla="*/ 1278876 w 1919913"/>
              <a:gd name="connsiteY3-332" fmla="*/ 39133 h 2289000"/>
              <a:gd name="connsiteX4-333" fmla="*/ 1892280 w 1919913"/>
              <a:gd name="connsiteY4-334" fmla="*/ 1109729 h 2289000"/>
              <a:gd name="connsiteX5-335" fmla="*/ 81540 w 1919913"/>
              <a:gd name="connsiteY5-336" fmla="*/ 2250068 h 2289000"/>
              <a:gd name="connsiteX0-337" fmla="*/ 78183 w 1916556"/>
              <a:gd name="connsiteY0-338" fmla="*/ 2248386 h 2270343"/>
              <a:gd name="connsiteX1-339" fmla="*/ 288606 w 1916556"/>
              <a:gd name="connsiteY1-340" fmla="*/ 1943749 h 2270343"/>
              <a:gd name="connsiteX2-341" fmla="*/ 136087 w 1916556"/>
              <a:gd name="connsiteY2-342" fmla="*/ 502670 h 2270343"/>
              <a:gd name="connsiteX3-343" fmla="*/ 1275519 w 1916556"/>
              <a:gd name="connsiteY3-344" fmla="*/ 37451 h 2270343"/>
              <a:gd name="connsiteX4-345" fmla="*/ 1888923 w 1916556"/>
              <a:gd name="connsiteY4-346" fmla="*/ 1108047 h 2270343"/>
              <a:gd name="connsiteX5-347" fmla="*/ 78183 w 1916556"/>
              <a:gd name="connsiteY5-348" fmla="*/ 2248386 h 2270343"/>
              <a:gd name="connsiteX0-349" fmla="*/ 78183 w 1916556"/>
              <a:gd name="connsiteY0-350" fmla="*/ 2260654 h 2282611"/>
              <a:gd name="connsiteX1-351" fmla="*/ 288606 w 1916556"/>
              <a:gd name="connsiteY1-352" fmla="*/ 1956017 h 2282611"/>
              <a:gd name="connsiteX2-353" fmla="*/ 136087 w 1916556"/>
              <a:gd name="connsiteY2-354" fmla="*/ 514938 h 2282611"/>
              <a:gd name="connsiteX3-355" fmla="*/ 1275519 w 1916556"/>
              <a:gd name="connsiteY3-356" fmla="*/ 49719 h 2282611"/>
              <a:gd name="connsiteX4-357" fmla="*/ 1888923 w 1916556"/>
              <a:gd name="connsiteY4-358" fmla="*/ 1120315 h 2282611"/>
              <a:gd name="connsiteX5-359" fmla="*/ 78183 w 1916556"/>
              <a:gd name="connsiteY5-360" fmla="*/ 2260654 h 2282611"/>
              <a:gd name="connsiteX0-361" fmla="*/ 78183 w 1916556"/>
              <a:gd name="connsiteY0-362" fmla="*/ 2258363 h 2280320"/>
              <a:gd name="connsiteX1-363" fmla="*/ 288606 w 1916556"/>
              <a:gd name="connsiteY1-364" fmla="*/ 1953726 h 2280320"/>
              <a:gd name="connsiteX2-365" fmla="*/ 136087 w 1916556"/>
              <a:gd name="connsiteY2-366" fmla="*/ 512647 h 2280320"/>
              <a:gd name="connsiteX3-367" fmla="*/ 1275519 w 1916556"/>
              <a:gd name="connsiteY3-368" fmla="*/ 47428 h 2280320"/>
              <a:gd name="connsiteX4-369" fmla="*/ 1888923 w 1916556"/>
              <a:gd name="connsiteY4-370" fmla="*/ 1118024 h 2280320"/>
              <a:gd name="connsiteX5-371" fmla="*/ 78183 w 1916556"/>
              <a:gd name="connsiteY5-372" fmla="*/ 2258363 h 2280320"/>
              <a:gd name="connsiteX0-373" fmla="*/ 78183 w 1916556"/>
              <a:gd name="connsiteY0-374" fmla="*/ 2258363 h 2280320"/>
              <a:gd name="connsiteX1-375" fmla="*/ 288606 w 1916556"/>
              <a:gd name="connsiteY1-376" fmla="*/ 1953726 h 2280320"/>
              <a:gd name="connsiteX2-377" fmla="*/ 136087 w 1916556"/>
              <a:gd name="connsiteY2-378" fmla="*/ 512647 h 2280320"/>
              <a:gd name="connsiteX3-379" fmla="*/ 1275519 w 1916556"/>
              <a:gd name="connsiteY3-380" fmla="*/ 47428 h 2280320"/>
              <a:gd name="connsiteX4-381" fmla="*/ 1888923 w 1916556"/>
              <a:gd name="connsiteY4-382" fmla="*/ 1118024 h 2280320"/>
              <a:gd name="connsiteX5-383" fmla="*/ 78183 w 1916556"/>
              <a:gd name="connsiteY5-384" fmla="*/ 2258363 h 2280320"/>
              <a:gd name="connsiteX0-385" fmla="*/ 78183 w 1916556"/>
              <a:gd name="connsiteY0-386" fmla="*/ 2258363 h 2280320"/>
              <a:gd name="connsiteX1-387" fmla="*/ 288606 w 1916556"/>
              <a:gd name="connsiteY1-388" fmla="*/ 1953726 h 2280320"/>
              <a:gd name="connsiteX2-389" fmla="*/ 136087 w 1916556"/>
              <a:gd name="connsiteY2-390" fmla="*/ 512647 h 2280320"/>
              <a:gd name="connsiteX3-391" fmla="*/ 1275519 w 1916556"/>
              <a:gd name="connsiteY3-392" fmla="*/ 47428 h 2280320"/>
              <a:gd name="connsiteX4-393" fmla="*/ 1888923 w 1916556"/>
              <a:gd name="connsiteY4-394" fmla="*/ 1118024 h 2280320"/>
              <a:gd name="connsiteX5-395" fmla="*/ 78183 w 1916556"/>
              <a:gd name="connsiteY5-396" fmla="*/ 2258363 h 2280320"/>
              <a:gd name="connsiteX0-397" fmla="*/ 87139 w 1925512"/>
              <a:gd name="connsiteY0-398" fmla="*/ 2248386 h 2270343"/>
              <a:gd name="connsiteX1-399" fmla="*/ 236602 w 1925512"/>
              <a:gd name="connsiteY1-400" fmla="*/ 1943749 h 2270343"/>
              <a:gd name="connsiteX2-401" fmla="*/ 145043 w 1925512"/>
              <a:gd name="connsiteY2-402" fmla="*/ 502670 h 2270343"/>
              <a:gd name="connsiteX3-403" fmla="*/ 1284475 w 1925512"/>
              <a:gd name="connsiteY3-404" fmla="*/ 37451 h 2270343"/>
              <a:gd name="connsiteX4-405" fmla="*/ 1897879 w 1925512"/>
              <a:gd name="connsiteY4-406" fmla="*/ 1108047 h 2270343"/>
              <a:gd name="connsiteX5-407" fmla="*/ 87139 w 1925512"/>
              <a:gd name="connsiteY5-408" fmla="*/ 2248386 h 2270343"/>
              <a:gd name="connsiteX0-409" fmla="*/ 87139 w 1925512"/>
              <a:gd name="connsiteY0-410" fmla="*/ 2247961 h 2269918"/>
              <a:gd name="connsiteX1-411" fmla="*/ 236602 w 1925512"/>
              <a:gd name="connsiteY1-412" fmla="*/ 1943324 h 2269918"/>
              <a:gd name="connsiteX2-413" fmla="*/ 145043 w 1925512"/>
              <a:gd name="connsiteY2-414" fmla="*/ 502245 h 2269918"/>
              <a:gd name="connsiteX3-415" fmla="*/ 1284475 w 1925512"/>
              <a:gd name="connsiteY3-416" fmla="*/ 37026 h 2269918"/>
              <a:gd name="connsiteX4-417" fmla="*/ 1897879 w 1925512"/>
              <a:gd name="connsiteY4-418" fmla="*/ 1107622 h 2269918"/>
              <a:gd name="connsiteX5-419" fmla="*/ 87139 w 1925512"/>
              <a:gd name="connsiteY5-420" fmla="*/ 2247961 h 2269918"/>
            </a:gdLst>
            <a:ahLst/>
            <a:cxnLst>
              <a:cxn ang="0">
                <a:pos x="connsiteX0-409" y="connsiteY0-410"/>
              </a:cxn>
              <a:cxn ang="0">
                <a:pos x="connsiteX1-411" y="connsiteY1-412"/>
              </a:cxn>
              <a:cxn ang="0">
                <a:pos x="connsiteX2-413" y="connsiteY2-414"/>
              </a:cxn>
              <a:cxn ang="0">
                <a:pos x="connsiteX3-415" y="connsiteY3-416"/>
              </a:cxn>
              <a:cxn ang="0">
                <a:pos x="connsiteX4-417" y="connsiteY4-418"/>
              </a:cxn>
              <a:cxn ang="0">
                <a:pos x="connsiteX5-419" y="connsiteY5-420"/>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chemeClr val="accent3"/>
          </a:solidFill>
          <a:ln w="25400" cap="flat" cmpd="sng" algn="ctr">
            <a:noFill/>
            <a:prstDash val="solid"/>
          </a:ln>
          <a:effectLst/>
        </p:spPr>
        <p:txBody>
          <a:bodyPr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spcBef>
                <a:spcPts val="0"/>
              </a:spcBef>
              <a:spcAft>
                <a:spcPts val="0"/>
              </a:spcAft>
              <a:defRPr/>
            </a:pPr>
            <a:endParaRPr lang="zh-CN" altLang="en-US" sz="1200" kern="0">
              <a:solidFill>
                <a:sysClr val="window" lastClr="FFFFFF"/>
              </a:solidFill>
              <a:latin typeface="+mn-lt"/>
              <a:ea typeface="+mn-ea"/>
              <a:cs typeface="+mn-ea"/>
              <a:sym typeface="+mn-lt"/>
            </a:endParaRPr>
          </a:p>
        </p:txBody>
      </p:sp>
      <p:sp>
        <p:nvSpPr>
          <p:cNvPr id="9" name="椭圆形标注 2"/>
          <p:cNvSpPr/>
          <p:nvPr/>
        </p:nvSpPr>
        <p:spPr>
          <a:xfrm rot="2336203">
            <a:off x="7203424" y="644589"/>
            <a:ext cx="1312862" cy="1546702"/>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1" fmla="*/ 546222 w 1872531"/>
              <a:gd name="connsiteY0-2" fmla="*/ 2025373 h 2025373"/>
              <a:gd name="connsiteX1-3" fmla="*/ 476229 w 1872531"/>
              <a:gd name="connsiteY1-4" fmla="*/ 1684160 h 2025373"/>
              <a:gd name="connsiteX2-5" fmla="*/ 92062 w 1872531"/>
              <a:gd name="connsiteY2-6" fmla="*/ 511305 h 2025373"/>
              <a:gd name="connsiteX3-7" fmla="*/ 1231494 w 1872531"/>
              <a:gd name="connsiteY3-8" fmla="*/ 46086 h 2025373"/>
              <a:gd name="connsiteX4-9" fmla="*/ 1844898 w 1872531"/>
              <a:gd name="connsiteY4-10" fmla="*/ 1116682 h 2025373"/>
              <a:gd name="connsiteX5-11" fmla="*/ 815131 w 1872531"/>
              <a:gd name="connsiteY5-12" fmla="*/ 1792781 h 2025373"/>
              <a:gd name="connsiteX6-13" fmla="*/ 546222 w 1872531"/>
              <a:gd name="connsiteY6-14" fmla="*/ 2025373 h 2025373"/>
              <a:gd name="connsiteX0-15" fmla="*/ 517221 w 1831338"/>
              <a:gd name="connsiteY0-16" fmla="*/ 2220445 h 2220445"/>
              <a:gd name="connsiteX1-17" fmla="*/ 435036 w 1831338"/>
              <a:gd name="connsiteY1-18" fmla="*/ 1684160 h 2220445"/>
              <a:gd name="connsiteX2-19" fmla="*/ 50869 w 1831338"/>
              <a:gd name="connsiteY2-20" fmla="*/ 511305 h 2220445"/>
              <a:gd name="connsiteX3-21" fmla="*/ 1190301 w 1831338"/>
              <a:gd name="connsiteY3-22" fmla="*/ 46086 h 2220445"/>
              <a:gd name="connsiteX4-23" fmla="*/ 1803705 w 1831338"/>
              <a:gd name="connsiteY4-24" fmla="*/ 1116682 h 2220445"/>
              <a:gd name="connsiteX5-25" fmla="*/ 773938 w 1831338"/>
              <a:gd name="connsiteY5-26" fmla="*/ 1792781 h 2220445"/>
              <a:gd name="connsiteX6-27" fmla="*/ 517221 w 1831338"/>
              <a:gd name="connsiteY6-28" fmla="*/ 2220445 h 2220445"/>
              <a:gd name="connsiteX0-29" fmla="*/ 517221 w 1831338"/>
              <a:gd name="connsiteY0-30" fmla="*/ 2220445 h 2220445"/>
              <a:gd name="connsiteX1-31" fmla="*/ 435036 w 1831338"/>
              <a:gd name="connsiteY1-32" fmla="*/ 1684160 h 2220445"/>
              <a:gd name="connsiteX2-33" fmla="*/ 50869 w 1831338"/>
              <a:gd name="connsiteY2-34" fmla="*/ 511305 h 2220445"/>
              <a:gd name="connsiteX3-35" fmla="*/ 1190301 w 1831338"/>
              <a:gd name="connsiteY3-36" fmla="*/ 46086 h 2220445"/>
              <a:gd name="connsiteX4-37" fmla="*/ 1803705 w 1831338"/>
              <a:gd name="connsiteY4-38" fmla="*/ 1116682 h 2220445"/>
              <a:gd name="connsiteX5-39" fmla="*/ 773938 w 1831338"/>
              <a:gd name="connsiteY5-40" fmla="*/ 1792781 h 2220445"/>
              <a:gd name="connsiteX6-41" fmla="*/ 517221 w 1831338"/>
              <a:gd name="connsiteY6-42" fmla="*/ 2220445 h 2220445"/>
              <a:gd name="connsiteX0-43" fmla="*/ 517221 w 1831338"/>
              <a:gd name="connsiteY0-44" fmla="*/ 2220445 h 2220445"/>
              <a:gd name="connsiteX1-45" fmla="*/ 435036 w 1831338"/>
              <a:gd name="connsiteY1-46" fmla="*/ 1684160 h 2220445"/>
              <a:gd name="connsiteX2-47" fmla="*/ 50869 w 1831338"/>
              <a:gd name="connsiteY2-48" fmla="*/ 511305 h 2220445"/>
              <a:gd name="connsiteX3-49" fmla="*/ 1190301 w 1831338"/>
              <a:gd name="connsiteY3-50" fmla="*/ 46086 h 2220445"/>
              <a:gd name="connsiteX4-51" fmla="*/ 1803705 w 1831338"/>
              <a:gd name="connsiteY4-52" fmla="*/ 1116682 h 2220445"/>
              <a:gd name="connsiteX5-53" fmla="*/ 773938 w 1831338"/>
              <a:gd name="connsiteY5-54" fmla="*/ 1792781 h 2220445"/>
              <a:gd name="connsiteX6-55" fmla="*/ 517221 w 1831338"/>
              <a:gd name="connsiteY6-56" fmla="*/ 2220445 h 2220445"/>
              <a:gd name="connsiteX0-57" fmla="*/ 282980 w 1828745"/>
              <a:gd name="connsiteY0-58" fmla="*/ 2159485 h 2159485"/>
              <a:gd name="connsiteX1-59" fmla="*/ 432443 w 1828745"/>
              <a:gd name="connsiteY1-60" fmla="*/ 1684160 h 2159485"/>
              <a:gd name="connsiteX2-61" fmla="*/ 48276 w 1828745"/>
              <a:gd name="connsiteY2-62" fmla="*/ 511305 h 2159485"/>
              <a:gd name="connsiteX3-63" fmla="*/ 1187708 w 1828745"/>
              <a:gd name="connsiteY3-64" fmla="*/ 46086 h 2159485"/>
              <a:gd name="connsiteX4-65" fmla="*/ 1801112 w 1828745"/>
              <a:gd name="connsiteY4-66" fmla="*/ 1116682 h 2159485"/>
              <a:gd name="connsiteX5-67" fmla="*/ 771345 w 1828745"/>
              <a:gd name="connsiteY5-68" fmla="*/ 1792781 h 2159485"/>
              <a:gd name="connsiteX6-69" fmla="*/ 282980 w 1828745"/>
              <a:gd name="connsiteY6-70" fmla="*/ 2159485 h 2159485"/>
              <a:gd name="connsiteX0-71" fmla="*/ 282980 w 1828745"/>
              <a:gd name="connsiteY0-72" fmla="*/ 2159485 h 2159485"/>
              <a:gd name="connsiteX1-73" fmla="*/ 432443 w 1828745"/>
              <a:gd name="connsiteY1-74" fmla="*/ 1684160 h 2159485"/>
              <a:gd name="connsiteX2-75" fmla="*/ 48276 w 1828745"/>
              <a:gd name="connsiteY2-76" fmla="*/ 511305 h 2159485"/>
              <a:gd name="connsiteX3-77" fmla="*/ 1187708 w 1828745"/>
              <a:gd name="connsiteY3-78" fmla="*/ 46086 h 2159485"/>
              <a:gd name="connsiteX4-79" fmla="*/ 1801112 w 1828745"/>
              <a:gd name="connsiteY4-80" fmla="*/ 1116682 h 2159485"/>
              <a:gd name="connsiteX5-81" fmla="*/ 771345 w 1828745"/>
              <a:gd name="connsiteY5-82" fmla="*/ 1792781 h 2159485"/>
              <a:gd name="connsiteX6-83" fmla="*/ 282980 w 1828745"/>
              <a:gd name="connsiteY6-84" fmla="*/ 2159485 h 2159485"/>
              <a:gd name="connsiteX0-85" fmla="*/ 282980 w 1828745"/>
              <a:gd name="connsiteY0-86" fmla="*/ 2159485 h 2159485"/>
              <a:gd name="connsiteX1-87" fmla="*/ 432443 w 1828745"/>
              <a:gd name="connsiteY1-88" fmla="*/ 1684160 h 2159485"/>
              <a:gd name="connsiteX2-89" fmla="*/ 48276 w 1828745"/>
              <a:gd name="connsiteY2-90" fmla="*/ 511305 h 2159485"/>
              <a:gd name="connsiteX3-91" fmla="*/ 1187708 w 1828745"/>
              <a:gd name="connsiteY3-92" fmla="*/ 46086 h 2159485"/>
              <a:gd name="connsiteX4-93" fmla="*/ 1801112 w 1828745"/>
              <a:gd name="connsiteY4-94" fmla="*/ 1116682 h 2159485"/>
              <a:gd name="connsiteX5-95" fmla="*/ 820113 w 1828745"/>
              <a:gd name="connsiteY5-96" fmla="*/ 1865933 h 2159485"/>
              <a:gd name="connsiteX6-97" fmla="*/ 282980 w 1828745"/>
              <a:gd name="connsiteY6-98" fmla="*/ 2159485 h 2159485"/>
              <a:gd name="connsiteX0-99" fmla="*/ 1589 w 1839962"/>
              <a:gd name="connsiteY0-100" fmla="*/ 2257021 h 2257021"/>
              <a:gd name="connsiteX1-101" fmla="*/ 443660 w 1839962"/>
              <a:gd name="connsiteY1-102" fmla="*/ 1684160 h 2257021"/>
              <a:gd name="connsiteX2-103" fmla="*/ 59493 w 1839962"/>
              <a:gd name="connsiteY2-104" fmla="*/ 511305 h 2257021"/>
              <a:gd name="connsiteX3-105" fmla="*/ 1198925 w 1839962"/>
              <a:gd name="connsiteY3-106" fmla="*/ 46086 h 2257021"/>
              <a:gd name="connsiteX4-107" fmla="*/ 1812329 w 1839962"/>
              <a:gd name="connsiteY4-108" fmla="*/ 1116682 h 2257021"/>
              <a:gd name="connsiteX5-109" fmla="*/ 831330 w 1839962"/>
              <a:gd name="connsiteY5-110" fmla="*/ 1865933 h 2257021"/>
              <a:gd name="connsiteX6-111" fmla="*/ 1589 w 1839962"/>
              <a:gd name="connsiteY6-112" fmla="*/ 2257021 h 2257021"/>
              <a:gd name="connsiteX0-113" fmla="*/ 1673 w 1840046"/>
              <a:gd name="connsiteY0-114" fmla="*/ 2244950 h 2244950"/>
              <a:gd name="connsiteX1-115" fmla="*/ 419360 w 1840046"/>
              <a:gd name="connsiteY1-116" fmla="*/ 1659897 h 2244950"/>
              <a:gd name="connsiteX2-117" fmla="*/ 59577 w 1840046"/>
              <a:gd name="connsiteY2-118" fmla="*/ 499234 h 2244950"/>
              <a:gd name="connsiteX3-119" fmla="*/ 1199009 w 1840046"/>
              <a:gd name="connsiteY3-120" fmla="*/ 34015 h 2244950"/>
              <a:gd name="connsiteX4-121" fmla="*/ 1812413 w 1840046"/>
              <a:gd name="connsiteY4-122" fmla="*/ 1104611 h 2244950"/>
              <a:gd name="connsiteX5-123" fmla="*/ 831414 w 1840046"/>
              <a:gd name="connsiteY5-124" fmla="*/ 1853862 h 2244950"/>
              <a:gd name="connsiteX6-125" fmla="*/ 1673 w 1840046"/>
              <a:gd name="connsiteY6-126" fmla="*/ 2244950 h 2244950"/>
              <a:gd name="connsiteX0-127" fmla="*/ 1012 w 1839385"/>
              <a:gd name="connsiteY0-128" fmla="*/ 2244950 h 2244950"/>
              <a:gd name="connsiteX1-129" fmla="*/ 418699 w 1839385"/>
              <a:gd name="connsiteY1-130" fmla="*/ 1659897 h 2244950"/>
              <a:gd name="connsiteX2-131" fmla="*/ 58916 w 1839385"/>
              <a:gd name="connsiteY2-132" fmla="*/ 499234 h 2244950"/>
              <a:gd name="connsiteX3-133" fmla="*/ 1198348 w 1839385"/>
              <a:gd name="connsiteY3-134" fmla="*/ 34015 h 2244950"/>
              <a:gd name="connsiteX4-135" fmla="*/ 1811752 w 1839385"/>
              <a:gd name="connsiteY4-136" fmla="*/ 1104611 h 2244950"/>
              <a:gd name="connsiteX5-137" fmla="*/ 830753 w 1839385"/>
              <a:gd name="connsiteY5-138" fmla="*/ 1853862 h 2244950"/>
              <a:gd name="connsiteX6-139" fmla="*/ 1012 w 1839385"/>
              <a:gd name="connsiteY6-140" fmla="*/ 2244950 h 2244950"/>
              <a:gd name="connsiteX0-141" fmla="*/ 1354 w 1839727"/>
              <a:gd name="connsiteY0-142" fmla="*/ 2244950 h 2244950"/>
              <a:gd name="connsiteX1-143" fmla="*/ 419041 w 1839727"/>
              <a:gd name="connsiteY1-144" fmla="*/ 1659897 h 2244950"/>
              <a:gd name="connsiteX2-145" fmla="*/ 59258 w 1839727"/>
              <a:gd name="connsiteY2-146" fmla="*/ 499234 h 2244950"/>
              <a:gd name="connsiteX3-147" fmla="*/ 1198690 w 1839727"/>
              <a:gd name="connsiteY3-148" fmla="*/ 34015 h 2244950"/>
              <a:gd name="connsiteX4-149" fmla="*/ 1812094 w 1839727"/>
              <a:gd name="connsiteY4-150" fmla="*/ 1104611 h 2244950"/>
              <a:gd name="connsiteX5-151" fmla="*/ 831095 w 1839727"/>
              <a:gd name="connsiteY5-152" fmla="*/ 1853862 h 2244950"/>
              <a:gd name="connsiteX6-153" fmla="*/ 1354 w 1839727"/>
              <a:gd name="connsiteY6-154" fmla="*/ 2244950 h 2244950"/>
              <a:gd name="connsiteX0-155" fmla="*/ 1354 w 1839727"/>
              <a:gd name="connsiteY0-156" fmla="*/ 2244950 h 2244950"/>
              <a:gd name="connsiteX1-157" fmla="*/ 419041 w 1839727"/>
              <a:gd name="connsiteY1-158" fmla="*/ 1659897 h 2244950"/>
              <a:gd name="connsiteX2-159" fmla="*/ 59258 w 1839727"/>
              <a:gd name="connsiteY2-160" fmla="*/ 499234 h 2244950"/>
              <a:gd name="connsiteX3-161" fmla="*/ 1198690 w 1839727"/>
              <a:gd name="connsiteY3-162" fmla="*/ 34015 h 2244950"/>
              <a:gd name="connsiteX4-163" fmla="*/ 1812094 w 1839727"/>
              <a:gd name="connsiteY4-164" fmla="*/ 1104611 h 2244950"/>
              <a:gd name="connsiteX5-165" fmla="*/ 953015 w 1839727"/>
              <a:gd name="connsiteY5-166" fmla="*/ 1890438 h 2244950"/>
              <a:gd name="connsiteX6-167" fmla="*/ 1354 w 1839727"/>
              <a:gd name="connsiteY6-168" fmla="*/ 2244950 h 2244950"/>
              <a:gd name="connsiteX0-169" fmla="*/ 1354 w 1839727"/>
              <a:gd name="connsiteY0-170" fmla="*/ 2244950 h 2244950"/>
              <a:gd name="connsiteX1-171" fmla="*/ 419041 w 1839727"/>
              <a:gd name="connsiteY1-172" fmla="*/ 1659897 h 2244950"/>
              <a:gd name="connsiteX2-173" fmla="*/ 59258 w 1839727"/>
              <a:gd name="connsiteY2-174" fmla="*/ 499234 h 2244950"/>
              <a:gd name="connsiteX3-175" fmla="*/ 1198690 w 1839727"/>
              <a:gd name="connsiteY3-176" fmla="*/ 34015 h 2244950"/>
              <a:gd name="connsiteX4-177" fmla="*/ 1812094 w 1839727"/>
              <a:gd name="connsiteY4-178" fmla="*/ 1104611 h 2244950"/>
              <a:gd name="connsiteX5-179" fmla="*/ 989591 w 1839727"/>
              <a:gd name="connsiteY5-180" fmla="*/ 1914822 h 2244950"/>
              <a:gd name="connsiteX6-181" fmla="*/ 1354 w 1839727"/>
              <a:gd name="connsiteY6-182" fmla="*/ 2244950 h 2244950"/>
              <a:gd name="connsiteX0-183" fmla="*/ 1354 w 1839727"/>
              <a:gd name="connsiteY0-184" fmla="*/ 2244950 h 2244950"/>
              <a:gd name="connsiteX1-185" fmla="*/ 419041 w 1839727"/>
              <a:gd name="connsiteY1-186" fmla="*/ 1659897 h 2244950"/>
              <a:gd name="connsiteX2-187" fmla="*/ 59258 w 1839727"/>
              <a:gd name="connsiteY2-188" fmla="*/ 499234 h 2244950"/>
              <a:gd name="connsiteX3-189" fmla="*/ 1198690 w 1839727"/>
              <a:gd name="connsiteY3-190" fmla="*/ 34015 h 2244950"/>
              <a:gd name="connsiteX4-191" fmla="*/ 1812094 w 1839727"/>
              <a:gd name="connsiteY4-192" fmla="*/ 1104611 h 2244950"/>
              <a:gd name="connsiteX5-193" fmla="*/ 989591 w 1839727"/>
              <a:gd name="connsiteY5-194" fmla="*/ 1914822 h 2244950"/>
              <a:gd name="connsiteX6-195" fmla="*/ 1354 w 1839727"/>
              <a:gd name="connsiteY6-196" fmla="*/ 2244950 h 2244950"/>
              <a:gd name="connsiteX0-197" fmla="*/ 1877 w 1840250"/>
              <a:gd name="connsiteY0-198" fmla="*/ 2244813 h 2244813"/>
              <a:gd name="connsiteX1-199" fmla="*/ 261068 w 1840250"/>
              <a:gd name="connsiteY1-200" fmla="*/ 1647568 h 2244813"/>
              <a:gd name="connsiteX2-201" fmla="*/ 59781 w 1840250"/>
              <a:gd name="connsiteY2-202" fmla="*/ 499097 h 2244813"/>
              <a:gd name="connsiteX3-203" fmla="*/ 1199213 w 1840250"/>
              <a:gd name="connsiteY3-204" fmla="*/ 33878 h 2244813"/>
              <a:gd name="connsiteX4-205" fmla="*/ 1812617 w 1840250"/>
              <a:gd name="connsiteY4-206" fmla="*/ 1104474 h 2244813"/>
              <a:gd name="connsiteX5-207" fmla="*/ 990114 w 1840250"/>
              <a:gd name="connsiteY5-208" fmla="*/ 1914685 h 2244813"/>
              <a:gd name="connsiteX6-209" fmla="*/ 1877 w 1840250"/>
              <a:gd name="connsiteY6-210" fmla="*/ 2244813 h 2244813"/>
              <a:gd name="connsiteX0-211" fmla="*/ 1594 w 1839967"/>
              <a:gd name="connsiteY0-212" fmla="*/ 2244408 h 2244408"/>
              <a:gd name="connsiteX1-213" fmla="*/ 333937 w 1839967"/>
              <a:gd name="connsiteY1-214" fmla="*/ 1610587 h 2244408"/>
              <a:gd name="connsiteX2-215" fmla="*/ 59498 w 1839967"/>
              <a:gd name="connsiteY2-216" fmla="*/ 498692 h 2244408"/>
              <a:gd name="connsiteX3-217" fmla="*/ 1198930 w 1839967"/>
              <a:gd name="connsiteY3-218" fmla="*/ 33473 h 2244408"/>
              <a:gd name="connsiteX4-219" fmla="*/ 1812334 w 1839967"/>
              <a:gd name="connsiteY4-220" fmla="*/ 1104069 h 2244408"/>
              <a:gd name="connsiteX5-221" fmla="*/ 989831 w 1839967"/>
              <a:gd name="connsiteY5-222" fmla="*/ 1914280 h 2244408"/>
              <a:gd name="connsiteX6-223" fmla="*/ 1594 w 1839967"/>
              <a:gd name="connsiteY6-224" fmla="*/ 2244408 h 2244408"/>
              <a:gd name="connsiteX0-225" fmla="*/ 1594 w 1839967"/>
              <a:gd name="connsiteY0-226" fmla="*/ 2248877 h 2248877"/>
              <a:gd name="connsiteX1-227" fmla="*/ 333937 w 1839967"/>
              <a:gd name="connsiteY1-228" fmla="*/ 1615056 h 2248877"/>
              <a:gd name="connsiteX2-229" fmla="*/ 59498 w 1839967"/>
              <a:gd name="connsiteY2-230" fmla="*/ 503161 h 2248877"/>
              <a:gd name="connsiteX3-231" fmla="*/ 1198930 w 1839967"/>
              <a:gd name="connsiteY3-232" fmla="*/ 37942 h 2248877"/>
              <a:gd name="connsiteX4-233" fmla="*/ 1812334 w 1839967"/>
              <a:gd name="connsiteY4-234" fmla="*/ 1108538 h 2248877"/>
              <a:gd name="connsiteX5-235" fmla="*/ 989831 w 1839967"/>
              <a:gd name="connsiteY5-236" fmla="*/ 1918749 h 2248877"/>
              <a:gd name="connsiteX6-237" fmla="*/ 1594 w 1839967"/>
              <a:gd name="connsiteY6-238" fmla="*/ 2248877 h 2248877"/>
              <a:gd name="connsiteX0-239" fmla="*/ 15912 w 1854285"/>
              <a:gd name="connsiteY0-240" fmla="*/ 2249953 h 2249953"/>
              <a:gd name="connsiteX1-241" fmla="*/ 348255 w 1854285"/>
              <a:gd name="connsiteY1-242" fmla="*/ 1616132 h 2249953"/>
              <a:gd name="connsiteX2-243" fmla="*/ 73816 w 1854285"/>
              <a:gd name="connsiteY2-244" fmla="*/ 504237 h 2249953"/>
              <a:gd name="connsiteX3-245" fmla="*/ 1213248 w 1854285"/>
              <a:gd name="connsiteY3-246" fmla="*/ 39018 h 2249953"/>
              <a:gd name="connsiteX4-247" fmla="*/ 1826652 w 1854285"/>
              <a:gd name="connsiteY4-248" fmla="*/ 1109614 h 2249953"/>
              <a:gd name="connsiteX5-249" fmla="*/ 1004149 w 1854285"/>
              <a:gd name="connsiteY5-250" fmla="*/ 1919825 h 2249953"/>
              <a:gd name="connsiteX6-251" fmla="*/ 15912 w 1854285"/>
              <a:gd name="connsiteY6-252" fmla="*/ 2249953 h 2249953"/>
              <a:gd name="connsiteX0-253" fmla="*/ 54236 w 1892609"/>
              <a:gd name="connsiteY0-254" fmla="*/ 2249953 h 2258715"/>
              <a:gd name="connsiteX1-255" fmla="*/ 386579 w 1892609"/>
              <a:gd name="connsiteY1-256" fmla="*/ 1616132 h 2258715"/>
              <a:gd name="connsiteX2-257" fmla="*/ 112140 w 1892609"/>
              <a:gd name="connsiteY2-258" fmla="*/ 504237 h 2258715"/>
              <a:gd name="connsiteX3-259" fmla="*/ 1251572 w 1892609"/>
              <a:gd name="connsiteY3-260" fmla="*/ 39018 h 2258715"/>
              <a:gd name="connsiteX4-261" fmla="*/ 1864976 w 1892609"/>
              <a:gd name="connsiteY4-262" fmla="*/ 1109614 h 2258715"/>
              <a:gd name="connsiteX5-263" fmla="*/ 54236 w 1892609"/>
              <a:gd name="connsiteY5-264" fmla="*/ 2249953 h 2258715"/>
              <a:gd name="connsiteX0-265" fmla="*/ 54236 w 1892609"/>
              <a:gd name="connsiteY0-266" fmla="*/ 2249953 h 2258715"/>
              <a:gd name="connsiteX1-267" fmla="*/ 386579 w 1892609"/>
              <a:gd name="connsiteY1-268" fmla="*/ 1616132 h 2258715"/>
              <a:gd name="connsiteX2-269" fmla="*/ 112140 w 1892609"/>
              <a:gd name="connsiteY2-270" fmla="*/ 504237 h 2258715"/>
              <a:gd name="connsiteX3-271" fmla="*/ 1251572 w 1892609"/>
              <a:gd name="connsiteY3-272" fmla="*/ 39018 h 2258715"/>
              <a:gd name="connsiteX4-273" fmla="*/ 1864976 w 1892609"/>
              <a:gd name="connsiteY4-274" fmla="*/ 1109614 h 2258715"/>
              <a:gd name="connsiteX5-275" fmla="*/ 54236 w 1892609"/>
              <a:gd name="connsiteY5-276" fmla="*/ 2249953 h 2258715"/>
              <a:gd name="connsiteX0-277" fmla="*/ 52699 w 1891072"/>
              <a:gd name="connsiteY0-278" fmla="*/ 2247434 h 2262382"/>
              <a:gd name="connsiteX1-279" fmla="*/ 409426 w 1891072"/>
              <a:gd name="connsiteY1-280" fmla="*/ 1869645 h 2262382"/>
              <a:gd name="connsiteX2-281" fmla="*/ 110603 w 1891072"/>
              <a:gd name="connsiteY2-282" fmla="*/ 501718 h 2262382"/>
              <a:gd name="connsiteX3-283" fmla="*/ 1250035 w 1891072"/>
              <a:gd name="connsiteY3-284" fmla="*/ 36499 h 2262382"/>
              <a:gd name="connsiteX4-285" fmla="*/ 1863439 w 1891072"/>
              <a:gd name="connsiteY4-286" fmla="*/ 1107095 h 2262382"/>
              <a:gd name="connsiteX5-287" fmla="*/ 52699 w 1891072"/>
              <a:gd name="connsiteY5-288" fmla="*/ 2247434 h 2262382"/>
              <a:gd name="connsiteX0-289" fmla="*/ 57273 w 1895646"/>
              <a:gd name="connsiteY0-290" fmla="*/ 2247434 h 2262382"/>
              <a:gd name="connsiteX1-291" fmla="*/ 414000 w 1895646"/>
              <a:gd name="connsiteY1-292" fmla="*/ 1869645 h 2262382"/>
              <a:gd name="connsiteX2-293" fmla="*/ 115177 w 1895646"/>
              <a:gd name="connsiteY2-294" fmla="*/ 501718 h 2262382"/>
              <a:gd name="connsiteX3-295" fmla="*/ 1254609 w 1895646"/>
              <a:gd name="connsiteY3-296" fmla="*/ 36499 h 2262382"/>
              <a:gd name="connsiteX4-297" fmla="*/ 1868013 w 1895646"/>
              <a:gd name="connsiteY4-298" fmla="*/ 1107095 h 2262382"/>
              <a:gd name="connsiteX5-299" fmla="*/ 57273 w 1895646"/>
              <a:gd name="connsiteY5-300" fmla="*/ 2247434 h 2262382"/>
              <a:gd name="connsiteX0-301" fmla="*/ 62638 w 1901011"/>
              <a:gd name="connsiteY0-302" fmla="*/ 2247434 h 2264531"/>
              <a:gd name="connsiteX1-303" fmla="*/ 419365 w 1901011"/>
              <a:gd name="connsiteY1-304" fmla="*/ 1869645 h 2264531"/>
              <a:gd name="connsiteX2-305" fmla="*/ 120542 w 1901011"/>
              <a:gd name="connsiteY2-306" fmla="*/ 501718 h 2264531"/>
              <a:gd name="connsiteX3-307" fmla="*/ 1259974 w 1901011"/>
              <a:gd name="connsiteY3-308" fmla="*/ 36499 h 2264531"/>
              <a:gd name="connsiteX4-309" fmla="*/ 1873378 w 1901011"/>
              <a:gd name="connsiteY4-310" fmla="*/ 1107095 h 2264531"/>
              <a:gd name="connsiteX5-311" fmla="*/ 62638 w 1901011"/>
              <a:gd name="connsiteY5-312" fmla="*/ 2247434 h 2264531"/>
              <a:gd name="connsiteX0-313" fmla="*/ 62638 w 1901011"/>
              <a:gd name="connsiteY0-314" fmla="*/ 2248136 h 2265233"/>
              <a:gd name="connsiteX1-315" fmla="*/ 419365 w 1901011"/>
              <a:gd name="connsiteY1-316" fmla="*/ 1870347 h 2265233"/>
              <a:gd name="connsiteX2-317" fmla="*/ 120542 w 1901011"/>
              <a:gd name="connsiteY2-318" fmla="*/ 502420 h 2265233"/>
              <a:gd name="connsiteX3-319" fmla="*/ 1259974 w 1901011"/>
              <a:gd name="connsiteY3-320" fmla="*/ 37201 h 2265233"/>
              <a:gd name="connsiteX4-321" fmla="*/ 1873378 w 1901011"/>
              <a:gd name="connsiteY4-322" fmla="*/ 1107797 h 2265233"/>
              <a:gd name="connsiteX5-323" fmla="*/ 62638 w 1901011"/>
              <a:gd name="connsiteY5-324" fmla="*/ 2248136 h 2265233"/>
              <a:gd name="connsiteX0-325" fmla="*/ 81540 w 1919913"/>
              <a:gd name="connsiteY0-326" fmla="*/ 2250068 h 2289000"/>
              <a:gd name="connsiteX1-327" fmla="*/ 267579 w 1919913"/>
              <a:gd name="connsiteY1-328" fmla="*/ 2067351 h 2289000"/>
              <a:gd name="connsiteX2-329" fmla="*/ 139444 w 1919913"/>
              <a:gd name="connsiteY2-330" fmla="*/ 504352 h 2289000"/>
              <a:gd name="connsiteX3-331" fmla="*/ 1278876 w 1919913"/>
              <a:gd name="connsiteY3-332" fmla="*/ 39133 h 2289000"/>
              <a:gd name="connsiteX4-333" fmla="*/ 1892280 w 1919913"/>
              <a:gd name="connsiteY4-334" fmla="*/ 1109729 h 2289000"/>
              <a:gd name="connsiteX5-335" fmla="*/ 81540 w 1919913"/>
              <a:gd name="connsiteY5-336" fmla="*/ 2250068 h 2289000"/>
              <a:gd name="connsiteX0-337" fmla="*/ 78183 w 1916556"/>
              <a:gd name="connsiteY0-338" fmla="*/ 2248386 h 2270343"/>
              <a:gd name="connsiteX1-339" fmla="*/ 288606 w 1916556"/>
              <a:gd name="connsiteY1-340" fmla="*/ 1943749 h 2270343"/>
              <a:gd name="connsiteX2-341" fmla="*/ 136087 w 1916556"/>
              <a:gd name="connsiteY2-342" fmla="*/ 502670 h 2270343"/>
              <a:gd name="connsiteX3-343" fmla="*/ 1275519 w 1916556"/>
              <a:gd name="connsiteY3-344" fmla="*/ 37451 h 2270343"/>
              <a:gd name="connsiteX4-345" fmla="*/ 1888923 w 1916556"/>
              <a:gd name="connsiteY4-346" fmla="*/ 1108047 h 2270343"/>
              <a:gd name="connsiteX5-347" fmla="*/ 78183 w 1916556"/>
              <a:gd name="connsiteY5-348" fmla="*/ 2248386 h 2270343"/>
              <a:gd name="connsiteX0-349" fmla="*/ 78183 w 1916556"/>
              <a:gd name="connsiteY0-350" fmla="*/ 2260654 h 2282611"/>
              <a:gd name="connsiteX1-351" fmla="*/ 288606 w 1916556"/>
              <a:gd name="connsiteY1-352" fmla="*/ 1956017 h 2282611"/>
              <a:gd name="connsiteX2-353" fmla="*/ 136087 w 1916556"/>
              <a:gd name="connsiteY2-354" fmla="*/ 514938 h 2282611"/>
              <a:gd name="connsiteX3-355" fmla="*/ 1275519 w 1916556"/>
              <a:gd name="connsiteY3-356" fmla="*/ 49719 h 2282611"/>
              <a:gd name="connsiteX4-357" fmla="*/ 1888923 w 1916556"/>
              <a:gd name="connsiteY4-358" fmla="*/ 1120315 h 2282611"/>
              <a:gd name="connsiteX5-359" fmla="*/ 78183 w 1916556"/>
              <a:gd name="connsiteY5-360" fmla="*/ 2260654 h 2282611"/>
              <a:gd name="connsiteX0-361" fmla="*/ 78183 w 1916556"/>
              <a:gd name="connsiteY0-362" fmla="*/ 2258363 h 2280320"/>
              <a:gd name="connsiteX1-363" fmla="*/ 288606 w 1916556"/>
              <a:gd name="connsiteY1-364" fmla="*/ 1953726 h 2280320"/>
              <a:gd name="connsiteX2-365" fmla="*/ 136087 w 1916556"/>
              <a:gd name="connsiteY2-366" fmla="*/ 512647 h 2280320"/>
              <a:gd name="connsiteX3-367" fmla="*/ 1275519 w 1916556"/>
              <a:gd name="connsiteY3-368" fmla="*/ 47428 h 2280320"/>
              <a:gd name="connsiteX4-369" fmla="*/ 1888923 w 1916556"/>
              <a:gd name="connsiteY4-370" fmla="*/ 1118024 h 2280320"/>
              <a:gd name="connsiteX5-371" fmla="*/ 78183 w 1916556"/>
              <a:gd name="connsiteY5-372" fmla="*/ 2258363 h 2280320"/>
              <a:gd name="connsiteX0-373" fmla="*/ 78183 w 1916556"/>
              <a:gd name="connsiteY0-374" fmla="*/ 2258363 h 2280320"/>
              <a:gd name="connsiteX1-375" fmla="*/ 288606 w 1916556"/>
              <a:gd name="connsiteY1-376" fmla="*/ 1953726 h 2280320"/>
              <a:gd name="connsiteX2-377" fmla="*/ 136087 w 1916556"/>
              <a:gd name="connsiteY2-378" fmla="*/ 512647 h 2280320"/>
              <a:gd name="connsiteX3-379" fmla="*/ 1275519 w 1916556"/>
              <a:gd name="connsiteY3-380" fmla="*/ 47428 h 2280320"/>
              <a:gd name="connsiteX4-381" fmla="*/ 1888923 w 1916556"/>
              <a:gd name="connsiteY4-382" fmla="*/ 1118024 h 2280320"/>
              <a:gd name="connsiteX5-383" fmla="*/ 78183 w 1916556"/>
              <a:gd name="connsiteY5-384" fmla="*/ 2258363 h 2280320"/>
              <a:gd name="connsiteX0-385" fmla="*/ 78183 w 1916556"/>
              <a:gd name="connsiteY0-386" fmla="*/ 2258363 h 2280320"/>
              <a:gd name="connsiteX1-387" fmla="*/ 288606 w 1916556"/>
              <a:gd name="connsiteY1-388" fmla="*/ 1953726 h 2280320"/>
              <a:gd name="connsiteX2-389" fmla="*/ 136087 w 1916556"/>
              <a:gd name="connsiteY2-390" fmla="*/ 512647 h 2280320"/>
              <a:gd name="connsiteX3-391" fmla="*/ 1275519 w 1916556"/>
              <a:gd name="connsiteY3-392" fmla="*/ 47428 h 2280320"/>
              <a:gd name="connsiteX4-393" fmla="*/ 1888923 w 1916556"/>
              <a:gd name="connsiteY4-394" fmla="*/ 1118024 h 2280320"/>
              <a:gd name="connsiteX5-395" fmla="*/ 78183 w 1916556"/>
              <a:gd name="connsiteY5-396" fmla="*/ 2258363 h 2280320"/>
              <a:gd name="connsiteX0-397" fmla="*/ 87139 w 1925512"/>
              <a:gd name="connsiteY0-398" fmla="*/ 2248386 h 2270343"/>
              <a:gd name="connsiteX1-399" fmla="*/ 236602 w 1925512"/>
              <a:gd name="connsiteY1-400" fmla="*/ 1943749 h 2270343"/>
              <a:gd name="connsiteX2-401" fmla="*/ 145043 w 1925512"/>
              <a:gd name="connsiteY2-402" fmla="*/ 502670 h 2270343"/>
              <a:gd name="connsiteX3-403" fmla="*/ 1284475 w 1925512"/>
              <a:gd name="connsiteY3-404" fmla="*/ 37451 h 2270343"/>
              <a:gd name="connsiteX4-405" fmla="*/ 1897879 w 1925512"/>
              <a:gd name="connsiteY4-406" fmla="*/ 1108047 h 2270343"/>
              <a:gd name="connsiteX5-407" fmla="*/ 87139 w 1925512"/>
              <a:gd name="connsiteY5-408" fmla="*/ 2248386 h 2270343"/>
              <a:gd name="connsiteX0-409" fmla="*/ 87139 w 1925512"/>
              <a:gd name="connsiteY0-410" fmla="*/ 2247961 h 2269918"/>
              <a:gd name="connsiteX1-411" fmla="*/ 236602 w 1925512"/>
              <a:gd name="connsiteY1-412" fmla="*/ 1943324 h 2269918"/>
              <a:gd name="connsiteX2-413" fmla="*/ 145043 w 1925512"/>
              <a:gd name="connsiteY2-414" fmla="*/ 502245 h 2269918"/>
              <a:gd name="connsiteX3-415" fmla="*/ 1284475 w 1925512"/>
              <a:gd name="connsiteY3-416" fmla="*/ 37026 h 2269918"/>
              <a:gd name="connsiteX4-417" fmla="*/ 1897879 w 1925512"/>
              <a:gd name="connsiteY4-418" fmla="*/ 1107622 h 2269918"/>
              <a:gd name="connsiteX5-419" fmla="*/ 87139 w 1925512"/>
              <a:gd name="connsiteY5-420" fmla="*/ 2247961 h 2269918"/>
            </a:gdLst>
            <a:ahLst/>
            <a:cxnLst>
              <a:cxn ang="0">
                <a:pos x="connsiteX0-409" y="connsiteY0-410"/>
              </a:cxn>
              <a:cxn ang="0">
                <a:pos x="connsiteX1-411" y="connsiteY1-412"/>
              </a:cxn>
              <a:cxn ang="0">
                <a:pos x="connsiteX2-413" y="connsiteY2-414"/>
              </a:cxn>
              <a:cxn ang="0">
                <a:pos x="connsiteX3-415" y="connsiteY3-416"/>
              </a:cxn>
              <a:cxn ang="0">
                <a:pos x="connsiteX4-417" y="connsiteY4-418"/>
              </a:cxn>
              <a:cxn ang="0">
                <a:pos x="connsiteX5-419" y="connsiteY5-420"/>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chemeClr val="accent4"/>
          </a:solidFill>
          <a:ln w="25400" cap="flat" cmpd="sng" algn="ctr">
            <a:noFill/>
            <a:prstDash val="solid"/>
          </a:ln>
          <a:effectLst/>
        </p:spPr>
        <p:txBody>
          <a:bodyPr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spcBef>
                <a:spcPts val="0"/>
              </a:spcBef>
              <a:spcAft>
                <a:spcPts val="0"/>
              </a:spcAft>
              <a:defRPr/>
            </a:pPr>
            <a:endParaRPr lang="zh-CN" altLang="en-US" sz="1200" kern="0">
              <a:solidFill>
                <a:sysClr val="window" lastClr="FFFFFF"/>
              </a:solidFill>
              <a:latin typeface="+mn-lt"/>
              <a:ea typeface="+mn-ea"/>
              <a:cs typeface="+mn-ea"/>
              <a:sym typeface="+mn-lt"/>
            </a:endParaRPr>
          </a:p>
        </p:txBody>
      </p:sp>
      <p:sp>
        <p:nvSpPr>
          <p:cNvPr id="10" name="TextBox 27"/>
          <p:cNvSpPr txBox="1"/>
          <p:nvPr/>
        </p:nvSpPr>
        <p:spPr>
          <a:xfrm>
            <a:off x="7255811" y="1165032"/>
            <a:ext cx="915988" cy="434863"/>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r">
              <a:lnSpc>
                <a:spcPct val="130000"/>
              </a:lnSpc>
              <a:spcBef>
                <a:spcPts val="0"/>
              </a:spcBef>
              <a:spcAft>
                <a:spcPts val="0"/>
              </a:spcAft>
              <a:defRPr/>
            </a:pPr>
            <a:r>
              <a:rPr lang="zh-CN" altLang="en-US" sz="900" kern="0" dirty="0">
                <a:solidFill>
                  <a:sysClr val="window" lastClr="FFFFFF"/>
                </a:solidFill>
                <a:latin typeface="+mn-lt"/>
                <a:ea typeface="+mn-ea"/>
                <a:cs typeface="+mn-ea"/>
                <a:sym typeface="+mn-lt"/>
              </a:rPr>
              <a:t>单击此处添加文本</a:t>
            </a:r>
            <a:endParaRPr lang="en-US" altLang="zh-CN" sz="900" kern="0" dirty="0">
              <a:solidFill>
                <a:sysClr val="window" lastClr="FFFFFF"/>
              </a:solidFill>
              <a:latin typeface="+mn-lt"/>
              <a:ea typeface="+mn-ea"/>
              <a:cs typeface="+mn-ea"/>
              <a:sym typeface="+mn-lt"/>
            </a:endParaRPr>
          </a:p>
        </p:txBody>
      </p:sp>
      <p:sp>
        <p:nvSpPr>
          <p:cNvPr id="11" name="TextBox 28"/>
          <p:cNvSpPr txBox="1"/>
          <p:nvPr/>
        </p:nvSpPr>
        <p:spPr>
          <a:xfrm>
            <a:off x="8136875" y="1189333"/>
            <a:ext cx="492125" cy="338554"/>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defRPr/>
            </a:pPr>
            <a:r>
              <a:rPr lang="en-US" altLang="zh-CN" sz="1600" b="1" kern="0" dirty="0" smtClean="0">
                <a:solidFill>
                  <a:sysClr val="window" lastClr="FFFFFF"/>
                </a:solidFill>
                <a:latin typeface="+mn-lt"/>
                <a:ea typeface="+mn-ea"/>
                <a:cs typeface="+mn-ea"/>
                <a:sym typeface="+mn-lt"/>
              </a:rPr>
              <a:t>4</a:t>
            </a:r>
            <a:endParaRPr lang="zh-CN" altLang="en-US" sz="1600" b="1" kern="0" dirty="0">
              <a:solidFill>
                <a:sysClr val="window" lastClr="FFFFFF"/>
              </a:solidFill>
              <a:latin typeface="+mn-lt"/>
              <a:ea typeface="+mn-ea"/>
              <a:cs typeface="+mn-ea"/>
              <a:sym typeface="+mn-lt"/>
            </a:endParaRPr>
          </a:p>
        </p:txBody>
      </p:sp>
      <p:cxnSp>
        <p:nvCxnSpPr>
          <p:cNvPr id="12" name="直接连接符 11"/>
          <p:cNvCxnSpPr>
            <a:cxnSpLocks noChangeShapeType="1"/>
          </p:cNvCxnSpPr>
          <p:nvPr/>
        </p:nvCxnSpPr>
        <p:spPr bwMode="auto">
          <a:xfrm>
            <a:off x="8132111" y="1062230"/>
            <a:ext cx="0" cy="632020"/>
          </a:xfrm>
          <a:prstGeom prst="line">
            <a:avLst/>
          </a:prstGeom>
          <a:noFill/>
          <a:ln w="9525" algn="ctr">
            <a:solidFill>
              <a:srgbClr val="FFFFFF"/>
            </a:solidFill>
            <a:round/>
          </a:ln>
        </p:spPr>
      </p:cxnSp>
      <p:sp>
        <p:nvSpPr>
          <p:cNvPr id="13" name="TextBox 30"/>
          <p:cNvSpPr txBox="1"/>
          <p:nvPr/>
        </p:nvSpPr>
        <p:spPr>
          <a:xfrm>
            <a:off x="5427693" y="1919865"/>
            <a:ext cx="492125" cy="400110"/>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defRPr/>
            </a:pPr>
            <a:r>
              <a:rPr lang="en-US" altLang="zh-CN" sz="2000" b="1" kern="0" dirty="0" smtClean="0">
                <a:solidFill>
                  <a:sysClr val="window" lastClr="FFFFFF"/>
                </a:solidFill>
                <a:latin typeface="+mn-lt"/>
                <a:ea typeface="+mn-ea"/>
                <a:cs typeface="+mn-ea"/>
                <a:sym typeface="+mn-lt"/>
              </a:rPr>
              <a:t>3</a:t>
            </a:r>
            <a:endParaRPr lang="zh-CN" altLang="en-US" sz="2000" b="1" kern="0" dirty="0">
              <a:solidFill>
                <a:sysClr val="window" lastClr="FFFFFF"/>
              </a:solidFill>
              <a:latin typeface="+mn-lt"/>
              <a:ea typeface="+mn-ea"/>
              <a:cs typeface="+mn-ea"/>
              <a:sym typeface="+mn-lt"/>
            </a:endParaRPr>
          </a:p>
        </p:txBody>
      </p:sp>
      <p:sp>
        <p:nvSpPr>
          <p:cNvPr id="14" name="TextBox 32"/>
          <p:cNvSpPr txBox="1"/>
          <p:nvPr/>
        </p:nvSpPr>
        <p:spPr>
          <a:xfrm>
            <a:off x="5830237" y="1849108"/>
            <a:ext cx="1146175" cy="434863"/>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spcBef>
                <a:spcPts val="0"/>
              </a:spcBef>
              <a:spcAft>
                <a:spcPts val="0"/>
              </a:spcAft>
              <a:defRPr/>
            </a:pPr>
            <a:r>
              <a:rPr lang="zh-CN" altLang="en-US" sz="900" kern="0" dirty="0">
                <a:solidFill>
                  <a:sysClr val="window" lastClr="FFFFFF"/>
                </a:solidFill>
                <a:latin typeface="+mn-lt"/>
                <a:ea typeface="+mn-ea"/>
                <a:cs typeface="+mn-ea"/>
                <a:sym typeface="+mn-lt"/>
              </a:rPr>
              <a:t>单击此处添加文本，单击此处添加文本</a:t>
            </a:r>
            <a:endParaRPr lang="en-US" altLang="zh-CN" sz="900" kern="0" dirty="0">
              <a:solidFill>
                <a:sysClr val="window" lastClr="FFFFFF"/>
              </a:solidFill>
              <a:latin typeface="+mn-lt"/>
              <a:ea typeface="+mn-ea"/>
              <a:cs typeface="+mn-ea"/>
              <a:sym typeface="+mn-lt"/>
            </a:endParaRPr>
          </a:p>
        </p:txBody>
      </p:sp>
      <p:sp>
        <p:nvSpPr>
          <p:cNvPr id="15" name="椭圆形标注 2"/>
          <p:cNvSpPr/>
          <p:nvPr/>
        </p:nvSpPr>
        <p:spPr>
          <a:xfrm rot="17734901" flipH="1">
            <a:off x="510148" y="2113923"/>
            <a:ext cx="2440740" cy="2874963"/>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1" fmla="*/ 546222 w 1872531"/>
              <a:gd name="connsiteY0-2" fmla="*/ 2025373 h 2025373"/>
              <a:gd name="connsiteX1-3" fmla="*/ 476229 w 1872531"/>
              <a:gd name="connsiteY1-4" fmla="*/ 1684160 h 2025373"/>
              <a:gd name="connsiteX2-5" fmla="*/ 92062 w 1872531"/>
              <a:gd name="connsiteY2-6" fmla="*/ 511305 h 2025373"/>
              <a:gd name="connsiteX3-7" fmla="*/ 1231494 w 1872531"/>
              <a:gd name="connsiteY3-8" fmla="*/ 46086 h 2025373"/>
              <a:gd name="connsiteX4-9" fmla="*/ 1844898 w 1872531"/>
              <a:gd name="connsiteY4-10" fmla="*/ 1116682 h 2025373"/>
              <a:gd name="connsiteX5-11" fmla="*/ 815131 w 1872531"/>
              <a:gd name="connsiteY5-12" fmla="*/ 1792781 h 2025373"/>
              <a:gd name="connsiteX6-13" fmla="*/ 546222 w 1872531"/>
              <a:gd name="connsiteY6-14" fmla="*/ 2025373 h 2025373"/>
              <a:gd name="connsiteX0-15" fmla="*/ 517221 w 1831338"/>
              <a:gd name="connsiteY0-16" fmla="*/ 2220445 h 2220445"/>
              <a:gd name="connsiteX1-17" fmla="*/ 435036 w 1831338"/>
              <a:gd name="connsiteY1-18" fmla="*/ 1684160 h 2220445"/>
              <a:gd name="connsiteX2-19" fmla="*/ 50869 w 1831338"/>
              <a:gd name="connsiteY2-20" fmla="*/ 511305 h 2220445"/>
              <a:gd name="connsiteX3-21" fmla="*/ 1190301 w 1831338"/>
              <a:gd name="connsiteY3-22" fmla="*/ 46086 h 2220445"/>
              <a:gd name="connsiteX4-23" fmla="*/ 1803705 w 1831338"/>
              <a:gd name="connsiteY4-24" fmla="*/ 1116682 h 2220445"/>
              <a:gd name="connsiteX5-25" fmla="*/ 773938 w 1831338"/>
              <a:gd name="connsiteY5-26" fmla="*/ 1792781 h 2220445"/>
              <a:gd name="connsiteX6-27" fmla="*/ 517221 w 1831338"/>
              <a:gd name="connsiteY6-28" fmla="*/ 2220445 h 2220445"/>
              <a:gd name="connsiteX0-29" fmla="*/ 517221 w 1831338"/>
              <a:gd name="connsiteY0-30" fmla="*/ 2220445 h 2220445"/>
              <a:gd name="connsiteX1-31" fmla="*/ 435036 w 1831338"/>
              <a:gd name="connsiteY1-32" fmla="*/ 1684160 h 2220445"/>
              <a:gd name="connsiteX2-33" fmla="*/ 50869 w 1831338"/>
              <a:gd name="connsiteY2-34" fmla="*/ 511305 h 2220445"/>
              <a:gd name="connsiteX3-35" fmla="*/ 1190301 w 1831338"/>
              <a:gd name="connsiteY3-36" fmla="*/ 46086 h 2220445"/>
              <a:gd name="connsiteX4-37" fmla="*/ 1803705 w 1831338"/>
              <a:gd name="connsiteY4-38" fmla="*/ 1116682 h 2220445"/>
              <a:gd name="connsiteX5-39" fmla="*/ 773938 w 1831338"/>
              <a:gd name="connsiteY5-40" fmla="*/ 1792781 h 2220445"/>
              <a:gd name="connsiteX6-41" fmla="*/ 517221 w 1831338"/>
              <a:gd name="connsiteY6-42" fmla="*/ 2220445 h 2220445"/>
              <a:gd name="connsiteX0-43" fmla="*/ 517221 w 1831338"/>
              <a:gd name="connsiteY0-44" fmla="*/ 2220445 h 2220445"/>
              <a:gd name="connsiteX1-45" fmla="*/ 435036 w 1831338"/>
              <a:gd name="connsiteY1-46" fmla="*/ 1684160 h 2220445"/>
              <a:gd name="connsiteX2-47" fmla="*/ 50869 w 1831338"/>
              <a:gd name="connsiteY2-48" fmla="*/ 511305 h 2220445"/>
              <a:gd name="connsiteX3-49" fmla="*/ 1190301 w 1831338"/>
              <a:gd name="connsiteY3-50" fmla="*/ 46086 h 2220445"/>
              <a:gd name="connsiteX4-51" fmla="*/ 1803705 w 1831338"/>
              <a:gd name="connsiteY4-52" fmla="*/ 1116682 h 2220445"/>
              <a:gd name="connsiteX5-53" fmla="*/ 773938 w 1831338"/>
              <a:gd name="connsiteY5-54" fmla="*/ 1792781 h 2220445"/>
              <a:gd name="connsiteX6-55" fmla="*/ 517221 w 1831338"/>
              <a:gd name="connsiteY6-56" fmla="*/ 2220445 h 2220445"/>
              <a:gd name="connsiteX0-57" fmla="*/ 282980 w 1828745"/>
              <a:gd name="connsiteY0-58" fmla="*/ 2159485 h 2159485"/>
              <a:gd name="connsiteX1-59" fmla="*/ 432443 w 1828745"/>
              <a:gd name="connsiteY1-60" fmla="*/ 1684160 h 2159485"/>
              <a:gd name="connsiteX2-61" fmla="*/ 48276 w 1828745"/>
              <a:gd name="connsiteY2-62" fmla="*/ 511305 h 2159485"/>
              <a:gd name="connsiteX3-63" fmla="*/ 1187708 w 1828745"/>
              <a:gd name="connsiteY3-64" fmla="*/ 46086 h 2159485"/>
              <a:gd name="connsiteX4-65" fmla="*/ 1801112 w 1828745"/>
              <a:gd name="connsiteY4-66" fmla="*/ 1116682 h 2159485"/>
              <a:gd name="connsiteX5-67" fmla="*/ 771345 w 1828745"/>
              <a:gd name="connsiteY5-68" fmla="*/ 1792781 h 2159485"/>
              <a:gd name="connsiteX6-69" fmla="*/ 282980 w 1828745"/>
              <a:gd name="connsiteY6-70" fmla="*/ 2159485 h 2159485"/>
              <a:gd name="connsiteX0-71" fmla="*/ 282980 w 1828745"/>
              <a:gd name="connsiteY0-72" fmla="*/ 2159485 h 2159485"/>
              <a:gd name="connsiteX1-73" fmla="*/ 432443 w 1828745"/>
              <a:gd name="connsiteY1-74" fmla="*/ 1684160 h 2159485"/>
              <a:gd name="connsiteX2-75" fmla="*/ 48276 w 1828745"/>
              <a:gd name="connsiteY2-76" fmla="*/ 511305 h 2159485"/>
              <a:gd name="connsiteX3-77" fmla="*/ 1187708 w 1828745"/>
              <a:gd name="connsiteY3-78" fmla="*/ 46086 h 2159485"/>
              <a:gd name="connsiteX4-79" fmla="*/ 1801112 w 1828745"/>
              <a:gd name="connsiteY4-80" fmla="*/ 1116682 h 2159485"/>
              <a:gd name="connsiteX5-81" fmla="*/ 771345 w 1828745"/>
              <a:gd name="connsiteY5-82" fmla="*/ 1792781 h 2159485"/>
              <a:gd name="connsiteX6-83" fmla="*/ 282980 w 1828745"/>
              <a:gd name="connsiteY6-84" fmla="*/ 2159485 h 2159485"/>
              <a:gd name="connsiteX0-85" fmla="*/ 282980 w 1828745"/>
              <a:gd name="connsiteY0-86" fmla="*/ 2159485 h 2159485"/>
              <a:gd name="connsiteX1-87" fmla="*/ 432443 w 1828745"/>
              <a:gd name="connsiteY1-88" fmla="*/ 1684160 h 2159485"/>
              <a:gd name="connsiteX2-89" fmla="*/ 48276 w 1828745"/>
              <a:gd name="connsiteY2-90" fmla="*/ 511305 h 2159485"/>
              <a:gd name="connsiteX3-91" fmla="*/ 1187708 w 1828745"/>
              <a:gd name="connsiteY3-92" fmla="*/ 46086 h 2159485"/>
              <a:gd name="connsiteX4-93" fmla="*/ 1801112 w 1828745"/>
              <a:gd name="connsiteY4-94" fmla="*/ 1116682 h 2159485"/>
              <a:gd name="connsiteX5-95" fmla="*/ 820113 w 1828745"/>
              <a:gd name="connsiteY5-96" fmla="*/ 1865933 h 2159485"/>
              <a:gd name="connsiteX6-97" fmla="*/ 282980 w 1828745"/>
              <a:gd name="connsiteY6-98" fmla="*/ 2159485 h 2159485"/>
              <a:gd name="connsiteX0-99" fmla="*/ 1589 w 1839962"/>
              <a:gd name="connsiteY0-100" fmla="*/ 2257021 h 2257021"/>
              <a:gd name="connsiteX1-101" fmla="*/ 443660 w 1839962"/>
              <a:gd name="connsiteY1-102" fmla="*/ 1684160 h 2257021"/>
              <a:gd name="connsiteX2-103" fmla="*/ 59493 w 1839962"/>
              <a:gd name="connsiteY2-104" fmla="*/ 511305 h 2257021"/>
              <a:gd name="connsiteX3-105" fmla="*/ 1198925 w 1839962"/>
              <a:gd name="connsiteY3-106" fmla="*/ 46086 h 2257021"/>
              <a:gd name="connsiteX4-107" fmla="*/ 1812329 w 1839962"/>
              <a:gd name="connsiteY4-108" fmla="*/ 1116682 h 2257021"/>
              <a:gd name="connsiteX5-109" fmla="*/ 831330 w 1839962"/>
              <a:gd name="connsiteY5-110" fmla="*/ 1865933 h 2257021"/>
              <a:gd name="connsiteX6-111" fmla="*/ 1589 w 1839962"/>
              <a:gd name="connsiteY6-112" fmla="*/ 2257021 h 2257021"/>
              <a:gd name="connsiteX0-113" fmla="*/ 1673 w 1840046"/>
              <a:gd name="connsiteY0-114" fmla="*/ 2244950 h 2244950"/>
              <a:gd name="connsiteX1-115" fmla="*/ 419360 w 1840046"/>
              <a:gd name="connsiteY1-116" fmla="*/ 1659897 h 2244950"/>
              <a:gd name="connsiteX2-117" fmla="*/ 59577 w 1840046"/>
              <a:gd name="connsiteY2-118" fmla="*/ 499234 h 2244950"/>
              <a:gd name="connsiteX3-119" fmla="*/ 1199009 w 1840046"/>
              <a:gd name="connsiteY3-120" fmla="*/ 34015 h 2244950"/>
              <a:gd name="connsiteX4-121" fmla="*/ 1812413 w 1840046"/>
              <a:gd name="connsiteY4-122" fmla="*/ 1104611 h 2244950"/>
              <a:gd name="connsiteX5-123" fmla="*/ 831414 w 1840046"/>
              <a:gd name="connsiteY5-124" fmla="*/ 1853862 h 2244950"/>
              <a:gd name="connsiteX6-125" fmla="*/ 1673 w 1840046"/>
              <a:gd name="connsiteY6-126" fmla="*/ 2244950 h 2244950"/>
              <a:gd name="connsiteX0-127" fmla="*/ 1012 w 1839385"/>
              <a:gd name="connsiteY0-128" fmla="*/ 2244950 h 2244950"/>
              <a:gd name="connsiteX1-129" fmla="*/ 418699 w 1839385"/>
              <a:gd name="connsiteY1-130" fmla="*/ 1659897 h 2244950"/>
              <a:gd name="connsiteX2-131" fmla="*/ 58916 w 1839385"/>
              <a:gd name="connsiteY2-132" fmla="*/ 499234 h 2244950"/>
              <a:gd name="connsiteX3-133" fmla="*/ 1198348 w 1839385"/>
              <a:gd name="connsiteY3-134" fmla="*/ 34015 h 2244950"/>
              <a:gd name="connsiteX4-135" fmla="*/ 1811752 w 1839385"/>
              <a:gd name="connsiteY4-136" fmla="*/ 1104611 h 2244950"/>
              <a:gd name="connsiteX5-137" fmla="*/ 830753 w 1839385"/>
              <a:gd name="connsiteY5-138" fmla="*/ 1853862 h 2244950"/>
              <a:gd name="connsiteX6-139" fmla="*/ 1012 w 1839385"/>
              <a:gd name="connsiteY6-140" fmla="*/ 2244950 h 2244950"/>
              <a:gd name="connsiteX0-141" fmla="*/ 1354 w 1839727"/>
              <a:gd name="connsiteY0-142" fmla="*/ 2244950 h 2244950"/>
              <a:gd name="connsiteX1-143" fmla="*/ 419041 w 1839727"/>
              <a:gd name="connsiteY1-144" fmla="*/ 1659897 h 2244950"/>
              <a:gd name="connsiteX2-145" fmla="*/ 59258 w 1839727"/>
              <a:gd name="connsiteY2-146" fmla="*/ 499234 h 2244950"/>
              <a:gd name="connsiteX3-147" fmla="*/ 1198690 w 1839727"/>
              <a:gd name="connsiteY3-148" fmla="*/ 34015 h 2244950"/>
              <a:gd name="connsiteX4-149" fmla="*/ 1812094 w 1839727"/>
              <a:gd name="connsiteY4-150" fmla="*/ 1104611 h 2244950"/>
              <a:gd name="connsiteX5-151" fmla="*/ 831095 w 1839727"/>
              <a:gd name="connsiteY5-152" fmla="*/ 1853862 h 2244950"/>
              <a:gd name="connsiteX6-153" fmla="*/ 1354 w 1839727"/>
              <a:gd name="connsiteY6-154" fmla="*/ 2244950 h 2244950"/>
              <a:gd name="connsiteX0-155" fmla="*/ 1354 w 1839727"/>
              <a:gd name="connsiteY0-156" fmla="*/ 2244950 h 2244950"/>
              <a:gd name="connsiteX1-157" fmla="*/ 419041 w 1839727"/>
              <a:gd name="connsiteY1-158" fmla="*/ 1659897 h 2244950"/>
              <a:gd name="connsiteX2-159" fmla="*/ 59258 w 1839727"/>
              <a:gd name="connsiteY2-160" fmla="*/ 499234 h 2244950"/>
              <a:gd name="connsiteX3-161" fmla="*/ 1198690 w 1839727"/>
              <a:gd name="connsiteY3-162" fmla="*/ 34015 h 2244950"/>
              <a:gd name="connsiteX4-163" fmla="*/ 1812094 w 1839727"/>
              <a:gd name="connsiteY4-164" fmla="*/ 1104611 h 2244950"/>
              <a:gd name="connsiteX5-165" fmla="*/ 953015 w 1839727"/>
              <a:gd name="connsiteY5-166" fmla="*/ 1890438 h 2244950"/>
              <a:gd name="connsiteX6-167" fmla="*/ 1354 w 1839727"/>
              <a:gd name="connsiteY6-168" fmla="*/ 2244950 h 2244950"/>
              <a:gd name="connsiteX0-169" fmla="*/ 1354 w 1839727"/>
              <a:gd name="connsiteY0-170" fmla="*/ 2244950 h 2244950"/>
              <a:gd name="connsiteX1-171" fmla="*/ 419041 w 1839727"/>
              <a:gd name="connsiteY1-172" fmla="*/ 1659897 h 2244950"/>
              <a:gd name="connsiteX2-173" fmla="*/ 59258 w 1839727"/>
              <a:gd name="connsiteY2-174" fmla="*/ 499234 h 2244950"/>
              <a:gd name="connsiteX3-175" fmla="*/ 1198690 w 1839727"/>
              <a:gd name="connsiteY3-176" fmla="*/ 34015 h 2244950"/>
              <a:gd name="connsiteX4-177" fmla="*/ 1812094 w 1839727"/>
              <a:gd name="connsiteY4-178" fmla="*/ 1104611 h 2244950"/>
              <a:gd name="connsiteX5-179" fmla="*/ 989591 w 1839727"/>
              <a:gd name="connsiteY5-180" fmla="*/ 1914822 h 2244950"/>
              <a:gd name="connsiteX6-181" fmla="*/ 1354 w 1839727"/>
              <a:gd name="connsiteY6-182" fmla="*/ 2244950 h 2244950"/>
              <a:gd name="connsiteX0-183" fmla="*/ 1354 w 1839727"/>
              <a:gd name="connsiteY0-184" fmla="*/ 2244950 h 2244950"/>
              <a:gd name="connsiteX1-185" fmla="*/ 419041 w 1839727"/>
              <a:gd name="connsiteY1-186" fmla="*/ 1659897 h 2244950"/>
              <a:gd name="connsiteX2-187" fmla="*/ 59258 w 1839727"/>
              <a:gd name="connsiteY2-188" fmla="*/ 499234 h 2244950"/>
              <a:gd name="connsiteX3-189" fmla="*/ 1198690 w 1839727"/>
              <a:gd name="connsiteY3-190" fmla="*/ 34015 h 2244950"/>
              <a:gd name="connsiteX4-191" fmla="*/ 1812094 w 1839727"/>
              <a:gd name="connsiteY4-192" fmla="*/ 1104611 h 2244950"/>
              <a:gd name="connsiteX5-193" fmla="*/ 989591 w 1839727"/>
              <a:gd name="connsiteY5-194" fmla="*/ 1914822 h 2244950"/>
              <a:gd name="connsiteX6-195" fmla="*/ 1354 w 1839727"/>
              <a:gd name="connsiteY6-196" fmla="*/ 2244950 h 2244950"/>
              <a:gd name="connsiteX0-197" fmla="*/ 1877 w 1840250"/>
              <a:gd name="connsiteY0-198" fmla="*/ 2244813 h 2244813"/>
              <a:gd name="connsiteX1-199" fmla="*/ 261068 w 1840250"/>
              <a:gd name="connsiteY1-200" fmla="*/ 1647568 h 2244813"/>
              <a:gd name="connsiteX2-201" fmla="*/ 59781 w 1840250"/>
              <a:gd name="connsiteY2-202" fmla="*/ 499097 h 2244813"/>
              <a:gd name="connsiteX3-203" fmla="*/ 1199213 w 1840250"/>
              <a:gd name="connsiteY3-204" fmla="*/ 33878 h 2244813"/>
              <a:gd name="connsiteX4-205" fmla="*/ 1812617 w 1840250"/>
              <a:gd name="connsiteY4-206" fmla="*/ 1104474 h 2244813"/>
              <a:gd name="connsiteX5-207" fmla="*/ 990114 w 1840250"/>
              <a:gd name="connsiteY5-208" fmla="*/ 1914685 h 2244813"/>
              <a:gd name="connsiteX6-209" fmla="*/ 1877 w 1840250"/>
              <a:gd name="connsiteY6-210" fmla="*/ 2244813 h 2244813"/>
              <a:gd name="connsiteX0-211" fmla="*/ 1594 w 1839967"/>
              <a:gd name="connsiteY0-212" fmla="*/ 2244408 h 2244408"/>
              <a:gd name="connsiteX1-213" fmla="*/ 333937 w 1839967"/>
              <a:gd name="connsiteY1-214" fmla="*/ 1610587 h 2244408"/>
              <a:gd name="connsiteX2-215" fmla="*/ 59498 w 1839967"/>
              <a:gd name="connsiteY2-216" fmla="*/ 498692 h 2244408"/>
              <a:gd name="connsiteX3-217" fmla="*/ 1198930 w 1839967"/>
              <a:gd name="connsiteY3-218" fmla="*/ 33473 h 2244408"/>
              <a:gd name="connsiteX4-219" fmla="*/ 1812334 w 1839967"/>
              <a:gd name="connsiteY4-220" fmla="*/ 1104069 h 2244408"/>
              <a:gd name="connsiteX5-221" fmla="*/ 989831 w 1839967"/>
              <a:gd name="connsiteY5-222" fmla="*/ 1914280 h 2244408"/>
              <a:gd name="connsiteX6-223" fmla="*/ 1594 w 1839967"/>
              <a:gd name="connsiteY6-224" fmla="*/ 2244408 h 2244408"/>
              <a:gd name="connsiteX0-225" fmla="*/ 1594 w 1839967"/>
              <a:gd name="connsiteY0-226" fmla="*/ 2248877 h 2248877"/>
              <a:gd name="connsiteX1-227" fmla="*/ 333937 w 1839967"/>
              <a:gd name="connsiteY1-228" fmla="*/ 1615056 h 2248877"/>
              <a:gd name="connsiteX2-229" fmla="*/ 59498 w 1839967"/>
              <a:gd name="connsiteY2-230" fmla="*/ 503161 h 2248877"/>
              <a:gd name="connsiteX3-231" fmla="*/ 1198930 w 1839967"/>
              <a:gd name="connsiteY3-232" fmla="*/ 37942 h 2248877"/>
              <a:gd name="connsiteX4-233" fmla="*/ 1812334 w 1839967"/>
              <a:gd name="connsiteY4-234" fmla="*/ 1108538 h 2248877"/>
              <a:gd name="connsiteX5-235" fmla="*/ 989831 w 1839967"/>
              <a:gd name="connsiteY5-236" fmla="*/ 1918749 h 2248877"/>
              <a:gd name="connsiteX6-237" fmla="*/ 1594 w 1839967"/>
              <a:gd name="connsiteY6-238" fmla="*/ 2248877 h 2248877"/>
              <a:gd name="connsiteX0-239" fmla="*/ 15912 w 1854285"/>
              <a:gd name="connsiteY0-240" fmla="*/ 2249953 h 2249953"/>
              <a:gd name="connsiteX1-241" fmla="*/ 348255 w 1854285"/>
              <a:gd name="connsiteY1-242" fmla="*/ 1616132 h 2249953"/>
              <a:gd name="connsiteX2-243" fmla="*/ 73816 w 1854285"/>
              <a:gd name="connsiteY2-244" fmla="*/ 504237 h 2249953"/>
              <a:gd name="connsiteX3-245" fmla="*/ 1213248 w 1854285"/>
              <a:gd name="connsiteY3-246" fmla="*/ 39018 h 2249953"/>
              <a:gd name="connsiteX4-247" fmla="*/ 1826652 w 1854285"/>
              <a:gd name="connsiteY4-248" fmla="*/ 1109614 h 2249953"/>
              <a:gd name="connsiteX5-249" fmla="*/ 1004149 w 1854285"/>
              <a:gd name="connsiteY5-250" fmla="*/ 1919825 h 2249953"/>
              <a:gd name="connsiteX6-251" fmla="*/ 15912 w 1854285"/>
              <a:gd name="connsiteY6-252" fmla="*/ 2249953 h 2249953"/>
              <a:gd name="connsiteX0-253" fmla="*/ 54236 w 1892609"/>
              <a:gd name="connsiteY0-254" fmla="*/ 2249953 h 2258715"/>
              <a:gd name="connsiteX1-255" fmla="*/ 386579 w 1892609"/>
              <a:gd name="connsiteY1-256" fmla="*/ 1616132 h 2258715"/>
              <a:gd name="connsiteX2-257" fmla="*/ 112140 w 1892609"/>
              <a:gd name="connsiteY2-258" fmla="*/ 504237 h 2258715"/>
              <a:gd name="connsiteX3-259" fmla="*/ 1251572 w 1892609"/>
              <a:gd name="connsiteY3-260" fmla="*/ 39018 h 2258715"/>
              <a:gd name="connsiteX4-261" fmla="*/ 1864976 w 1892609"/>
              <a:gd name="connsiteY4-262" fmla="*/ 1109614 h 2258715"/>
              <a:gd name="connsiteX5-263" fmla="*/ 54236 w 1892609"/>
              <a:gd name="connsiteY5-264" fmla="*/ 2249953 h 2258715"/>
              <a:gd name="connsiteX0-265" fmla="*/ 54236 w 1892609"/>
              <a:gd name="connsiteY0-266" fmla="*/ 2249953 h 2258715"/>
              <a:gd name="connsiteX1-267" fmla="*/ 386579 w 1892609"/>
              <a:gd name="connsiteY1-268" fmla="*/ 1616132 h 2258715"/>
              <a:gd name="connsiteX2-269" fmla="*/ 112140 w 1892609"/>
              <a:gd name="connsiteY2-270" fmla="*/ 504237 h 2258715"/>
              <a:gd name="connsiteX3-271" fmla="*/ 1251572 w 1892609"/>
              <a:gd name="connsiteY3-272" fmla="*/ 39018 h 2258715"/>
              <a:gd name="connsiteX4-273" fmla="*/ 1864976 w 1892609"/>
              <a:gd name="connsiteY4-274" fmla="*/ 1109614 h 2258715"/>
              <a:gd name="connsiteX5-275" fmla="*/ 54236 w 1892609"/>
              <a:gd name="connsiteY5-276" fmla="*/ 2249953 h 2258715"/>
              <a:gd name="connsiteX0-277" fmla="*/ 52699 w 1891072"/>
              <a:gd name="connsiteY0-278" fmla="*/ 2247434 h 2262382"/>
              <a:gd name="connsiteX1-279" fmla="*/ 409426 w 1891072"/>
              <a:gd name="connsiteY1-280" fmla="*/ 1869645 h 2262382"/>
              <a:gd name="connsiteX2-281" fmla="*/ 110603 w 1891072"/>
              <a:gd name="connsiteY2-282" fmla="*/ 501718 h 2262382"/>
              <a:gd name="connsiteX3-283" fmla="*/ 1250035 w 1891072"/>
              <a:gd name="connsiteY3-284" fmla="*/ 36499 h 2262382"/>
              <a:gd name="connsiteX4-285" fmla="*/ 1863439 w 1891072"/>
              <a:gd name="connsiteY4-286" fmla="*/ 1107095 h 2262382"/>
              <a:gd name="connsiteX5-287" fmla="*/ 52699 w 1891072"/>
              <a:gd name="connsiteY5-288" fmla="*/ 2247434 h 2262382"/>
              <a:gd name="connsiteX0-289" fmla="*/ 57273 w 1895646"/>
              <a:gd name="connsiteY0-290" fmla="*/ 2247434 h 2262382"/>
              <a:gd name="connsiteX1-291" fmla="*/ 414000 w 1895646"/>
              <a:gd name="connsiteY1-292" fmla="*/ 1869645 h 2262382"/>
              <a:gd name="connsiteX2-293" fmla="*/ 115177 w 1895646"/>
              <a:gd name="connsiteY2-294" fmla="*/ 501718 h 2262382"/>
              <a:gd name="connsiteX3-295" fmla="*/ 1254609 w 1895646"/>
              <a:gd name="connsiteY3-296" fmla="*/ 36499 h 2262382"/>
              <a:gd name="connsiteX4-297" fmla="*/ 1868013 w 1895646"/>
              <a:gd name="connsiteY4-298" fmla="*/ 1107095 h 2262382"/>
              <a:gd name="connsiteX5-299" fmla="*/ 57273 w 1895646"/>
              <a:gd name="connsiteY5-300" fmla="*/ 2247434 h 2262382"/>
              <a:gd name="connsiteX0-301" fmla="*/ 62638 w 1901011"/>
              <a:gd name="connsiteY0-302" fmla="*/ 2247434 h 2264531"/>
              <a:gd name="connsiteX1-303" fmla="*/ 419365 w 1901011"/>
              <a:gd name="connsiteY1-304" fmla="*/ 1869645 h 2264531"/>
              <a:gd name="connsiteX2-305" fmla="*/ 120542 w 1901011"/>
              <a:gd name="connsiteY2-306" fmla="*/ 501718 h 2264531"/>
              <a:gd name="connsiteX3-307" fmla="*/ 1259974 w 1901011"/>
              <a:gd name="connsiteY3-308" fmla="*/ 36499 h 2264531"/>
              <a:gd name="connsiteX4-309" fmla="*/ 1873378 w 1901011"/>
              <a:gd name="connsiteY4-310" fmla="*/ 1107095 h 2264531"/>
              <a:gd name="connsiteX5-311" fmla="*/ 62638 w 1901011"/>
              <a:gd name="connsiteY5-312" fmla="*/ 2247434 h 2264531"/>
              <a:gd name="connsiteX0-313" fmla="*/ 62638 w 1901011"/>
              <a:gd name="connsiteY0-314" fmla="*/ 2248136 h 2265233"/>
              <a:gd name="connsiteX1-315" fmla="*/ 419365 w 1901011"/>
              <a:gd name="connsiteY1-316" fmla="*/ 1870347 h 2265233"/>
              <a:gd name="connsiteX2-317" fmla="*/ 120542 w 1901011"/>
              <a:gd name="connsiteY2-318" fmla="*/ 502420 h 2265233"/>
              <a:gd name="connsiteX3-319" fmla="*/ 1259974 w 1901011"/>
              <a:gd name="connsiteY3-320" fmla="*/ 37201 h 2265233"/>
              <a:gd name="connsiteX4-321" fmla="*/ 1873378 w 1901011"/>
              <a:gd name="connsiteY4-322" fmla="*/ 1107797 h 2265233"/>
              <a:gd name="connsiteX5-323" fmla="*/ 62638 w 1901011"/>
              <a:gd name="connsiteY5-324" fmla="*/ 2248136 h 2265233"/>
              <a:gd name="connsiteX0-325" fmla="*/ 81540 w 1919913"/>
              <a:gd name="connsiteY0-326" fmla="*/ 2250068 h 2289000"/>
              <a:gd name="connsiteX1-327" fmla="*/ 267579 w 1919913"/>
              <a:gd name="connsiteY1-328" fmla="*/ 2067351 h 2289000"/>
              <a:gd name="connsiteX2-329" fmla="*/ 139444 w 1919913"/>
              <a:gd name="connsiteY2-330" fmla="*/ 504352 h 2289000"/>
              <a:gd name="connsiteX3-331" fmla="*/ 1278876 w 1919913"/>
              <a:gd name="connsiteY3-332" fmla="*/ 39133 h 2289000"/>
              <a:gd name="connsiteX4-333" fmla="*/ 1892280 w 1919913"/>
              <a:gd name="connsiteY4-334" fmla="*/ 1109729 h 2289000"/>
              <a:gd name="connsiteX5-335" fmla="*/ 81540 w 1919913"/>
              <a:gd name="connsiteY5-336" fmla="*/ 2250068 h 2289000"/>
              <a:gd name="connsiteX0-337" fmla="*/ 78183 w 1916556"/>
              <a:gd name="connsiteY0-338" fmla="*/ 2248386 h 2270343"/>
              <a:gd name="connsiteX1-339" fmla="*/ 288606 w 1916556"/>
              <a:gd name="connsiteY1-340" fmla="*/ 1943749 h 2270343"/>
              <a:gd name="connsiteX2-341" fmla="*/ 136087 w 1916556"/>
              <a:gd name="connsiteY2-342" fmla="*/ 502670 h 2270343"/>
              <a:gd name="connsiteX3-343" fmla="*/ 1275519 w 1916556"/>
              <a:gd name="connsiteY3-344" fmla="*/ 37451 h 2270343"/>
              <a:gd name="connsiteX4-345" fmla="*/ 1888923 w 1916556"/>
              <a:gd name="connsiteY4-346" fmla="*/ 1108047 h 2270343"/>
              <a:gd name="connsiteX5-347" fmla="*/ 78183 w 1916556"/>
              <a:gd name="connsiteY5-348" fmla="*/ 2248386 h 2270343"/>
              <a:gd name="connsiteX0-349" fmla="*/ 78183 w 1916556"/>
              <a:gd name="connsiteY0-350" fmla="*/ 2260654 h 2282611"/>
              <a:gd name="connsiteX1-351" fmla="*/ 288606 w 1916556"/>
              <a:gd name="connsiteY1-352" fmla="*/ 1956017 h 2282611"/>
              <a:gd name="connsiteX2-353" fmla="*/ 136087 w 1916556"/>
              <a:gd name="connsiteY2-354" fmla="*/ 514938 h 2282611"/>
              <a:gd name="connsiteX3-355" fmla="*/ 1275519 w 1916556"/>
              <a:gd name="connsiteY3-356" fmla="*/ 49719 h 2282611"/>
              <a:gd name="connsiteX4-357" fmla="*/ 1888923 w 1916556"/>
              <a:gd name="connsiteY4-358" fmla="*/ 1120315 h 2282611"/>
              <a:gd name="connsiteX5-359" fmla="*/ 78183 w 1916556"/>
              <a:gd name="connsiteY5-360" fmla="*/ 2260654 h 2282611"/>
              <a:gd name="connsiteX0-361" fmla="*/ 78183 w 1916556"/>
              <a:gd name="connsiteY0-362" fmla="*/ 2258363 h 2280320"/>
              <a:gd name="connsiteX1-363" fmla="*/ 288606 w 1916556"/>
              <a:gd name="connsiteY1-364" fmla="*/ 1953726 h 2280320"/>
              <a:gd name="connsiteX2-365" fmla="*/ 136087 w 1916556"/>
              <a:gd name="connsiteY2-366" fmla="*/ 512647 h 2280320"/>
              <a:gd name="connsiteX3-367" fmla="*/ 1275519 w 1916556"/>
              <a:gd name="connsiteY3-368" fmla="*/ 47428 h 2280320"/>
              <a:gd name="connsiteX4-369" fmla="*/ 1888923 w 1916556"/>
              <a:gd name="connsiteY4-370" fmla="*/ 1118024 h 2280320"/>
              <a:gd name="connsiteX5-371" fmla="*/ 78183 w 1916556"/>
              <a:gd name="connsiteY5-372" fmla="*/ 2258363 h 2280320"/>
              <a:gd name="connsiteX0-373" fmla="*/ 78183 w 1916556"/>
              <a:gd name="connsiteY0-374" fmla="*/ 2258363 h 2280320"/>
              <a:gd name="connsiteX1-375" fmla="*/ 288606 w 1916556"/>
              <a:gd name="connsiteY1-376" fmla="*/ 1953726 h 2280320"/>
              <a:gd name="connsiteX2-377" fmla="*/ 136087 w 1916556"/>
              <a:gd name="connsiteY2-378" fmla="*/ 512647 h 2280320"/>
              <a:gd name="connsiteX3-379" fmla="*/ 1275519 w 1916556"/>
              <a:gd name="connsiteY3-380" fmla="*/ 47428 h 2280320"/>
              <a:gd name="connsiteX4-381" fmla="*/ 1888923 w 1916556"/>
              <a:gd name="connsiteY4-382" fmla="*/ 1118024 h 2280320"/>
              <a:gd name="connsiteX5-383" fmla="*/ 78183 w 1916556"/>
              <a:gd name="connsiteY5-384" fmla="*/ 2258363 h 2280320"/>
              <a:gd name="connsiteX0-385" fmla="*/ 78183 w 1916556"/>
              <a:gd name="connsiteY0-386" fmla="*/ 2258363 h 2280320"/>
              <a:gd name="connsiteX1-387" fmla="*/ 288606 w 1916556"/>
              <a:gd name="connsiteY1-388" fmla="*/ 1953726 h 2280320"/>
              <a:gd name="connsiteX2-389" fmla="*/ 136087 w 1916556"/>
              <a:gd name="connsiteY2-390" fmla="*/ 512647 h 2280320"/>
              <a:gd name="connsiteX3-391" fmla="*/ 1275519 w 1916556"/>
              <a:gd name="connsiteY3-392" fmla="*/ 47428 h 2280320"/>
              <a:gd name="connsiteX4-393" fmla="*/ 1888923 w 1916556"/>
              <a:gd name="connsiteY4-394" fmla="*/ 1118024 h 2280320"/>
              <a:gd name="connsiteX5-395" fmla="*/ 78183 w 1916556"/>
              <a:gd name="connsiteY5-396" fmla="*/ 2258363 h 2280320"/>
              <a:gd name="connsiteX0-397" fmla="*/ 87139 w 1925512"/>
              <a:gd name="connsiteY0-398" fmla="*/ 2248386 h 2270343"/>
              <a:gd name="connsiteX1-399" fmla="*/ 236602 w 1925512"/>
              <a:gd name="connsiteY1-400" fmla="*/ 1943749 h 2270343"/>
              <a:gd name="connsiteX2-401" fmla="*/ 145043 w 1925512"/>
              <a:gd name="connsiteY2-402" fmla="*/ 502670 h 2270343"/>
              <a:gd name="connsiteX3-403" fmla="*/ 1284475 w 1925512"/>
              <a:gd name="connsiteY3-404" fmla="*/ 37451 h 2270343"/>
              <a:gd name="connsiteX4-405" fmla="*/ 1897879 w 1925512"/>
              <a:gd name="connsiteY4-406" fmla="*/ 1108047 h 2270343"/>
              <a:gd name="connsiteX5-407" fmla="*/ 87139 w 1925512"/>
              <a:gd name="connsiteY5-408" fmla="*/ 2248386 h 2270343"/>
              <a:gd name="connsiteX0-409" fmla="*/ 87139 w 1925512"/>
              <a:gd name="connsiteY0-410" fmla="*/ 2247961 h 2269918"/>
              <a:gd name="connsiteX1-411" fmla="*/ 236602 w 1925512"/>
              <a:gd name="connsiteY1-412" fmla="*/ 1943324 h 2269918"/>
              <a:gd name="connsiteX2-413" fmla="*/ 145043 w 1925512"/>
              <a:gd name="connsiteY2-414" fmla="*/ 502245 h 2269918"/>
              <a:gd name="connsiteX3-415" fmla="*/ 1284475 w 1925512"/>
              <a:gd name="connsiteY3-416" fmla="*/ 37026 h 2269918"/>
              <a:gd name="connsiteX4-417" fmla="*/ 1897879 w 1925512"/>
              <a:gd name="connsiteY4-418" fmla="*/ 1107622 h 2269918"/>
              <a:gd name="connsiteX5-419" fmla="*/ 87139 w 1925512"/>
              <a:gd name="connsiteY5-420" fmla="*/ 2247961 h 2269918"/>
            </a:gdLst>
            <a:ahLst/>
            <a:cxnLst>
              <a:cxn ang="0">
                <a:pos x="connsiteX0-409" y="connsiteY0-410"/>
              </a:cxn>
              <a:cxn ang="0">
                <a:pos x="connsiteX1-411" y="connsiteY1-412"/>
              </a:cxn>
              <a:cxn ang="0">
                <a:pos x="connsiteX2-413" y="connsiteY2-414"/>
              </a:cxn>
              <a:cxn ang="0">
                <a:pos x="connsiteX3-415" y="connsiteY3-416"/>
              </a:cxn>
              <a:cxn ang="0">
                <a:pos x="connsiteX4-417" y="connsiteY4-418"/>
              </a:cxn>
              <a:cxn ang="0">
                <a:pos x="connsiteX5-419" y="connsiteY5-420"/>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chemeClr val="accent1"/>
          </a:solidFill>
          <a:ln w="25400" cap="flat" cmpd="sng" algn="ctr">
            <a:noFill/>
            <a:prstDash val="solid"/>
          </a:ln>
          <a:effectLst/>
        </p:spPr>
        <p:txBody>
          <a:bodyPr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spcBef>
                <a:spcPts val="0"/>
              </a:spcBef>
              <a:spcAft>
                <a:spcPts val="0"/>
              </a:spcAft>
              <a:defRPr/>
            </a:pPr>
            <a:endParaRPr lang="zh-CN" altLang="en-US" sz="1200" kern="0">
              <a:solidFill>
                <a:sysClr val="window" lastClr="FFFFFF"/>
              </a:solidFill>
              <a:latin typeface="+mn-lt"/>
              <a:ea typeface="+mn-ea"/>
              <a:cs typeface="+mn-ea"/>
              <a:sym typeface="+mn-lt"/>
            </a:endParaRPr>
          </a:p>
        </p:txBody>
      </p:sp>
      <p:sp>
        <p:nvSpPr>
          <p:cNvPr id="16" name="TextBox 34"/>
          <p:cNvSpPr txBox="1"/>
          <p:nvPr/>
        </p:nvSpPr>
        <p:spPr>
          <a:xfrm>
            <a:off x="243825" y="3090093"/>
            <a:ext cx="492125" cy="769441"/>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defRPr/>
            </a:pPr>
            <a:r>
              <a:rPr lang="en-US" altLang="zh-CN" sz="4400" b="1" kern="0" dirty="0" smtClean="0">
                <a:solidFill>
                  <a:sysClr val="window" lastClr="FFFFFF"/>
                </a:solidFill>
                <a:latin typeface="+mn-lt"/>
                <a:ea typeface="+mn-ea"/>
                <a:cs typeface="+mn-ea"/>
                <a:sym typeface="+mn-lt"/>
              </a:rPr>
              <a:t>1</a:t>
            </a:r>
            <a:endParaRPr lang="zh-CN" altLang="en-US" sz="4400" b="1" kern="0" dirty="0">
              <a:solidFill>
                <a:sysClr val="window" lastClr="FFFFFF"/>
              </a:solidFill>
              <a:latin typeface="+mn-lt"/>
              <a:ea typeface="+mn-ea"/>
              <a:cs typeface="+mn-ea"/>
              <a:sym typeface="+mn-lt"/>
            </a:endParaRPr>
          </a:p>
        </p:txBody>
      </p:sp>
      <p:cxnSp>
        <p:nvCxnSpPr>
          <p:cNvPr id="17" name="直接连接符 16"/>
          <p:cNvCxnSpPr>
            <a:cxnSpLocks noChangeShapeType="1"/>
          </p:cNvCxnSpPr>
          <p:nvPr/>
        </p:nvCxnSpPr>
        <p:spPr bwMode="auto">
          <a:xfrm>
            <a:off x="799449" y="2856658"/>
            <a:ext cx="0" cy="1562582"/>
          </a:xfrm>
          <a:prstGeom prst="line">
            <a:avLst/>
          </a:prstGeom>
          <a:noFill/>
          <a:ln w="9525" algn="ctr">
            <a:solidFill>
              <a:srgbClr val="FFFFFF"/>
            </a:solidFill>
            <a:round/>
          </a:ln>
        </p:spPr>
      </p:cxnSp>
      <p:sp>
        <p:nvSpPr>
          <p:cNvPr id="18" name="TextBox 36"/>
          <p:cNvSpPr txBox="1"/>
          <p:nvPr/>
        </p:nvSpPr>
        <p:spPr>
          <a:xfrm>
            <a:off x="877237" y="3109160"/>
            <a:ext cx="1731963" cy="992579"/>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spcBef>
                <a:spcPts val="0"/>
              </a:spcBef>
              <a:spcAft>
                <a:spcPts val="0"/>
              </a:spcAft>
              <a:defRPr/>
            </a:pPr>
            <a:r>
              <a:rPr lang="zh-CN" altLang="en-US" sz="900" kern="0" dirty="0" smtClean="0">
                <a:solidFill>
                  <a:sysClr val="window" lastClr="FFFFFF"/>
                </a:solidFill>
                <a:latin typeface="+mn-lt"/>
                <a:ea typeface="+mn-ea"/>
                <a:cs typeface="+mn-ea"/>
                <a:sym typeface="+mn-lt"/>
              </a:rPr>
              <a:t>单击此处添加</a:t>
            </a:r>
            <a:r>
              <a:rPr lang="zh-CN" altLang="en-US" sz="900" kern="0" dirty="0">
                <a:solidFill>
                  <a:sysClr val="window" lastClr="FFFFFF"/>
                </a:solidFill>
                <a:latin typeface="+mn-lt"/>
                <a:ea typeface="+mn-ea"/>
                <a:cs typeface="+mn-ea"/>
                <a:sym typeface="+mn-lt"/>
              </a:rPr>
              <a:t>文本，单击此处添加文本，</a:t>
            </a:r>
            <a:endParaRPr lang="en-US" altLang="zh-CN" sz="900" kern="0" dirty="0">
              <a:solidFill>
                <a:sysClr val="window" lastClr="FFFFFF"/>
              </a:solidFill>
              <a:latin typeface="+mn-lt"/>
              <a:ea typeface="+mn-ea"/>
              <a:cs typeface="+mn-ea"/>
              <a:sym typeface="+mn-lt"/>
            </a:endParaRPr>
          </a:p>
          <a:p>
            <a:pPr algn="just">
              <a:lnSpc>
                <a:spcPct val="130000"/>
              </a:lnSpc>
              <a:spcBef>
                <a:spcPts val="0"/>
              </a:spcBef>
              <a:spcAft>
                <a:spcPts val="0"/>
              </a:spcAft>
              <a:defRPr/>
            </a:pPr>
            <a:r>
              <a:rPr lang="zh-CN" altLang="en-US" sz="900" kern="0" dirty="0">
                <a:solidFill>
                  <a:sysClr val="window" lastClr="FFFFFF"/>
                </a:solidFill>
                <a:latin typeface="+mn-lt"/>
                <a:ea typeface="+mn-ea"/>
                <a:cs typeface="+mn-ea"/>
                <a:sym typeface="+mn-lt"/>
              </a:rPr>
              <a:t>单击此处添加文本，</a:t>
            </a:r>
            <a:endParaRPr lang="en-US" altLang="zh-CN" sz="900" kern="0" dirty="0">
              <a:solidFill>
                <a:sysClr val="window" lastClr="FFFFFF"/>
              </a:solidFill>
              <a:latin typeface="+mn-lt"/>
              <a:ea typeface="+mn-ea"/>
              <a:cs typeface="+mn-ea"/>
              <a:sym typeface="+mn-lt"/>
            </a:endParaRPr>
          </a:p>
          <a:p>
            <a:pPr algn="just">
              <a:lnSpc>
                <a:spcPct val="130000"/>
              </a:lnSpc>
              <a:spcBef>
                <a:spcPts val="0"/>
              </a:spcBef>
              <a:spcAft>
                <a:spcPts val="0"/>
              </a:spcAft>
              <a:defRPr/>
            </a:pPr>
            <a:r>
              <a:rPr lang="zh-CN" altLang="en-US" sz="900" kern="0" dirty="0">
                <a:solidFill>
                  <a:sysClr val="window" lastClr="FFFFFF"/>
                </a:solidFill>
                <a:latin typeface="+mn-lt"/>
                <a:ea typeface="+mn-ea"/>
                <a:cs typeface="+mn-ea"/>
                <a:sym typeface="+mn-lt"/>
              </a:rPr>
              <a:t>单击此处添加文本，</a:t>
            </a:r>
            <a:endParaRPr lang="en-US" altLang="zh-CN" sz="900" kern="0" dirty="0">
              <a:solidFill>
                <a:sysClr val="window" lastClr="FFFFFF"/>
              </a:solidFill>
              <a:latin typeface="+mn-lt"/>
              <a:ea typeface="+mn-ea"/>
              <a:cs typeface="+mn-ea"/>
              <a:sym typeface="+mn-lt"/>
            </a:endParaRPr>
          </a:p>
          <a:p>
            <a:pPr algn="just">
              <a:lnSpc>
                <a:spcPct val="130000"/>
              </a:lnSpc>
              <a:spcBef>
                <a:spcPts val="0"/>
              </a:spcBef>
              <a:spcAft>
                <a:spcPts val="0"/>
              </a:spcAft>
              <a:defRPr/>
            </a:pPr>
            <a:r>
              <a:rPr lang="zh-CN" altLang="en-US" sz="900" kern="0" dirty="0">
                <a:solidFill>
                  <a:sysClr val="window" lastClr="FFFFFF"/>
                </a:solidFill>
                <a:latin typeface="+mn-lt"/>
                <a:ea typeface="+mn-ea"/>
                <a:cs typeface="+mn-ea"/>
                <a:sym typeface="+mn-lt"/>
              </a:rPr>
              <a:t>单击此处添加文本</a:t>
            </a:r>
            <a:r>
              <a:rPr lang="zh-CN" altLang="en-US" sz="900" kern="0" dirty="0" smtClean="0">
                <a:solidFill>
                  <a:sysClr val="window" lastClr="FFFFFF"/>
                </a:solidFill>
                <a:latin typeface="+mn-lt"/>
                <a:ea typeface="+mn-ea"/>
                <a:cs typeface="+mn-ea"/>
                <a:sym typeface="+mn-lt"/>
              </a:rPr>
              <a:t>，</a:t>
            </a:r>
            <a:endParaRPr lang="en-US" altLang="zh-CN" sz="900" kern="0" dirty="0">
              <a:solidFill>
                <a:sysClr val="window" lastClr="FFFFFF"/>
              </a:solidFill>
              <a:latin typeface="+mn-lt"/>
              <a:ea typeface="+mn-ea"/>
              <a:cs typeface="+mn-ea"/>
              <a:sym typeface="+mn-lt"/>
            </a:endParaRPr>
          </a:p>
        </p:txBody>
      </p:sp>
      <p:sp>
        <p:nvSpPr>
          <p:cNvPr id="19" name="椭圆形标注 2"/>
          <p:cNvSpPr/>
          <p:nvPr/>
        </p:nvSpPr>
        <p:spPr>
          <a:xfrm rot="3088834">
            <a:off x="3247075" y="1896277"/>
            <a:ext cx="1937348" cy="2282825"/>
          </a:xfrm>
          <a:custGeom>
            <a:avLst/>
            <a:gdLst>
              <a:gd name="connsiteX0" fmla="*/ 546067 w 1872208"/>
              <a:gd name="connsiteY0" fmla="*/ 2025225 h 1800200"/>
              <a:gd name="connsiteX1" fmla="*/ 476074 w 1872208"/>
              <a:gd name="connsiteY1" fmla="*/ 1684012 h 1800200"/>
              <a:gd name="connsiteX2" fmla="*/ 91907 w 1872208"/>
              <a:gd name="connsiteY2" fmla="*/ 511157 h 1800200"/>
              <a:gd name="connsiteX3" fmla="*/ 1231339 w 1872208"/>
              <a:gd name="connsiteY3" fmla="*/ 45938 h 1800200"/>
              <a:gd name="connsiteX4" fmla="*/ 1844743 w 1872208"/>
              <a:gd name="connsiteY4" fmla="*/ 1116534 h 1800200"/>
              <a:gd name="connsiteX5" fmla="*/ 814976 w 1872208"/>
              <a:gd name="connsiteY5" fmla="*/ 1792633 h 1800200"/>
              <a:gd name="connsiteX6" fmla="*/ 546067 w 1872208"/>
              <a:gd name="connsiteY6" fmla="*/ 2025225 h 1800200"/>
              <a:gd name="connsiteX0-1" fmla="*/ 546222 w 1872531"/>
              <a:gd name="connsiteY0-2" fmla="*/ 2025373 h 2025373"/>
              <a:gd name="connsiteX1-3" fmla="*/ 476229 w 1872531"/>
              <a:gd name="connsiteY1-4" fmla="*/ 1684160 h 2025373"/>
              <a:gd name="connsiteX2-5" fmla="*/ 92062 w 1872531"/>
              <a:gd name="connsiteY2-6" fmla="*/ 511305 h 2025373"/>
              <a:gd name="connsiteX3-7" fmla="*/ 1231494 w 1872531"/>
              <a:gd name="connsiteY3-8" fmla="*/ 46086 h 2025373"/>
              <a:gd name="connsiteX4-9" fmla="*/ 1844898 w 1872531"/>
              <a:gd name="connsiteY4-10" fmla="*/ 1116682 h 2025373"/>
              <a:gd name="connsiteX5-11" fmla="*/ 815131 w 1872531"/>
              <a:gd name="connsiteY5-12" fmla="*/ 1792781 h 2025373"/>
              <a:gd name="connsiteX6-13" fmla="*/ 546222 w 1872531"/>
              <a:gd name="connsiteY6-14" fmla="*/ 2025373 h 2025373"/>
              <a:gd name="connsiteX0-15" fmla="*/ 517221 w 1831338"/>
              <a:gd name="connsiteY0-16" fmla="*/ 2220445 h 2220445"/>
              <a:gd name="connsiteX1-17" fmla="*/ 435036 w 1831338"/>
              <a:gd name="connsiteY1-18" fmla="*/ 1684160 h 2220445"/>
              <a:gd name="connsiteX2-19" fmla="*/ 50869 w 1831338"/>
              <a:gd name="connsiteY2-20" fmla="*/ 511305 h 2220445"/>
              <a:gd name="connsiteX3-21" fmla="*/ 1190301 w 1831338"/>
              <a:gd name="connsiteY3-22" fmla="*/ 46086 h 2220445"/>
              <a:gd name="connsiteX4-23" fmla="*/ 1803705 w 1831338"/>
              <a:gd name="connsiteY4-24" fmla="*/ 1116682 h 2220445"/>
              <a:gd name="connsiteX5-25" fmla="*/ 773938 w 1831338"/>
              <a:gd name="connsiteY5-26" fmla="*/ 1792781 h 2220445"/>
              <a:gd name="connsiteX6-27" fmla="*/ 517221 w 1831338"/>
              <a:gd name="connsiteY6-28" fmla="*/ 2220445 h 2220445"/>
              <a:gd name="connsiteX0-29" fmla="*/ 517221 w 1831338"/>
              <a:gd name="connsiteY0-30" fmla="*/ 2220445 h 2220445"/>
              <a:gd name="connsiteX1-31" fmla="*/ 435036 w 1831338"/>
              <a:gd name="connsiteY1-32" fmla="*/ 1684160 h 2220445"/>
              <a:gd name="connsiteX2-33" fmla="*/ 50869 w 1831338"/>
              <a:gd name="connsiteY2-34" fmla="*/ 511305 h 2220445"/>
              <a:gd name="connsiteX3-35" fmla="*/ 1190301 w 1831338"/>
              <a:gd name="connsiteY3-36" fmla="*/ 46086 h 2220445"/>
              <a:gd name="connsiteX4-37" fmla="*/ 1803705 w 1831338"/>
              <a:gd name="connsiteY4-38" fmla="*/ 1116682 h 2220445"/>
              <a:gd name="connsiteX5-39" fmla="*/ 773938 w 1831338"/>
              <a:gd name="connsiteY5-40" fmla="*/ 1792781 h 2220445"/>
              <a:gd name="connsiteX6-41" fmla="*/ 517221 w 1831338"/>
              <a:gd name="connsiteY6-42" fmla="*/ 2220445 h 2220445"/>
              <a:gd name="connsiteX0-43" fmla="*/ 517221 w 1831338"/>
              <a:gd name="connsiteY0-44" fmla="*/ 2220445 h 2220445"/>
              <a:gd name="connsiteX1-45" fmla="*/ 435036 w 1831338"/>
              <a:gd name="connsiteY1-46" fmla="*/ 1684160 h 2220445"/>
              <a:gd name="connsiteX2-47" fmla="*/ 50869 w 1831338"/>
              <a:gd name="connsiteY2-48" fmla="*/ 511305 h 2220445"/>
              <a:gd name="connsiteX3-49" fmla="*/ 1190301 w 1831338"/>
              <a:gd name="connsiteY3-50" fmla="*/ 46086 h 2220445"/>
              <a:gd name="connsiteX4-51" fmla="*/ 1803705 w 1831338"/>
              <a:gd name="connsiteY4-52" fmla="*/ 1116682 h 2220445"/>
              <a:gd name="connsiteX5-53" fmla="*/ 773938 w 1831338"/>
              <a:gd name="connsiteY5-54" fmla="*/ 1792781 h 2220445"/>
              <a:gd name="connsiteX6-55" fmla="*/ 517221 w 1831338"/>
              <a:gd name="connsiteY6-56" fmla="*/ 2220445 h 2220445"/>
              <a:gd name="connsiteX0-57" fmla="*/ 282980 w 1828745"/>
              <a:gd name="connsiteY0-58" fmla="*/ 2159485 h 2159485"/>
              <a:gd name="connsiteX1-59" fmla="*/ 432443 w 1828745"/>
              <a:gd name="connsiteY1-60" fmla="*/ 1684160 h 2159485"/>
              <a:gd name="connsiteX2-61" fmla="*/ 48276 w 1828745"/>
              <a:gd name="connsiteY2-62" fmla="*/ 511305 h 2159485"/>
              <a:gd name="connsiteX3-63" fmla="*/ 1187708 w 1828745"/>
              <a:gd name="connsiteY3-64" fmla="*/ 46086 h 2159485"/>
              <a:gd name="connsiteX4-65" fmla="*/ 1801112 w 1828745"/>
              <a:gd name="connsiteY4-66" fmla="*/ 1116682 h 2159485"/>
              <a:gd name="connsiteX5-67" fmla="*/ 771345 w 1828745"/>
              <a:gd name="connsiteY5-68" fmla="*/ 1792781 h 2159485"/>
              <a:gd name="connsiteX6-69" fmla="*/ 282980 w 1828745"/>
              <a:gd name="connsiteY6-70" fmla="*/ 2159485 h 2159485"/>
              <a:gd name="connsiteX0-71" fmla="*/ 282980 w 1828745"/>
              <a:gd name="connsiteY0-72" fmla="*/ 2159485 h 2159485"/>
              <a:gd name="connsiteX1-73" fmla="*/ 432443 w 1828745"/>
              <a:gd name="connsiteY1-74" fmla="*/ 1684160 h 2159485"/>
              <a:gd name="connsiteX2-75" fmla="*/ 48276 w 1828745"/>
              <a:gd name="connsiteY2-76" fmla="*/ 511305 h 2159485"/>
              <a:gd name="connsiteX3-77" fmla="*/ 1187708 w 1828745"/>
              <a:gd name="connsiteY3-78" fmla="*/ 46086 h 2159485"/>
              <a:gd name="connsiteX4-79" fmla="*/ 1801112 w 1828745"/>
              <a:gd name="connsiteY4-80" fmla="*/ 1116682 h 2159485"/>
              <a:gd name="connsiteX5-81" fmla="*/ 771345 w 1828745"/>
              <a:gd name="connsiteY5-82" fmla="*/ 1792781 h 2159485"/>
              <a:gd name="connsiteX6-83" fmla="*/ 282980 w 1828745"/>
              <a:gd name="connsiteY6-84" fmla="*/ 2159485 h 2159485"/>
              <a:gd name="connsiteX0-85" fmla="*/ 282980 w 1828745"/>
              <a:gd name="connsiteY0-86" fmla="*/ 2159485 h 2159485"/>
              <a:gd name="connsiteX1-87" fmla="*/ 432443 w 1828745"/>
              <a:gd name="connsiteY1-88" fmla="*/ 1684160 h 2159485"/>
              <a:gd name="connsiteX2-89" fmla="*/ 48276 w 1828745"/>
              <a:gd name="connsiteY2-90" fmla="*/ 511305 h 2159485"/>
              <a:gd name="connsiteX3-91" fmla="*/ 1187708 w 1828745"/>
              <a:gd name="connsiteY3-92" fmla="*/ 46086 h 2159485"/>
              <a:gd name="connsiteX4-93" fmla="*/ 1801112 w 1828745"/>
              <a:gd name="connsiteY4-94" fmla="*/ 1116682 h 2159485"/>
              <a:gd name="connsiteX5-95" fmla="*/ 820113 w 1828745"/>
              <a:gd name="connsiteY5-96" fmla="*/ 1865933 h 2159485"/>
              <a:gd name="connsiteX6-97" fmla="*/ 282980 w 1828745"/>
              <a:gd name="connsiteY6-98" fmla="*/ 2159485 h 2159485"/>
              <a:gd name="connsiteX0-99" fmla="*/ 1589 w 1839962"/>
              <a:gd name="connsiteY0-100" fmla="*/ 2257021 h 2257021"/>
              <a:gd name="connsiteX1-101" fmla="*/ 443660 w 1839962"/>
              <a:gd name="connsiteY1-102" fmla="*/ 1684160 h 2257021"/>
              <a:gd name="connsiteX2-103" fmla="*/ 59493 w 1839962"/>
              <a:gd name="connsiteY2-104" fmla="*/ 511305 h 2257021"/>
              <a:gd name="connsiteX3-105" fmla="*/ 1198925 w 1839962"/>
              <a:gd name="connsiteY3-106" fmla="*/ 46086 h 2257021"/>
              <a:gd name="connsiteX4-107" fmla="*/ 1812329 w 1839962"/>
              <a:gd name="connsiteY4-108" fmla="*/ 1116682 h 2257021"/>
              <a:gd name="connsiteX5-109" fmla="*/ 831330 w 1839962"/>
              <a:gd name="connsiteY5-110" fmla="*/ 1865933 h 2257021"/>
              <a:gd name="connsiteX6-111" fmla="*/ 1589 w 1839962"/>
              <a:gd name="connsiteY6-112" fmla="*/ 2257021 h 2257021"/>
              <a:gd name="connsiteX0-113" fmla="*/ 1673 w 1840046"/>
              <a:gd name="connsiteY0-114" fmla="*/ 2244950 h 2244950"/>
              <a:gd name="connsiteX1-115" fmla="*/ 419360 w 1840046"/>
              <a:gd name="connsiteY1-116" fmla="*/ 1659897 h 2244950"/>
              <a:gd name="connsiteX2-117" fmla="*/ 59577 w 1840046"/>
              <a:gd name="connsiteY2-118" fmla="*/ 499234 h 2244950"/>
              <a:gd name="connsiteX3-119" fmla="*/ 1199009 w 1840046"/>
              <a:gd name="connsiteY3-120" fmla="*/ 34015 h 2244950"/>
              <a:gd name="connsiteX4-121" fmla="*/ 1812413 w 1840046"/>
              <a:gd name="connsiteY4-122" fmla="*/ 1104611 h 2244950"/>
              <a:gd name="connsiteX5-123" fmla="*/ 831414 w 1840046"/>
              <a:gd name="connsiteY5-124" fmla="*/ 1853862 h 2244950"/>
              <a:gd name="connsiteX6-125" fmla="*/ 1673 w 1840046"/>
              <a:gd name="connsiteY6-126" fmla="*/ 2244950 h 2244950"/>
              <a:gd name="connsiteX0-127" fmla="*/ 1012 w 1839385"/>
              <a:gd name="connsiteY0-128" fmla="*/ 2244950 h 2244950"/>
              <a:gd name="connsiteX1-129" fmla="*/ 418699 w 1839385"/>
              <a:gd name="connsiteY1-130" fmla="*/ 1659897 h 2244950"/>
              <a:gd name="connsiteX2-131" fmla="*/ 58916 w 1839385"/>
              <a:gd name="connsiteY2-132" fmla="*/ 499234 h 2244950"/>
              <a:gd name="connsiteX3-133" fmla="*/ 1198348 w 1839385"/>
              <a:gd name="connsiteY3-134" fmla="*/ 34015 h 2244950"/>
              <a:gd name="connsiteX4-135" fmla="*/ 1811752 w 1839385"/>
              <a:gd name="connsiteY4-136" fmla="*/ 1104611 h 2244950"/>
              <a:gd name="connsiteX5-137" fmla="*/ 830753 w 1839385"/>
              <a:gd name="connsiteY5-138" fmla="*/ 1853862 h 2244950"/>
              <a:gd name="connsiteX6-139" fmla="*/ 1012 w 1839385"/>
              <a:gd name="connsiteY6-140" fmla="*/ 2244950 h 2244950"/>
              <a:gd name="connsiteX0-141" fmla="*/ 1354 w 1839727"/>
              <a:gd name="connsiteY0-142" fmla="*/ 2244950 h 2244950"/>
              <a:gd name="connsiteX1-143" fmla="*/ 419041 w 1839727"/>
              <a:gd name="connsiteY1-144" fmla="*/ 1659897 h 2244950"/>
              <a:gd name="connsiteX2-145" fmla="*/ 59258 w 1839727"/>
              <a:gd name="connsiteY2-146" fmla="*/ 499234 h 2244950"/>
              <a:gd name="connsiteX3-147" fmla="*/ 1198690 w 1839727"/>
              <a:gd name="connsiteY3-148" fmla="*/ 34015 h 2244950"/>
              <a:gd name="connsiteX4-149" fmla="*/ 1812094 w 1839727"/>
              <a:gd name="connsiteY4-150" fmla="*/ 1104611 h 2244950"/>
              <a:gd name="connsiteX5-151" fmla="*/ 831095 w 1839727"/>
              <a:gd name="connsiteY5-152" fmla="*/ 1853862 h 2244950"/>
              <a:gd name="connsiteX6-153" fmla="*/ 1354 w 1839727"/>
              <a:gd name="connsiteY6-154" fmla="*/ 2244950 h 2244950"/>
              <a:gd name="connsiteX0-155" fmla="*/ 1354 w 1839727"/>
              <a:gd name="connsiteY0-156" fmla="*/ 2244950 h 2244950"/>
              <a:gd name="connsiteX1-157" fmla="*/ 419041 w 1839727"/>
              <a:gd name="connsiteY1-158" fmla="*/ 1659897 h 2244950"/>
              <a:gd name="connsiteX2-159" fmla="*/ 59258 w 1839727"/>
              <a:gd name="connsiteY2-160" fmla="*/ 499234 h 2244950"/>
              <a:gd name="connsiteX3-161" fmla="*/ 1198690 w 1839727"/>
              <a:gd name="connsiteY3-162" fmla="*/ 34015 h 2244950"/>
              <a:gd name="connsiteX4-163" fmla="*/ 1812094 w 1839727"/>
              <a:gd name="connsiteY4-164" fmla="*/ 1104611 h 2244950"/>
              <a:gd name="connsiteX5-165" fmla="*/ 953015 w 1839727"/>
              <a:gd name="connsiteY5-166" fmla="*/ 1890438 h 2244950"/>
              <a:gd name="connsiteX6-167" fmla="*/ 1354 w 1839727"/>
              <a:gd name="connsiteY6-168" fmla="*/ 2244950 h 2244950"/>
              <a:gd name="connsiteX0-169" fmla="*/ 1354 w 1839727"/>
              <a:gd name="connsiteY0-170" fmla="*/ 2244950 h 2244950"/>
              <a:gd name="connsiteX1-171" fmla="*/ 419041 w 1839727"/>
              <a:gd name="connsiteY1-172" fmla="*/ 1659897 h 2244950"/>
              <a:gd name="connsiteX2-173" fmla="*/ 59258 w 1839727"/>
              <a:gd name="connsiteY2-174" fmla="*/ 499234 h 2244950"/>
              <a:gd name="connsiteX3-175" fmla="*/ 1198690 w 1839727"/>
              <a:gd name="connsiteY3-176" fmla="*/ 34015 h 2244950"/>
              <a:gd name="connsiteX4-177" fmla="*/ 1812094 w 1839727"/>
              <a:gd name="connsiteY4-178" fmla="*/ 1104611 h 2244950"/>
              <a:gd name="connsiteX5-179" fmla="*/ 989591 w 1839727"/>
              <a:gd name="connsiteY5-180" fmla="*/ 1914822 h 2244950"/>
              <a:gd name="connsiteX6-181" fmla="*/ 1354 w 1839727"/>
              <a:gd name="connsiteY6-182" fmla="*/ 2244950 h 2244950"/>
              <a:gd name="connsiteX0-183" fmla="*/ 1354 w 1839727"/>
              <a:gd name="connsiteY0-184" fmla="*/ 2244950 h 2244950"/>
              <a:gd name="connsiteX1-185" fmla="*/ 419041 w 1839727"/>
              <a:gd name="connsiteY1-186" fmla="*/ 1659897 h 2244950"/>
              <a:gd name="connsiteX2-187" fmla="*/ 59258 w 1839727"/>
              <a:gd name="connsiteY2-188" fmla="*/ 499234 h 2244950"/>
              <a:gd name="connsiteX3-189" fmla="*/ 1198690 w 1839727"/>
              <a:gd name="connsiteY3-190" fmla="*/ 34015 h 2244950"/>
              <a:gd name="connsiteX4-191" fmla="*/ 1812094 w 1839727"/>
              <a:gd name="connsiteY4-192" fmla="*/ 1104611 h 2244950"/>
              <a:gd name="connsiteX5-193" fmla="*/ 989591 w 1839727"/>
              <a:gd name="connsiteY5-194" fmla="*/ 1914822 h 2244950"/>
              <a:gd name="connsiteX6-195" fmla="*/ 1354 w 1839727"/>
              <a:gd name="connsiteY6-196" fmla="*/ 2244950 h 2244950"/>
              <a:gd name="connsiteX0-197" fmla="*/ 1877 w 1840250"/>
              <a:gd name="connsiteY0-198" fmla="*/ 2244813 h 2244813"/>
              <a:gd name="connsiteX1-199" fmla="*/ 261068 w 1840250"/>
              <a:gd name="connsiteY1-200" fmla="*/ 1647568 h 2244813"/>
              <a:gd name="connsiteX2-201" fmla="*/ 59781 w 1840250"/>
              <a:gd name="connsiteY2-202" fmla="*/ 499097 h 2244813"/>
              <a:gd name="connsiteX3-203" fmla="*/ 1199213 w 1840250"/>
              <a:gd name="connsiteY3-204" fmla="*/ 33878 h 2244813"/>
              <a:gd name="connsiteX4-205" fmla="*/ 1812617 w 1840250"/>
              <a:gd name="connsiteY4-206" fmla="*/ 1104474 h 2244813"/>
              <a:gd name="connsiteX5-207" fmla="*/ 990114 w 1840250"/>
              <a:gd name="connsiteY5-208" fmla="*/ 1914685 h 2244813"/>
              <a:gd name="connsiteX6-209" fmla="*/ 1877 w 1840250"/>
              <a:gd name="connsiteY6-210" fmla="*/ 2244813 h 2244813"/>
              <a:gd name="connsiteX0-211" fmla="*/ 1594 w 1839967"/>
              <a:gd name="connsiteY0-212" fmla="*/ 2244408 h 2244408"/>
              <a:gd name="connsiteX1-213" fmla="*/ 333937 w 1839967"/>
              <a:gd name="connsiteY1-214" fmla="*/ 1610587 h 2244408"/>
              <a:gd name="connsiteX2-215" fmla="*/ 59498 w 1839967"/>
              <a:gd name="connsiteY2-216" fmla="*/ 498692 h 2244408"/>
              <a:gd name="connsiteX3-217" fmla="*/ 1198930 w 1839967"/>
              <a:gd name="connsiteY3-218" fmla="*/ 33473 h 2244408"/>
              <a:gd name="connsiteX4-219" fmla="*/ 1812334 w 1839967"/>
              <a:gd name="connsiteY4-220" fmla="*/ 1104069 h 2244408"/>
              <a:gd name="connsiteX5-221" fmla="*/ 989831 w 1839967"/>
              <a:gd name="connsiteY5-222" fmla="*/ 1914280 h 2244408"/>
              <a:gd name="connsiteX6-223" fmla="*/ 1594 w 1839967"/>
              <a:gd name="connsiteY6-224" fmla="*/ 2244408 h 2244408"/>
              <a:gd name="connsiteX0-225" fmla="*/ 1594 w 1839967"/>
              <a:gd name="connsiteY0-226" fmla="*/ 2248877 h 2248877"/>
              <a:gd name="connsiteX1-227" fmla="*/ 333937 w 1839967"/>
              <a:gd name="connsiteY1-228" fmla="*/ 1615056 h 2248877"/>
              <a:gd name="connsiteX2-229" fmla="*/ 59498 w 1839967"/>
              <a:gd name="connsiteY2-230" fmla="*/ 503161 h 2248877"/>
              <a:gd name="connsiteX3-231" fmla="*/ 1198930 w 1839967"/>
              <a:gd name="connsiteY3-232" fmla="*/ 37942 h 2248877"/>
              <a:gd name="connsiteX4-233" fmla="*/ 1812334 w 1839967"/>
              <a:gd name="connsiteY4-234" fmla="*/ 1108538 h 2248877"/>
              <a:gd name="connsiteX5-235" fmla="*/ 989831 w 1839967"/>
              <a:gd name="connsiteY5-236" fmla="*/ 1918749 h 2248877"/>
              <a:gd name="connsiteX6-237" fmla="*/ 1594 w 1839967"/>
              <a:gd name="connsiteY6-238" fmla="*/ 2248877 h 2248877"/>
              <a:gd name="connsiteX0-239" fmla="*/ 15912 w 1854285"/>
              <a:gd name="connsiteY0-240" fmla="*/ 2249953 h 2249953"/>
              <a:gd name="connsiteX1-241" fmla="*/ 348255 w 1854285"/>
              <a:gd name="connsiteY1-242" fmla="*/ 1616132 h 2249953"/>
              <a:gd name="connsiteX2-243" fmla="*/ 73816 w 1854285"/>
              <a:gd name="connsiteY2-244" fmla="*/ 504237 h 2249953"/>
              <a:gd name="connsiteX3-245" fmla="*/ 1213248 w 1854285"/>
              <a:gd name="connsiteY3-246" fmla="*/ 39018 h 2249953"/>
              <a:gd name="connsiteX4-247" fmla="*/ 1826652 w 1854285"/>
              <a:gd name="connsiteY4-248" fmla="*/ 1109614 h 2249953"/>
              <a:gd name="connsiteX5-249" fmla="*/ 1004149 w 1854285"/>
              <a:gd name="connsiteY5-250" fmla="*/ 1919825 h 2249953"/>
              <a:gd name="connsiteX6-251" fmla="*/ 15912 w 1854285"/>
              <a:gd name="connsiteY6-252" fmla="*/ 2249953 h 2249953"/>
              <a:gd name="connsiteX0-253" fmla="*/ 54236 w 1892609"/>
              <a:gd name="connsiteY0-254" fmla="*/ 2249953 h 2258715"/>
              <a:gd name="connsiteX1-255" fmla="*/ 386579 w 1892609"/>
              <a:gd name="connsiteY1-256" fmla="*/ 1616132 h 2258715"/>
              <a:gd name="connsiteX2-257" fmla="*/ 112140 w 1892609"/>
              <a:gd name="connsiteY2-258" fmla="*/ 504237 h 2258715"/>
              <a:gd name="connsiteX3-259" fmla="*/ 1251572 w 1892609"/>
              <a:gd name="connsiteY3-260" fmla="*/ 39018 h 2258715"/>
              <a:gd name="connsiteX4-261" fmla="*/ 1864976 w 1892609"/>
              <a:gd name="connsiteY4-262" fmla="*/ 1109614 h 2258715"/>
              <a:gd name="connsiteX5-263" fmla="*/ 54236 w 1892609"/>
              <a:gd name="connsiteY5-264" fmla="*/ 2249953 h 2258715"/>
              <a:gd name="connsiteX0-265" fmla="*/ 54236 w 1892609"/>
              <a:gd name="connsiteY0-266" fmla="*/ 2249953 h 2258715"/>
              <a:gd name="connsiteX1-267" fmla="*/ 386579 w 1892609"/>
              <a:gd name="connsiteY1-268" fmla="*/ 1616132 h 2258715"/>
              <a:gd name="connsiteX2-269" fmla="*/ 112140 w 1892609"/>
              <a:gd name="connsiteY2-270" fmla="*/ 504237 h 2258715"/>
              <a:gd name="connsiteX3-271" fmla="*/ 1251572 w 1892609"/>
              <a:gd name="connsiteY3-272" fmla="*/ 39018 h 2258715"/>
              <a:gd name="connsiteX4-273" fmla="*/ 1864976 w 1892609"/>
              <a:gd name="connsiteY4-274" fmla="*/ 1109614 h 2258715"/>
              <a:gd name="connsiteX5-275" fmla="*/ 54236 w 1892609"/>
              <a:gd name="connsiteY5-276" fmla="*/ 2249953 h 2258715"/>
              <a:gd name="connsiteX0-277" fmla="*/ 52699 w 1891072"/>
              <a:gd name="connsiteY0-278" fmla="*/ 2247434 h 2262382"/>
              <a:gd name="connsiteX1-279" fmla="*/ 409426 w 1891072"/>
              <a:gd name="connsiteY1-280" fmla="*/ 1869645 h 2262382"/>
              <a:gd name="connsiteX2-281" fmla="*/ 110603 w 1891072"/>
              <a:gd name="connsiteY2-282" fmla="*/ 501718 h 2262382"/>
              <a:gd name="connsiteX3-283" fmla="*/ 1250035 w 1891072"/>
              <a:gd name="connsiteY3-284" fmla="*/ 36499 h 2262382"/>
              <a:gd name="connsiteX4-285" fmla="*/ 1863439 w 1891072"/>
              <a:gd name="connsiteY4-286" fmla="*/ 1107095 h 2262382"/>
              <a:gd name="connsiteX5-287" fmla="*/ 52699 w 1891072"/>
              <a:gd name="connsiteY5-288" fmla="*/ 2247434 h 2262382"/>
              <a:gd name="connsiteX0-289" fmla="*/ 57273 w 1895646"/>
              <a:gd name="connsiteY0-290" fmla="*/ 2247434 h 2262382"/>
              <a:gd name="connsiteX1-291" fmla="*/ 414000 w 1895646"/>
              <a:gd name="connsiteY1-292" fmla="*/ 1869645 h 2262382"/>
              <a:gd name="connsiteX2-293" fmla="*/ 115177 w 1895646"/>
              <a:gd name="connsiteY2-294" fmla="*/ 501718 h 2262382"/>
              <a:gd name="connsiteX3-295" fmla="*/ 1254609 w 1895646"/>
              <a:gd name="connsiteY3-296" fmla="*/ 36499 h 2262382"/>
              <a:gd name="connsiteX4-297" fmla="*/ 1868013 w 1895646"/>
              <a:gd name="connsiteY4-298" fmla="*/ 1107095 h 2262382"/>
              <a:gd name="connsiteX5-299" fmla="*/ 57273 w 1895646"/>
              <a:gd name="connsiteY5-300" fmla="*/ 2247434 h 2262382"/>
              <a:gd name="connsiteX0-301" fmla="*/ 62638 w 1901011"/>
              <a:gd name="connsiteY0-302" fmla="*/ 2247434 h 2264531"/>
              <a:gd name="connsiteX1-303" fmla="*/ 419365 w 1901011"/>
              <a:gd name="connsiteY1-304" fmla="*/ 1869645 h 2264531"/>
              <a:gd name="connsiteX2-305" fmla="*/ 120542 w 1901011"/>
              <a:gd name="connsiteY2-306" fmla="*/ 501718 h 2264531"/>
              <a:gd name="connsiteX3-307" fmla="*/ 1259974 w 1901011"/>
              <a:gd name="connsiteY3-308" fmla="*/ 36499 h 2264531"/>
              <a:gd name="connsiteX4-309" fmla="*/ 1873378 w 1901011"/>
              <a:gd name="connsiteY4-310" fmla="*/ 1107095 h 2264531"/>
              <a:gd name="connsiteX5-311" fmla="*/ 62638 w 1901011"/>
              <a:gd name="connsiteY5-312" fmla="*/ 2247434 h 2264531"/>
              <a:gd name="connsiteX0-313" fmla="*/ 62638 w 1901011"/>
              <a:gd name="connsiteY0-314" fmla="*/ 2248136 h 2265233"/>
              <a:gd name="connsiteX1-315" fmla="*/ 419365 w 1901011"/>
              <a:gd name="connsiteY1-316" fmla="*/ 1870347 h 2265233"/>
              <a:gd name="connsiteX2-317" fmla="*/ 120542 w 1901011"/>
              <a:gd name="connsiteY2-318" fmla="*/ 502420 h 2265233"/>
              <a:gd name="connsiteX3-319" fmla="*/ 1259974 w 1901011"/>
              <a:gd name="connsiteY3-320" fmla="*/ 37201 h 2265233"/>
              <a:gd name="connsiteX4-321" fmla="*/ 1873378 w 1901011"/>
              <a:gd name="connsiteY4-322" fmla="*/ 1107797 h 2265233"/>
              <a:gd name="connsiteX5-323" fmla="*/ 62638 w 1901011"/>
              <a:gd name="connsiteY5-324" fmla="*/ 2248136 h 2265233"/>
              <a:gd name="connsiteX0-325" fmla="*/ 81540 w 1919913"/>
              <a:gd name="connsiteY0-326" fmla="*/ 2250068 h 2289000"/>
              <a:gd name="connsiteX1-327" fmla="*/ 267579 w 1919913"/>
              <a:gd name="connsiteY1-328" fmla="*/ 2067351 h 2289000"/>
              <a:gd name="connsiteX2-329" fmla="*/ 139444 w 1919913"/>
              <a:gd name="connsiteY2-330" fmla="*/ 504352 h 2289000"/>
              <a:gd name="connsiteX3-331" fmla="*/ 1278876 w 1919913"/>
              <a:gd name="connsiteY3-332" fmla="*/ 39133 h 2289000"/>
              <a:gd name="connsiteX4-333" fmla="*/ 1892280 w 1919913"/>
              <a:gd name="connsiteY4-334" fmla="*/ 1109729 h 2289000"/>
              <a:gd name="connsiteX5-335" fmla="*/ 81540 w 1919913"/>
              <a:gd name="connsiteY5-336" fmla="*/ 2250068 h 2289000"/>
              <a:gd name="connsiteX0-337" fmla="*/ 78183 w 1916556"/>
              <a:gd name="connsiteY0-338" fmla="*/ 2248386 h 2270343"/>
              <a:gd name="connsiteX1-339" fmla="*/ 288606 w 1916556"/>
              <a:gd name="connsiteY1-340" fmla="*/ 1943749 h 2270343"/>
              <a:gd name="connsiteX2-341" fmla="*/ 136087 w 1916556"/>
              <a:gd name="connsiteY2-342" fmla="*/ 502670 h 2270343"/>
              <a:gd name="connsiteX3-343" fmla="*/ 1275519 w 1916556"/>
              <a:gd name="connsiteY3-344" fmla="*/ 37451 h 2270343"/>
              <a:gd name="connsiteX4-345" fmla="*/ 1888923 w 1916556"/>
              <a:gd name="connsiteY4-346" fmla="*/ 1108047 h 2270343"/>
              <a:gd name="connsiteX5-347" fmla="*/ 78183 w 1916556"/>
              <a:gd name="connsiteY5-348" fmla="*/ 2248386 h 2270343"/>
              <a:gd name="connsiteX0-349" fmla="*/ 78183 w 1916556"/>
              <a:gd name="connsiteY0-350" fmla="*/ 2260654 h 2282611"/>
              <a:gd name="connsiteX1-351" fmla="*/ 288606 w 1916556"/>
              <a:gd name="connsiteY1-352" fmla="*/ 1956017 h 2282611"/>
              <a:gd name="connsiteX2-353" fmla="*/ 136087 w 1916556"/>
              <a:gd name="connsiteY2-354" fmla="*/ 514938 h 2282611"/>
              <a:gd name="connsiteX3-355" fmla="*/ 1275519 w 1916556"/>
              <a:gd name="connsiteY3-356" fmla="*/ 49719 h 2282611"/>
              <a:gd name="connsiteX4-357" fmla="*/ 1888923 w 1916556"/>
              <a:gd name="connsiteY4-358" fmla="*/ 1120315 h 2282611"/>
              <a:gd name="connsiteX5-359" fmla="*/ 78183 w 1916556"/>
              <a:gd name="connsiteY5-360" fmla="*/ 2260654 h 2282611"/>
              <a:gd name="connsiteX0-361" fmla="*/ 78183 w 1916556"/>
              <a:gd name="connsiteY0-362" fmla="*/ 2258363 h 2280320"/>
              <a:gd name="connsiteX1-363" fmla="*/ 288606 w 1916556"/>
              <a:gd name="connsiteY1-364" fmla="*/ 1953726 h 2280320"/>
              <a:gd name="connsiteX2-365" fmla="*/ 136087 w 1916556"/>
              <a:gd name="connsiteY2-366" fmla="*/ 512647 h 2280320"/>
              <a:gd name="connsiteX3-367" fmla="*/ 1275519 w 1916556"/>
              <a:gd name="connsiteY3-368" fmla="*/ 47428 h 2280320"/>
              <a:gd name="connsiteX4-369" fmla="*/ 1888923 w 1916556"/>
              <a:gd name="connsiteY4-370" fmla="*/ 1118024 h 2280320"/>
              <a:gd name="connsiteX5-371" fmla="*/ 78183 w 1916556"/>
              <a:gd name="connsiteY5-372" fmla="*/ 2258363 h 2280320"/>
              <a:gd name="connsiteX0-373" fmla="*/ 78183 w 1916556"/>
              <a:gd name="connsiteY0-374" fmla="*/ 2258363 h 2280320"/>
              <a:gd name="connsiteX1-375" fmla="*/ 288606 w 1916556"/>
              <a:gd name="connsiteY1-376" fmla="*/ 1953726 h 2280320"/>
              <a:gd name="connsiteX2-377" fmla="*/ 136087 w 1916556"/>
              <a:gd name="connsiteY2-378" fmla="*/ 512647 h 2280320"/>
              <a:gd name="connsiteX3-379" fmla="*/ 1275519 w 1916556"/>
              <a:gd name="connsiteY3-380" fmla="*/ 47428 h 2280320"/>
              <a:gd name="connsiteX4-381" fmla="*/ 1888923 w 1916556"/>
              <a:gd name="connsiteY4-382" fmla="*/ 1118024 h 2280320"/>
              <a:gd name="connsiteX5-383" fmla="*/ 78183 w 1916556"/>
              <a:gd name="connsiteY5-384" fmla="*/ 2258363 h 2280320"/>
              <a:gd name="connsiteX0-385" fmla="*/ 78183 w 1916556"/>
              <a:gd name="connsiteY0-386" fmla="*/ 2258363 h 2280320"/>
              <a:gd name="connsiteX1-387" fmla="*/ 288606 w 1916556"/>
              <a:gd name="connsiteY1-388" fmla="*/ 1953726 h 2280320"/>
              <a:gd name="connsiteX2-389" fmla="*/ 136087 w 1916556"/>
              <a:gd name="connsiteY2-390" fmla="*/ 512647 h 2280320"/>
              <a:gd name="connsiteX3-391" fmla="*/ 1275519 w 1916556"/>
              <a:gd name="connsiteY3-392" fmla="*/ 47428 h 2280320"/>
              <a:gd name="connsiteX4-393" fmla="*/ 1888923 w 1916556"/>
              <a:gd name="connsiteY4-394" fmla="*/ 1118024 h 2280320"/>
              <a:gd name="connsiteX5-395" fmla="*/ 78183 w 1916556"/>
              <a:gd name="connsiteY5-396" fmla="*/ 2258363 h 2280320"/>
              <a:gd name="connsiteX0-397" fmla="*/ 87139 w 1925512"/>
              <a:gd name="connsiteY0-398" fmla="*/ 2248386 h 2270343"/>
              <a:gd name="connsiteX1-399" fmla="*/ 236602 w 1925512"/>
              <a:gd name="connsiteY1-400" fmla="*/ 1943749 h 2270343"/>
              <a:gd name="connsiteX2-401" fmla="*/ 145043 w 1925512"/>
              <a:gd name="connsiteY2-402" fmla="*/ 502670 h 2270343"/>
              <a:gd name="connsiteX3-403" fmla="*/ 1284475 w 1925512"/>
              <a:gd name="connsiteY3-404" fmla="*/ 37451 h 2270343"/>
              <a:gd name="connsiteX4-405" fmla="*/ 1897879 w 1925512"/>
              <a:gd name="connsiteY4-406" fmla="*/ 1108047 h 2270343"/>
              <a:gd name="connsiteX5-407" fmla="*/ 87139 w 1925512"/>
              <a:gd name="connsiteY5-408" fmla="*/ 2248386 h 2270343"/>
              <a:gd name="connsiteX0-409" fmla="*/ 87139 w 1925512"/>
              <a:gd name="connsiteY0-410" fmla="*/ 2247961 h 2269918"/>
              <a:gd name="connsiteX1-411" fmla="*/ 236602 w 1925512"/>
              <a:gd name="connsiteY1-412" fmla="*/ 1943324 h 2269918"/>
              <a:gd name="connsiteX2-413" fmla="*/ 145043 w 1925512"/>
              <a:gd name="connsiteY2-414" fmla="*/ 502245 h 2269918"/>
              <a:gd name="connsiteX3-415" fmla="*/ 1284475 w 1925512"/>
              <a:gd name="connsiteY3-416" fmla="*/ 37026 h 2269918"/>
              <a:gd name="connsiteX4-417" fmla="*/ 1897879 w 1925512"/>
              <a:gd name="connsiteY4-418" fmla="*/ 1107622 h 2269918"/>
              <a:gd name="connsiteX5-419" fmla="*/ 87139 w 1925512"/>
              <a:gd name="connsiteY5-420" fmla="*/ 2247961 h 2269918"/>
            </a:gdLst>
            <a:ahLst/>
            <a:cxnLst>
              <a:cxn ang="0">
                <a:pos x="connsiteX0-409" y="connsiteY0-410"/>
              </a:cxn>
              <a:cxn ang="0">
                <a:pos x="connsiteX1-411" y="connsiteY1-412"/>
              </a:cxn>
              <a:cxn ang="0">
                <a:pos x="connsiteX2-413" y="connsiteY2-414"/>
              </a:cxn>
              <a:cxn ang="0">
                <a:pos x="connsiteX3-415" y="connsiteY3-416"/>
              </a:cxn>
              <a:cxn ang="0">
                <a:pos x="connsiteX4-417" y="connsiteY4-418"/>
              </a:cxn>
              <a:cxn ang="0">
                <a:pos x="connsiteX5-419" y="connsiteY5-420"/>
              </a:cxn>
            </a:cxnLst>
            <a:rect l="l" t="t" r="r" b="b"/>
            <a:pathLst>
              <a:path w="1925512" h="2269918">
                <a:moveTo>
                  <a:pt x="87139" y="2247961"/>
                </a:moveTo>
                <a:cubicBezTo>
                  <a:pt x="-159260" y="2332381"/>
                  <a:pt x="190375" y="2161125"/>
                  <a:pt x="236602" y="1943324"/>
                </a:cubicBezTo>
                <a:cubicBezTo>
                  <a:pt x="282829" y="1725523"/>
                  <a:pt x="-200291" y="1088185"/>
                  <a:pt x="145043" y="502245"/>
                </a:cubicBezTo>
                <a:cubicBezTo>
                  <a:pt x="329127" y="189903"/>
                  <a:pt x="837017" y="-105966"/>
                  <a:pt x="1284475" y="37026"/>
                </a:cubicBezTo>
                <a:cubicBezTo>
                  <a:pt x="1748229" y="185226"/>
                  <a:pt x="2015389" y="651508"/>
                  <a:pt x="1897879" y="1107622"/>
                </a:cubicBezTo>
                <a:cubicBezTo>
                  <a:pt x="1539827" y="2232015"/>
                  <a:pt x="333538" y="2163541"/>
                  <a:pt x="87139" y="2247961"/>
                </a:cubicBezTo>
                <a:close/>
              </a:path>
            </a:pathLst>
          </a:custGeom>
          <a:solidFill>
            <a:schemeClr val="accent2"/>
          </a:solidFill>
          <a:ln w="25400" cap="flat" cmpd="sng" algn="ctr">
            <a:noFill/>
            <a:prstDash val="solid"/>
          </a:ln>
          <a:effectLst/>
        </p:spPr>
        <p:txBody>
          <a:bodyPr anchor="ct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a:spcBef>
                <a:spcPts val="0"/>
              </a:spcBef>
              <a:spcAft>
                <a:spcPts val="0"/>
              </a:spcAft>
              <a:defRPr/>
            </a:pPr>
            <a:endParaRPr lang="zh-CN" altLang="en-US" sz="1200" kern="0">
              <a:solidFill>
                <a:sysClr val="window" lastClr="FFFFFF"/>
              </a:solidFill>
              <a:latin typeface="+mn-lt"/>
              <a:ea typeface="+mn-ea"/>
              <a:cs typeface="+mn-ea"/>
              <a:sym typeface="+mn-lt"/>
            </a:endParaRPr>
          </a:p>
        </p:txBody>
      </p:sp>
      <p:cxnSp>
        <p:nvCxnSpPr>
          <p:cNvPr id="20" name="直接连接符 19"/>
          <p:cNvCxnSpPr>
            <a:cxnSpLocks noChangeShapeType="1"/>
          </p:cNvCxnSpPr>
          <p:nvPr/>
        </p:nvCxnSpPr>
        <p:spPr bwMode="auto">
          <a:xfrm>
            <a:off x="5822299" y="1583090"/>
            <a:ext cx="0" cy="1092537"/>
          </a:xfrm>
          <a:prstGeom prst="line">
            <a:avLst/>
          </a:prstGeom>
          <a:noFill/>
          <a:ln w="9525" algn="ctr">
            <a:solidFill>
              <a:srgbClr val="FFFFFF"/>
            </a:solidFill>
            <a:round/>
          </a:ln>
        </p:spPr>
      </p:cxnSp>
      <p:sp>
        <p:nvSpPr>
          <p:cNvPr id="21" name="TextBox 33"/>
          <p:cNvSpPr txBox="1"/>
          <p:nvPr/>
        </p:nvSpPr>
        <p:spPr>
          <a:xfrm>
            <a:off x="3836337" y="2605163"/>
            <a:ext cx="1287463" cy="632481"/>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just">
              <a:lnSpc>
                <a:spcPct val="130000"/>
              </a:lnSpc>
              <a:spcBef>
                <a:spcPts val="0"/>
              </a:spcBef>
              <a:spcAft>
                <a:spcPts val="0"/>
              </a:spcAft>
              <a:defRPr/>
            </a:pPr>
            <a:r>
              <a:rPr lang="zh-CN" altLang="en-US" sz="900" kern="0" dirty="0">
                <a:solidFill>
                  <a:sysClr val="window" lastClr="FFFFFF"/>
                </a:solidFill>
                <a:latin typeface="+mn-lt"/>
                <a:ea typeface="+mn-ea"/>
                <a:cs typeface="+mn-ea"/>
                <a:sym typeface="+mn-lt"/>
              </a:rPr>
              <a:t>单击此处添加文本，单击此处添加</a:t>
            </a:r>
            <a:r>
              <a:rPr lang="zh-CN" altLang="en-US" sz="900" kern="0" dirty="0" smtClean="0">
                <a:solidFill>
                  <a:sysClr val="window" lastClr="FFFFFF"/>
                </a:solidFill>
                <a:latin typeface="+mn-lt"/>
                <a:ea typeface="+mn-ea"/>
                <a:cs typeface="+mn-ea"/>
                <a:sym typeface="+mn-lt"/>
              </a:rPr>
              <a:t>文本</a:t>
            </a:r>
            <a:r>
              <a:rPr lang="zh-CN" altLang="en-US" sz="900" kern="0" dirty="0">
                <a:solidFill>
                  <a:sysClr val="window" lastClr="FFFFFF"/>
                </a:solidFill>
                <a:latin typeface="+mn-lt"/>
                <a:ea typeface="+mn-ea"/>
                <a:cs typeface="+mn-ea"/>
                <a:sym typeface="+mn-lt"/>
              </a:rPr>
              <a:t>，单击此处添加</a:t>
            </a:r>
            <a:r>
              <a:rPr lang="zh-CN" altLang="en-US" sz="900" kern="0" dirty="0" smtClean="0">
                <a:solidFill>
                  <a:sysClr val="window" lastClr="FFFFFF"/>
                </a:solidFill>
                <a:latin typeface="+mn-lt"/>
                <a:ea typeface="+mn-ea"/>
                <a:cs typeface="+mn-ea"/>
                <a:sym typeface="+mn-lt"/>
              </a:rPr>
              <a:t>文本</a:t>
            </a:r>
            <a:endParaRPr lang="en-US" altLang="zh-CN" sz="900" kern="0" dirty="0">
              <a:solidFill>
                <a:sysClr val="window" lastClr="FFFFFF"/>
              </a:solidFill>
              <a:latin typeface="+mn-lt"/>
              <a:ea typeface="+mn-ea"/>
              <a:cs typeface="+mn-ea"/>
              <a:sym typeface="+mn-lt"/>
            </a:endParaRPr>
          </a:p>
        </p:txBody>
      </p:sp>
      <p:sp>
        <p:nvSpPr>
          <p:cNvPr id="22" name="TextBox 37"/>
          <p:cNvSpPr txBox="1"/>
          <p:nvPr/>
        </p:nvSpPr>
        <p:spPr>
          <a:xfrm>
            <a:off x="3339461" y="2645752"/>
            <a:ext cx="492125" cy="646331"/>
          </a:xfrm>
          <a:prstGeom prst="rect">
            <a:avLst/>
          </a:prstGeom>
          <a:noFill/>
        </p:spPr>
        <p:txBody>
          <a:bodyPr>
            <a:spAutoFit/>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spcBef>
                <a:spcPts val="0"/>
              </a:spcBef>
              <a:spcAft>
                <a:spcPts val="0"/>
              </a:spcAft>
              <a:defRPr/>
            </a:pPr>
            <a:r>
              <a:rPr lang="en-US" altLang="zh-CN" sz="3600" b="1" kern="0" dirty="0" smtClean="0">
                <a:solidFill>
                  <a:sysClr val="window" lastClr="FFFFFF"/>
                </a:solidFill>
                <a:latin typeface="+mn-lt"/>
                <a:ea typeface="+mn-ea"/>
                <a:cs typeface="+mn-ea"/>
                <a:sym typeface="+mn-lt"/>
              </a:rPr>
              <a:t>2</a:t>
            </a:r>
            <a:endParaRPr lang="zh-CN" altLang="en-US" sz="3600" b="1" kern="0" dirty="0">
              <a:solidFill>
                <a:sysClr val="window" lastClr="FFFFFF"/>
              </a:solidFill>
              <a:latin typeface="+mn-lt"/>
              <a:ea typeface="+mn-ea"/>
              <a:cs typeface="+mn-ea"/>
              <a:sym typeface="+mn-lt"/>
            </a:endParaRPr>
          </a:p>
        </p:txBody>
      </p:sp>
      <p:cxnSp>
        <p:nvCxnSpPr>
          <p:cNvPr id="23" name="直接连接符 22"/>
          <p:cNvCxnSpPr>
            <a:cxnSpLocks noChangeShapeType="1"/>
          </p:cNvCxnSpPr>
          <p:nvPr/>
        </p:nvCxnSpPr>
        <p:spPr bwMode="auto">
          <a:xfrm>
            <a:off x="3836336" y="2361206"/>
            <a:ext cx="0" cy="1318032"/>
          </a:xfrm>
          <a:prstGeom prst="line">
            <a:avLst/>
          </a:prstGeom>
          <a:noFill/>
          <a:ln w="9525" algn="ctr">
            <a:solidFill>
              <a:srgbClr val="FFFFFF"/>
            </a:solidFill>
            <a:round/>
          </a:ln>
        </p:spPr>
      </p:cxnSp>
      <p:grpSp>
        <p:nvGrpSpPr>
          <p:cNvPr id="33" name="组合 32"/>
          <p:cNvGrpSpPr/>
          <p:nvPr/>
        </p:nvGrpSpPr>
        <p:grpSpPr>
          <a:xfrm>
            <a:off x="280052" y="242680"/>
            <a:ext cx="2792680" cy="338554"/>
            <a:chOff x="568442" y="319364"/>
            <a:chExt cx="3723575"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35" name="等腰三角形 34"/>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6"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16" presetClass="entr" presetSubtype="42"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outHorizontal)">
                                      <p:cBhvr>
                                        <p:cTn id="10" dur="500"/>
                                        <p:tgtEl>
                                          <p:spTgt spid="17"/>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right)">
                                      <p:cBhvr>
                                        <p:cTn id="14" dur="500"/>
                                        <p:tgtEl>
                                          <p:spTgt spid="1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1500"/>
                            </p:stCondLst>
                            <p:childTnLst>
                              <p:par>
                                <p:cTn id="23" presetID="16" presetClass="entr" presetSubtype="42"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outHorizontal)">
                                      <p:cBhvr>
                                        <p:cTn id="25" dur="500"/>
                                        <p:tgtEl>
                                          <p:spTgt spid="23"/>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000"/>
                            </p:stCondLst>
                            <p:childTnLst>
                              <p:par>
                                <p:cTn id="38" presetID="16" presetClass="entr" presetSubtype="4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outHorizontal)">
                                      <p:cBhvr>
                                        <p:cTn id="40" dur="500"/>
                                        <p:tgtEl>
                                          <p:spTgt spid="20"/>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right)">
                                      <p:cBhvr>
                                        <p:cTn id="44" dur="500"/>
                                        <p:tgtEl>
                                          <p:spTgt spid="1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4500"/>
                            </p:stCondLst>
                            <p:childTnLst>
                              <p:par>
                                <p:cTn id="53" presetID="16" presetClass="entr" presetSubtype="42"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arn(outHorizontal)">
                                      <p:cBhvr>
                                        <p:cTn id="55" dur="500"/>
                                        <p:tgtEl>
                                          <p:spTgt spid="12"/>
                                        </p:tgtEl>
                                      </p:cBhvr>
                                    </p:animEffect>
                                  </p:childTnLst>
                                </p:cTn>
                              </p:par>
                            </p:childTnLst>
                          </p:cTn>
                        </p:par>
                        <p:par>
                          <p:cTn id="56" fill="hold">
                            <p:stCondLst>
                              <p:cond delay="5000"/>
                            </p:stCondLst>
                            <p:childTnLst>
                              <p:par>
                                <p:cTn id="57" presetID="22" presetClass="entr" presetSubtype="2"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right)">
                                      <p:cBhvr>
                                        <p:cTn id="59" dur="500"/>
                                        <p:tgtEl>
                                          <p:spTgt spid="1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16" grpId="0"/>
      <p:bldP spid="18"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r="36340" b="47901"/>
          <a:stretch/>
        </p:blipFill>
        <p:spPr>
          <a:xfrm>
            <a:off x="5835318" y="2464532"/>
            <a:ext cx="3312368" cy="2680556"/>
          </a:xfrm>
          <a:prstGeom prst="rect">
            <a:avLst/>
          </a:prstGeom>
        </p:spPr>
      </p:pic>
      <p:sp>
        <p:nvSpPr>
          <p:cNvPr id="15" name="PA_文本框 35"/>
          <p:cNvSpPr txBox="1">
            <a:spLocks noChangeArrowheads="1"/>
          </p:cNvSpPr>
          <p:nvPr>
            <p:custDataLst>
              <p:tags r:id="rId1"/>
            </p:custDataLst>
          </p:nvPr>
        </p:nvSpPr>
        <p:spPr bwMode="auto">
          <a:xfrm>
            <a:off x="4096721" y="2389912"/>
            <a:ext cx="4177655" cy="307777"/>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r"/>
            <a:r>
              <a:rPr lang="zh-CN" altLang="en-US" dirty="0" smtClean="0">
                <a:solidFill>
                  <a:schemeClr val="tx1">
                    <a:lumMod val="75000"/>
                    <a:lumOff val="25000"/>
                  </a:schemeClr>
                </a:solidFill>
                <a:latin typeface="+mn-lt"/>
                <a:ea typeface="+mn-ea"/>
                <a:cs typeface="+mn-ea"/>
                <a:sym typeface="+mn-lt"/>
              </a:rPr>
              <a:t>教</a:t>
            </a:r>
            <a:r>
              <a:rPr lang="zh-CN" altLang="en-US" dirty="0">
                <a:solidFill>
                  <a:schemeClr val="tx1">
                    <a:lumMod val="75000"/>
                    <a:lumOff val="25000"/>
                  </a:schemeClr>
                </a:solidFill>
                <a:latin typeface="+mn-lt"/>
                <a:ea typeface="+mn-ea"/>
                <a:cs typeface="+mn-ea"/>
                <a:sym typeface="+mn-lt"/>
              </a:rPr>
              <a:t>育课件</a:t>
            </a:r>
            <a:r>
              <a:rPr lang="zh-CN" altLang="en-US" dirty="0" smtClean="0">
                <a:solidFill>
                  <a:schemeClr val="tx1">
                    <a:lumMod val="75000"/>
                    <a:lumOff val="25000"/>
                  </a:schemeClr>
                </a:solidFill>
                <a:latin typeface="+mn-lt"/>
                <a:ea typeface="+mn-ea"/>
                <a:cs typeface="+mn-ea"/>
                <a:sym typeface="+mn-lt"/>
              </a:rPr>
              <a:t>丨教师总结丨教案丨</a:t>
            </a:r>
            <a:r>
              <a:rPr lang="zh-CN" altLang="en-US" dirty="0">
                <a:solidFill>
                  <a:schemeClr val="tx1">
                    <a:lumMod val="75000"/>
                    <a:lumOff val="25000"/>
                  </a:schemeClr>
                </a:solidFill>
                <a:latin typeface="+mn-lt"/>
                <a:ea typeface="+mn-ea"/>
                <a:cs typeface="+mn-ea"/>
                <a:sym typeface="+mn-lt"/>
              </a:rPr>
              <a:t>可以编</a:t>
            </a:r>
            <a:r>
              <a:rPr lang="zh-CN" altLang="en-US" dirty="0" smtClean="0">
                <a:solidFill>
                  <a:schemeClr val="tx1">
                    <a:lumMod val="75000"/>
                    <a:lumOff val="25000"/>
                  </a:schemeClr>
                </a:solidFill>
                <a:latin typeface="+mn-lt"/>
                <a:ea typeface="+mn-ea"/>
                <a:cs typeface="+mn-ea"/>
                <a:sym typeface="+mn-lt"/>
              </a:rPr>
              <a:t>辑</a:t>
            </a:r>
            <a:endParaRPr lang="en-US" altLang="zh-CN" dirty="0">
              <a:solidFill>
                <a:schemeClr val="tx1">
                  <a:lumMod val="75000"/>
                  <a:lumOff val="25000"/>
                </a:schemeClr>
              </a:solidFill>
              <a:latin typeface="+mn-lt"/>
              <a:ea typeface="+mn-ea"/>
              <a:cs typeface="+mn-ea"/>
              <a:sym typeface="+mn-lt"/>
            </a:endParaRP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50" y="1728192"/>
            <a:ext cx="5652003" cy="3292624"/>
          </a:xfrm>
          <a:prstGeom prst="rect">
            <a:avLst/>
          </a:prstGeom>
        </p:spPr>
      </p:pic>
      <p:grpSp>
        <p:nvGrpSpPr>
          <p:cNvPr id="30" name="组合 11"/>
          <p:cNvGrpSpPr/>
          <p:nvPr/>
        </p:nvGrpSpPr>
        <p:grpSpPr>
          <a:xfrm>
            <a:off x="3053530" y="688655"/>
            <a:ext cx="1218628" cy="1199813"/>
            <a:chOff x="1223888" y="1903750"/>
            <a:chExt cx="1349509" cy="1349509"/>
          </a:xfrm>
        </p:grpSpPr>
        <p:sp>
          <p:nvSpPr>
            <p:cNvPr id="31" name="椭圆 30"/>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3" name="组合 11"/>
          <p:cNvGrpSpPr/>
          <p:nvPr/>
        </p:nvGrpSpPr>
        <p:grpSpPr>
          <a:xfrm>
            <a:off x="4444424" y="688655"/>
            <a:ext cx="1218628" cy="1199813"/>
            <a:chOff x="1223888" y="1903750"/>
            <a:chExt cx="1349509" cy="1349509"/>
          </a:xfrm>
        </p:grpSpPr>
        <p:sp>
          <p:nvSpPr>
            <p:cNvPr id="34" name="椭圆 33"/>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6" name="组合 11"/>
          <p:cNvGrpSpPr/>
          <p:nvPr/>
        </p:nvGrpSpPr>
        <p:grpSpPr>
          <a:xfrm>
            <a:off x="5835318" y="688655"/>
            <a:ext cx="1218628" cy="1199813"/>
            <a:chOff x="1223888" y="1903750"/>
            <a:chExt cx="1349509" cy="1349509"/>
          </a:xfrm>
        </p:grpSpPr>
        <p:sp>
          <p:nvSpPr>
            <p:cNvPr id="37" name="椭圆 36"/>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9" name="组合 11"/>
          <p:cNvGrpSpPr/>
          <p:nvPr/>
        </p:nvGrpSpPr>
        <p:grpSpPr>
          <a:xfrm>
            <a:off x="7226212" y="688655"/>
            <a:ext cx="1218628" cy="1199813"/>
            <a:chOff x="1223888" y="1903750"/>
            <a:chExt cx="1349509" cy="1349509"/>
          </a:xfrm>
        </p:grpSpPr>
        <p:sp>
          <p:nvSpPr>
            <p:cNvPr id="40" name="椭圆 39"/>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sp>
        <p:nvSpPr>
          <p:cNvPr id="29" name="矩形 28"/>
          <p:cNvSpPr/>
          <p:nvPr/>
        </p:nvSpPr>
        <p:spPr>
          <a:xfrm>
            <a:off x="3212777" y="880594"/>
            <a:ext cx="865942"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谢</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3" name="矩形 42"/>
          <p:cNvSpPr/>
          <p:nvPr/>
        </p:nvSpPr>
        <p:spPr>
          <a:xfrm>
            <a:off x="4615156" y="880594"/>
            <a:ext cx="877163" cy="923330"/>
          </a:xfrm>
          <a:prstGeom prst="rect">
            <a:avLst/>
          </a:prstGeom>
        </p:spPr>
        <p:txBody>
          <a:bodyPr wrap="none">
            <a:spAutoFit/>
          </a:bodyPr>
          <a:lstStyle/>
          <a:p>
            <a:pPr algn="ctr"/>
            <a:r>
              <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谢</a:t>
            </a:r>
          </a:p>
        </p:txBody>
      </p:sp>
      <p:sp>
        <p:nvSpPr>
          <p:cNvPr id="44" name="矩形 43"/>
          <p:cNvSpPr/>
          <p:nvPr/>
        </p:nvSpPr>
        <p:spPr>
          <a:xfrm>
            <a:off x="6028757" y="880594"/>
            <a:ext cx="865942"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聆</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5" name="矩形 44"/>
          <p:cNvSpPr/>
          <p:nvPr/>
        </p:nvSpPr>
        <p:spPr>
          <a:xfrm>
            <a:off x="7416316" y="880594"/>
            <a:ext cx="877163" cy="923330"/>
          </a:xfrm>
          <a:prstGeom prst="rect">
            <a:avLst/>
          </a:prstGeom>
        </p:spPr>
        <p:txBody>
          <a:bodyPr wrap="none">
            <a:spAutoFit/>
          </a:bodyPr>
          <a:lstStyle/>
          <a:p>
            <a:pPr algn="ctr"/>
            <a:r>
              <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听</a:t>
            </a:r>
          </a:p>
        </p:txBody>
      </p:sp>
      <p:sp>
        <p:nvSpPr>
          <p:cNvPr id="46" name="圆角矩形 45"/>
          <p:cNvSpPr/>
          <p:nvPr/>
        </p:nvSpPr>
        <p:spPr>
          <a:xfrm>
            <a:off x="4609043" y="2962622"/>
            <a:ext cx="3653013" cy="527399"/>
          </a:xfrm>
          <a:prstGeom prst="roundRect">
            <a:avLst>
              <a:gd name="adj" fmla="val 50000"/>
            </a:avLst>
          </a:prstGeom>
          <a:solidFill>
            <a:srgbClr val="C00000"/>
          </a:solidFill>
          <a:ln>
            <a:noFill/>
          </a:ln>
          <a:effectLst>
            <a:outerShdw blurRad="50800" dist="50800" dir="54000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汇报人：</a:t>
            </a:r>
            <a:r>
              <a:rPr lang="en-US" altLang="zh-CN" sz="1200" dirty="0">
                <a:solidFill>
                  <a:schemeClr val="bg1"/>
                </a:solidFill>
                <a:cs typeface="+mn-ea"/>
                <a:sym typeface="+mn-lt"/>
              </a:rPr>
              <a:t>Sunny     </a:t>
            </a:r>
            <a:r>
              <a:rPr lang="zh-CN" altLang="en-US" sz="1200" dirty="0">
                <a:solidFill>
                  <a:schemeClr val="bg1"/>
                </a:solidFill>
                <a:cs typeface="+mn-ea"/>
                <a:sym typeface="+mn-lt"/>
              </a:rPr>
              <a:t>时间：</a:t>
            </a:r>
            <a:r>
              <a:rPr lang="en-US" altLang="zh-CN" sz="1200" dirty="0" smtClean="0">
                <a:solidFill>
                  <a:schemeClr val="bg1"/>
                </a:solidFill>
                <a:cs typeface="+mn-ea"/>
                <a:sym typeface="+mn-lt"/>
              </a:rPr>
              <a:t>2020.01.12</a:t>
            </a:r>
            <a:endParaRPr lang="en-US" altLang="zh-CN" sz="1200" dirty="0">
              <a:solidFill>
                <a:schemeClr val="bg1"/>
              </a:solidFill>
              <a:cs typeface="+mn-ea"/>
              <a:sym typeface="+mn-lt"/>
            </a:endParaRPr>
          </a:p>
        </p:txBody>
      </p:sp>
    </p:spTree>
    <p:extLst>
      <p:ext uri="{BB962C8B-B14F-4D97-AF65-F5344CB8AC3E}">
        <p14:creationId xmlns:p14="http://schemas.microsoft.com/office/powerpoint/2010/main" val="66313539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Effect transition="in" filter="fade">
                                      <p:cBhvr>
                                        <p:cTn id="9" dur="750"/>
                                        <p:tgtEl>
                                          <p:spTgt spid="15"/>
                                        </p:tgtEl>
                                      </p:cBhvr>
                                    </p:animEffect>
                                  </p:childTnLst>
                                </p:cTn>
                              </p:par>
                            </p:childTnLst>
                          </p:cTn>
                        </p:par>
                        <p:par>
                          <p:cTn id="10" fill="hold">
                            <p:stCondLst>
                              <p:cond delay="750"/>
                            </p:stCondLst>
                            <p:childTnLst>
                              <p:par>
                                <p:cTn id="11" presetID="2" presetClass="entr" presetSubtype="12"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2" presetClass="entr" presetSubtype="1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par>
                          <p:cTn id="20" fill="hold">
                            <p:stCondLst>
                              <p:cond delay="1750"/>
                            </p:stCondLst>
                            <p:childTnLst>
                              <p:par>
                                <p:cTn id="21" presetID="2" presetClass="entr" presetSubtype="1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0-#ppt_w/2"/>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12"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授权发布</a:t>
            </a:r>
          </a:p>
        </p:txBody>
      </p:sp>
    </p:spTree>
    <p:extLst>
      <p:ext uri="{BB962C8B-B14F-4D97-AF65-F5344CB8AC3E}">
        <p14:creationId xmlns:p14="http://schemas.microsoft.com/office/powerpoint/2010/main" val="3702675128"/>
      </p:ext>
    </p:extLst>
  </p:cSld>
  <p:clrMapOvr>
    <a:masterClrMapping/>
  </p:clrMapOvr>
  <p:transition spd="slow"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r="36340" b="47901"/>
          <a:stretch/>
        </p:blipFill>
        <p:spPr>
          <a:xfrm>
            <a:off x="5835318" y="2464532"/>
            <a:ext cx="3312368" cy="2680556"/>
          </a:xfrm>
          <a:prstGeom prst="rect">
            <a:avLst/>
          </a:prstGeom>
        </p:spPr>
      </p:pic>
      <p:sp>
        <p:nvSpPr>
          <p:cNvPr id="15" name="PA_文本框 35"/>
          <p:cNvSpPr txBox="1">
            <a:spLocks noChangeArrowheads="1"/>
          </p:cNvSpPr>
          <p:nvPr>
            <p:custDataLst>
              <p:tags r:id="rId1"/>
            </p:custDataLst>
          </p:nvPr>
        </p:nvSpPr>
        <p:spPr bwMode="auto">
          <a:xfrm>
            <a:off x="4096721" y="2389912"/>
            <a:ext cx="4177655" cy="307777"/>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pPr algn="r"/>
            <a:r>
              <a:rPr lang="zh-CN" altLang="en-US" dirty="0" smtClean="0">
                <a:solidFill>
                  <a:schemeClr val="tx1">
                    <a:lumMod val="75000"/>
                    <a:lumOff val="25000"/>
                  </a:schemeClr>
                </a:solidFill>
                <a:latin typeface="+mn-lt"/>
                <a:ea typeface="+mn-ea"/>
                <a:cs typeface="+mn-ea"/>
                <a:sym typeface="+mn-lt"/>
              </a:rPr>
              <a:t>教</a:t>
            </a:r>
            <a:r>
              <a:rPr lang="zh-CN" altLang="en-US" dirty="0">
                <a:solidFill>
                  <a:schemeClr val="tx1">
                    <a:lumMod val="75000"/>
                    <a:lumOff val="25000"/>
                  </a:schemeClr>
                </a:solidFill>
                <a:latin typeface="+mn-lt"/>
                <a:ea typeface="+mn-ea"/>
                <a:cs typeface="+mn-ea"/>
                <a:sym typeface="+mn-lt"/>
              </a:rPr>
              <a:t>育课件</a:t>
            </a:r>
            <a:r>
              <a:rPr lang="zh-CN" altLang="en-US" dirty="0" smtClean="0">
                <a:solidFill>
                  <a:schemeClr val="tx1">
                    <a:lumMod val="75000"/>
                    <a:lumOff val="25000"/>
                  </a:schemeClr>
                </a:solidFill>
                <a:latin typeface="+mn-lt"/>
                <a:ea typeface="+mn-ea"/>
                <a:cs typeface="+mn-ea"/>
                <a:sym typeface="+mn-lt"/>
              </a:rPr>
              <a:t>丨教师总结丨教案丨</a:t>
            </a:r>
            <a:r>
              <a:rPr lang="zh-CN" altLang="en-US" dirty="0">
                <a:solidFill>
                  <a:schemeClr val="tx1">
                    <a:lumMod val="75000"/>
                    <a:lumOff val="25000"/>
                  </a:schemeClr>
                </a:solidFill>
                <a:latin typeface="+mn-lt"/>
                <a:ea typeface="+mn-ea"/>
                <a:cs typeface="+mn-ea"/>
                <a:sym typeface="+mn-lt"/>
              </a:rPr>
              <a:t>可以编</a:t>
            </a:r>
            <a:r>
              <a:rPr lang="zh-CN" altLang="en-US" dirty="0" smtClean="0">
                <a:solidFill>
                  <a:schemeClr val="tx1">
                    <a:lumMod val="75000"/>
                    <a:lumOff val="25000"/>
                  </a:schemeClr>
                </a:solidFill>
                <a:latin typeface="+mn-lt"/>
                <a:ea typeface="+mn-ea"/>
                <a:cs typeface="+mn-ea"/>
                <a:sym typeface="+mn-lt"/>
              </a:rPr>
              <a:t>辑</a:t>
            </a:r>
            <a:endParaRPr lang="en-US" altLang="zh-CN" dirty="0">
              <a:solidFill>
                <a:schemeClr val="tx1">
                  <a:lumMod val="75000"/>
                  <a:lumOff val="25000"/>
                </a:schemeClr>
              </a:solidFill>
              <a:latin typeface="+mn-lt"/>
              <a:ea typeface="+mn-ea"/>
              <a:cs typeface="+mn-ea"/>
              <a:sym typeface="+mn-lt"/>
            </a:endParaRP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350" y="1728192"/>
            <a:ext cx="5652003" cy="3292624"/>
          </a:xfrm>
          <a:prstGeom prst="rect">
            <a:avLst/>
          </a:prstGeom>
        </p:spPr>
      </p:pic>
      <p:grpSp>
        <p:nvGrpSpPr>
          <p:cNvPr id="30" name="组合 11"/>
          <p:cNvGrpSpPr/>
          <p:nvPr/>
        </p:nvGrpSpPr>
        <p:grpSpPr>
          <a:xfrm>
            <a:off x="3053530" y="688655"/>
            <a:ext cx="1218628" cy="1199813"/>
            <a:chOff x="1223888" y="1903750"/>
            <a:chExt cx="1349509" cy="1349509"/>
          </a:xfrm>
        </p:grpSpPr>
        <p:sp>
          <p:nvSpPr>
            <p:cNvPr id="31" name="椭圆 30"/>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3" name="组合 11"/>
          <p:cNvGrpSpPr/>
          <p:nvPr/>
        </p:nvGrpSpPr>
        <p:grpSpPr>
          <a:xfrm>
            <a:off x="4444424" y="688655"/>
            <a:ext cx="1218628" cy="1199813"/>
            <a:chOff x="1223888" y="1903750"/>
            <a:chExt cx="1349509" cy="1349509"/>
          </a:xfrm>
        </p:grpSpPr>
        <p:sp>
          <p:nvSpPr>
            <p:cNvPr id="34" name="椭圆 33"/>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6" name="组合 11"/>
          <p:cNvGrpSpPr/>
          <p:nvPr/>
        </p:nvGrpSpPr>
        <p:grpSpPr>
          <a:xfrm>
            <a:off x="5835318" y="688655"/>
            <a:ext cx="1218628" cy="1199813"/>
            <a:chOff x="1223888" y="1903750"/>
            <a:chExt cx="1349509" cy="1349509"/>
          </a:xfrm>
        </p:grpSpPr>
        <p:sp>
          <p:nvSpPr>
            <p:cNvPr id="37" name="椭圆 36"/>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grpSp>
        <p:nvGrpSpPr>
          <p:cNvPr id="39" name="组合 11"/>
          <p:cNvGrpSpPr/>
          <p:nvPr/>
        </p:nvGrpSpPr>
        <p:grpSpPr>
          <a:xfrm>
            <a:off x="7226212" y="688655"/>
            <a:ext cx="1218628" cy="1199813"/>
            <a:chOff x="1223888" y="1903750"/>
            <a:chExt cx="1349509" cy="1349509"/>
          </a:xfrm>
        </p:grpSpPr>
        <p:sp>
          <p:nvSpPr>
            <p:cNvPr id="40" name="椭圆 39"/>
            <p:cNvSpPr/>
            <p:nvPr/>
          </p:nvSpPr>
          <p:spPr>
            <a:xfrm>
              <a:off x="1223888" y="1903750"/>
              <a:ext cx="1349509" cy="1349509"/>
            </a:xfrm>
            <a:prstGeom prst="ellipse">
              <a:avLst/>
            </a:prstGeom>
            <a:gradFill flip="none" rotWithShape="1">
              <a:gsLst>
                <a:gs pos="0">
                  <a:schemeClr val="bg1">
                    <a:lumMod val="75000"/>
                  </a:schemeClr>
                </a:gs>
                <a:gs pos="50000">
                  <a:schemeClr val="bg1">
                    <a:lumMod val="95000"/>
                  </a:schemeClr>
                </a:gs>
                <a:gs pos="100000">
                  <a:schemeClr val="bg1">
                    <a:shade val="100000"/>
                    <a:satMod val="115000"/>
                  </a:schemeClr>
                </a:gs>
              </a:gsLst>
              <a:lin ang="8100000" scaled="1"/>
              <a:tileRect/>
            </a:gradFill>
            <a:ln>
              <a:solidFill>
                <a:schemeClr val="bg1"/>
              </a:solidFill>
            </a:ln>
            <a:effectLst>
              <a:outerShdw blurRad="215900" dist="177800" dir="7200000" sx="102000" sy="102000" algn="tl" rotWithShape="0">
                <a:schemeClr val="tx1">
                  <a:lumMod val="95000"/>
                  <a:lumOff val="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TextBox 49"/>
            <p:cNvSpPr txBox="1"/>
            <p:nvPr/>
          </p:nvSpPr>
          <p:spPr>
            <a:xfrm>
              <a:off x="1406187" y="2413887"/>
              <a:ext cx="964795" cy="450030"/>
            </a:xfrm>
            <a:prstGeom prst="rect">
              <a:avLst/>
            </a:prstGeom>
            <a:noFill/>
          </p:spPr>
          <p:txBody>
            <a:bodyPr wrap="square" rtlCol="0">
              <a:spAutoFit/>
            </a:bodyPr>
            <a:lstStyle/>
            <a:p>
              <a:endParaRPr lang="zh-CN" altLang="en-US" sz="2000" dirty="0">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cs typeface="+mn-ea"/>
                <a:sym typeface="+mn-lt"/>
              </a:endParaRPr>
            </a:p>
          </p:txBody>
        </p:sp>
      </p:grpSp>
      <p:sp>
        <p:nvSpPr>
          <p:cNvPr id="29" name="矩形 28"/>
          <p:cNvSpPr/>
          <p:nvPr/>
        </p:nvSpPr>
        <p:spPr>
          <a:xfrm>
            <a:off x="3207166" y="880594"/>
            <a:ext cx="877163" cy="923330"/>
          </a:xfrm>
          <a:prstGeom prst="rect">
            <a:avLst/>
          </a:prstGeom>
        </p:spPr>
        <p:txBody>
          <a:bodyPr wrap="none">
            <a:spAutoFit/>
          </a:bodyPr>
          <a:lstStyle/>
          <a:p>
            <a:pPr algn="ctr"/>
            <a:r>
              <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教</a:t>
            </a:r>
          </a:p>
        </p:txBody>
      </p:sp>
      <p:sp>
        <p:nvSpPr>
          <p:cNvPr id="43" name="矩形 42"/>
          <p:cNvSpPr/>
          <p:nvPr/>
        </p:nvSpPr>
        <p:spPr>
          <a:xfrm>
            <a:off x="4615156" y="880594"/>
            <a:ext cx="877163"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学</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4" name="矩形 43"/>
          <p:cNvSpPr/>
          <p:nvPr/>
        </p:nvSpPr>
        <p:spPr>
          <a:xfrm>
            <a:off x="6023146" y="880594"/>
            <a:ext cx="877163"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课</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5" name="矩形 44"/>
          <p:cNvSpPr/>
          <p:nvPr/>
        </p:nvSpPr>
        <p:spPr>
          <a:xfrm>
            <a:off x="7416316" y="880594"/>
            <a:ext cx="877163" cy="923330"/>
          </a:xfrm>
          <a:prstGeom prst="rect">
            <a:avLst/>
          </a:prstGeom>
        </p:spPr>
        <p:txBody>
          <a:bodyPr wrap="none">
            <a:spAutoFit/>
          </a:bodyPr>
          <a:lstStyle/>
          <a:p>
            <a:pPr algn="ctr"/>
            <a:r>
              <a:rPr lang="zh-CN" altLang="en-US" sz="5400" dirty="0" smtClean="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件</a:t>
            </a:r>
            <a:endParaRPr lang="zh-CN" altLang="en-US" sz="5400" dirty="0">
              <a:effectLst>
                <a:outerShdw blurRad="38100" dist="38100" dir="2700000" algn="tl">
                  <a:schemeClr val="bg1">
                    <a:alpha val="43000"/>
                  </a:schemeClr>
                </a:outerShdw>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46" name="圆角矩形 45"/>
          <p:cNvSpPr/>
          <p:nvPr/>
        </p:nvSpPr>
        <p:spPr>
          <a:xfrm>
            <a:off x="4609043" y="2962622"/>
            <a:ext cx="3653013" cy="527399"/>
          </a:xfrm>
          <a:prstGeom prst="roundRect">
            <a:avLst>
              <a:gd name="adj" fmla="val 50000"/>
            </a:avLst>
          </a:prstGeom>
          <a:solidFill>
            <a:srgbClr val="C00000"/>
          </a:solidFill>
          <a:ln>
            <a:noFill/>
          </a:ln>
          <a:effectLst>
            <a:outerShdw blurRad="50800" dist="50800" dir="5400000" algn="ctr" rotWithShape="0">
              <a:schemeClr val="bg1">
                <a:lumMod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汇报人：</a:t>
            </a:r>
            <a:r>
              <a:rPr lang="en-US" altLang="zh-CN" sz="1200" dirty="0">
                <a:solidFill>
                  <a:schemeClr val="bg1"/>
                </a:solidFill>
                <a:cs typeface="+mn-ea"/>
                <a:sym typeface="+mn-lt"/>
              </a:rPr>
              <a:t>Sunny     </a:t>
            </a:r>
            <a:r>
              <a:rPr lang="zh-CN" altLang="en-US" sz="1200" dirty="0">
                <a:solidFill>
                  <a:schemeClr val="bg1"/>
                </a:solidFill>
                <a:cs typeface="+mn-ea"/>
                <a:sym typeface="+mn-lt"/>
              </a:rPr>
              <a:t>时间：</a:t>
            </a:r>
            <a:r>
              <a:rPr lang="en-US" altLang="zh-CN" sz="1200" dirty="0" smtClean="0">
                <a:solidFill>
                  <a:schemeClr val="bg1"/>
                </a:solidFill>
                <a:cs typeface="+mn-ea"/>
                <a:sym typeface="+mn-lt"/>
              </a:rPr>
              <a:t>2020.01.12</a:t>
            </a:r>
            <a:endParaRPr lang="en-US" altLang="zh-CN" sz="1200" dirty="0">
              <a:solidFill>
                <a:schemeClr val="bg1"/>
              </a:solidFill>
              <a:cs typeface="+mn-ea"/>
              <a:sym typeface="+mn-lt"/>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Effect transition="in" filter="fade">
                                      <p:cBhvr>
                                        <p:cTn id="9" dur="750"/>
                                        <p:tgtEl>
                                          <p:spTgt spid="15"/>
                                        </p:tgtEl>
                                      </p:cBhvr>
                                    </p:animEffect>
                                  </p:childTnLst>
                                </p:cTn>
                              </p:par>
                            </p:childTnLst>
                          </p:cTn>
                        </p:par>
                        <p:par>
                          <p:cTn id="10" fill="hold">
                            <p:stCondLst>
                              <p:cond delay="750"/>
                            </p:stCondLst>
                            <p:childTnLst>
                              <p:par>
                                <p:cTn id="11" presetID="2" presetClass="entr" presetSubtype="12"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2" presetClass="entr" presetSubtype="12"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par>
                          <p:cTn id="20" fill="hold">
                            <p:stCondLst>
                              <p:cond delay="1750"/>
                            </p:stCondLst>
                            <p:childTnLst>
                              <p:par>
                                <p:cTn id="21" presetID="2" presetClass="entr" presetSubtype="1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0-#ppt_w/2"/>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 presetClass="entr" presetSubtype="12"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0-#ppt_w/2"/>
                                          </p:val>
                                        </p:tav>
                                        <p:tav tm="100000">
                                          <p:val>
                                            <p:strVal val="#ppt_x"/>
                                          </p:val>
                                        </p:tav>
                                      </p:tavLst>
                                    </p:anim>
                                    <p:anim calcmode="lin" valueType="num">
                                      <p:cBhvr additive="base">
                                        <p:cTn id="2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8"/>
          <p:cNvSpPr>
            <a:spLocks noChangeArrowheads="1"/>
          </p:cNvSpPr>
          <p:nvPr/>
        </p:nvSpPr>
        <p:spPr bwMode="auto">
          <a:xfrm>
            <a:off x="3115660" y="3360831"/>
            <a:ext cx="2860254" cy="43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66" tIns="34284" rIns="68566" bIns="34284">
            <a:spAutoFit/>
          </a:bodyPr>
          <a:lstStyle/>
          <a:p>
            <a:pPr algn="ctr"/>
            <a:r>
              <a:rPr lang="zh-CN" altLang="en-US" sz="2400" dirty="0" smtClean="0">
                <a:solidFill>
                  <a:schemeClr val="accent1"/>
                </a:solidFill>
                <a:cs typeface="+mn-ea"/>
                <a:sym typeface="+mn-lt"/>
              </a:rPr>
              <a:t>单击此处添加标题</a:t>
            </a:r>
            <a:endParaRPr lang="zh-CN" altLang="en-US" sz="2400" dirty="0">
              <a:solidFill>
                <a:schemeClr val="accent1"/>
              </a:solidFill>
              <a:cs typeface="+mn-ea"/>
              <a:sym typeface="+mn-lt"/>
            </a:endParaRPr>
          </a:p>
        </p:txBody>
      </p:sp>
      <p:sp>
        <p:nvSpPr>
          <p:cNvPr id="68" name="矩形 51"/>
          <p:cNvSpPr>
            <a:spLocks noChangeArrowheads="1"/>
          </p:cNvSpPr>
          <p:nvPr/>
        </p:nvSpPr>
        <p:spPr bwMode="auto">
          <a:xfrm>
            <a:off x="2575600" y="3904692"/>
            <a:ext cx="4104456" cy="48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66" tIns="34284" rIns="68566" bIns="34284">
            <a:spAutoFit/>
          </a:bodyPr>
          <a:lstStyle/>
          <a:p>
            <a:pPr algn="ctr"/>
            <a:r>
              <a:rPr lang="en-US" altLang="zh-CN" sz="900" dirty="0" smtClean="0">
                <a:solidFill>
                  <a:schemeClr val="tx1">
                    <a:lumMod val="50000"/>
                    <a:lumOff val="50000"/>
                  </a:schemeClr>
                </a:solidFill>
                <a:cs typeface="+mn-ea"/>
                <a:sym typeface="+mn-lt"/>
              </a:rPr>
              <a:t>We have many PowerPoint templates that has been specifically designed. We have many PowerPoint templates that has been specifically designed.</a:t>
            </a:r>
          </a:p>
          <a:p>
            <a:pPr algn="ctr">
              <a:buFont typeface="Arial" charset="0"/>
              <a:buNone/>
            </a:pPr>
            <a:endParaRPr lang="en-US" altLang="zh-CN" sz="900" dirty="0">
              <a:solidFill>
                <a:schemeClr val="tx1">
                  <a:lumMod val="50000"/>
                  <a:lumOff val="50000"/>
                </a:schemeClr>
              </a:solidFill>
              <a:cs typeface="+mn-ea"/>
              <a:sym typeface="+mn-lt"/>
            </a:endParaRPr>
          </a:p>
        </p:txBody>
      </p:sp>
      <p:grpSp>
        <p:nvGrpSpPr>
          <p:cNvPr id="3" name="组合 2"/>
          <p:cNvGrpSpPr/>
          <p:nvPr/>
        </p:nvGrpSpPr>
        <p:grpSpPr>
          <a:xfrm>
            <a:off x="3383868" y="534024"/>
            <a:ext cx="2487920" cy="2596819"/>
            <a:chOff x="3288150" y="743160"/>
            <a:chExt cx="2487920" cy="2596819"/>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8150" y="743160"/>
              <a:ext cx="2487920" cy="2596819"/>
            </a:xfrm>
            <a:prstGeom prst="rect">
              <a:avLst/>
            </a:prstGeom>
          </p:spPr>
        </p:pic>
        <p:sp>
          <p:nvSpPr>
            <p:cNvPr id="50" name="TextBox 49"/>
            <p:cNvSpPr txBox="1"/>
            <p:nvPr/>
          </p:nvSpPr>
          <p:spPr>
            <a:xfrm>
              <a:off x="3455876" y="1240396"/>
              <a:ext cx="1245603"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PART 1</a:t>
              </a:r>
              <a:endParaRPr lang="zh-CN" altLang="en-US" sz="2000" dirty="0">
                <a:solidFill>
                  <a:schemeClr val="bg1"/>
                </a:solidFill>
                <a:cs typeface="+mn-ea"/>
                <a:sym typeface="+mn-lt"/>
              </a:endParaRPr>
            </a:p>
          </p:txBody>
        </p:sp>
      </p:grpSp>
    </p:spTree>
    <p:extLst>
      <p:ext uri="{BB962C8B-B14F-4D97-AF65-F5344CB8AC3E}">
        <p14:creationId xmlns:p14="http://schemas.microsoft.com/office/powerpoint/2010/main" val="3244021463"/>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p:tgtEl>
                                          <p:spTgt spid="67"/>
                                        </p:tgtEl>
                                        <p:attrNameLst>
                                          <p:attrName>ppt_y</p:attrName>
                                        </p:attrNameLst>
                                      </p:cBhvr>
                                      <p:tavLst>
                                        <p:tav tm="0">
                                          <p:val>
                                            <p:strVal val="#ppt_y+#ppt_h*1.125000"/>
                                          </p:val>
                                        </p:tav>
                                        <p:tav tm="100000">
                                          <p:val>
                                            <p:strVal val="#ppt_y"/>
                                          </p:val>
                                        </p:tav>
                                      </p:tavLst>
                                    </p:anim>
                                    <p:animEffect>
                                      <p:cBhvr>
                                        <p:cTn id="8" dur="500"/>
                                        <p:tgtEl>
                                          <p:spTgt spid="67"/>
                                        </p:tgtEl>
                                      </p:cBhvr>
                                    </p:animEffect>
                                  </p:childTnLst>
                                </p:cTn>
                              </p:par>
                              <p:par>
                                <p:cTn id="9" presetID="12" presetClass="entr" presetSubtype="1" fill="hold" grpId="0" nodeType="withEffect">
                                  <p:stCondLst>
                                    <p:cond delay="5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p:tgtEl>
                                          <p:spTgt spid="68"/>
                                        </p:tgtEl>
                                        <p:attrNameLst>
                                          <p:attrName>ppt_y</p:attrName>
                                        </p:attrNameLst>
                                      </p:cBhvr>
                                      <p:tavLst>
                                        <p:tav tm="0">
                                          <p:val>
                                            <p:strVal val="#ppt_y-#ppt_h*1.125000"/>
                                          </p:val>
                                        </p:tav>
                                        <p:tav tm="100000">
                                          <p:val>
                                            <p:strVal val="#ppt_y"/>
                                          </p:val>
                                        </p:tav>
                                      </p:tavLst>
                                    </p:anim>
                                    <p:animEffect>
                                      <p:cBhvr>
                                        <p:cTn id="1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utoUpdateAnimBg="0"/>
      <p:bldP spid="68"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bwMode="auto">
          <a:xfrm>
            <a:off x="1467105" y="2489953"/>
            <a:ext cx="952665" cy="953985"/>
            <a:chOff x="0" y="0"/>
            <a:chExt cx="1080120" cy="1080120"/>
          </a:xfrm>
        </p:grpSpPr>
        <p:grpSp>
          <p:nvGrpSpPr>
            <p:cNvPr id="3" name="Group 6"/>
            <p:cNvGrpSpPr/>
            <p:nvPr/>
          </p:nvGrpSpPr>
          <p:grpSpPr bwMode="auto">
            <a:xfrm>
              <a:off x="0" y="0"/>
              <a:ext cx="1080120" cy="1080120"/>
              <a:chOff x="0" y="0"/>
              <a:chExt cx="1080120" cy="1080120"/>
            </a:xfrm>
          </p:grpSpPr>
          <p:sp>
            <p:nvSpPr>
              <p:cNvPr id="5" name="椭圆 6"/>
              <p:cNvSpPr>
                <a:spLocks noChangeArrowheads="1"/>
              </p:cNvSpPr>
              <p:nvPr/>
            </p:nvSpPr>
            <p:spPr bwMode="auto">
              <a:xfrm>
                <a:off x="0" y="0"/>
                <a:ext cx="1080120" cy="1080120"/>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sp>
            <p:nvSpPr>
              <p:cNvPr id="6" name="椭圆 5"/>
              <p:cNvSpPr>
                <a:spLocks noChangeArrowheads="1"/>
              </p:cNvSpPr>
              <p:nvPr/>
            </p:nvSpPr>
            <p:spPr bwMode="auto">
              <a:xfrm>
                <a:off x="72008" y="72008"/>
                <a:ext cx="936104" cy="936104"/>
              </a:xfrm>
              <a:prstGeom prst="ellipse">
                <a:avLst/>
              </a:prstGeom>
              <a:solidFill>
                <a:srgbClr val="FFFFFF"/>
              </a:solidFill>
              <a:ln w="19050">
                <a:solidFill>
                  <a:schemeClr val="accent1"/>
                </a:solid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grpSp>
        <p:sp>
          <p:nvSpPr>
            <p:cNvPr id="4" name="文本框 10"/>
            <p:cNvSpPr>
              <a:spLocks noChangeArrowheads="1"/>
            </p:cNvSpPr>
            <p:nvPr/>
          </p:nvSpPr>
          <p:spPr bwMode="auto">
            <a:xfrm>
              <a:off x="170838" y="365759"/>
              <a:ext cx="732802" cy="313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mn-lt"/>
                  <a:ea typeface="+mn-ea"/>
                  <a:cs typeface="+mn-ea"/>
                  <a:sym typeface="+mn-lt"/>
                </a:rPr>
                <a:t>关键词</a:t>
              </a:r>
            </a:p>
          </p:txBody>
        </p:sp>
      </p:grpSp>
      <p:grpSp>
        <p:nvGrpSpPr>
          <p:cNvPr id="7" name="Group 10"/>
          <p:cNvGrpSpPr/>
          <p:nvPr/>
        </p:nvGrpSpPr>
        <p:grpSpPr bwMode="auto">
          <a:xfrm>
            <a:off x="2450732" y="1221545"/>
            <a:ext cx="1306343" cy="1306519"/>
            <a:chOff x="0" y="0"/>
            <a:chExt cx="1080120" cy="1080120"/>
          </a:xfrm>
        </p:grpSpPr>
        <p:grpSp>
          <p:nvGrpSpPr>
            <p:cNvPr id="8" name="Group 11"/>
            <p:cNvGrpSpPr/>
            <p:nvPr/>
          </p:nvGrpSpPr>
          <p:grpSpPr bwMode="auto">
            <a:xfrm>
              <a:off x="0" y="0"/>
              <a:ext cx="1080120" cy="1080120"/>
              <a:chOff x="0" y="0"/>
              <a:chExt cx="1080120" cy="1080120"/>
            </a:xfrm>
          </p:grpSpPr>
          <p:sp>
            <p:nvSpPr>
              <p:cNvPr id="10" name="椭圆 27"/>
              <p:cNvSpPr>
                <a:spLocks noChangeArrowheads="1"/>
              </p:cNvSpPr>
              <p:nvPr/>
            </p:nvSpPr>
            <p:spPr bwMode="auto">
              <a:xfrm>
                <a:off x="0" y="0"/>
                <a:ext cx="1080120" cy="1080120"/>
              </a:xfrm>
              <a:prstGeom prst="ellipse">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sp>
            <p:nvSpPr>
              <p:cNvPr id="11" name="椭圆 28"/>
              <p:cNvSpPr>
                <a:spLocks noChangeArrowheads="1"/>
              </p:cNvSpPr>
              <p:nvPr/>
            </p:nvSpPr>
            <p:spPr bwMode="auto">
              <a:xfrm>
                <a:off x="72008" y="72008"/>
                <a:ext cx="936104" cy="936104"/>
              </a:xfrm>
              <a:prstGeom prst="ellipse">
                <a:avLst/>
              </a:prstGeom>
              <a:solidFill>
                <a:schemeClr val="bg1"/>
              </a:solidFill>
              <a:ln w="19050">
                <a:solidFill>
                  <a:schemeClr val="accent2"/>
                </a:solid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grpSp>
        <p:sp>
          <p:nvSpPr>
            <p:cNvPr id="9" name="文本框 26"/>
            <p:cNvSpPr>
              <a:spLocks noChangeArrowheads="1"/>
            </p:cNvSpPr>
            <p:nvPr/>
          </p:nvSpPr>
          <p:spPr bwMode="auto">
            <a:xfrm>
              <a:off x="241051" y="400115"/>
              <a:ext cx="598023" cy="25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dirty="0">
                  <a:solidFill>
                    <a:schemeClr val="tx1">
                      <a:lumMod val="75000"/>
                      <a:lumOff val="25000"/>
                    </a:schemeClr>
                  </a:solidFill>
                  <a:latin typeface="+mn-lt"/>
                  <a:ea typeface="+mn-ea"/>
                  <a:cs typeface="+mn-ea"/>
                  <a:sym typeface="+mn-lt"/>
                </a:rPr>
                <a:t>关键词</a:t>
              </a:r>
              <a:endParaRPr lang="zh-CN" altLang="en-US" sz="1200" dirty="0">
                <a:solidFill>
                  <a:schemeClr val="tx1">
                    <a:lumMod val="75000"/>
                    <a:lumOff val="25000"/>
                  </a:schemeClr>
                </a:solidFill>
                <a:latin typeface="+mn-lt"/>
                <a:ea typeface="+mn-ea"/>
                <a:cs typeface="+mn-ea"/>
                <a:sym typeface="+mn-lt"/>
              </a:endParaRPr>
            </a:p>
          </p:txBody>
        </p:sp>
      </p:grpSp>
      <p:grpSp>
        <p:nvGrpSpPr>
          <p:cNvPr id="12" name="Group 15"/>
          <p:cNvGrpSpPr/>
          <p:nvPr/>
        </p:nvGrpSpPr>
        <p:grpSpPr bwMode="auto">
          <a:xfrm>
            <a:off x="4179820" y="2489953"/>
            <a:ext cx="1170588" cy="1170745"/>
            <a:chOff x="0" y="0"/>
            <a:chExt cx="1080120" cy="1080120"/>
          </a:xfrm>
        </p:grpSpPr>
        <p:grpSp>
          <p:nvGrpSpPr>
            <p:cNvPr id="13" name="Group 16"/>
            <p:cNvGrpSpPr/>
            <p:nvPr/>
          </p:nvGrpSpPr>
          <p:grpSpPr bwMode="auto">
            <a:xfrm>
              <a:off x="0" y="0"/>
              <a:ext cx="1080120" cy="1080120"/>
              <a:chOff x="0" y="0"/>
              <a:chExt cx="1080120" cy="1080120"/>
            </a:xfrm>
          </p:grpSpPr>
          <p:sp>
            <p:nvSpPr>
              <p:cNvPr id="15" name="椭圆 32"/>
              <p:cNvSpPr>
                <a:spLocks noChangeArrowheads="1"/>
              </p:cNvSpPr>
              <p:nvPr/>
            </p:nvSpPr>
            <p:spPr bwMode="auto">
              <a:xfrm>
                <a:off x="0" y="0"/>
                <a:ext cx="1080120" cy="1080120"/>
              </a:xfrm>
              <a:prstGeom prst="ellipse">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sp>
            <p:nvSpPr>
              <p:cNvPr id="16" name="椭圆 33"/>
              <p:cNvSpPr>
                <a:spLocks noChangeArrowheads="1"/>
              </p:cNvSpPr>
              <p:nvPr/>
            </p:nvSpPr>
            <p:spPr bwMode="auto">
              <a:xfrm>
                <a:off x="72008" y="72008"/>
                <a:ext cx="936104" cy="936104"/>
              </a:xfrm>
              <a:prstGeom prst="ellipse">
                <a:avLst/>
              </a:prstGeom>
              <a:solidFill>
                <a:schemeClr val="bg1"/>
              </a:solidFill>
              <a:ln w="19050">
                <a:solidFill>
                  <a:schemeClr val="accent4"/>
                </a:solid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grpSp>
        <p:sp>
          <p:nvSpPr>
            <p:cNvPr id="14" name="文本框 31"/>
            <p:cNvSpPr>
              <a:spLocks noChangeArrowheads="1"/>
            </p:cNvSpPr>
            <p:nvPr/>
          </p:nvSpPr>
          <p:spPr bwMode="auto">
            <a:xfrm>
              <a:off x="206373" y="398075"/>
              <a:ext cx="667377" cy="283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a:solidFill>
                    <a:schemeClr val="tx1">
                      <a:lumMod val="75000"/>
                      <a:lumOff val="25000"/>
                    </a:schemeClr>
                  </a:solidFill>
                  <a:latin typeface="+mn-lt"/>
                  <a:ea typeface="+mn-ea"/>
                  <a:cs typeface="+mn-ea"/>
                  <a:sym typeface="+mn-lt"/>
                </a:rPr>
                <a:t>关键词</a:t>
              </a:r>
              <a:endParaRPr lang="zh-CN" altLang="en-US" sz="1200">
                <a:solidFill>
                  <a:schemeClr val="tx1">
                    <a:lumMod val="75000"/>
                    <a:lumOff val="25000"/>
                  </a:schemeClr>
                </a:solidFill>
                <a:latin typeface="+mn-lt"/>
                <a:ea typeface="+mn-ea"/>
                <a:cs typeface="+mn-ea"/>
                <a:sym typeface="+mn-lt"/>
              </a:endParaRPr>
            </a:p>
          </p:txBody>
        </p:sp>
      </p:grpSp>
      <p:grpSp>
        <p:nvGrpSpPr>
          <p:cNvPr id="17" name="Group 20"/>
          <p:cNvGrpSpPr/>
          <p:nvPr/>
        </p:nvGrpSpPr>
        <p:grpSpPr bwMode="auto">
          <a:xfrm>
            <a:off x="5550468" y="649869"/>
            <a:ext cx="1715988" cy="1715029"/>
            <a:chOff x="0" y="0"/>
            <a:chExt cx="1080120" cy="1080120"/>
          </a:xfrm>
        </p:grpSpPr>
        <p:grpSp>
          <p:nvGrpSpPr>
            <p:cNvPr id="18" name="Group 21"/>
            <p:cNvGrpSpPr/>
            <p:nvPr/>
          </p:nvGrpSpPr>
          <p:grpSpPr bwMode="auto">
            <a:xfrm>
              <a:off x="0" y="0"/>
              <a:ext cx="1080120" cy="1080120"/>
              <a:chOff x="0" y="0"/>
              <a:chExt cx="1080120" cy="1080120"/>
            </a:xfrm>
          </p:grpSpPr>
          <p:sp>
            <p:nvSpPr>
              <p:cNvPr id="20" name="椭圆 38"/>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sp>
            <p:nvSpPr>
              <p:cNvPr id="21" name="椭圆 39"/>
              <p:cNvSpPr>
                <a:spLocks noChangeArrowheads="1"/>
              </p:cNvSpPr>
              <p:nvPr/>
            </p:nvSpPr>
            <p:spPr bwMode="auto">
              <a:xfrm>
                <a:off x="72008" y="72008"/>
                <a:ext cx="936104" cy="936104"/>
              </a:xfrm>
              <a:prstGeom prst="ellipse">
                <a:avLst/>
              </a:prstGeom>
              <a:solidFill>
                <a:schemeClr val="bg1"/>
              </a:solidFill>
              <a:ln w="19050">
                <a:solidFill>
                  <a:schemeClr val="accent3"/>
                </a:solidFill>
                <a:round/>
              </a:ln>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tx1">
                      <a:lumMod val="75000"/>
                      <a:lumOff val="25000"/>
                    </a:schemeClr>
                  </a:solidFill>
                  <a:latin typeface="+mn-lt"/>
                  <a:ea typeface="+mn-ea"/>
                  <a:cs typeface="+mn-ea"/>
                  <a:sym typeface="+mn-lt"/>
                </a:endParaRPr>
              </a:p>
            </p:txBody>
          </p:sp>
        </p:grpSp>
        <p:sp>
          <p:nvSpPr>
            <p:cNvPr id="19" name="文本框 37"/>
            <p:cNvSpPr>
              <a:spLocks noChangeArrowheads="1"/>
            </p:cNvSpPr>
            <p:nvPr/>
          </p:nvSpPr>
          <p:spPr bwMode="auto">
            <a:xfrm>
              <a:off x="263997" y="414093"/>
              <a:ext cx="552126" cy="23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dirty="0">
                  <a:solidFill>
                    <a:schemeClr val="tx1">
                      <a:lumMod val="75000"/>
                      <a:lumOff val="25000"/>
                    </a:schemeClr>
                  </a:solidFill>
                  <a:latin typeface="+mn-lt"/>
                  <a:ea typeface="+mn-ea"/>
                  <a:cs typeface="+mn-ea"/>
                  <a:sym typeface="+mn-lt"/>
                </a:rPr>
                <a:t>关键词</a:t>
              </a:r>
              <a:endParaRPr lang="zh-CN" altLang="en-US" sz="1200" dirty="0">
                <a:solidFill>
                  <a:schemeClr val="tx1">
                    <a:lumMod val="75000"/>
                    <a:lumOff val="25000"/>
                  </a:schemeClr>
                </a:solidFill>
                <a:latin typeface="+mn-lt"/>
                <a:ea typeface="+mn-ea"/>
                <a:cs typeface="+mn-ea"/>
                <a:sym typeface="+mn-lt"/>
              </a:endParaRPr>
            </a:p>
          </p:txBody>
        </p:sp>
      </p:grpSp>
      <p:cxnSp>
        <p:nvCxnSpPr>
          <p:cNvPr id="22" name="直接连接符 13"/>
          <p:cNvCxnSpPr>
            <a:cxnSpLocks noChangeShapeType="1"/>
            <a:stCxn id="5" idx="7"/>
            <a:endCxn id="10" idx="3"/>
          </p:cNvCxnSpPr>
          <p:nvPr/>
        </p:nvCxnSpPr>
        <p:spPr bwMode="auto">
          <a:xfrm flipV="1">
            <a:off x="2280443" y="2336315"/>
            <a:ext cx="360822" cy="292984"/>
          </a:xfrm>
          <a:prstGeom prst="line">
            <a:avLst/>
          </a:prstGeom>
          <a:noFill/>
          <a:ln w="28575">
            <a:solidFill>
              <a:srgbClr val="D8D8D8"/>
            </a:solidFill>
            <a:round/>
          </a:ln>
          <a:extLst>
            <a:ext uri="{909E8E84-426E-40DD-AFC4-6F175D3DCCD1}">
              <a14:hiddenFill xmlns:a14="http://schemas.microsoft.com/office/drawing/2010/main">
                <a:noFill/>
              </a14:hiddenFill>
            </a:ext>
          </a:extLst>
        </p:spPr>
      </p:cxnSp>
      <p:sp>
        <p:nvSpPr>
          <p:cNvPr id="23" name="直接连接符 17"/>
          <p:cNvSpPr>
            <a:spLocks noChangeShapeType="1"/>
          </p:cNvSpPr>
          <p:nvPr/>
        </p:nvSpPr>
        <p:spPr bwMode="auto">
          <a:xfrm>
            <a:off x="3670143" y="2170767"/>
            <a:ext cx="681156" cy="490689"/>
          </a:xfrm>
          <a:prstGeom prst="line">
            <a:avLst/>
          </a:prstGeom>
          <a:noFill/>
          <a:ln w="28575">
            <a:solidFill>
              <a:srgbClr val="D8D8D8"/>
            </a:solidFill>
            <a:round/>
          </a:ln>
          <a:extLst>
            <a:ext uri="{909E8E84-426E-40DD-AFC4-6F175D3DCCD1}">
              <a14:hiddenFill xmlns:a14="http://schemas.microsoft.com/office/drawing/2010/main">
                <a:noFill/>
              </a14:hiddenFill>
            </a:ext>
          </a:extLst>
        </p:spPr>
        <p:txBody>
          <a:bodyPr lIns="68589" tIns="34295" rIns="68589" bIns="34295"/>
          <a:lstStyle/>
          <a:p>
            <a:endParaRPr lang="zh-CN" altLang="en-US">
              <a:solidFill>
                <a:schemeClr val="tx1">
                  <a:lumMod val="50000"/>
                  <a:lumOff val="50000"/>
                </a:schemeClr>
              </a:solidFill>
              <a:cs typeface="+mn-ea"/>
              <a:sym typeface="+mn-lt"/>
            </a:endParaRPr>
          </a:p>
        </p:txBody>
      </p:sp>
      <p:cxnSp>
        <p:nvCxnSpPr>
          <p:cNvPr id="24" name="直接连接符 20"/>
          <p:cNvCxnSpPr>
            <a:cxnSpLocks noChangeShapeType="1"/>
            <a:stCxn id="15" idx="7"/>
            <a:endCxn id="20" idx="3"/>
          </p:cNvCxnSpPr>
          <p:nvPr/>
        </p:nvCxnSpPr>
        <p:spPr bwMode="auto">
          <a:xfrm flipV="1">
            <a:off x="5177736" y="2113599"/>
            <a:ext cx="623996" cy="549047"/>
          </a:xfrm>
          <a:prstGeom prst="line">
            <a:avLst/>
          </a:prstGeom>
          <a:noFill/>
          <a:ln w="28575">
            <a:solidFill>
              <a:srgbClr val="D8D8D8"/>
            </a:solidFill>
            <a:round/>
          </a:ln>
          <a:extLst>
            <a:ext uri="{909E8E84-426E-40DD-AFC4-6F175D3DCCD1}">
              <a14:hiddenFill xmlns:a14="http://schemas.microsoft.com/office/drawing/2010/main">
                <a:noFill/>
              </a14:hiddenFill>
            </a:ext>
          </a:extLst>
        </p:spPr>
      </p:cxnSp>
      <p:cxnSp>
        <p:nvCxnSpPr>
          <p:cNvPr id="25" name="直接连接符 23"/>
          <p:cNvCxnSpPr>
            <a:cxnSpLocks noChangeShapeType="1"/>
            <a:stCxn id="34" idx="5"/>
            <a:endCxn id="5" idx="1"/>
          </p:cNvCxnSpPr>
          <p:nvPr/>
        </p:nvCxnSpPr>
        <p:spPr bwMode="auto">
          <a:xfrm>
            <a:off x="1307534" y="2416111"/>
            <a:ext cx="298899" cy="213187"/>
          </a:xfrm>
          <a:prstGeom prst="line">
            <a:avLst/>
          </a:prstGeom>
          <a:noFill/>
          <a:ln w="28575">
            <a:solidFill>
              <a:srgbClr val="D8D8D8"/>
            </a:solidFill>
            <a:round/>
          </a:ln>
          <a:extLst>
            <a:ext uri="{909E8E84-426E-40DD-AFC4-6F175D3DCCD1}">
              <a14:hiddenFill xmlns:a14="http://schemas.microsoft.com/office/drawing/2010/main">
                <a:noFill/>
              </a14:hiddenFill>
            </a:ext>
          </a:extLst>
        </p:spPr>
      </p:cxnSp>
      <p:cxnSp>
        <p:nvCxnSpPr>
          <p:cNvPr id="26" name="直接连接符 43"/>
          <p:cNvCxnSpPr>
            <a:cxnSpLocks noChangeShapeType="1"/>
            <a:stCxn id="35" idx="7"/>
            <a:endCxn id="15" idx="3"/>
          </p:cNvCxnSpPr>
          <p:nvPr/>
        </p:nvCxnSpPr>
        <p:spPr bwMode="auto">
          <a:xfrm flipV="1">
            <a:off x="4050020" y="3489196"/>
            <a:ext cx="301280" cy="278692"/>
          </a:xfrm>
          <a:prstGeom prst="line">
            <a:avLst/>
          </a:prstGeom>
          <a:noFill/>
          <a:ln w="28575">
            <a:solidFill>
              <a:srgbClr val="D8D8D8"/>
            </a:solidFill>
            <a:round/>
          </a:ln>
          <a:extLst>
            <a:ext uri="{909E8E84-426E-40DD-AFC4-6F175D3DCCD1}">
              <a14:hiddenFill xmlns:a14="http://schemas.microsoft.com/office/drawing/2010/main">
                <a:noFill/>
              </a14:hiddenFill>
            </a:ext>
          </a:extLst>
        </p:spPr>
      </p:cxnSp>
      <p:cxnSp>
        <p:nvCxnSpPr>
          <p:cNvPr id="27" name="直接连接符 72"/>
          <p:cNvCxnSpPr>
            <a:cxnSpLocks noChangeShapeType="1"/>
            <a:stCxn id="20" idx="6"/>
            <a:endCxn id="36" idx="1"/>
          </p:cNvCxnSpPr>
          <p:nvPr/>
        </p:nvCxnSpPr>
        <p:spPr bwMode="auto">
          <a:xfrm>
            <a:off x="7266456" y="1507384"/>
            <a:ext cx="417982" cy="281074"/>
          </a:xfrm>
          <a:prstGeom prst="line">
            <a:avLst/>
          </a:prstGeom>
          <a:noFill/>
          <a:ln w="28575">
            <a:solidFill>
              <a:srgbClr val="D8D8D8"/>
            </a:solidFill>
            <a:round/>
          </a:ln>
          <a:extLst>
            <a:ext uri="{909E8E84-426E-40DD-AFC4-6F175D3DCCD1}">
              <a14:hiddenFill xmlns:a14="http://schemas.microsoft.com/office/drawing/2010/main">
                <a:noFill/>
              </a14:hiddenFill>
            </a:ext>
          </a:extLst>
        </p:spPr>
      </p:cxnSp>
      <p:sp>
        <p:nvSpPr>
          <p:cNvPr id="28" name="矩形 76"/>
          <p:cNvSpPr>
            <a:spLocks noChangeArrowheads="1"/>
          </p:cNvSpPr>
          <p:nvPr/>
        </p:nvSpPr>
        <p:spPr bwMode="auto">
          <a:xfrm>
            <a:off x="1221794" y="3452275"/>
            <a:ext cx="1365884" cy="24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5"/>
              </a:lnSpc>
              <a:spcBef>
                <a:spcPct val="0"/>
              </a:spcBef>
              <a:buNone/>
            </a:pPr>
            <a:r>
              <a:rPr lang="zh-CN" altLang="en-US" sz="1000">
                <a:solidFill>
                  <a:schemeClr val="tx1">
                    <a:lumMod val="50000"/>
                    <a:lumOff val="50000"/>
                  </a:schemeClr>
                </a:solidFill>
                <a:latin typeface="+mn-lt"/>
                <a:ea typeface="+mn-ea"/>
                <a:cs typeface="+mn-ea"/>
                <a:sym typeface="+mn-lt"/>
              </a:rPr>
              <a:t>点击添加描述总结</a:t>
            </a:r>
            <a:r>
              <a:rPr lang="en-US" altLang="zh-CN" sz="1000">
                <a:solidFill>
                  <a:schemeClr val="tx1">
                    <a:lumMod val="50000"/>
                    <a:lumOff val="50000"/>
                  </a:schemeClr>
                </a:solidFill>
                <a:latin typeface="+mn-lt"/>
                <a:ea typeface="+mn-ea"/>
                <a:cs typeface="+mn-ea"/>
                <a:sym typeface="+mn-lt"/>
              </a:rPr>
              <a:t> </a:t>
            </a:r>
            <a:endParaRPr lang="zh-CN" altLang="en-US" sz="1000">
              <a:solidFill>
                <a:schemeClr val="tx1">
                  <a:lumMod val="50000"/>
                  <a:lumOff val="50000"/>
                </a:schemeClr>
              </a:solidFill>
              <a:latin typeface="+mn-lt"/>
              <a:ea typeface="+mn-ea"/>
              <a:cs typeface="+mn-ea"/>
              <a:sym typeface="+mn-lt"/>
            </a:endParaRPr>
          </a:p>
        </p:txBody>
      </p:sp>
      <p:sp>
        <p:nvSpPr>
          <p:cNvPr id="29" name="矩形 80"/>
          <p:cNvSpPr>
            <a:spLocks noChangeArrowheads="1"/>
          </p:cNvSpPr>
          <p:nvPr/>
        </p:nvSpPr>
        <p:spPr bwMode="auto">
          <a:xfrm>
            <a:off x="2407862" y="2554266"/>
            <a:ext cx="1365884" cy="24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5"/>
              </a:lnSpc>
              <a:spcBef>
                <a:spcPct val="0"/>
              </a:spcBef>
              <a:buNone/>
            </a:pPr>
            <a:r>
              <a:rPr lang="zh-CN" altLang="en-US" sz="1000" dirty="0">
                <a:solidFill>
                  <a:schemeClr val="tx1">
                    <a:lumMod val="50000"/>
                    <a:lumOff val="50000"/>
                  </a:schemeClr>
                </a:solidFill>
                <a:latin typeface="+mn-lt"/>
                <a:ea typeface="+mn-ea"/>
                <a:cs typeface="+mn-ea"/>
                <a:sym typeface="+mn-lt"/>
              </a:rPr>
              <a:t>点击添加描述总结</a:t>
            </a:r>
            <a:r>
              <a:rPr lang="en-US" altLang="zh-CN" sz="1000" dirty="0">
                <a:solidFill>
                  <a:schemeClr val="tx1">
                    <a:lumMod val="50000"/>
                    <a:lumOff val="50000"/>
                  </a:schemeClr>
                </a:solidFill>
                <a:latin typeface="+mn-lt"/>
                <a:ea typeface="+mn-ea"/>
                <a:cs typeface="+mn-ea"/>
                <a:sym typeface="+mn-lt"/>
              </a:rPr>
              <a:t> </a:t>
            </a:r>
            <a:endParaRPr lang="zh-CN" altLang="en-US" sz="1000" dirty="0">
              <a:solidFill>
                <a:schemeClr val="tx1">
                  <a:lumMod val="50000"/>
                  <a:lumOff val="50000"/>
                </a:schemeClr>
              </a:solidFill>
              <a:latin typeface="+mn-lt"/>
              <a:ea typeface="+mn-ea"/>
              <a:cs typeface="+mn-ea"/>
              <a:sym typeface="+mn-lt"/>
            </a:endParaRPr>
          </a:p>
        </p:txBody>
      </p:sp>
      <p:sp>
        <p:nvSpPr>
          <p:cNvPr id="30" name="矩形 81"/>
          <p:cNvSpPr>
            <a:spLocks noChangeArrowheads="1"/>
          </p:cNvSpPr>
          <p:nvPr/>
        </p:nvSpPr>
        <p:spPr bwMode="auto">
          <a:xfrm>
            <a:off x="4100034" y="3696428"/>
            <a:ext cx="1365884" cy="24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5"/>
              </a:lnSpc>
              <a:spcBef>
                <a:spcPct val="0"/>
              </a:spcBef>
              <a:buNone/>
            </a:pPr>
            <a:r>
              <a:rPr lang="zh-CN" altLang="en-US" sz="1000">
                <a:solidFill>
                  <a:schemeClr val="tx1">
                    <a:lumMod val="50000"/>
                    <a:lumOff val="50000"/>
                  </a:schemeClr>
                </a:solidFill>
                <a:latin typeface="+mn-lt"/>
                <a:ea typeface="+mn-ea"/>
                <a:cs typeface="+mn-ea"/>
                <a:sym typeface="+mn-lt"/>
              </a:rPr>
              <a:t>点击添加描述总结</a:t>
            </a:r>
            <a:r>
              <a:rPr lang="en-US" altLang="zh-CN" sz="1000">
                <a:solidFill>
                  <a:schemeClr val="tx1">
                    <a:lumMod val="50000"/>
                    <a:lumOff val="50000"/>
                  </a:schemeClr>
                </a:solidFill>
                <a:latin typeface="+mn-lt"/>
                <a:ea typeface="+mn-ea"/>
                <a:cs typeface="+mn-ea"/>
                <a:sym typeface="+mn-lt"/>
              </a:rPr>
              <a:t> </a:t>
            </a:r>
            <a:endParaRPr lang="zh-CN" altLang="en-US" sz="1000">
              <a:solidFill>
                <a:schemeClr val="tx1">
                  <a:lumMod val="50000"/>
                  <a:lumOff val="50000"/>
                </a:schemeClr>
              </a:solidFill>
              <a:latin typeface="+mn-lt"/>
              <a:ea typeface="+mn-ea"/>
              <a:cs typeface="+mn-ea"/>
              <a:sym typeface="+mn-lt"/>
            </a:endParaRPr>
          </a:p>
        </p:txBody>
      </p:sp>
      <p:sp>
        <p:nvSpPr>
          <p:cNvPr id="31" name="矩形 82"/>
          <p:cNvSpPr>
            <a:spLocks noChangeArrowheads="1"/>
          </p:cNvSpPr>
          <p:nvPr/>
        </p:nvSpPr>
        <p:spPr bwMode="auto">
          <a:xfrm>
            <a:off x="5745764" y="2387528"/>
            <a:ext cx="1367075" cy="24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0656" tIns="40328" rIns="80656" bIns="40328">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ts val="1405"/>
              </a:lnSpc>
              <a:spcBef>
                <a:spcPct val="0"/>
              </a:spcBef>
              <a:buNone/>
            </a:pPr>
            <a:r>
              <a:rPr lang="zh-CN" altLang="en-US" sz="1000">
                <a:solidFill>
                  <a:schemeClr val="tx1">
                    <a:lumMod val="50000"/>
                    <a:lumOff val="50000"/>
                  </a:schemeClr>
                </a:solidFill>
                <a:latin typeface="+mn-lt"/>
                <a:ea typeface="+mn-ea"/>
                <a:cs typeface="+mn-ea"/>
                <a:sym typeface="+mn-lt"/>
              </a:rPr>
              <a:t>点击添加描述总结</a:t>
            </a:r>
            <a:endParaRPr lang="zh-CN" altLang="en-US" sz="1400">
              <a:solidFill>
                <a:schemeClr val="tx1">
                  <a:lumMod val="50000"/>
                  <a:lumOff val="50000"/>
                </a:schemeClr>
              </a:solidFill>
              <a:latin typeface="+mn-lt"/>
              <a:ea typeface="+mn-ea"/>
              <a:cs typeface="+mn-ea"/>
              <a:sym typeface="+mn-lt"/>
            </a:endParaRPr>
          </a:p>
        </p:txBody>
      </p:sp>
      <p:sp>
        <p:nvSpPr>
          <p:cNvPr id="32" name="矩形 85"/>
          <p:cNvSpPr>
            <a:spLocks noChangeArrowheads="1"/>
          </p:cNvSpPr>
          <p:nvPr/>
        </p:nvSpPr>
        <p:spPr bwMode="auto">
          <a:xfrm>
            <a:off x="5668438" y="3174521"/>
            <a:ext cx="2324504" cy="271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86418" tIns="43208" rIns="86418" bIns="43208">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dirty="0">
                <a:solidFill>
                  <a:schemeClr val="tx1">
                    <a:lumMod val="75000"/>
                    <a:lumOff val="25000"/>
                  </a:schemeClr>
                </a:solidFill>
                <a:latin typeface="+mn-lt"/>
                <a:ea typeface="+mn-ea"/>
                <a:cs typeface="+mn-ea"/>
                <a:sym typeface="+mn-lt"/>
              </a:rPr>
              <a:t>添加主要观点</a:t>
            </a:r>
          </a:p>
        </p:txBody>
      </p:sp>
      <p:sp>
        <p:nvSpPr>
          <p:cNvPr id="33" name="文本框 13"/>
          <p:cNvSpPr>
            <a:spLocks noChangeArrowheads="1"/>
          </p:cNvSpPr>
          <p:nvPr/>
        </p:nvSpPr>
        <p:spPr bwMode="auto">
          <a:xfrm>
            <a:off x="5683133" y="3530628"/>
            <a:ext cx="2741295" cy="73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5" tIns="34292" rIns="68585" bIns="3429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900" dirty="0">
                <a:solidFill>
                  <a:schemeClr val="tx1">
                    <a:lumMod val="50000"/>
                    <a:lumOff val="50000"/>
                  </a:schemeClr>
                </a:solidFill>
                <a:latin typeface="+mn-lt"/>
                <a:ea typeface="+mn-ea"/>
                <a:cs typeface="+mn-ea"/>
                <a:sym typeface="+mn-lt"/>
              </a:rPr>
              <a:t>在此录入上述图表的综合描述说明，在此录入上述图表的综合描述说明，在此录入上述图表的综合描述说明，在此录入上述图表的综合描述说明，在此录入上述图表的综合描述说明。</a:t>
            </a:r>
          </a:p>
        </p:txBody>
      </p:sp>
      <p:sp>
        <p:nvSpPr>
          <p:cNvPr id="34" name="椭圆 56"/>
          <p:cNvSpPr>
            <a:spLocks noChangeArrowheads="1"/>
          </p:cNvSpPr>
          <p:nvPr/>
        </p:nvSpPr>
        <p:spPr bwMode="auto">
          <a:xfrm rot="21019160">
            <a:off x="958620" y="2113599"/>
            <a:ext cx="384638" cy="383500"/>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tx1">
                  <a:lumMod val="50000"/>
                  <a:lumOff val="50000"/>
                </a:schemeClr>
              </a:solidFill>
              <a:latin typeface="+mn-lt"/>
              <a:ea typeface="+mn-ea"/>
              <a:cs typeface="+mn-ea"/>
              <a:sym typeface="+mn-lt"/>
            </a:endParaRPr>
          </a:p>
        </p:txBody>
      </p:sp>
      <p:sp>
        <p:nvSpPr>
          <p:cNvPr id="35" name="椭圆 58"/>
          <p:cNvSpPr>
            <a:spLocks noChangeArrowheads="1"/>
          </p:cNvSpPr>
          <p:nvPr/>
        </p:nvSpPr>
        <p:spPr bwMode="auto">
          <a:xfrm>
            <a:off x="3628465" y="3695237"/>
            <a:ext cx="493004" cy="494262"/>
          </a:xfrm>
          <a:prstGeom prst="ellipse">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tx1">
                  <a:lumMod val="50000"/>
                  <a:lumOff val="50000"/>
                </a:schemeClr>
              </a:solidFill>
              <a:latin typeface="+mn-lt"/>
              <a:ea typeface="+mn-ea"/>
              <a:cs typeface="+mn-ea"/>
              <a:sym typeface="+mn-lt"/>
            </a:endParaRPr>
          </a:p>
        </p:txBody>
      </p:sp>
      <p:sp>
        <p:nvSpPr>
          <p:cNvPr id="36" name="椭圆 70"/>
          <p:cNvSpPr>
            <a:spLocks noChangeArrowheads="1"/>
          </p:cNvSpPr>
          <p:nvPr/>
        </p:nvSpPr>
        <p:spPr bwMode="auto">
          <a:xfrm>
            <a:off x="7601080" y="1705088"/>
            <a:ext cx="570408" cy="570486"/>
          </a:xfrm>
          <a:prstGeom prst="ellipse">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lIns="80656" tIns="40328" rIns="80656" bIns="40328"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tx1">
                  <a:lumMod val="50000"/>
                  <a:lumOff val="50000"/>
                </a:schemeClr>
              </a:solidFill>
              <a:latin typeface="+mn-lt"/>
              <a:ea typeface="+mn-ea"/>
              <a:cs typeface="+mn-ea"/>
              <a:sym typeface="+mn-lt"/>
            </a:endParaRPr>
          </a:p>
        </p:txBody>
      </p:sp>
      <p:grpSp>
        <p:nvGrpSpPr>
          <p:cNvPr id="38" name="组合 37"/>
          <p:cNvGrpSpPr/>
          <p:nvPr/>
        </p:nvGrpSpPr>
        <p:grpSpPr>
          <a:xfrm>
            <a:off x="280052" y="242680"/>
            <a:ext cx="2792680" cy="338554"/>
            <a:chOff x="568442" y="319364"/>
            <a:chExt cx="3723575"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cs typeface="+mn-ea"/>
                  <a:sym typeface="+mn-lt"/>
                </a:rPr>
                <a:t>标题文字内容 </a:t>
              </a:r>
              <a:endParaRPr lang="zh-CN" altLang="en-US" sz="1600" dirty="0">
                <a:solidFill>
                  <a:schemeClr val="accent1"/>
                </a:solidFill>
                <a:cs typeface="+mn-ea"/>
                <a:sym typeface="+mn-lt"/>
              </a:endParaRPr>
            </a:p>
          </p:txBody>
        </p:sp>
        <p:sp>
          <p:nvSpPr>
            <p:cNvPr id="40" name="等腰三角形 39"/>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cs typeface="+mn-ea"/>
                <a:sym typeface="+mn-lt"/>
              </a:endParaRPr>
            </a:p>
          </p:txBody>
        </p:sp>
        <p:sp>
          <p:nvSpPr>
            <p:cNvPr id="41"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350"/>
                                        <p:tgtEl>
                                          <p:spTgt spid="25"/>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65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50"/>
                                        <p:tgtEl>
                                          <p:spTgt spid="22"/>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750"/>
                                        <p:tgtEl>
                                          <p:spTgt spid="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childTnLst>
                          </p:cTn>
                        </p:par>
                        <p:par>
                          <p:cTn id="31" fill="hold">
                            <p:stCondLst>
                              <p:cond delay="310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450"/>
                                        <p:tgtEl>
                                          <p:spTgt spid="23"/>
                                        </p:tgtEl>
                                      </p:cBhvr>
                                    </p:animEffect>
                                  </p:childTnLst>
                                </p:cTn>
                              </p:par>
                            </p:childTnLst>
                          </p:cTn>
                        </p:par>
                        <p:par>
                          <p:cTn id="35" fill="hold">
                            <p:stCondLst>
                              <p:cond delay="3550"/>
                            </p:stCondLst>
                            <p:childTnLst>
                              <p:par>
                                <p:cTn id="36" presetID="22" presetClass="entr" presetSubtype="8"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65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par>
                          <p:cTn id="42" fill="hold">
                            <p:stCondLst>
                              <p:cond delay="4200"/>
                            </p:stCondLst>
                            <p:childTnLst>
                              <p:par>
                                <p:cTn id="43" presetID="22" presetClass="entr" presetSubtype="8"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450"/>
                                        <p:tgtEl>
                                          <p:spTgt spid="24"/>
                                        </p:tgtEl>
                                      </p:cBhvr>
                                    </p:animEffect>
                                  </p:childTnLst>
                                </p:cTn>
                              </p:par>
                              <p:par>
                                <p:cTn id="46" presetID="22" presetClass="entr" presetSubtype="2" fill="hold"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400"/>
                                        <p:tgtEl>
                                          <p:spTgt spid="26"/>
                                        </p:tgtEl>
                                      </p:cBhvr>
                                    </p:animEffect>
                                  </p:childTnLst>
                                </p:cTn>
                              </p:par>
                            </p:childTnLst>
                          </p:cTn>
                        </p:par>
                        <p:par>
                          <p:cTn id="49" fill="hold">
                            <p:stCondLst>
                              <p:cond delay="465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75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right)">
                                      <p:cBhvr>
                                        <p:cTn id="58" dur="400"/>
                                        <p:tgtEl>
                                          <p:spTgt spid="35"/>
                                        </p:tgtEl>
                                      </p:cBhvr>
                                    </p:animEffect>
                                  </p:childTnLst>
                                </p:cTn>
                              </p:par>
                            </p:childTnLst>
                          </p:cTn>
                        </p:par>
                        <p:par>
                          <p:cTn id="59" fill="hold">
                            <p:stCondLst>
                              <p:cond delay="5400"/>
                            </p:stCondLst>
                            <p:childTnLst>
                              <p:par>
                                <p:cTn id="60" presetID="2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350"/>
                                        <p:tgtEl>
                                          <p:spTgt spid="27"/>
                                        </p:tgtEl>
                                      </p:cBhvr>
                                    </p:animEffect>
                                  </p:childTnLst>
                                </p:cTn>
                              </p:par>
                            </p:childTnLst>
                          </p:cTn>
                        </p:par>
                        <p:par>
                          <p:cTn id="63" fill="hold">
                            <p:stCondLst>
                              <p:cond delay="5750"/>
                            </p:stCondLst>
                            <p:childTnLst>
                              <p:par>
                                <p:cTn id="64" presetID="22" presetClass="entr" presetSubtype="8"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400"/>
                                        <p:tgtEl>
                                          <p:spTgt spid="36"/>
                                        </p:tgtEl>
                                      </p:cBhvr>
                                    </p:animEffect>
                                  </p:childTnLst>
                                </p:cTn>
                              </p:par>
                            </p:childTnLst>
                          </p:cTn>
                        </p:par>
                        <p:par>
                          <p:cTn id="67" fill="hold">
                            <p:stCondLst>
                              <p:cond delay="6150"/>
                            </p:stCondLst>
                            <p:childTnLst>
                              <p:par>
                                <p:cTn id="68" presetID="26" presetClass="emph" presetSubtype="0" fill="hold" nodeType="afterEffect">
                                  <p:stCondLst>
                                    <p:cond delay="0"/>
                                  </p:stCondLst>
                                  <p:childTnLst>
                                    <p:animEffect>
                                      <p:cBhvr>
                                        <p:cTn id="69" dur="500" tmFilter="0, 0; .2, .5; .8, .5; 1, 0"/>
                                        <p:tgtEl>
                                          <p:spTgt spid="2"/>
                                        </p:tgtEl>
                                      </p:cBhvr>
                                    </p:animEffect>
                                    <p:animScale>
                                      <p:cBhvr>
                                        <p:cTn id="70" dur="250" autoRev="1" fill="hold"/>
                                        <p:tgtEl>
                                          <p:spTgt spid="2"/>
                                        </p:tgtEl>
                                      </p:cBhvr>
                                      <p:by x="105000" y="105000"/>
                                    </p:animScale>
                                  </p:childTnLst>
                                </p:cTn>
                              </p:par>
                              <p:par>
                                <p:cTn id="71" presetID="26" presetClass="emph" presetSubtype="0" fill="hold" nodeType="withEffect">
                                  <p:stCondLst>
                                    <p:cond delay="500"/>
                                  </p:stCondLst>
                                  <p:childTnLst>
                                    <p:animEffect>
                                      <p:cBhvr>
                                        <p:cTn id="72" dur="500" tmFilter="0, 0; .2, .5; .8, .5; 1, 0"/>
                                        <p:tgtEl>
                                          <p:spTgt spid="7"/>
                                        </p:tgtEl>
                                      </p:cBhvr>
                                    </p:animEffect>
                                    <p:animScale>
                                      <p:cBhvr>
                                        <p:cTn id="73" dur="250" autoRev="1" fill="hold"/>
                                        <p:tgtEl>
                                          <p:spTgt spid="7"/>
                                        </p:tgtEl>
                                      </p:cBhvr>
                                      <p:by x="105000" y="105000"/>
                                    </p:animScale>
                                  </p:childTnLst>
                                </p:cTn>
                              </p:par>
                              <p:par>
                                <p:cTn id="74" presetID="26" presetClass="emph" presetSubtype="0" fill="hold" nodeType="withEffect">
                                  <p:stCondLst>
                                    <p:cond delay="250"/>
                                  </p:stCondLst>
                                  <p:childTnLst>
                                    <p:animEffect>
                                      <p:cBhvr>
                                        <p:cTn id="75" dur="500" tmFilter="0, 0; .2, .5; .8, .5; 1, 0"/>
                                        <p:tgtEl>
                                          <p:spTgt spid="12"/>
                                        </p:tgtEl>
                                      </p:cBhvr>
                                    </p:animEffect>
                                    <p:animScale>
                                      <p:cBhvr>
                                        <p:cTn id="76" dur="250" autoRev="1" fill="hold"/>
                                        <p:tgtEl>
                                          <p:spTgt spid="12"/>
                                        </p:tgtEl>
                                      </p:cBhvr>
                                      <p:by x="105000" y="105000"/>
                                    </p:animScale>
                                  </p:childTnLst>
                                </p:cTn>
                              </p:par>
                              <p:par>
                                <p:cTn id="77" presetID="26" presetClass="emph" presetSubtype="0" fill="hold" nodeType="withEffect">
                                  <p:stCondLst>
                                    <p:cond delay="750"/>
                                  </p:stCondLst>
                                  <p:childTnLst>
                                    <p:animEffect>
                                      <p:cBhvr>
                                        <p:cTn id="78" dur="500" tmFilter="0, 0; .2, .5; .8, .5; 1, 0"/>
                                        <p:tgtEl>
                                          <p:spTgt spid="17"/>
                                        </p:tgtEl>
                                      </p:cBhvr>
                                    </p:animEffect>
                                    <p:animScale>
                                      <p:cBhvr>
                                        <p:cTn id="79" dur="250" autoRev="1" fill="hold"/>
                                        <p:tgtEl>
                                          <p:spTgt spid="17"/>
                                        </p:tgtEl>
                                      </p:cBhvr>
                                      <p:by x="105000" y="105000"/>
                                    </p:animScale>
                                  </p:childTnLst>
                                </p:cTn>
                              </p:par>
                            </p:childTnLst>
                          </p:cTn>
                        </p:par>
                        <p:par>
                          <p:cTn id="80" fill="hold">
                            <p:stCondLst>
                              <p:cond delay="7400"/>
                            </p:stCondLst>
                            <p:childTnLst>
                              <p:par>
                                <p:cTn id="81" presetID="22" presetClass="entr" presetSubtype="2" fill="hold" grpId="0"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right)">
                                      <p:cBhvr>
                                        <p:cTn id="83" dur="500"/>
                                        <p:tgtEl>
                                          <p:spTgt spid="32"/>
                                        </p:tgtEl>
                                      </p:cBhvr>
                                    </p:animEffect>
                                  </p:childTnLst>
                                </p:cTn>
                              </p:par>
                              <p:par>
                                <p:cTn id="84" presetID="22" presetClass="entr" presetSubtype="2"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ipe(right)">
                                      <p:cBhvr>
                                        <p:cTn id="86"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p:bldP spid="29" grpId="0"/>
      <p:bldP spid="30" grpId="0"/>
      <p:bldP spid="31" grpId="0"/>
      <p:bldP spid="32" grpId="0" bldLvl="0" autoUpdateAnimBg="0"/>
      <p:bldP spid="33" grpId="0" bldLvl="0" autoUpdateAnimBg="0"/>
      <p:bldP spid="34" grpId="0" bldLvl="0" animBg="1" autoUpdateAnimBg="0"/>
      <p:bldP spid="35" grpId="0" bldLvl="0" animBg="1" autoUpdateAnimBg="0"/>
      <p:bldP spid="36"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0786" y="1419622"/>
            <a:ext cx="2144125" cy="1077077"/>
            <a:chOff x="1180786" y="1419622"/>
            <a:chExt cx="2144125" cy="1077077"/>
          </a:xfrm>
        </p:grpSpPr>
        <p:sp>
          <p:nvSpPr>
            <p:cNvPr id="3" name="Freeform 7"/>
            <p:cNvSpPr/>
            <p:nvPr/>
          </p:nvSpPr>
          <p:spPr bwMode="auto">
            <a:xfrm>
              <a:off x="1180786" y="1419622"/>
              <a:ext cx="2144125" cy="1077077"/>
            </a:xfrm>
            <a:custGeom>
              <a:avLst/>
              <a:gdLst/>
              <a:ahLst/>
              <a:cxnLst>
                <a:cxn ang="0">
                  <a:pos x="233" y="0"/>
                </a:cxn>
                <a:cxn ang="0">
                  <a:pos x="0" y="233"/>
                </a:cxn>
                <a:cxn ang="0">
                  <a:pos x="465" y="233"/>
                </a:cxn>
                <a:cxn ang="0">
                  <a:pos x="233" y="0"/>
                </a:cxn>
              </a:cxnLst>
              <a:rect l="0" t="0" r="r" b="b"/>
              <a:pathLst>
                <a:path w="465" h="233">
                  <a:moveTo>
                    <a:pt x="233" y="0"/>
                  </a:moveTo>
                  <a:cubicBezTo>
                    <a:pt x="104" y="0"/>
                    <a:pt x="0" y="104"/>
                    <a:pt x="0" y="233"/>
                  </a:cubicBezTo>
                  <a:cubicBezTo>
                    <a:pt x="465" y="233"/>
                    <a:pt x="465" y="233"/>
                    <a:pt x="465" y="233"/>
                  </a:cubicBezTo>
                  <a:cubicBezTo>
                    <a:pt x="465" y="104"/>
                    <a:pt x="361" y="0"/>
                    <a:pt x="233" y="0"/>
                  </a:cubicBezTo>
                  <a:close/>
                </a:path>
              </a:pathLst>
            </a:cu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cs typeface="+mn-ea"/>
                <a:sym typeface="+mn-lt"/>
              </a:endParaRPr>
            </a:p>
          </p:txBody>
        </p:sp>
        <p:sp>
          <p:nvSpPr>
            <p:cNvPr id="4" name="TextBox 3"/>
            <p:cNvSpPr txBox="1"/>
            <p:nvPr/>
          </p:nvSpPr>
          <p:spPr>
            <a:xfrm>
              <a:off x="1857960" y="1828654"/>
              <a:ext cx="981508" cy="584775"/>
            </a:xfrm>
            <a:prstGeom prst="rect">
              <a:avLst/>
            </a:prstGeom>
            <a:noFill/>
          </p:spPr>
          <p:txBody>
            <a:bodyPr wrap="square" rtlCol="0">
              <a:spAutoFit/>
            </a:bodyPr>
            <a:lstStyle/>
            <a:p>
              <a:pPr defTabSz="934085"/>
              <a:r>
                <a:rPr lang="id-ID" sz="3200" spc="-300" dirty="0">
                  <a:solidFill>
                    <a:schemeClr val="bg1"/>
                  </a:solidFill>
                  <a:cs typeface="+mn-ea"/>
                  <a:sym typeface="+mn-lt"/>
                </a:rPr>
                <a:t>01</a:t>
              </a:r>
              <a:endParaRPr lang="en-US" sz="3200" spc="-300" dirty="0">
                <a:solidFill>
                  <a:schemeClr val="bg1"/>
                </a:solidFill>
                <a:cs typeface="+mn-ea"/>
                <a:sym typeface="+mn-lt"/>
              </a:endParaRPr>
            </a:p>
          </p:txBody>
        </p:sp>
      </p:grpSp>
      <p:grpSp>
        <p:nvGrpSpPr>
          <p:cNvPr id="5" name="组合 4"/>
          <p:cNvGrpSpPr/>
          <p:nvPr/>
        </p:nvGrpSpPr>
        <p:grpSpPr>
          <a:xfrm>
            <a:off x="3574181" y="2496698"/>
            <a:ext cx="2142177" cy="1073182"/>
            <a:chOff x="3574181" y="2496698"/>
            <a:chExt cx="2142177" cy="1073182"/>
          </a:xfrm>
          <a:solidFill>
            <a:schemeClr val="accent2"/>
          </a:solidFill>
        </p:grpSpPr>
        <p:sp>
          <p:nvSpPr>
            <p:cNvPr id="6" name="Freeform 9"/>
            <p:cNvSpPr/>
            <p:nvPr/>
          </p:nvSpPr>
          <p:spPr bwMode="auto">
            <a:xfrm>
              <a:off x="3574181" y="2496698"/>
              <a:ext cx="2142177" cy="1073182"/>
            </a:xfrm>
            <a:custGeom>
              <a:avLst/>
              <a:gdLst/>
              <a:ahLst/>
              <a:cxnLst>
                <a:cxn ang="0">
                  <a:pos x="233" y="232"/>
                </a:cxn>
                <a:cxn ang="0">
                  <a:pos x="465" y="0"/>
                </a:cxn>
                <a:cxn ang="0">
                  <a:pos x="0" y="0"/>
                </a:cxn>
                <a:cxn ang="0">
                  <a:pos x="233" y="232"/>
                </a:cxn>
              </a:cxnLst>
              <a:rect l="0" t="0" r="r" b="b"/>
              <a:pathLst>
                <a:path w="465" h="232">
                  <a:moveTo>
                    <a:pt x="233" y="232"/>
                  </a:moveTo>
                  <a:cubicBezTo>
                    <a:pt x="361" y="232"/>
                    <a:pt x="465" y="128"/>
                    <a:pt x="465" y="0"/>
                  </a:cubicBezTo>
                  <a:cubicBezTo>
                    <a:pt x="0" y="0"/>
                    <a:pt x="0" y="0"/>
                    <a:pt x="0" y="0"/>
                  </a:cubicBezTo>
                  <a:cubicBezTo>
                    <a:pt x="0" y="128"/>
                    <a:pt x="104" y="232"/>
                    <a:pt x="233" y="232"/>
                  </a:cubicBezTo>
                  <a:close/>
                </a:path>
              </a:pathLst>
            </a:custGeom>
            <a:grp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cs typeface="+mn-ea"/>
                <a:sym typeface="+mn-lt"/>
              </a:endParaRPr>
            </a:p>
          </p:txBody>
        </p:sp>
        <p:sp>
          <p:nvSpPr>
            <p:cNvPr id="7" name="TextBox 6"/>
            <p:cNvSpPr txBox="1"/>
            <p:nvPr/>
          </p:nvSpPr>
          <p:spPr>
            <a:xfrm>
              <a:off x="4254367" y="2496698"/>
              <a:ext cx="981508" cy="584775"/>
            </a:xfrm>
            <a:prstGeom prst="rect">
              <a:avLst/>
            </a:prstGeom>
            <a:grpFill/>
          </p:spPr>
          <p:txBody>
            <a:bodyPr wrap="square" rtlCol="0">
              <a:spAutoFit/>
            </a:bodyPr>
            <a:lstStyle/>
            <a:p>
              <a:pPr defTabSz="934085"/>
              <a:r>
                <a:rPr lang="id-ID" sz="3200" dirty="0">
                  <a:solidFill>
                    <a:schemeClr val="bg1"/>
                  </a:solidFill>
                  <a:cs typeface="+mn-ea"/>
                  <a:sym typeface="+mn-lt"/>
                </a:rPr>
                <a:t>02</a:t>
              </a:r>
              <a:endParaRPr lang="en-US" sz="3200" dirty="0">
                <a:solidFill>
                  <a:schemeClr val="bg1"/>
                </a:solidFill>
                <a:cs typeface="+mn-ea"/>
                <a:sym typeface="+mn-lt"/>
              </a:endParaRPr>
            </a:p>
          </p:txBody>
        </p:sp>
      </p:grpSp>
      <p:grpSp>
        <p:nvGrpSpPr>
          <p:cNvPr id="8" name="组合 7"/>
          <p:cNvGrpSpPr/>
          <p:nvPr/>
        </p:nvGrpSpPr>
        <p:grpSpPr>
          <a:xfrm>
            <a:off x="5969524" y="1419622"/>
            <a:ext cx="2140230" cy="1077077"/>
            <a:chOff x="5969524" y="1419622"/>
            <a:chExt cx="2140230" cy="1077077"/>
          </a:xfrm>
        </p:grpSpPr>
        <p:sp>
          <p:nvSpPr>
            <p:cNvPr id="9" name="Freeform 8"/>
            <p:cNvSpPr/>
            <p:nvPr/>
          </p:nvSpPr>
          <p:spPr bwMode="auto">
            <a:xfrm>
              <a:off x="5969524" y="1419622"/>
              <a:ext cx="2140230" cy="1077077"/>
            </a:xfrm>
            <a:custGeom>
              <a:avLst/>
              <a:gdLst/>
              <a:ahLst/>
              <a:cxnLst>
                <a:cxn ang="0">
                  <a:pos x="232" y="0"/>
                </a:cxn>
                <a:cxn ang="0">
                  <a:pos x="0" y="233"/>
                </a:cxn>
                <a:cxn ang="0">
                  <a:pos x="464" y="233"/>
                </a:cxn>
                <a:cxn ang="0">
                  <a:pos x="232" y="0"/>
                </a:cxn>
              </a:cxnLst>
              <a:rect l="0" t="0" r="r" b="b"/>
              <a:pathLst>
                <a:path w="464" h="233">
                  <a:moveTo>
                    <a:pt x="232" y="0"/>
                  </a:moveTo>
                  <a:cubicBezTo>
                    <a:pt x="104" y="0"/>
                    <a:pt x="0" y="104"/>
                    <a:pt x="0" y="233"/>
                  </a:cubicBezTo>
                  <a:cubicBezTo>
                    <a:pt x="464" y="233"/>
                    <a:pt x="464" y="233"/>
                    <a:pt x="464" y="233"/>
                  </a:cubicBezTo>
                  <a:cubicBezTo>
                    <a:pt x="464" y="104"/>
                    <a:pt x="360" y="0"/>
                    <a:pt x="232" y="0"/>
                  </a:cubicBezTo>
                  <a:close/>
                </a:path>
              </a:pathLst>
            </a:cu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cs typeface="+mn-ea"/>
                <a:sym typeface="+mn-lt"/>
              </a:endParaRPr>
            </a:p>
          </p:txBody>
        </p:sp>
        <p:sp>
          <p:nvSpPr>
            <p:cNvPr id="10" name="TextBox 9"/>
            <p:cNvSpPr txBox="1"/>
            <p:nvPr/>
          </p:nvSpPr>
          <p:spPr>
            <a:xfrm>
              <a:off x="6633776" y="1864658"/>
              <a:ext cx="981508" cy="584775"/>
            </a:xfrm>
            <a:prstGeom prst="rect">
              <a:avLst/>
            </a:prstGeom>
            <a:noFill/>
          </p:spPr>
          <p:txBody>
            <a:bodyPr wrap="square" rtlCol="0">
              <a:spAutoFit/>
            </a:bodyPr>
            <a:lstStyle/>
            <a:p>
              <a:pPr defTabSz="934085"/>
              <a:r>
                <a:rPr lang="id-ID" sz="3200" dirty="0">
                  <a:solidFill>
                    <a:schemeClr val="bg1"/>
                  </a:solidFill>
                  <a:cs typeface="+mn-ea"/>
                  <a:sym typeface="+mn-lt"/>
                </a:rPr>
                <a:t>03</a:t>
              </a:r>
              <a:endParaRPr lang="en-US" sz="3200" dirty="0">
                <a:solidFill>
                  <a:schemeClr val="bg1"/>
                </a:solidFill>
                <a:cs typeface="+mn-ea"/>
                <a:sym typeface="+mn-lt"/>
              </a:endParaRPr>
            </a:p>
          </p:txBody>
        </p:sp>
      </p:grpSp>
      <p:sp>
        <p:nvSpPr>
          <p:cNvPr id="11" name="Content Placeholder 2"/>
          <p:cNvSpPr txBox="1"/>
          <p:nvPr/>
        </p:nvSpPr>
        <p:spPr>
          <a:xfrm>
            <a:off x="1186628" y="2590188"/>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cs typeface="+mn-ea"/>
                <a:sym typeface="+mn-lt"/>
              </a:rPr>
              <a:t>添加标题</a:t>
            </a:r>
            <a:endParaRPr lang="en-US" altLang="zh-CN" sz="1200" dirty="0">
              <a:solidFill>
                <a:schemeClr val="tx1">
                  <a:lumMod val="75000"/>
                  <a:lumOff val="25000"/>
                </a:schemeClr>
              </a:solidFill>
              <a:cs typeface="+mn-ea"/>
              <a:sym typeface="+mn-lt"/>
            </a:endParaRPr>
          </a:p>
          <a:p>
            <a:pPr marL="0" indent="0" algn="ctr">
              <a:buNone/>
            </a:pPr>
            <a:r>
              <a:rPr lang="zh-CN" altLang="en-US" sz="900" dirty="0">
                <a:solidFill>
                  <a:schemeClr val="tx1">
                    <a:lumMod val="50000"/>
                    <a:lumOff val="50000"/>
                  </a:schemeClr>
                </a:solidFill>
                <a:cs typeface="+mn-ea"/>
                <a:sym typeface="+mn-lt"/>
              </a:rPr>
              <a:t>此处添加详细文本描述，建议与标题相关并符合整体语言风格，语言描述尽量简洁生动。</a:t>
            </a:r>
            <a:endParaRPr lang="en-US" sz="900" dirty="0">
              <a:solidFill>
                <a:schemeClr val="tx1">
                  <a:lumMod val="50000"/>
                  <a:lumOff val="50000"/>
                </a:schemeClr>
              </a:solidFill>
              <a:cs typeface="+mn-ea"/>
              <a:sym typeface="+mn-lt"/>
            </a:endParaRPr>
          </a:p>
        </p:txBody>
      </p:sp>
      <p:sp>
        <p:nvSpPr>
          <p:cNvPr id="12" name="Content Placeholder 2"/>
          <p:cNvSpPr txBox="1"/>
          <p:nvPr/>
        </p:nvSpPr>
        <p:spPr>
          <a:xfrm>
            <a:off x="3617025" y="1468314"/>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cs typeface="+mn-ea"/>
                <a:sym typeface="+mn-lt"/>
              </a:rPr>
              <a:t>添加标题</a:t>
            </a:r>
            <a:endParaRPr lang="en-US" altLang="zh-CN" sz="1200" dirty="0">
              <a:solidFill>
                <a:schemeClr val="tx1">
                  <a:lumMod val="75000"/>
                  <a:lumOff val="25000"/>
                </a:schemeClr>
              </a:solidFill>
              <a:cs typeface="+mn-ea"/>
              <a:sym typeface="+mn-lt"/>
            </a:endParaRPr>
          </a:p>
          <a:p>
            <a:pPr marL="0" indent="0" algn="ctr">
              <a:buNone/>
            </a:pPr>
            <a:r>
              <a:rPr lang="zh-CN" altLang="en-US" sz="900" dirty="0">
                <a:solidFill>
                  <a:schemeClr val="tx1">
                    <a:lumMod val="50000"/>
                    <a:lumOff val="50000"/>
                  </a:schemeClr>
                </a:solidFill>
                <a:cs typeface="+mn-ea"/>
                <a:sym typeface="+mn-lt"/>
              </a:rPr>
              <a:t>此处添加详细文本描述，建议与标题相关并符合整体语言风格，语言描述尽量简洁生动。</a:t>
            </a:r>
            <a:endParaRPr lang="en-US" sz="900" dirty="0">
              <a:solidFill>
                <a:schemeClr val="tx1">
                  <a:lumMod val="50000"/>
                  <a:lumOff val="50000"/>
                </a:schemeClr>
              </a:solidFill>
              <a:cs typeface="+mn-ea"/>
              <a:sym typeface="+mn-lt"/>
            </a:endParaRPr>
          </a:p>
        </p:txBody>
      </p:sp>
      <p:sp>
        <p:nvSpPr>
          <p:cNvPr id="13" name="Content Placeholder 2"/>
          <p:cNvSpPr txBox="1"/>
          <p:nvPr/>
        </p:nvSpPr>
        <p:spPr>
          <a:xfrm>
            <a:off x="5953945" y="2590188"/>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cs typeface="+mn-ea"/>
                <a:sym typeface="+mn-lt"/>
              </a:rPr>
              <a:t>添加标题</a:t>
            </a:r>
            <a:endParaRPr lang="en-US" altLang="zh-CN" sz="1200" dirty="0">
              <a:solidFill>
                <a:schemeClr val="tx1">
                  <a:lumMod val="75000"/>
                  <a:lumOff val="25000"/>
                </a:schemeClr>
              </a:solidFill>
              <a:cs typeface="+mn-ea"/>
              <a:sym typeface="+mn-lt"/>
            </a:endParaRPr>
          </a:p>
          <a:p>
            <a:pPr marL="0" indent="0" algn="ctr">
              <a:buNone/>
            </a:pPr>
            <a:r>
              <a:rPr lang="zh-CN" altLang="en-US" sz="900" dirty="0">
                <a:solidFill>
                  <a:schemeClr val="tx1">
                    <a:lumMod val="50000"/>
                    <a:lumOff val="50000"/>
                  </a:schemeClr>
                </a:solidFill>
                <a:cs typeface="+mn-ea"/>
                <a:sym typeface="+mn-lt"/>
              </a:rPr>
              <a:t>此处添加详细文本描述，建议与标题相关并符合整体语言风格，语言描述尽量简洁生动。</a:t>
            </a:r>
            <a:endParaRPr lang="en-US" sz="900" dirty="0">
              <a:solidFill>
                <a:schemeClr val="tx1">
                  <a:lumMod val="50000"/>
                  <a:lumOff val="50000"/>
                </a:schemeClr>
              </a:solidFill>
              <a:cs typeface="+mn-ea"/>
              <a:sym typeface="+mn-lt"/>
            </a:endParaRPr>
          </a:p>
        </p:txBody>
      </p:sp>
      <p:sp>
        <p:nvSpPr>
          <p:cNvPr id="14" name="Content Placeholder 2"/>
          <p:cNvSpPr txBox="1"/>
          <p:nvPr/>
        </p:nvSpPr>
        <p:spPr>
          <a:xfrm>
            <a:off x="682180" y="3857886"/>
            <a:ext cx="7994276" cy="610713"/>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cs typeface="+mn-ea"/>
                <a:sym typeface="+mn-lt"/>
              </a:rPr>
              <a:t>200</a:t>
            </a:r>
            <a:r>
              <a:rPr lang="zh-CN" altLang="en-US" sz="900" dirty="0">
                <a:solidFill>
                  <a:schemeClr val="tx1">
                    <a:lumMod val="50000"/>
                    <a:lumOff val="50000"/>
                  </a:schemeClr>
                </a:solidFill>
                <a:cs typeface="+mn-ea"/>
                <a:sym typeface="+mn-lt"/>
              </a:rPr>
              <a:t>字以内，据统计每页幻灯片的最好控制在</a:t>
            </a:r>
            <a:r>
              <a:rPr lang="en-US" altLang="zh-CN" sz="900" dirty="0">
                <a:solidFill>
                  <a:schemeClr val="tx1">
                    <a:lumMod val="50000"/>
                    <a:lumOff val="50000"/>
                  </a:schemeClr>
                </a:solidFill>
                <a:cs typeface="+mn-ea"/>
                <a:sym typeface="+mn-lt"/>
              </a:rPr>
              <a:t>5</a:t>
            </a:r>
            <a:r>
              <a:rPr lang="zh-CN" altLang="en-US" sz="900" dirty="0">
                <a:solidFill>
                  <a:schemeClr val="tx1">
                    <a:lumMod val="50000"/>
                    <a:lumOff val="50000"/>
                  </a:schemeClr>
                </a:solidFill>
                <a:cs typeface="+mn-ea"/>
                <a:sym typeface="+mn-lt"/>
              </a:rPr>
              <a:t>分钟之内。</a:t>
            </a:r>
          </a:p>
        </p:txBody>
      </p:sp>
      <p:grpSp>
        <p:nvGrpSpPr>
          <p:cNvPr id="20" name="组合 19"/>
          <p:cNvGrpSpPr/>
          <p:nvPr/>
        </p:nvGrpSpPr>
        <p:grpSpPr>
          <a:xfrm>
            <a:off x="280052" y="242680"/>
            <a:ext cx="2792680" cy="338554"/>
            <a:chOff x="568442" y="319364"/>
            <a:chExt cx="3723575" cy="451406"/>
          </a:xfrm>
        </p:grpSpPr>
        <p:sp>
          <p:nvSpPr>
            <p:cNvPr id="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22" name="等腰三角形 21"/>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1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23528" y="1541984"/>
            <a:ext cx="2655887"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chemeClr val="accent1"/>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sz="1000" kern="0">
              <a:solidFill>
                <a:schemeClr val="tx1">
                  <a:lumMod val="50000"/>
                  <a:lumOff val="50000"/>
                </a:schemeClr>
              </a:solidFill>
              <a:cs typeface="+mn-ea"/>
              <a:sym typeface="+mn-lt"/>
            </a:endParaRPr>
          </a:p>
        </p:txBody>
      </p:sp>
      <p:sp>
        <p:nvSpPr>
          <p:cNvPr id="3" name="圆角矩形 2"/>
          <p:cNvSpPr/>
          <p:nvPr/>
        </p:nvSpPr>
        <p:spPr>
          <a:xfrm>
            <a:off x="499740" y="1846784"/>
            <a:ext cx="2303463" cy="1439862"/>
          </a:xfrm>
          <a:prstGeom prst="roundRect">
            <a:avLst>
              <a:gd name="adj" fmla="val 10671"/>
            </a:avLst>
          </a:prstGeom>
          <a:blipFill>
            <a:blip r:embed="rId2" cstate="screen">
              <a:extLst>
                <a:ext uri="{28A0092B-C50C-407E-A947-70E740481C1C}">
                  <a14:useLocalDpi xmlns:a14="http://schemas.microsoft.com/office/drawing/2010/main"/>
                </a:ext>
              </a:extLst>
            </a:blip>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sz="1000" kern="0">
              <a:solidFill>
                <a:schemeClr val="tx1">
                  <a:lumMod val="50000"/>
                  <a:lumOff val="50000"/>
                </a:schemeClr>
              </a:solidFill>
              <a:cs typeface="+mn-ea"/>
              <a:sym typeface="+mn-lt"/>
            </a:endParaRPr>
          </a:p>
        </p:txBody>
      </p:sp>
      <p:sp>
        <p:nvSpPr>
          <p:cNvPr id="4" name="文本框 18"/>
          <p:cNvSpPr txBox="1"/>
          <p:nvPr/>
        </p:nvSpPr>
        <p:spPr>
          <a:xfrm>
            <a:off x="1058366" y="1348408"/>
            <a:ext cx="1439863" cy="276999"/>
          </a:xfrm>
          <a:prstGeom prst="rect">
            <a:avLst/>
          </a:prstGeom>
          <a:noFill/>
        </p:spPr>
        <p:txBody>
          <a:bodyPr>
            <a:spAutoFit/>
          </a:bodyPr>
          <a:lstStyle/>
          <a:p>
            <a:pPr fontAlgn="auto">
              <a:spcBef>
                <a:spcPts val="0"/>
              </a:spcBef>
              <a:spcAft>
                <a:spcPts val="0"/>
              </a:spcAft>
              <a:defRPr/>
            </a:pPr>
            <a:r>
              <a:rPr lang="zh-CN" altLang="en-US" sz="1200" dirty="0" smtClean="0">
                <a:solidFill>
                  <a:schemeClr val="tx1">
                    <a:lumMod val="75000"/>
                    <a:lumOff val="25000"/>
                  </a:schemeClr>
                </a:solidFill>
                <a:cs typeface="+mn-ea"/>
                <a:sym typeface="+mn-lt"/>
              </a:rPr>
              <a:t>请输入子标题</a:t>
            </a:r>
            <a:endParaRPr lang="zh-CN" altLang="en-US" sz="1200" dirty="0">
              <a:solidFill>
                <a:schemeClr val="tx1">
                  <a:lumMod val="75000"/>
                  <a:lumOff val="25000"/>
                </a:schemeClr>
              </a:solidFill>
              <a:cs typeface="+mn-ea"/>
              <a:sym typeface="+mn-lt"/>
            </a:endParaRPr>
          </a:p>
        </p:txBody>
      </p:sp>
      <p:sp>
        <p:nvSpPr>
          <p:cNvPr id="5" name="文本框 22"/>
          <p:cNvSpPr txBox="1"/>
          <p:nvPr/>
        </p:nvSpPr>
        <p:spPr>
          <a:xfrm>
            <a:off x="734690" y="3413646"/>
            <a:ext cx="1831975" cy="590931"/>
          </a:xfrm>
          <a:prstGeom prst="rect">
            <a:avLst/>
          </a:prstGeom>
          <a:noFill/>
        </p:spPr>
        <p:txBody>
          <a:bodyPr>
            <a:spAutoFit/>
          </a:bodyPr>
          <a:lstStyle/>
          <a:p>
            <a:pPr fontAlgn="auto">
              <a:lnSpc>
                <a:spcPct val="120000"/>
              </a:lnSpc>
              <a:spcBef>
                <a:spcPts val="0"/>
              </a:spcBef>
              <a:spcAft>
                <a:spcPts val="0"/>
              </a:spcAft>
              <a:defRPr/>
            </a:pPr>
            <a:r>
              <a:rPr lang="zh-CN" altLang="en-US" sz="900" dirty="0">
                <a:solidFill>
                  <a:schemeClr val="tx1">
                    <a:lumMod val="50000"/>
                    <a:lumOff val="50000"/>
                  </a:schemeClr>
                </a:solidFill>
                <a:cs typeface="+mn-ea"/>
                <a:sym typeface="+mn-lt"/>
              </a:rPr>
              <a:t>请输入文本请输入文本请输入文本请输入文本</a:t>
            </a:r>
            <a:endParaRPr lang="en-US" altLang="zh-CN" sz="900" dirty="0">
              <a:solidFill>
                <a:schemeClr val="tx1">
                  <a:lumMod val="50000"/>
                  <a:lumOff val="50000"/>
                </a:schemeClr>
              </a:solidFill>
              <a:cs typeface="+mn-ea"/>
              <a:sym typeface="+mn-lt"/>
            </a:endParaRPr>
          </a:p>
          <a:p>
            <a:pPr fontAlgn="auto">
              <a:lnSpc>
                <a:spcPct val="120000"/>
              </a:lnSpc>
              <a:spcBef>
                <a:spcPts val="0"/>
              </a:spcBef>
              <a:spcAft>
                <a:spcPts val="0"/>
              </a:spcAft>
              <a:defRPr/>
            </a:pPr>
            <a:r>
              <a:rPr lang="zh-CN" altLang="en-US" sz="900" dirty="0">
                <a:solidFill>
                  <a:schemeClr val="tx1">
                    <a:lumMod val="50000"/>
                    <a:lumOff val="50000"/>
                  </a:schemeClr>
                </a:solidFill>
                <a:cs typeface="+mn-ea"/>
                <a:sym typeface="+mn-lt"/>
              </a:rPr>
              <a:t>请输入文本请输入文本</a:t>
            </a:r>
          </a:p>
        </p:txBody>
      </p:sp>
      <p:sp>
        <p:nvSpPr>
          <p:cNvPr id="6" name="任意多边形 5"/>
          <p:cNvSpPr/>
          <p:nvPr/>
        </p:nvSpPr>
        <p:spPr>
          <a:xfrm>
            <a:off x="3233415" y="1541984"/>
            <a:ext cx="2654300"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chemeClr val="accent1"/>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sz="1000" kern="0">
              <a:solidFill>
                <a:schemeClr val="tx1">
                  <a:lumMod val="50000"/>
                  <a:lumOff val="50000"/>
                </a:schemeClr>
              </a:solidFill>
              <a:cs typeface="+mn-ea"/>
              <a:sym typeface="+mn-lt"/>
            </a:endParaRPr>
          </a:p>
        </p:txBody>
      </p:sp>
      <p:sp>
        <p:nvSpPr>
          <p:cNvPr id="7" name="圆角矩形 6"/>
          <p:cNvSpPr/>
          <p:nvPr/>
        </p:nvSpPr>
        <p:spPr>
          <a:xfrm>
            <a:off x="3408040" y="1846784"/>
            <a:ext cx="2305050" cy="1439862"/>
          </a:xfrm>
          <a:prstGeom prst="roundRect">
            <a:avLst>
              <a:gd name="adj" fmla="val 10671"/>
            </a:avLst>
          </a:prstGeom>
          <a:blipFill>
            <a:blip r:embed="rId3" cstate="screen">
              <a:extLst>
                <a:ext uri="{28A0092B-C50C-407E-A947-70E740481C1C}">
                  <a14:useLocalDpi xmlns:a14="http://schemas.microsoft.com/office/drawing/2010/main"/>
                </a:ext>
              </a:extLst>
            </a:blip>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sz="1000" kern="0">
              <a:solidFill>
                <a:schemeClr val="tx1">
                  <a:lumMod val="50000"/>
                  <a:lumOff val="50000"/>
                </a:schemeClr>
              </a:solidFill>
              <a:cs typeface="+mn-ea"/>
              <a:sym typeface="+mn-lt"/>
            </a:endParaRPr>
          </a:p>
        </p:txBody>
      </p:sp>
      <p:sp>
        <p:nvSpPr>
          <p:cNvPr id="8" name="文本框 37"/>
          <p:cNvSpPr txBox="1"/>
          <p:nvPr/>
        </p:nvSpPr>
        <p:spPr>
          <a:xfrm>
            <a:off x="3966666" y="1348408"/>
            <a:ext cx="1441450" cy="276999"/>
          </a:xfrm>
          <a:prstGeom prst="rect">
            <a:avLst/>
          </a:prstGeom>
          <a:noFill/>
        </p:spPr>
        <p:txBody>
          <a:bodyPr>
            <a:spAutoFit/>
          </a:bodyPr>
          <a:lstStyle/>
          <a:p>
            <a:pPr fontAlgn="auto">
              <a:spcBef>
                <a:spcPts val="0"/>
              </a:spcBef>
              <a:spcAft>
                <a:spcPts val="0"/>
              </a:spcAft>
              <a:defRPr/>
            </a:pPr>
            <a:r>
              <a:rPr lang="zh-CN" altLang="en-US" sz="1200" dirty="0">
                <a:solidFill>
                  <a:schemeClr val="tx1">
                    <a:lumMod val="75000"/>
                    <a:lumOff val="25000"/>
                  </a:schemeClr>
                </a:solidFill>
                <a:cs typeface="+mn-ea"/>
                <a:sym typeface="+mn-lt"/>
              </a:rPr>
              <a:t>请输入子标题</a:t>
            </a:r>
          </a:p>
        </p:txBody>
      </p:sp>
      <p:sp>
        <p:nvSpPr>
          <p:cNvPr id="9" name="文本框 38"/>
          <p:cNvSpPr txBox="1"/>
          <p:nvPr/>
        </p:nvSpPr>
        <p:spPr>
          <a:xfrm>
            <a:off x="3644578" y="3413646"/>
            <a:ext cx="1831975" cy="590931"/>
          </a:xfrm>
          <a:prstGeom prst="rect">
            <a:avLst/>
          </a:prstGeom>
          <a:noFill/>
        </p:spPr>
        <p:txBody>
          <a:bodyPr>
            <a:spAutoFit/>
          </a:bodyPr>
          <a:lstStyle/>
          <a:p>
            <a:pPr fontAlgn="auto">
              <a:lnSpc>
                <a:spcPct val="120000"/>
              </a:lnSpc>
              <a:spcBef>
                <a:spcPts val="0"/>
              </a:spcBef>
              <a:spcAft>
                <a:spcPts val="0"/>
              </a:spcAft>
              <a:defRPr/>
            </a:pPr>
            <a:r>
              <a:rPr lang="zh-CN" altLang="en-US" sz="900" dirty="0">
                <a:solidFill>
                  <a:schemeClr val="tx1">
                    <a:lumMod val="50000"/>
                    <a:lumOff val="50000"/>
                  </a:schemeClr>
                </a:solidFill>
                <a:cs typeface="+mn-ea"/>
                <a:sym typeface="+mn-lt"/>
              </a:rPr>
              <a:t>请输入文本请输入文本请输入文本请输入文本</a:t>
            </a:r>
            <a:endParaRPr lang="en-US" altLang="zh-CN" sz="900" dirty="0">
              <a:solidFill>
                <a:schemeClr val="tx1">
                  <a:lumMod val="50000"/>
                  <a:lumOff val="50000"/>
                </a:schemeClr>
              </a:solidFill>
              <a:cs typeface="+mn-ea"/>
              <a:sym typeface="+mn-lt"/>
            </a:endParaRPr>
          </a:p>
          <a:p>
            <a:pPr fontAlgn="auto">
              <a:lnSpc>
                <a:spcPct val="120000"/>
              </a:lnSpc>
              <a:spcBef>
                <a:spcPts val="0"/>
              </a:spcBef>
              <a:spcAft>
                <a:spcPts val="0"/>
              </a:spcAft>
              <a:defRPr/>
            </a:pPr>
            <a:r>
              <a:rPr lang="zh-CN" altLang="en-US" sz="900" dirty="0">
                <a:solidFill>
                  <a:schemeClr val="tx1">
                    <a:lumMod val="50000"/>
                    <a:lumOff val="50000"/>
                  </a:schemeClr>
                </a:solidFill>
                <a:cs typeface="+mn-ea"/>
                <a:sym typeface="+mn-lt"/>
              </a:rPr>
              <a:t>请输入文本请输入文本</a:t>
            </a:r>
          </a:p>
        </p:txBody>
      </p:sp>
      <p:sp>
        <p:nvSpPr>
          <p:cNvPr id="10" name="任意多边形 9"/>
          <p:cNvSpPr/>
          <p:nvPr/>
        </p:nvSpPr>
        <p:spPr>
          <a:xfrm>
            <a:off x="6141715" y="1541984"/>
            <a:ext cx="2655888" cy="2736850"/>
          </a:xfrm>
          <a:custGeom>
            <a:avLst/>
            <a:gdLst>
              <a:gd name="connsiteX0" fmla="*/ 183541 w 2655784"/>
              <a:gd name="connsiteY0" fmla="*/ 0 h 2737024"/>
              <a:gd name="connsiteX1" fmla="*/ 607812 w 2655784"/>
              <a:gd name="connsiteY1" fmla="*/ 0 h 2737024"/>
              <a:gd name="connsiteX2" fmla="*/ 607812 w 2655784"/>
              <a:gd name="connsiteY2" fmla="*/ 151879 h 2737024"/>
              <a:gd name="connsiteX3" fmla="*/ 2047972 w 2655784"/>
              <a:gd name="connsiteY3" fmla="*/ 151879 h 2737024"/>
              <a:gd name="connsiteX4" fmla="*/ 2047972 w 2655784"/>
              <a:gd name="connsiteY4" fmla="*/ 0 h 2737024"/>
              <a:gd name="connsiteX5" fmla="*/ 2472243 w 2655784"/>
              <a:gd name="connsiteY5" fmla="*/ 0 h 2737024"/>
              <a:gd name="connsiteX6" fmla="*/ 2655784 w 2655784"/>
              <a:gd name="connsiteY6" fmla="*/ 183541 h 2737024"/>
              <a:gd name="connsiteX7" fmla="*/ 2655784 w 2655784"/>
              <a:gd name="connsiteY7" fmla="*/ 2553483 h 2737024"/>
              <a:gd name="connsiteX8" fmla="*/ 2472243 w 2655784"/>
              <a:gd name="connsiteY8" fmla="*/ 2737024 h 2737024"/>
              <a:gd name="connsiteX9" fmla="*/ 183541 w 2655784"/>
              <a:gd name="connsiteY9" fmla="*/ 2737024 h 2737024"/>
              <a:gd name="connsiteX10" fmla="*/ 0 w 2655784"/>
              <a:gd name="connsiteY10" fmla="*/ 2553483 h 2737024"/>
              <a:gd name="connsiteX11" fmla="*/ 0 w 2655784"/>
              <a:gd name="connsiteY11" fmla="*/ 183541 h 2737024"/>
              <a:gd name="connsiteX12" fmla="*/ 183541 w 2655784"/>
              <a:gd name="connsiteY12" fmla="*/ 0 h 2737024"/>
              <a:gd name="connsiteX0-1" fmla="*/ 607812 w 2655784"/>
              <a:gd name="connsiteY0-2" fmla="*/ 151879 h 2737024"/>
              <a:gd name="connsiteX1-3" fmla="*/ 2047972 w 2655784"/>
              <a:gd name="connsiteY1-4" fmla="*/ 151879 h 2737024"/>
              <a:gd name="connsiteX2-5" fmla="*/ 2047972 w 2655784"/>
              <a:gd name="connsiteY2-6" fmla="*/ 0 h 2737024"/>
              <a:gd name="connsiteX3-7" fmla="*/ 2472243 w 2655784"/>
              <a:gd name="connsiteY3-8" fmla="*/ 0 h 2737024"/>
              <a:gd name="connsiteX4-9" fmla="*/ 2655784 w 2655784"/>
              <a:gd name="connsiteY4-10" fmla="*/ 183541 h 2737024"/>
              <a:gd name="connsiteX5-11" fmla="*/ 2655784 w 2655784"/>
              <a:gd name="connsiteY5-12" fmla="*/ 2553483 h 2737024"/>
              <a:gd name="connsiteX6-13" fmla="*/ 2472243 w 2655784"/>
              <a:gd name="connsiteY6-14" fmla="*/ 2737024 h 2737024"/>
              <a:gd name="connsiteX7-15" fmla="*/ 183541 w 2655784"/>
              <a:gd name="connsiteY7-16" fmla="*/ 2737024 h 2737024"/>
              <a:gd name="connsiteX8-17" fmla="*/ 0 w 2655784"/>
              <a:gd name="connsiteY8-18" fmla="*/ 2553483 h 2737024"/>
              <a:gd name="connsiteX9-19" fmla="*/ 0 w 2655784"/>
              <a:gd name="connsiteY9-20" fmla="*/ 183541 h 2737024"/>
              <a:gd name="connsiteX10-21" fmla="*/ 183541 w 2655784"/>
              <a:gd name="connsiteY10-22" fmla="*/ 0 h 2737024"/>
              <a:gd name="connsiteX11-23" fmla="*/ 607812 w 2655784"/>
              <a:gd name="connsiteY11-24" fmla="*/ 0 h 2737024"/>
              <a:gd name="connsiteX12-25" fmla="*/ 699252 w 2655784"/>
              <a:gd name="connsiteY12-26" fmla="*/ 243319 h 2737024"/>
              <a:gd name="connsiteX0-27" fmla="*/ 607812 w 2655784"/>
              <a:gd name="connsiteY0-28" fmla="*/ 151879 h 2737024"/>
              <a:gd name="connsiteX1-29" fmla="*/ 2047972 w 2655784"/>
              <a:gd name="connsiteY1-30" fmla="*/ 151879 h 2737024"/>
              <a:gd name="connsiteX2-31" fmla="*/ 2047972 w 2655784"/>
              <a:gd name="connsiteY2-32" fmla="*/ 0 h 2737024"/>
              <a:gd name="connsiteX3-33" fmla="*/ 2472243 w 2655784"/>
              <a:gd name="connsiteY3-34" fmla="*/ 0 h 2737024"/>
              <a:gd name="connsiteX4-35" fmla="*/ 2655784 w 2655784"/>
              <a:gd name="connsiteY4-36" fmla="*/ 183541 h 2737024"/>
              <a:gd name="connsiteX5-37" fmla="*/ 2655784 w 2655784"/>
              <a:gd name="connsiteY5-38" fmla="*/ 2553483 h 2737024"/>
              <a:gd name="connsiteX6-39" fmla="*/ 2472243 w 2655784"/>
              <a:gd name="connsiteY6-40" fmla="*/ 2737024 h 2737024"/>
              <a:gd name="connsiteX7-41" fmla="*/ 183541 w 2655784"/>
              <a:gd name="connsiteY7-42" fmla="*/ 2737024 h 2737024"/>
              <a:gd name="connsiteX8-43" fmla="*/ 0 w 2655784"/>
              <a:gd name="connsiteY8-44" fmla="*/ 2553483 h 2737024"/>
              <a:gd name="connsiteX9-45" fmla="*/ 0 w 2655784"/>
              <a:gd name="connsiteY9-46" fmla="*/ 183541 h 2737024"/>
              <a:gd name="connsiteX10-47" fmla="*/ 183541 w 2655784"/>
              <a:gd name="connsiteY10-48" fmla="*/ 0 h 2737024"/>
              <a:gd name="connsiteX11-49" fmla="*/ 607812 w 2655784"/>
              <a:gd name="connsiteY11-50" fmla="*/ 0 h 2737024"/>
              <a:gd name="connsiteX0-51" fmla="*/ 2047972 w 2655784"/>
              <a:gd name="connsiteY0-52" fmla="*/ 151879 h 2737024"/>
              <a:gd name="connsiteX1-53" fmla="*/ 2047972 w 2655784"/>
              <a:gd name="connsiteY1-54" fmla="*/ 0 h 2737024"/>
              <a:gd name="connsiteX2-55" fmla="*/ 2472243 w 2655784"/>
              <a:gd name="connsiteY2-56" fmla="*/ 0 h 2737024"/>
              <a:gd name="connsiteX3-57" fmla="*/ 2655784 w 2655784"/>
              <a:gd name="connsiteY3-58" fmla="*/ 183541 h 2737024"/>
              <a:gd name="connsiteX4-59" fmla="*/ 2655784 w 2655784"/>
              <a:gd name="connsiteY4-60" fmla="*/ 2553483 h 2737024"/>
              <a:gd name="connsiteX5-61" fmla="*/ 2472243 w 2655784"/>
              <a:gd name="connsiteY5-62" fmla="*/ 2737024 h 2737024"/>
              <a:gd name="connsiteX6-63" fmla="*/ 183541 w 2655784"/>
              <a:gd name="connsiteY6-64" fmla="*/ 2737024 h 2737024"/>
              <a:gd name="connsiteX7-65" fmla="*/ 0 w 2655784"/>
              <a:gd name="connsiteY7-66" fmla="*/ 2553483 h 2737024"/>
              <a:gd name="connsiteX8-67" fmla="*/ 0 w 2655784"/>
              <a:gd name="connsiteY8-68" fmla="*/ 183541 h 2737024"/>
              <a:gd name="connsiteX9-69" fmla="*/ 183541 w 2655784"/>
              <a:gd name="connsiteY9-70" fmla="*/ 0 h 2737024"/>
              <a:gd name="connsiteX10-71" fmla="*/ 607812 w 2655784"/>
              <a:gd name="connsiteY10-72" fmla="*/ 0 h 2737024"/>
              <a:gd name="connsiteX0-73" fmla="*/ 2047972 w 2655784"/>
              <a:gd name="connsiteY0-74" fmla="*/ 0 h 2737024"/>
              <a:gd name="connsiteX1-75" fmla="*/ 2472243 w 2655784"/>
              <a:gd name="connsiteY1-76" fmla="*/ 0 h 2737024"/>
              <a:gd name="connsiteX2-77" fmla="*/ 2655784 w 2655784"/>
              <a:gd name="connsiteY2-78" fmla="*/ 183541 h 2737024"/>
              <a:gd name="connsiteX3-79" fmla="*/ 2655784 w 2655784"/>
              <a:gd name="connsiteY3-80" fmla="*/ 2553483 h 2737024"/>
              <a:gd name="connsiteX4-81" fmla="*/ 2472243 w 2655784"/>
              <a:gd name="connsiteY4-82" fmla="*/ 2737024 h 2737024"/>
              <a:gd name="connsiteX5-83" fmla="*/ 183541 w 2655784"/>
              <a:gd name="connsiteY5-84" fmla="*/ 2737024 h 2737024"/>
              <a:gd name="connsiteX6-85" fmla="*/ 0 w 2655784"/>
              <a:gd name="connsiteY6-86" fmla="*/ 2553483 h 2737024"/>
              <a:gd name="connsiteX7-87" fmla="*/ 0 w 2655784"/>
              <a:gd name="connsiteY7-88" fmla="*/ 183541 h 2737024"/>
              <a:gd name="connsiteX8-89" fmla="*/ 183541 w 2655784"/>
              <a:gd name="connsiteY8-90" fmla="*/ 0 h 2737024"/>
              <a:gd name="connsiteX9-91" fmla="*/ 607812 w 2655784"/>
              <a:gd name="connsiteY9-92" fmla="*/ 0 h 27370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655784" h="2737024">
                <a:moveTo>
                  <a:pt x="2047972" y="0"/>
                </a:moveTo>
                <a:lnTo>
                  <a:pt x="2472243" y="0"/>
                </a:lnTo>
                <a:cubicBezTo>
                  <a:pt x="2573610" y="0"/>
                  <a:pt x="2655784" y="82174"/>
                  <a:pt x="2655784" y="183541"/>
                </a:cubicBezTo>
                <a:lnTo>
                  <a:pt x="2655784" y="2553483"/>
                </a:lnTo>
                <a:cubicBezTo>
                  <a:pt x="2655784" y="2654850"/>
                  <a:pt x="2573610" y="2737024"/>
                  <a:pt x="2472243" y="2737024"/>
                </a:cubicBezTo>
                <a:lnTo>
                  <a:pt x="183541" y="2737024"/>
                </a:lnTo>
                <a:cubicBezTo>
                  <a:pt x="82174" y="2737024"/>
                  <a:pt x="0" y="2654850"/>
                  <a:pt x="0" y="2553483"/>
                </a:cubicBezTo>
                <a:lnTo>
                  <a:pt x="0" y="183541"/>
                </a:lnTo>
                <a:cubicBezTo>
                  <a:pt x="0" y="82174"/>
                  <a:pt x="82174" y="0"/>
                  <a:pt x="183541" y="0"/>
                </a:cubicBezTo>
                <a:lnTo>
                  <a:pt x="607812" y="0"/>
                </a:lnTo>
              </a:path>
            </a:pathLst>
          </a:custGeom>
          <a:noFill/>
          <a:ln w="9525">
            <a:solidFill>
              <a:schemeClr val="accent1"/>
            </a:solidFill>
            <a:prstDash val="solid"/>
            <a:round/>
            <a:headEnd type="oval" w="sm" len="sm"/>
            <a:tailEnd type="oval" w="sm" len="sm"/>
          </a:ln>
          <a:effectLst>
            <a:outerShdw blurRad="101600" dist="38100" dir="2700000" algn="tl" rotWithShape="0">
              <a:schemeClr val="bg1">
                <a:lumMod val="50000"/>
                <a:alpha val="40000"/>
              </a:schemeClr>
            </a:outerShdw>
          </a:effectLst>
        </p:spPr>
        <p:txBody>
          <a:bodyPr anchor="ctr"/>
          <a:lstStyle/>
          <a:p>
            <a:pPr fontAlgn="auto">
              <a:spcBef>
                <a:spcPts val="0"/>
              </a:spcBef>
              <a:spcAft>
                <a:spcPts val="0"/>
              </a:spcAft>
              <a:defRPr/>
            </a:pPr>
            <a:endParaRPr lang="zh-CN" altLang="en-US" sz="1000" kern="0">
              <a:solidFill>
                <a:schemeClr val="tx1">
                  <a:lumMod val="50000"/>
                  <a:lumOff val="50000"/>
                </a:schemeClr>
              </a:solidFill>
              <a:cs typeface="+mn-ea"/>
              <a:sym typeface="+mn-lt"/>
            </a:endParaRPr>
          </a:p>
        </p:txBody>
      </p:sp>
      <p:sp>
        <p:nvSpPr>
          <p:cNvPr id="11" name="圆角矩形 10"/>
          <p:cNvSpPr/>
          <p:nvPr/>
        </p:nvSpPr>
        <p:spPr>
          <a:xfrm>
            <a:off x="6317928" y="1846784"/>
            <a:ext cx="2303462" cy="1439862"/>
          </a:xfrm>
          <a:prstGeom prst="roundRect">
            <a:avLst>
              <a:gd name="adj" fmla="val 10671"/>
            </a:avLst>
          </a:prstGeom>
          <a:blipFill>
            <a:blip r:embed="rId4" cstate="screen">
              <a:extLst>
                <a:ext uri="{28A0092B-C50C-407E-A947-70E740481C1C}">
                  <a14:useLocalDpi xmlns:a14="http://schemas.microsoft.com/office/drawing/2010/main"/>
                </a:ext>
              </a:extLst>
            </a:blip>
            <a:stretch>
              <a:fillRect/>
            </a:stretch>
          </a:blipFill>
          <a:ln w="9525">
            <a:solidFill>
              <a:srgbClr val="FDFDFD"/>
            </a:solidFill>
            <a:round/>
          </a:ln>
          <a:effectLst>
            <a:outerShdw blurRad="114300" dist="38100" dir="5400000" algn="t" rotWithShape="0">
              <a:prstClr val="black">
                <a:alpha val="25000"/>
              </a:prstClr>
            </a:outerShdw>
          </a:effectLst>
        </p:spPr>
        <p:txBody>
          <a:bodyPr wrap="none" anchor="ctr"/>
          <a:lstStyle/>
          <a:p>
            <a:pPr fontAlgn="auto">
              <a:spcBef>
                <a:spcPts val="0"/>
              </a:spcBef>
              <a:spcAft>
                <a:spcPts val="0"/>
              </a:spcAft>
              <a:defRPr/>
            </a:pPr>
            <a:endParaRPr lang="zh-CN" altLang="en-US" sz="1000" kern="0">
              <a:solidFill>
                <a:schemeClr val="tx1">
                  <a:lumMod val="50000"/>
                  <a:lumOff val="50000"/>
                </a:schemeClr>
              </a:solidFill>
              <a:cs typeface="+mn-ea"/>
              <a:sym typeface="+mn-lt"/>
            </a:endParaRPr>
          </a:p>
        </p:txBody>
      </p:sp>
      <p:sp>
        <p:nvSpPr>
          <p:cNvPr id="12" name="文本框 42"/>
          <p:cNvSpPr txBox="1"/>
          <p:nvPr/>
        </p:nvSpPr>
        <p:spPr>
          <a:xfrm>
            <a:off x="6876554" y="1348408"/>
            <a:ext cx="1439862" cy="276999"/>
          </a:xfrm>
          <a:prstGeom prst="rect">
            <a:avLst/>
          </a:prstGeom>
          <a:noFill/>
        </p:spPr>
        <p:txBody>
          <a:bodyPr>
            <a:spAutoFit/>
          </a:bodyPr>
          <a:lstStyle/>
          <a:p>
            <a:pPr fontAlgn="auto">
              <a:spcBef>
                <a:spcPts val="0"/>
              </a:spcBef>
              <a:spcAft>
                <a:spcPts val="0"/>
              </a:spcAft>
              <a:defRPr/>
            </a:pPr>
            <a:r>
              <a:rPr lang="zh-CN" altLang="en-US" sz="1200" dirty="0">
                <a:solidFill>
                  <a:schemeClr val="tx1">
                    <a:lumMod val="75000"/>
                    <a:lumOff val="25000"/>
                  </a:schemeClr>
                </a:solidFill>
                <a:cs typeface="+mn-ea"/>
                <a:sym typeface="+mn-lt"/>
              </a:rPr>
              <a:t>请输入子标题</a:t>
            </a:r>
          </a:p>
        </p:txBody>
      </p:sp>
      <p:sp>
        <p:nvSpPr>
          <p:cNvPr id="13" name="文本框 43"/>
          <p:cNvSpPr txBox="1"/>
          <p:nvPr/>
        </p:nvSpPr>
        <p:spPr>
          <a:xfrm>
            <a:off x="6554465" y="3413646"/>
            <a:ext cx="1831975" cy="590931"/>
          </a:xfrm>
          <a:prstGeom prst="rect">
            <a:avLst/>
          </a:prstGeom>
          <a:noFill/>
        </p:spPr>
        <p:txBody>
          <a:bodyPr>
            <a:spAutoFit/>
          </a:bodyPr>
          <a:lstStyle/>
          <a:p>
            <a:pPr fontAlgn="auto">
              <a:lnSpc>
                <a:spcPct val="120000"/>
              </a:lnSpc>
              <a:spcBef>
                <a:spcPts val="0"/>
              </a:spcBef>
              <a:spcAft>
                <a:spcPts val="0"/>
              </a:spcAft>
              <a:defRPr/>
            </a:pPr>
            <a:r>
              <a:rPr lang="zh-CN" altLang="en-US" sz="900" dirty="0">
                <a:solidFill>
                  <a:schemeClr val="tx1">
                    <a:lumMod val="50000"/>
                    <a:lumOff val="50000"/>
                  </a:schemeClr>
                </a:solidFill>
                <a:cs typeface="+mn-ea"/>
                <a:sym typeface="+mn-lt"/>
              </a:rPr>
              <a:t>请输入文本请输入文本请输入文本请输入文本</a:t>
            </a:r>
            <a:endParaRPr lang="en-US" altLang="zh-CN" sz="900" dirty="0">
              <a:solidFill>
                <a:schemeClr val="tx1">
                  <a:lumMod val="50000"/>
                  <a:lumOff val="50000"/>
                </a:schemeClr>
              </a:solidFill>
              <a:cs typeface="+mn-ea"/>
              <a:sym typeface="+mn-lt"/>
            </a:endParaRPr>
          </a:p>
          <a:p>
            <a:pPr fontAlgn="auto">
              <a:lnSpc>
                <a:spcPct val="120000"/>
              </a:lnSpc>
              <a:spcBef>
                <a:spcPts val="0"/>
              </a:spcBef>
              <a:spcAft>
                <a:spcPts val="0"/>
              </a:spcAft>
              <a:defRPr/>
            </a:pPr>
            <a:r>
              <a:rPr lang="zh-CN" altLang="en-US" sz="900" dirty="0">
                <a:solidFill>
                  <a:schemeClr val="tx1">
                    <a:lumMod val="50000"/>
                    <a:lumOff val="50000"/>
                  </a:schemeClr>
                </a:solidFill>
                <a:cs typeface="+mn-ea"/>
                <a:sym typeface="+mn-lt"/>
              </a:rPr>
              <a:t>请输入文本请输入文本</a:t>
            </a:r>
          </a:p>
        </p:txBody>
      </p:sp>
      <p:grpSp>
        <p:nvGrpSpPr>
          <p:cNvPr id="19" name="组合 18"/>
          <p:cNvGrpSpPr/>
          <p:nvPr/>
        </p:nvGrpSpPr>
        <p:grpSpPr>
          <a:xfrm>
            <a:off x="280052" y="242680"/>
            <a:ext cx="2792680" cy="338554"/>
            <a:chOff x="568442" y="319364"/>
            <a:chExt cx="3723575" cy="451406"/>
          </a:xfrm>
        </p:grpSpPr>
        <p:sp>
          <p:nvSpPr>
            <p:cNvPr id="20"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21" name="等腰三角形 20"/>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21"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2000"/>
                                        <p:tgtEl>
                                          <p:spTgt spid="6"/>
                                        </p:tgtEl>
                                      </p:cBhvr>
                                    </p:animEffect>
                                  </p:childTnLst>
                                </p:cTn>
                              </p:par>
                            </p:childTnLst>
                          </p:cTn>
                        </p:par>
                        <p:par>
                          <p:cTn id="27" fill="hold">
                            <p:stCondLst>
                              <p:cond delay="5500"/>
                            </p:stCondLst>
                            <p:childTnLst>
                              <p:par>
                                <p:cTn id="28" presetID="22" presetClass="entr" presetSubtype="8"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6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7000"/>
                            </p:stCondLst>
                            <p:childTnLst>
                              <p:par>
                                <p:cTn id="43" presetID="21" presetClass="entr" presetSubtype="1"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heel(1)">
                                      <p:cBhvr>
                                        <p:cTn id="45" dur="2000"/>
                                        <p:tgtEl>
                                          <p:spTgt spid="10"/>
                                        </p:tgtEl>
                                      </p:cBhvr>
                                    </p:animEffect>
                                  </p:childTnLst>
                                </p:cTn>
                              </p:par>
                            </p:childTnLst>
                          </p:cTn>
                        </p:par>
                        <p:par>
                          <p:cTn id="46" fill="hold">
                            <p:stCondLst>
                              <p:cond delay="900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9500"/>
                            </p:stCondLst>
                            <p:childTnLst>
                              <p:par>
                                <p:cTn id="51" presetID="42" presetClass="entr" presetSubtype="0"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7" grpId="0" animBg="1"/>
      <p:bldP spid="8" grpId="0"/>
      <p:bldP spid="9" grpId="0"/>
      <p:bldP spid="10" grpId="0" animBg="1"/>
      <p:bldP spid="11" grpId="0" animBg="1"/>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p:nvPr/>
        </p:nvSpPr>
        <p:spPr>
          <a:xfrm>
            <a:off x="6935405" y="2323990"/>
            <a:ext cx="1829118" cy="1829364"/>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cs typeface="+mn-ea"/>
                <a:sym typeface="+mn-lt"/>
              </a:rPr>
              <a:t>尽量将每页幻灯片的字数控制在</a:t>
            </a:r>
            <a:r>
              <a:rPr lang="en-US" altLang="zh-CN" sz="900" dirty="0">
                <a:solidFill>
                  <a:schemeClr val="tx1">
                    <a:lumMod val="50000"/>
                    <a:lumOff val="50000"/>
                  </a:schemeClr>
                </a:solidFill>
                <a:cs typeface="+mn-ea"/>
                <a:sym typeface="+mn-lt"/>
              </a:rPr>
              <a:t>200</a:t>
            </a:r>
            <a:r>
              <a:rPr lang="zh-CN" altLang="en-US" sz="900" dirty="0">
                <a:solidFill>
                  <a:schemeClr val="tx1">
                    <a:lumMod val="50000"/>
                    <a:lumOff val="50000"/>
                  </a:schemeClr>
                </a:solidFill>
                <a:cs typeface="+mn-ea"/>
                <a:sym typeface="+mn-lt"/>
              </a:rPr>
              <a:t>字以内，据统计每页幻灯片的最好控制在</a:t>
            </a:r>
            <a:r>
              <a:rPr lang="en-US" altLang="zh-CN" sz="900" dirty="0">
                <a:solidFill>
                  <a:schemeClr val="tx1">
                    <a:lumMod val="50000"/>
                    <a:lumOff val="50000"/>
                  </a:schemeClr>
                </a:solidFill>
                <a:cs typeface="+mn-ea"/>
                <a:sym typeface="+mn-lt"/>
              </a:rPr>
              <a:t>5</a:t>
            </a:r>
            <a:r>
              <a:rPr lang="zh-CN" altLang="en-US" sz="900" dirty="0">
                <a:solidFill>
                  <a:schemeClr val="tx1">
                    <a:lumMod val="50000"/>
                    <a:lumOff val="50000"/>
                  </a:schemeClr>
                </a:solidFill>
                <a:cs typeface="+mn-ea"/>
                <a:sym typeface="+mn-lt"/>
              </a:rPr>
              <a:t>分钟之内。此处添加详细文本描述，建议与标题相关并符合整体语言风格，语言描述尽量简洁生动。尽量将每页幻灯片的字数控制在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cs typeface="+mn-ea"/>
                <a:sym typeface="+mn-lt"/>
              </a:rPr>
              <a:t>200</a:t>
            </a:r>
            <a:r>
              <a:rPr lang="zh-CN" altLang="en-US" sz="900" dirty="0">
                <a:solidFill>
                  <a:schemeClr val="tx1">
                    <a:lumMod val="50000"/>
                    <a:lumOff val="50000"/>
                  </a:schemeClr>
                </a:solidFill>
                <a:cs typeface="+mn-ea"/>
                <a:sym typeface="+mn-lt"/>
              </a:rPr>
              <a:t>字以内，据统计每页幻灯片的最好控制在</a:t>
            </a:r>
            <a:r>
              <a:rPr lang="en-US" altLang="zh-CN" sz="900" dirty="0">
                <a:solidFill>
                  <a:schemeClr val="tx1">
                    <a:lumMod val="50000"/>
                    <a:lumOff val="50000"/>
                  </a:schemeClr>
                </a:solidFill>
                <a:cs typeface="+mn-ea"/>
                <a:sym typeface="+mn-lt"/>
              </a:rPr>
              <a:t>5</a:t>
            </a:r>
            <a:r>
              <a:rPr lang="zh-CN" altLang="en-US" sz="900" dirty="0">
                <a:solidFill>
                  <a:schemeClr val="tx1">
                    <a:lumMod val="50000"/>
                    <a:lumOff val="50000"/>
                  </a:schemeClr>
                </a:solidFill>
                <a:cs typeface="+mn-ea"/>
                <a:sym typeface="+mn-lt"/>
              </a:rPr>
              <a:t>分钟之内。</a:t>
            </a:r>
          </a:p>
        </p:txBody>
      </p:sp>
      <p:grpSp>
        <p:nvGrpSpPr>
          <p:cNvPr id="55" name="组合 54"/>
          <p:cNvGrpSpPr/>
          <p:nvPr/>
        </p:nvGrpSpPr>
        <p:grpSpPr>
          <a:xfrm>
            <a:off x="4031940" y="938919"/>
            <a:ext cx="2419770" cy="3220443"/>
            <a:chOff x="4267941" y="1180637"/>
            <a:chExt cx="2419770" cy="3220443"/>
          </a:xfrm>
        </p:grpSpPr>
        <p:grpSp>
          <p:nvGrpSpPr>
            <p:cNvPr id="15" name="Group 14"/>
            <p:cNvGrpSpPr/>
            <p:nvPr/>
          </p:nvGrpSpPr>
          <p:grpSpPr>
            <a:xfrm>
              <a:off x="4458474" y="2619356"/>
              <a:ext cx="743079" cy="1781724"/>
              <a:chOff x="2908300" y="512763"/>
              <a:chExt cx="371475" cy="890587"/>
            </a:xfrm>
            <a:noFill/>
          </p:grpSpPr>
          <p:sp>
            <p:nvSpPr>
              <p:cNvPr id="16" name="Freeform 35"/>
              <p:cNvSpPr/>
              <p:nvPr/>
            </p:nvSpPr>
            <p:spPr bwMode="auto">
              <a:xfrm>
                <a:off x="2908300" y="622300"/>
                <a:ext cx="187325" cy="781050"/>
              </a:xfrm>
              <a:custGeom>
                <a:avLst/>
                <a:gdLst/>
                <a:ahLst/>
                <a:cxnLst>
                  <a:cxn ang="0">
                    <a:pos x="0" y="422"/>
                  </a:cxn>
                  <a:cxn ang="0">
                    <a:pos x="118" y="492"/>
                  </a:cxn>
                  <a:cxn ang="0">
                    <a:pos x="118" y="71"/>
                  </a:cxn>
                  <a:cxn ang="0">
                    <a:pos x="0" y="0"/>
                  </a:cxn>
                  <a:cxn ang="0">
                    <a:pos x="0" y="422"/>
                  </a:cxn>
                </a:cxnLst>
                <a:rect l="0" t="0" r="r" b="b"/>
                <a:pathLst>
                  <a:path w="118" h="492">
                    <a:moveTo>
                      <a:pt x="0" y="422"/>
                    </a:moveTo>
                    <a:lnTo>
                      <a:pt x="118" y="492"/>
                    </a:lnTo>
                    <a:lnTo>
                      <a:pt x="118" y="71"/>
                    </a:lnTo>
                    <a:lnTo>
                      <a:pt x="0" y="0"/>
                    </a:lnTo>
                    <a:lnTo>
                      <a:pt x="0"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17" name="Freeform 36"/>
              <p:cNvSpPr/>
              <p:nvPr/>
            </p:nvSpPr>
            <p:spPr bwMode="auto">
              <a:xfrm>
                <a:off x="3095625" y="622300"/>
                <a:ext cx="184150" cy="781050"/>
              </a:xfrm>
              <a:custGeom>
                <a:avLst/>
                <a:gdLst/>
                <a:ahLst/>
                <a:cxnLst>
                  <a:cxn ang="0">
                    <a:pos x="116" y="422"/>
                  </a:cxn>
                  <a:cxn ang="0">
                    <a:pos x="0" y="492"/>
                  </a:cxn>
                  <a:cxn ang="0">
                    <a:pos x="0" y="71"/>
                  </a:cxn>
                  <a:cxn ang="0">
                    <a:pos x="116" y="0"/>
                  </a:cxn>
                  <a:cxn ang="0">
                    <a:pos x="116" y="422"/>
                  </a:cxn>
                </a:cxnLst>
                <a:rect l="0" t="0" r="r" b="b"/>
                <a:pathLst>
                  <a:path w="116" h="492">
                    <a:moveTo>
                      <a:pt x="116" y="422"/>
                    </a:moveTo>
                    <a:lnTo>
                      <a:pt x="0" y="492"/>
                    </a:lnTo>
                    <a:lnTo>
                      <a:pt x="0" y="71"/>
                    </a:lnTo>
                    <a:lnTo>
                      <a:pt x="116" y="0"/>
                    </a:lnTo>
                    <a:lnTo>
                      <a:pt x="116"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18" name="Freeform 37"/>
              <p:cNvSpPr/>
              <p:nvPr/>
            </p:nvSpPr>
            <p:spPr bwMode="auto">
              <a:xfrm>
                <a:off x="2908300" y="512763"/>
                <a:ext cx="371475" cy="222250"/>
              </a:xfrm>
              <a:custGeom>
                <a:avLst/>
                <a:gdLst/>
                <a:ahLst/>
                <a:cxnLst>
                  <a:cxn ang="0">
                    <a:pos x="0" y="69"/>
                  </a:cxn>
                  <a:cxn ang="0">
                    <a:pos x="118" y="0"/>
                  </a:cxn>
                  <a:cxn ang="0">
                    <a:pos x="234" y="69"/>
                  </a:cxn>
                  <a:cxn ang="0">
                    <a:pos x="118" y="140"/>
                  </a:cxn>
                  <a:cxn ang="0">
                    <a:pos x="0" y="69"/>
                  </a:cxn>
                </a:cxnLst>
                <a:rect l="0" t="0" r="r" b="b"/>
                <a:pathLst>
                  <a:path w="234" h="140">
                    <a:moveTo>
                      <a:pt x="0" y="69"/>
                    </a:moveTo>
                    <a:lnTo>
                      <a:pt x="118" y="0"/>
                    </a:lnTo>
                    <a:lnTo>
                      <a:pt x="234" y="69"/>
                    </a:lnTo>
                    <a:lnTo>
                      <a:pt x="118" y="140"/>
                    </a:lnTo>
                    <a:lnTo>
                      <a:pt x="0" y="69"/>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19" name="Group 18"/>
            <p:cNvGrpSpPr/>
            <p:nvPr/>
          </p:nvGrpSpPr>
          <p:grpSpPr>
            <a:xfrm>
              <a:off x="5201553" y="2384332"/>
              <a:ext cx="739904" cy="2007222"/>
              <a:chOff x="3354388" y="400050"/>
              <a:chExt cx="369888" cy="1003301"/>
            </a:xfrm>
            <a:noFill/>
          </p:grpSpPr>
          <p:sp>
            <p:nvSpPr>
              <p:cNvPr id="20" name="Freeform 38"/>
              <p:cNvSpPr/>
              <p:nvPr/>
            </p:nvSpPr>
            <p:spPr bwMode="auto">
              <a:xfrm>
                <a:off x="3354388" y="512763"/>
                <a:ext cx="184150" cy="890588"/>
              </a:xfrm>
              <a:custGeom>
                <a:avLst/>
                <a:gdLst/>
                <a:ahLst/>
                <a:cxnLst>
                  <a:cxn ang="0">
                    <a:pos x="0" y="491"/>
                  </a:cxn>
                  <a:cxn ang="0">
                    <a:pos x="116" y="561"/>
                  </a:cxn>
                  <a:cxn ang="0">
                    <a:pos x="116" y="69"/>
                  </a:cxn>
                  <a:cxn ang="0">
                    <a:pos x="0" y="0"/>
                  </a:cxn>
                  <a:cxn ang="0">
                    <a:pos x="0" y="491"/>
                  </a:cxn>
                </a:cxnLst>
                <a:rect l="0" t="0" r="r" b="b"/>
                <a:pathLst>
                  <a:path w="116" h="561">
                    <a:moveTo>
                      <a:pt x="0" y="491"/>
                    </a:moveTo>
                    <a:lnTo>
                      <a:pt x="116" y="561"/>
                    </a:lnTo>
                    <a:lnTo>
                      <a:pt x="116" y="69"/>
                    </a:lnTo>
                    <a:lnTo>
                      <a:pt x="0" y="0"/>
                    </a:lnTo>
                    <a:lnTo>
                      <a:pt x="0"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1" name="Freeform 39"/>
              <p:cNvSpPr/>
              <p:nvPr/>
            </p:nvSpPr>
            <p:spPr bwMode="auto">
              <a:xfrm>
                <a:off x="3538538" y="512763"/>
                <a:ext cx="185738" cy="890588"/>
              </a:xfrm>
              <a:custGeom>
                <a:avLst/>
                <a:gdLst/>
                <a:ahLst/>
                <a:cxnLst>
                  <a:cxn ang="0">
                    <a:pos x="117" y="491"/>
                  </a:cxn>
                  <a:cxn ang="0">
                    <a:pos x="0" y="561"/>
                  </a:cxn>
                  <a:cxn ang="0">
                    <a:pos x="0" y="69"/>
                  </a:cxn>
                  <a:cxn ang="0">
                    <a:pos x="117" y="0"/>
                  </a:cxn>
                  <a:cxn ang="0">
                    <a:pos x="117" y="491"/>
                  </a:cxn>
                </a:cxnLst>
                <a:rect l="0" t="0" r="r" b="b"/>
                <a:pathLst>
                  <a:path w="117" h="561">
                    <a:moveTo>
                      <a:pt x="117" y="491"/>
                    </a:moveTo>
                    <a:lnTo>
                      <a:pt x="0" y="561"/>
                    </a:lnTo>
                    <a:lnTo>
                      <a:pt x="0" y="69"/>
                    </a:lnTo>
                    <a:lnTo>
                      <a:pt x="117" y="0"/>
                    </a:lnTo>
                    <a:lnTo>
                      <a:pt x="117"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2" name="Freeform 40"/>
              <p:cNvSpPr/>
              <p:nvPr/>
            </p:nvSpPr>
            <p:spPr bwMode="auto">
              <a:xfrm>
                <a:off x="3354388" y="400050"/>
                <a:ext cx="369888" cy="222250"/>
              </a:xfrm>
              <a:custGeom>
                <a:avLst/>
                <a:gdLst/>
                <a:ahLst/>
                <a:cxnLst>
                  <a:cxn ang="0">
                    <a:pos x="0" y="71"/>
                  </a:cxn>
                  <a:cxn ang="0">
                    <a:pos x="116" y="0"/>
                  </a:cxn>
                  <a:cxn ang="0">
                    <a:pos x="233" y="71"/>
                  </a:cxn>
                  <a:cxn ang="0">
                    <a:pos x="116" y="140"/>
                  </a:cxn>
                  <a:cxn ang="0">
                    <a:pos x="0" y="71"/>
                  </a:cxn>
                </a:cxnLst>
                <a:rect l="0" t="0" r="r" b="b"/>
                <a:pathLst>
                  <a:path w="233" h="140">
                    <a:moveTo>
                      <a:pt x="0" y="71"/>
                    </a:moveTo>
                    <a:lnTo>
                      <a:pt x="116" y="0"/>
                    </a:lnTo>
                    <a:lnTo>
                      <a:pt x="233" y="71"/>
                    </a:lnTo>
                    <a:lnTo>
                      <a:pt x="116" y="140"/>
                    </a:lnTo>
                    <a:lnTo>
                      <a:pt x="0" y="71"/>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23" name="Group 26"/>
            <p:cNvGrpSpPr/>
            <p:nvPr/>
          </p:nvGrpSpPr>
          <p:grpSpPr>
            <a:xfrm>
              <a:off x="5944632" y="1799953"/>
              <a:ext cx="743079" cy="2597954"/>
              <a:chOff x="3798888" y="104775"/>
              <a:chExt cx="371475" cy="1298576"/>
            </a:xfrm>
            <a:noFill/>
          </p:grpSpPr>
          <p:sp>
            <p:nvSpPr>
              <p:cNvPr id="24" name="Freeform 44"/>
              <p:cNvSpPr/>
              <p:nvPr/>
            </p:nvSpPr>
            <p:spPr bwMode="auto">
              <a:xfrm>
                <a:off x="3798888" y="217488"/>
                <a:ext cx="185738" cy="1185863"/>
              </a:xfrm>
              <a:custGeom>
                <a:avLst/>
                <a:gdLst/>
                <a:ahLst/>
                <a:cxnLst>
                  <a:cxn ang="0">
                    <a:pos x="0" y="677"/>
                  </a:cxn>
                  <a:cxn ang="0">
                    <a:pos x="117" y="747"/>
                  </a:cxn>
                  <a:cxn ang="0">
                    <a:pos x="117" y="69"/>
                  </a:cxn>
                  <a:cxn ang="0">
                    <a:pos x="0" y="0"/>
                  </a:cxn>
                  <a:cxn ang="0">
                    <a:pos x="0" y="677"/>
                  </a:cxn>
                </a:cxnLst>
                <a:rect l="0" t="0" r="r" b="b"/>
                <a:pathLst>
                  <a:path w="117" h="747">
                    <a:moveTo>
                      <a:pt x="0" y="677"/>
                    </a:moveTo>
                    <a:lnTo>
                      <a:pt x="117" y="747"/>
                    </a:lnTo>
                    <a:lnTo>
                      <a:pt x="117" y="69"/>
                    </a:lnTo>
                    <a:lnTo>
                      <a:pt x="0" y="0"/>
                    </a:lnTo>
                    <a:lnTo>
                      <a:pt x="0"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5" name="Freeform 45"/>
              <p:cNvSpPr/>
              <p:nvPr/>
            </p:nvSpPr>
            <p:spPr bwMode="auto">
              <a:xfrm>
                <a:off x="3984625" y="217488"/>
                <a:ext cx="185738" cy="1185863"/>
              </a:xfrm>
              <a:custGeom>
                <a:avLst/>
                <a:gdLst/>
                <a:ahLst/>
                <a:cxnLst>
                  <a:cxn ang="0">
                    <a:pos x="117" y="677"/>
                  </a:cxn>
                  <a:cxn ang="0">
                    <a:pos x="0" y="747"/>
                  </a:cxn>
                  <a:cxn ang="0">
                    <a:pos x="0" y="69"/>
                  </a:cxn>
                  <a:cxn ang="0">
                    <a:pos x="117" y="0"/>
                  </a:cxn>
                  <a:cxn ang="0">
                    <a:pos x="117" y="677"/>
                  </a:cxn>
                </a:cxnLst>
                <a:rect l="0" t="0" r="r" b="b"/>
                <a:pathLst>
                  <a:path w="117" h="747">
                    <a:moveTo>
                      <a:pt x="117" y="677"/>
                    </a:moveTo>
                    <a:lnTo>
                      <a:pt x="0" y="747"/>
                    </a:lnTo>
                    <a:lnTo>
                      <a:pt x="0" y="69"/>
                    </a:lnTo>
                    <a:lnTo>
                      <a:pt x="117" y="0"/>
                    </a:lnTo>
                    <a:lnTo>
                      <a:pt x="117"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6" name="Freeform 46"/>
              <p:cNvSpPr/>
              <p:nvPr/>
            </p:nvSpPr>
            <p:spPr bwMode="auto">
              <a:xfrm>
                <a:off x="3798888" y="104775"/>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43" name="Group 58"/>
            <p:cNvGrpSpPr/>
            <p:nvPr/>
          </p:nvGrpSpPr>
          <p:grpSpPr>
            <a:xfrm>
              <a:off x="4267941" y="1866649"/>
              <a:ext cx="631744" cy="701117"/>
              <a:chOff x="892366" y="1276350"/>
              <a:chExt cx="631634" cy="700900"/>
            </a:xfrm>
          </p:grpSpPr>
          <p:sp>
            <p:nvSpPr>
              <p:cNvPr id="44"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45"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25 %</a:t>
                </a:r>
                <a:endParaRPr lang="en-US" sz="1800" spc="-150" dirty="0">
                  <a:solidFill>
                    <a:srgbClr val="FFFFFF">
                      <a:lumMod val="95000"/>
                    </a:srgbClr>
                  </a:solidFill>
                  <a:cs typeface="+mn-ea"/>
                  <a:sym typeface="+mn-lt"/>
                </a:endParaRPr>
              </a:p>
            </p:txBody>
          </p:sp>
        </p:grpSp>
        <p:grpSp>
          <p:nvGrpSpPr>
            <p:cNvPr id="46" name="Group 61"/>
            <p:cNvGrpSpPr/>
            <p:nvPr/>
          </p:nvGrpSpPr>
          <p:grpSpPr>
            <a:xfrm>
              <a:off x="4953860" y="1666562"/>
              <a:ext cx="631744" cy="701117"/>
              <a:chOff x="892366" y="1276350"/>
              <a:chExt cx="631634" cy="700900"/>
            </a:xfrm>
          </p:grpSpPr>
          <p:sp>
            <p:nvSpPr>
              <p:cNvPr id="47"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48"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30 %</a:t>
                </a:r>
                <a:endParaRPr lang="en-US" sz="1800" spc="-150" dirty="0">
                  <a:solidFill>
                    <a:srgbClr val="FFFFFF">
                      <a:lumMod val="95000"/>
                    </a:srgbClr>
                  </a:solidFill>
                  <a:cs typeface="+mn-ea"/>
                  <a:sym typeface="+mn-lt"/>
                </a:endParaRPr>
              </a:p>
            </p:txBody>
          </p:sp>
        </p:grpSp>
        <p:grpSp>
          <p:nvGrpSpPr>
            <p:cNvPr id="49" name="Group 64"/>
            <p:cNvGrpSpPr/>
            <p:nvPr/>
          </p:nvGrpSpPr>
          <p:grpSpPr>
            <a:xfrm>
              <a:off x="5639779" y="1180637"/>
              <a:ext cx="631744" cy="701117"/>
              <a:chOff x="892366" y="1276350"/>
              <a:chExt cx="631634" cy="700900"/>
            </a:xfrm>
          </p:grpSpPr>
          <p:sp>
            <p:nvSpPr>
              <p:cNvPr id="50"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51"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50 %</a:t>
                </a:r>
                <a:endParaRPr lang="en-US" sz="1800" spc="-150" dirty="0">
                  <a:solidFill>
                    <a:srgbClr val="FFFFFF">
                      <a:lumMod val="95000"/>
                    </a:srgbClr>
                  </a:solidFill>
                  <a:cs typeface="+mn-ea"/>
                  <a:sym typeface="+mn-lt"/>
                </a:endParaRPr>
              </a:p>
            </p:txBody>
          </p:sp>
        </p:grpSp>
      </p:grpSp>
      <p:grpSp>
        <p:nvGrpSpPr>
          <p:cNvPr id="60" name="组合 59"/>
          <p:cNvGrpSpPr/>
          <p:nvPr/>
        </p:nvGrpSpPr>
        <p:grpSpPr>
          <a:xfrm>
            <a:off x="280052" y="242680"/>
            <a:ext cx="2792680" cy="338554"/>
            <a:chOff x="568442" y="319364"/>
            <a:chExt cx="3723575" cy="451406"/>
          </a:xfrm>
        </p:grpSpPr>
        <p:sp>
          <p:nvSpPr>
            <p:cNvPr id="6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cs typeface="+mn-ea"/>
                  <a:sym typeface="+mn-lt"/>
                </a:rPr>
                <a:t>标题文字内容 </a:t>
              </a:r>
              <a:endParaRPr lang="zh-CN" altLang="en-US" sz="1600" dirty="0">
                <a:cs typeface="+mn-ea"/>
                <a:sym typeface="+mn-lt"/>
              </a:endParaRPr>
            </a:p>
          </p:txBody>
        </p:sp>
        <p:sp>
          <p:nvSpPr>
            <p:cNvPr id="62" name="等腰三角形 61"/>
            <p:cNvSpPr/>
            <p:nvPr/>
          </p:nvSpPr>
          <p:spPr>
            <a:xfrm rot="16200000" flipH="1" flipV="1">
              <a:off x="492508" y="454911"/>
              <a:ext cx="304323" cy="152455"/>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3" name="文本框 23"/>
            <p:cNvSpPr txBox="1"/>
            <p:nvPr/>
          </p:nvSpPr>
          <p:spPr>
            <a:xfrm>
              <a:off x="2306003" y="429775"/>
              <a:ext cx="1986014" cy="328295"/>
            </a:xfrm>
            <a:prstGeom prst="rect">
              <a:avLst/>
            </a:prstGeom>
            <a:noFill/>
          </p:spPr>
          <p:txBody>
            <a:bodyPr wrap="none" rtlCol="0">
              <a:spAutoFit/>
            </a:bodyPr>
            <a:lstStyle/>
            <a:p>
              <a:r>
                <a:rPr lang="en-US" altLang="zh-CN" sz="1000" dirty="0" smtClean="0">
                  <a:cs typeface="+mn-ea"/>
                  <a:sym typeface="+mn-lt"/>
                </a:rPr>
                <a:t>  Click </a:t>
              </a:r>
              <a:r>
                <a:rPr lang="en-US" altLang="zh-CN" sz="1000" dirty="0">
                  <a:cs typeface="+mn-ea"/>
                  <a:sym typeface="+mn-lt"/>
                </a:rPr>
                <a:t>here to add Title</a:t>
              </a:r>
              <a:endParaRPr lang="zh-CN" altLang="en-US" sz="1000" dirty="0">
                <a:cs typeface="+mn-ea"/>
                <a:sym typeface="+mn-lt"/>
              </a:endParaRPr>
            </a:p>
          </p:txBody>
        </p:sp>
      </p:grpSp>
      <p:pic>
        <p:nvPicPr>
          <p:cNvPr id="59"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9645" y="1047043"/>
            <a:ext cx="2969749" cy="3334689"/>
          </a:xfrm>
          <a:prstGeom prst="rect">
            <a:avLst/>
          </a:prstGeom>
          <a:noFill/>
          <a:ln w="9525">
            <a:noFill/>
            <a:miter lim="800000"/>
            <a:headEnd/>
            <a:tailEnd/>
          </a:ln>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8"/>
          <p:cNvSpPr>
            <a:spLocks noChangeArrowheads="1"/>
          </p:cNvSpPr>
          <p:nvPr/>
        </p:nvSpPr>
        <p:spPr bwMode="auto">
          <a:xfrm>
            <a:off x="3115660" y="3360831"/>
            <a:ext cx="2860254" cy="438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66" tIns="34284" rIns="68566" bIns="34284">
            <a:spAutoFit/>
          </a:bodyPr>
          <a:lstStyle/>
          <a:p>
            <a:pPr algn="ctr"/>
            <a:r>
              <a:rPr lang="zh-CN" altLang="en-US" sz="2400" dirty="0" smtClean="0">
                <a:solidFill>
                  <a:schemeClr val="accent1"/>
                </a:solidFill>
                <a:cs typeface="+mn-ea"/>
                <a:sym typeface="+mn-lt"/>
              </a:rPr>
              <a:t>单击此处添加标题</a:t>
            </a:r>
            <a:endParaRPr lang="zh-CN" altLang="en-US" sz="2400" dirty="0">
              <a:solidFill>
                <a:schemeClr val="accent1"/>
              </a:solidFill>
              <a:cs typeface="+mn-ea"/>
              <a:sym typeface="+mn-lt"/>
            </a:endParaRPr>
          </a:p>
        </p:txBody>
      </p:sp>
      <p:sp>
        <p:nvSpPr>
          <p:cNvPr id="68" name="矩形 51"/>
          <p:cNvSpPr>
            <a:spLocks noChangeArrowheads="1"/>
          </p:cNvSpPr>
          <p:nvPr/>
        </p:nvSpPr>
        <p:spPr bwMode="auto">
          <a:xfrm>
            <a:off x="2575600" y="3904692"/>
            <a:ext cx="4104456" cy="48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68566" tIns="34284" rIns="68566" bIns="34284">
            <a:spAutoFit/>
          </a:bodyPr>
          <a:lstStyle/>
          <a:p>
            <a:pPr algn="ctr"/>
            <a:r>
              <a:rPr lang="en-US" altLang="zh-CN" sz="900" dirty="0" smtClean="0">
                <a:solidFill>
                  <a:schemeClr val="tx1">
                    <a:lumMod val="50000"/>
                    <a:lumOff val="50000"/>
                  </a:schemeClr>
                </a:solidFill>
                <a:cs typeface="+mn-ea"/>
                <a:sym typeface="+mn-lt"/>
              </a:rPr>
              <a:t>We have many PowerPoint templates that has been specifically designed. We have many PowerPoint templates that has been specifically designed.</a:t>
            </a:r>
          </a:p>
          <a:p>
            <a:pPr algn="ctr">
              <a:buFont typeface="Arial" charset="0"/>
              <a:buNone/>
            </a:pPr>
            <a:endParaRPr lang="en-US" altLang="zh-CN" sz="900" dirty="0">
              <a:solidFill>
                <a:schemeClr val="tx1">
                  <a:lumMod val="50000"/>
                  <a:lumOff val="50000"/>
                </a:schemeClr>
              </a:solidFill>
              <a:cs typeface="+mn-ea"/>
              <a:sym typeface="+mn-lt"/>
            </a:endParaRPr>
          </a:p>
        </p:txBody>
      </p:sp>
      <p:grpSp>
        <p:nvGrpSpPr>
          <p:cNvPr id="3" name="组合 2"/>
          <p:cNvGrpSpPr/>
          <p:nvPr/>
        </p:nvGrpSpPr>
        <p:grpSpPr>
          <a:xfrm>
            <a:off x="3383868" y="534024"/>
            <a:ext cx="2487920" cy="2596819"/>
            <a:chOff x="3288150" y="743160"/>
            <a:chExt cx="2487920" cy="2596819"/>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8150" y="743160"/>
              <a:ext cx="2487920" cy="2596819"/>
            </a:xfrm>
            <a:prstGeom prst="rect">
              <a:avLst/>
            </a:prstGeom>
          </p:spPr>
        </p:pic>
        <p:sp>
          <p:nvSpPr>
            <p:cNvPr id="50" name="TextBox 49"/>
            <p:cNvSpPr txBox="1"/>
            <p:nvPr/>
          </p:nvSpPr>
          <p:spPr>
            <a:xfrm>
              <a:off x="3455876" y="1240396"/>
              <a:ext cx="1245603"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PART 2</a:t>
              </a:r>
              <a:endParaRPr lang="zh-CN" altLang="en-US" sz="2000" dirty="0">
                <a:solidFill>
                  <a:schemeClr val="bg1"/>
                </a:solidFill>
                <a:cs typeface="+mn-ea"/>
                <a:sym typeface="+mn-lt"/>
              </a:endParaRPr>
            </a:p>
          </p:txBody>
        </p:sp>
      </p:grpSp>
    </p:spTree>
    <p:extLst>
      <p:ext uri="{BB962C8B-B14F-4D97-AF65-F5344CB8AC3E}">
        <p14:creationId xmlns:p14="http://schemas.microsoft.com/office/powerpoint/2010/main" val="753567494"/>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p:tgtEl>
                                          <p:spTgt spid="67"/>
                                        </p:tgtEl>
                                        <p:attrNameLst>
                                          <p:attrName>ppt_y</p:attrName>
                                        </p:attrNameLst>
                                      </p:cBhvr>
                                      <p:tavLst>
                                        <p:tav tm="0">
                                          <p:val>
                                            <p:strVal val="#ppt_y+#ppt_h*1.125000"/>
                                          </p:val>
                                        </p:tav>
                                        <p:tav tm="100000">
                                          <p:val>
                                            <p:strVal val="#ppt_y"/>
                                          </p:val>
                                        </p:tav>
                                      </p:tavLst>
                                    </p:anim>
                                    <p:animEffect>
                                      <p:cBhvr>
                                        <p:cTn id="8" dur="500"/>
                                        <p:tgtEl>
                                          <p:spTgt spid="67"/>
                                        </p:tgtEl>
                                      </p:cBhvr>
                                    </p:animEffect>
                                  </p:childTnLst>
                                </p:cTn>
                              </p:par>
                              <p:par>
                                <p:cTn id="9" presetID="12" presetClass="entr" presetSubtype="1" fill="hold" grpId="0" nodeType="withEffect">
                                  <p:stCondLst>
                                    <p:cond delay="5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p:tgtEl>
                                          <p:spTgt spid="68"/>
                                        </p:tgtEl>
                                        <p:attrNameLst>
                                          <p:attrName>ppt_y</p:attrName>
                                        </p:attrNameLst>
                                      </p:cBhvr>
                                      <p:tavLst>
                                        <p:tav tm="0">
                                          <p:val>
                                            <p:strVal val="#ppt_y-#ppt_h*1.125000"/>
                                          </p:val>
                                        </p:tav>
                                        <p:tav tm="100000">
                                          <p:val>
                                            <p:strVal val="#ppt_y"/>
                                          </p:val>
                                        </p:tav>
                                      </p:tavLst>
                                    </p:anim>
                                    <p:animEffect>
                                      <p:cBhvr>
                                        <p:cTn id="1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ldLvl="0" autoUpdateAnimBg="0"/>
      <p:bldP spid="68"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自定义 405">
      <a:dk1>
        <a:sysClr val="windowText" lastClr="000000"/>
      </a:dk1>
      <a:lt1>
        <a:sysClr val="window" lastClr="FFFFFF"/>
      </a:lt1>
      <a:dk2>
        <a:srgbClr val="1F497D"/>
      </a:dk2>
      <a:lt2>
        <a:srgbClr val="EEECE1"/>
      </a:lt2>
      <a:accent1>
        <a:srgbClr val="C00000"/>
      </a:accent1>
      <a:accent2>
        <a:srgbClr val="AF8026"/>
      </a:accent2>
      <a:accent3>
        <a:srgbClr val="17898A"/>
      </a:accent3>
      <a:accent4>
        <a:srgbClr val="C00000"/>
      </a:accent4>
      <a:accent5>
        <a:srgbClr val="AF8026"/>
      </a:accent5>
      <a:accent6>
        <a:srgbClr val="17898A"/>
      </a:accent6>
      <a:hlink>
        <a:srgbClr val="0000FF"/>
      </a:hlink>
      <a:folHlink>
        <a:srgbClr val="800080"/>
      </a:folHlink>
    </a:clrScheme>
    <a:fontScheme name="1xwkfoe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3019</Words>
  <Application>Microsoft Office PowerPoint</Application>
  <PresentationFormat>自定义</PresentationFormat>
  <Paragraphs>311</Paragraphs>
  <Slides>25</Slides>
  <Notes>9</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阿里巴巴普惠体 M</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72</cp:revision>
  <dcterms:created xsi:type="dcterms:W3CDTF">2017-05-09T13:59:58Z</dcterms:created>
  <dcterms:modified xsi:type="dcterms:W3CDTF">2020-02-09T14:07:49Z</dcterms:modified>
</cp:coreProperties>
</file>