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1906" y="7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AC-4E68-AD59-BF673B7B5E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5AC-4E68-AD59-BF673B7B5ED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5AC-4E68-AD59-BF673B7B5E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64706000"/>
        <c:axId val="-222388608"/>
      </c:barChart>
      <c:catAx>
        <c:axId val="-364706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22388608"/>
        <c:crosses val="autoZero"/>
        <c:auto val="1"/>
        <c:lblAlgn val="ctr"/>
        <c:lblOffset val="100"/>
        <c:noMultiLvlLbl val="0"/>
      </c:catAx>
      <c:valAx>
        <c:axId val="-2223886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364706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9"/>
          <a:stretch/>
        </p:blipFill>
        <p:spPr>
          <a:xfrm>
            <a:off x="0" y="116760"/>
            <a:ext cx="12185017" cy="674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394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43">
            <a:extLst>
              <a:ext uri="{FF2B5EF4-FFF2-40B4-BE49-F238E27FC236}">
                <a16:creationId xmlns:a16="http://schemas.microsoft.com/office/drawing/2014/main" xmlns="" id="{6F51321F-9626-4D2C-9E8A-7ED845004D7D}"/>
              </a:ext>
            </a:extLst>
          </p:cNvPr>
          <p:cNvSpPr txBox="1"/>
          <p:nvPr/>
        </p:nvSpPr>
        <p:spPr>
          <a:xfrm>
            <a:off x="4367014" y="1844824"/>
            <a:ext cx="5843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 smtClean="0">
                <a:ln w="6350"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简洁羽毛通用商务</a:t>
            </a:r>
            <a:r>
              <a:rPr lang="en-US" altLang="zh-CN" sz="3600" dirty="0" smtClean="0">
                <a:ln w="6350"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PPT</a:t>
            </a:r>
            <a:r>
              <a:rPr lang="zh-CN" altLang="en-US" sz="3600" dirty="0" smtClean="0">
                <a:ln w="6350"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模</a:t>
            </a:r>
            <a:r>
              <a:rPr lang="zh-CN" altLang="en-US" sz="3600" dirty="0">
                <a:ln w="6350"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板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56D1DDEE-A6A3-4DB4-A3AD-4FEBE66682E2}"/>
              </a:ext>
            </a:extLst>
          </p:cNvPr>
          <p:cNvGrpSpPr/>
          <p:nvPr/>
        </p:nvGrpSpPr>
        <p:grpSpPr>
          <a:xfrm>
            <a:off x="4530304" y="3119322"/>
            <a:ext cx="3383075" cy="276999"/>
            <a:chOff x="3275856" y="2981088"/>
            <a:chExt cx="3383075" cy="27699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BADA4E54-F8B9-40DC-B79E-666CB37CD5E7}"/>
                </a:ext>
              </a:extLst>
            </p:cNvPr>
            <p:cNvGrpSpPr/>
            <p:nvPr/>
          </p:nvGrpSpPr>
          <p:grpSpPr>
            <a:xfrm>
              <a:off x="3275856" y="3009913"/>
              <a:ext cx="219347" cy="219347"/>
              <a:chOff x="801291" y="3535885"/>
              <a:chExt cx="219347" cy="219347"/>
            </a:xfrm>
          </p:grpSpPr>
          <p:sp>
            <p:nvSpPr>
              <p:cNvPr id="29" name="Oval 10">
                <a:extLst>
                  <a:ext uri="{FF2B5EF4-FFF2-40B4-BE49-F238E27FC236}">
                    <a16:creationId xmlns:a16="http://schemas.microsoft.com/office/drawing/2014/main" xmlns="" id="{A120441B-25C6-44DC-8C54-483BA6626C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1291" y="3535885"/>
                <a:ext cx="219347" cy="219347"/>
              </a:xfrm>
              <a:prstGeom prst="ellipse">
                <a:avLst/>
              </a:prstGeom>
              <a:solidFill>
                <a:srgbClr val="21303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54CD077B-F5B8-4A33-8E4E-98A74CFB6ED4}"/>
                  </a:ext>
                </a:extLst>
              </p:cNvPr>
              <p:cNvGrpSpPr/>
              <p:nvPr/>
            </p:nvGrpSpPr>
            <p:grpSpPr>
              <a:xfrm>
                <a:off x="860980" y="3583766"/>
                <a:ext cx="100336" cy="114060"/>
                <a:chOff x="860980" y="3583766"/>
                <a:chExt cx="100336" cy="114060"/>
              </a:xfrm>
            </p:grpSpPr>
            <p:sp>
              <p:nvSpPr>
                <p:cNvPr id="31" name="Freeform 12">
                  <a:extLst>
                    <a:ext uri="{FF2B5EF4-FFF2-40B4-BE49-F238E27FC236}">
                      <a16:creationId xmlns:a16="http://schemas.microsoft.com/office/drawing/2014/main" xmlns="" id="{D5C09B35-DF11-4450-A2B6-BEF9D3F461E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3">
                  <a:extLst>
                    <a:ext uri="{FF2B5EF4-FFF2-40B4-BE49-F238E27FC236}">
                      <a16:creationId xmlns:a16="http://schemas.microsoft.com/office/drawing/2014/main" xmlns="" id="{9C11C01E-FC4F-4758-BADA-EC78FE26F133}"/>
                    </a:ext>
                  </a:extLst>
                </p:cNvPr>
                <p:cNvSpPr/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2" name="Group 14">
              <a:extLst>
                <a:ext uri="{FF2B5EF4-FFF2-40B4-BE49-F238E27FC236}">
                  <a16:creationId xmlns:a16="http://schemas.microsoft.com/office/drawing/2014/main" xmlns="" id="{F3CBF464-CB66-4F4D-B550-3F9CCA460563}"/>
                </a:ext>
              </a:extLst>
            </p:cNvPr>
            <p:cNvGrpSpPr/>
            <p:nvPr/>
          </p:nvGrpSpPr>
          <p:grpSpPr bwMode="auto">
            <a:xfrm>
              <a:off x="5020668" y="3009913"/>
              <a:ext cx="219347" cy="219347"/>
              <a:chOff x="4248" y="3024"/>
              <a:chExt cx="600" cy="599"/>
            </a:xfrm>
          </p:grpSpPr>
          <p:sp>
            <p:nvSpPr>
              <p:cNvPr id="25" name="Oval 15">
                <a:extLst>
                  <a:ext uri="{FF2B5EF4-FFF2-40B4-BE49-F238E27FC236}">
                    <a16:creationId xmlns:a16="http://schemas.microsoft.com/office/drawing/2014/main" xmlns="" id="{CD31AAD4-9282-4DD9-96D7-5EC4BBC8B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8" y="3024"/>
                <a:ext cx="600" cy="599"/>
              </a:xfrm>
              <a:prstGeom prst="ellipse">
                <a:avLst/>
              </a:prstGeom>
              <a:solidFill>
                <a:srgbClr val="21303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26" name="Group 16">
                <a:extLst>
                  <a:ext uri="{FF2B5EF4-FFF2-40B4-BE49-F238E27FC236}">
                    <a16:creationId xmlns:a16="http://schemas.microsoft.com/office/drawing/2014/main" xmlns="" id="{43BEDED4-6AB6-4A71-99DB-254BB7146D12}"/>
                  </a:ext>
                </a:extLst>
              </p:cNvPr>
              <p:cNvGrpSpPr/>
              <p:nvPr/>
            </p:nvGrpSpPr>
            <p:grpSpPr bwMode="auto">
              <a:xfrm>
                <a:off x="4441" y="3144"/>
                <a:ext cx="215" cy="345"/>
                <a:chOff x="4441" y="3144"/>
                <a:chExt cx="215" cy="345"/>
              </a:xfrm>
            </p:grpSpPr>
            <p:sp>
              <p:nvSpPr>
                <p:cNvPr id="27" name="Freeform 17">
                  <a:extLst>
                    <a:ext uri="{FF2B5EF4-FFF2-40B4-BE49-F238E27FC236}">
                      <a16:creationId xmlns:a16="http://schemas.microsoft.com/office/drawing/2014/main" xmlns="" id="{E7FDC98F-5F76-4A52-9A2D-2ABE53DF7FB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74" y="3144"/>
                  <a:ext cx="149" cy="253"/>
                </a:xfrm>
                <a:custGeom>
                  <a:avLst/>
                  <a:gdLst>
                    <a:gd name="T0" fmla="*/ 31 w 63"/>
                    <a:gd name="T1" fmla="*/ 107 h 107"/>
                    <a:gd name="T2" fmla="*/ 63 w 63"/>
                    <a:gd name="T3" fmla="*/ 78 h 107"/>
                    <a:gd name="T4" fmla="*/ 63 w 63"/>
                    <a:gd name="T5" fmla="*/ 29 h 107"/>
                    <a:gd name="T6" fmla="*/ 31 w 63"/>
                    <a:gd name="T7" fmla="*/ 0 h 107"/>
                    <a:gd name="T8" fmla="*/ 0 w 63"/>
                    <a:gd name="T9" fmla="*/ 29 h 107"/>
                    <a:gd name="T10" fmla="*/ 0 w 63"/>
                    <a:gd name="T11" fmla="*/ 78 h 107"/>
                    <a:gd name="T12" fmla="*/ 31 w 63"/>
                    <a:gd name="T13" fmla="*/ 107 h 107"/>
                    <a:gd name="T14" fmla="*/ 10 w 63"/>
                    <a:gd name="T15" fmla="*/ 29 h 107"/>
                    <a:gd name="T16" fmla="*/ 31 w 63"/>
                    <a:gd name="T17" fmla="*/ 10 h 107"/>
                    <a:gd name="T18" fmla="*/ 53 w 63"/>
                    <a:gd name="T19" fmla="*/ 29 h 107"/>
                    <a:gd name="T20" fmla="*/ 53 w 63"/>
                    <a:gd name="T21" fmla="*/ 78 h 107"/>
                    <a:gd name="T22" fmla="*/ 31 w 63"/>
                    <a:gd name="T23" fmla="*/ 97 h 107"/>
                    <a:gd name="T24" fmla="*/ 10 w 63"/>
                    <a:gd name="T25" fmla="*/ 78 h 107"/>
                    <a:gd name="T26" fmla="*/ 10 w 63"/>
                    <a:gd name="T27" fmla="*/ 2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" h="107">
                      <a:moveTo>
                        <a:pt x="31" y="107"/>
                      </a:moveTo>
                      <a:cubicBezTo>
                        <a:pt x="49" y="107"/>
                        <a:pt x="63" y="94"/>
                        <a:pt x="63" y="78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63" y="13"/>
                        <a:pt x="49" y="0"/>
                        <a:pt x="31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94"/>
                        <a:pt x="14" y="107"/>
                        <a:pt x="31" y="107"/>
                      </a:cubicBezTo>
                      <a:close/>
                      <a:moveTo>
                        <a:pt x="10" y="29"/>
                      </a:moveTo>
                      <a:cubicBezTo>
                        <a:pt x="10" y="18"/>
                        <a:pt x="19" y="10"/>
                        <a:pt x="31" y="10"/>
                      </a:cubicBezTo>
                      <a:cubicBezTo>
                        <a:pt x="43" y="10"/>
                        <a:pt x="53" y="18"/>
                        <a:pt x="53" y="29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88"/>
                        <a:pt x="43" y="97"/>
                        <a:pt x="31" y="97"/>
                      </a:cubicBezTo>
                      <a:cubicBezTo>
                        <a:pt x="19" y="97"/>
                        <a:pt x="10" y="88"/>
                        <a:pt x="10" y="78"/>
                      </a:cubicBezTo>
                      <a:lnTo>
                        <a:pt x="10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8">
                  <a:extLst>
                    <a:ext uri="{FF2B5EF4-FFF2-40B4-BE49-F238E27FC236}">
                      <a16:creationId xmlns:a16="http://schemas.microsoft.com/office/drawing/2014/main" xmlns="" id="{3E94636B-C1B3-4828-81DB-F98D2EDEBCB1}"/>
                    </a:ext>
                  </a:extLst>
                </p:cNvPr>
                <p:cNvSpPr/>
                <p:nvPr/>
              </p:nvSpPr>
              <p:spPr bwMode="auto">
                <a:xfrm>
                  <a:off x="4441" y="3267"/>
                  <a:ext cx="215" cy="222"/>
                </a:xfrm>
                <a:custGeom>
                  <a:avLst/>
                  <a:gdLst>
                    <a:gd name="T0" fmla="*/ 86 w 91"/>
                    <a:gd name="T1" fmla="*/ 0 h 94"/>
                    <a:gd name="T2" fmla="*/ 81 w 91"/>
                    <a:gd name="T3" fmla="*/ 5 h 94"/>
                    <a:gd name="T4" fmla="*/ 81 w 91"/>
                    <a:gd name="T5" fmla="*/ 28 h 94"/>
                    <a:gd name="T6" fmla="*/ 45 w 91"/>
                    <a:gd name="T7" fmla="*/ 59 h 94"/>
                    <a:gd name="T8" fmla="*/ 10 w 91"/>
                    <a:gd name="T9" fmla="*/ 28 h 94"/>
                    <a:gd name="T10" fmla="*/ 10 w 91"/>
                    <a:gd name="T11" fmla="*/ 5 h 94"/>
                    <a:gd name="T12" fmla="*/ 5 w 91"/>
                    <a:gd name="T13" fmla="*/ 0 h 94"/>
                    <a:gd name="T14" fmla="*/ 0 w 91"/>
                    <a:gd name="T15" fmla="*/ 5 h 94"/>
                    <a:gd name="T16" fmla="*/ 0 w 91"/>
                    <a:gd name="T17" fmla="*/ 28 h 94"/>
                    <a:gd name="T18" fmla="*/ 40 w 91"/>
                    <a:gd name="T19" fmla="*/ 69 h 94"/>
                    <a:gd name="T20" fmla="*/ 40 w 91"/>
                    <a:gd name="T21" fmla="*/ 84 h 94"/>
                    <a:gd name="T22" fmla="*/ 20 w 91"/>
                    <a:gd name="T23" fmla="*/ 84 h 94"/>
                    <a:gd name="T24" fmla="*/ 15 w 91"/>
                    <a:gd name="T25" fmla="*/ 89 h 94"/>
                    <a:gd name="T26" fmla="*/ 20 w 91"/>
                    <a:gd name="T27" fmla="*/ 94 h 94"/>
                    <a:gd name="T28" fmla="*/ 70 w 91"/>
                    <a:gd name="T29" fmla="*/ 94 h 94"/>
                    <a:gd name="T30" fmla="*/ 75 w 91"/>
                    <a:gd name="T31" fmla="*/ 89 h 94"/>
                    <a:gd name="T32" fmla="*/ 70 w 91"/>
                    <a:gd name="T33" fmla="*/ 84 h 94"/>
                    <a:gd name="T34" fmla="*/ 50 w 91"/>
                    <a:gd name="T35" fmla="*/ 84 h 94"/>
                    <a:gd name="T36" fmla="*/ 50 w 91"/>
                    <a:gd name="T37" fmla="*/ 69 h 94"/>
                    <a:gd name="T38" fmla="*/ 91 w 91"/>
                    <a:gd name="T39" fmla="*/ 28 h 94"/>
                    <a:gd name="T40" fmla="*/ 91 w 91"/>
                    <a:gd name="T41" fmla="*/ 5 h 94"/>
                    <a:gd name="T42" fmla="*/ 86 w 91"/>
                    <a:gd name="T4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1" h="94">
                      <a:moveTo>
                        <a:pt x="86" y="0"/>
                      </a:moveTo>
                      <a:cubicBezTo>
                        <a:pt x="83" y="0"/>
                        <a:pt x="81" y="3"/>
                        <a:pt x="81" y="5"/>
                      </a:cubicBezTo>
                      <a:cubicBezTo>
                        <a:pt x="81" y="28"/>
                        <a:pt x="81" y="28"/>
                        <a:pt x="81" y="28"/>
                      </a:cubicBezTo>
                      <a:cubicBezTo>
                        <a:pt x="81" y="45"/>
                        <a:pt x="65" y="59"/>
                        <a:pt x="45" y="59"/>
                      </a:cubicBezTo>
                      <a:cubicBezTo>
                        <a:pt x="26" y="59"/>
                        <a:pt x="10" y="45"/>
                        <a:pt x="10" y="28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9"/>
                        <a:pt x="18" y="67"/>
                        <a:pt x="40" y="69"/>
                      </a:cubicBezTo>
                      <a:cubicBezTo>
                        <a:pt x="40" y="84"/>
                        <a:pt x="40" y="84"/>
                        <a:pt x="4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5" y="86"/>
                        <a:pt x="15" y="89"/>
                      </a:cubicBezTo>
                      <a:cubicBezTo>
                        <a:pt x="15" y="92"/>
                        <a:pt x="18" y="94"/>
                        <a:pt x="20" y="94"/>
                      </a:cubicBezTo>
                      <a:cubicBezTo>
                        <a:pt x="70" y="94"/>
                        <a:pt x="70" y="94"/>
                        <a:pt x="70" y="94"/>
                      </a:cubicBezTo>
                      <a:cubicBezTo>
                        <a:pt x="73" y="94"/>
                        <a:pt x="75" y="92"/>
                        <a:pt x="75" y="89"/>
                      </a:cubicBezTo>
                      <a:cubicBezTo>
                        <a:pt x="75" y="86"/>
                        <a:pt x="73" y="84"/>
                        <a:pt x="7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73" y="67"/>
                        <a:pt x="91" y="49"/>
                        <a:pt x="91" y="28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3"/>
                        <a:pt x="8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3" name="Text Box 19">
              <a:extLst>
                <a:ext uri="{FF2B5EF4-FFF2-40B4-BE49-F238E27FC236}">
                  <a16:creationId xmlns:a16="http://schemas.microsoft.com/office/drawing/2014/main" xmlns="" id="{C1C8A41B-1DE9-4B48-ACC3-E20B47DC04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5678" y="2981088"/>
              <a:ext cx="110799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汇报人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rPr>
                <a:t>：张三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4" name="Text Box 20">
              <a:extLst>
                <a:ext uri="{FF2B5EF4-FFF2-40B4-BE49-F238E27FC236}">
                  <a16:creationId xmlns:a16="http://schemas.microsoft.com/office/drawing/2014/main" xmlns="" id="{A2E1F4B2-4366-49AB-98E2-BDF2DBD872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6365" y="2981088"/>
              <a:ext cx="141256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时间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rPr>
                <a:t>：</a:t>
              </a:r>
              <a:r>
                <a:rPr lang="en-US" altLang="zh-CN" sz="12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2030.12.12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01D67FBF-FC48-4FFC-9505-8DE687476F09}"/>
              </a:ext>
            </a:extLst>
          </p:cNvPr>
          <p:cNvSpPr/>
          <p:nvPr/>
        </p:nvSpPr>
        <p:spPr>
          <a:xfrm>
            <a:off x="4378539" y="2477915"/>
            <a:ext cx="4828407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THESIS DEFENSE 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125060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293259" y="2853152"/>
            <a:ext cx="903403" cy="1215941"/>
          </a:xfrm>
          <a:prstGeom prst="rect">
            <a:avLst/>
          </a:prstGeom>
          <a:solidFill>
            <a:srgbClr val="21303F">
              <a:lumMod val="60000"/>
              <a:lumOff val="40000"/>
            </a:srgb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224324" y="3031305"/>
            <a:ext cx="1041274" cy="1041274"/>
          </a:xfrm>
          <a:prstGeom prst="ellipse">
            <a:avLst/>
          </a:prstGeom>
          <a:solidFill>
            <a:srgbClr val="21303F">
              <a:lumMod val="100000"/>
            </a:srgb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1" name="任意多边形: 形状 5"/>
          <p:cNvSpPr/>
          <p:nvPr/>
        </p:nvSpPr>
        <p:spPr>
          <a:xfrm>
            <a:off x="1567525" y="3353448"/>
            <a:ext cx="354871" cy="3631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31" h="20433" extrusionOk="0">
                <a:moveTo>
                  <a:pt x="14102" y="6331"/>
                </a:moveTo>
                <a:cubicBezTo>
                  <a:pt x="13391" y="5619"/>
                  <a:pt x="13391" y="4469"/>
                  <a:pt x="14102" y="3759"/>
                </a:cubicBezTo>
                <a:cubicBezTo>
                  <a:pt x="14812" y="3049"/>
                  <a:pt x="15965" y="3049"/>
                  <a:pt x="16674" y="3759"/>
                </a:cubicBezTo>
                <a:cubicBezTo>
                  <a:pt x="17385" y="4469"/>
                  <a:pt x="17385" y="5619"/>
                  <a:pt x="16674" y="6331"/>
                </a:cubicBezTo>
                <a:cubicBezTo>
                  <a:pt x="15965" y="7041"/>
                  <a:pt x="14812" y="7041"/>
                  <a:pt x="14102" y="6331"/>
                </a:cubicBezTo>
                <a:close/>
                <a:moveTo>
                  <a:pt x="12904" y="13199"/>
                </a:moveTo>
                <a:cubicBezTo>
                  <a:pt x="12904" y="13199"/>
                  <a:pt x="21289" y="7286"/>
                  <a:pt x="20359" y="518"/>
                </a:cubicBezTo>
                <a:cubicBezTo>
                  <a:pt x="20339" y="369"/>
                  <a:pt x="20289" y="271"/>
                  <a:pt x="20226" y="206"/>
                </a:cubicBezTo>
                <a:cubicBezTo>
                  <a:pt x="20162" y="145"/>
                  <a:pt x="20065" y="93"/>
                  <a:pt x="19914" y="72"/>
                </a:cubicBezTo>
                <a:cubicBezTo>
                  <a:pt x="13147" y="-856"/>
                  <a:pt x="7233" y="7529"/>
                  <a:pt x="7233" y="7529"/>
                </a:cubicBezTo>
                <a:cubicBezTo>
                  <a:pt x="2104" y="6928"/>
                  <a:pt x="2478" y="7929"/>
                  <a:pt x="137" y="13421"/>
                </a:cubicBezTo>
                <a:cubicBezTo>
                  <a:pt x="-311" y="14470"/>
                  <a:pt x="416" y="14829"/>
                  <a:pt x="1211" y="14536"/>
                </a:cubicBezTo>
                <a:cubicBezTo>
                  <a:pt x="2006" y="14242"/>
                  <a:pt x="3764" y="13593"/>
                  <a:pt x="3764" y="13593"/>
                </a:cubicBezTo>
                <a:lnTo>
                  <a:pt x="6840" y="16669"/>
                </a:lnTo>
                <a:cubicBezTo>
                  <a:pt x="6840" y="16669"/>
                  <a:pt x="6192" y="18426"/>
                  <a:pt x="5897" y="19222"/>
                </a:cubicBezTo>
                <a:cubicBezTo>
                  <a:pt x="5604" y="20018"/>
                  <a:pt x="5963" y="20744"/>
                  <a:pt x="7012" y="20297"/>
                </a:cubicBezTo>
                <a:cubicBezTo>
                  <a:pt x="12505" y="17955"/>
                  <a:pt x="13504" y="18328"/>
                  <a:pt x="12904" y="13199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89575" y="2366808"/>
            <a:ext cx="903403" cy="1702284"/>
          </a:xfrm>
          <a:prstGeom prst="rect">
            <a:avLst/>
          </a:prstGeom>
          <a:solidFill>
            <a:srgbClr val="2169AB">
              <a:lumMod val="60000"/>
              <a:lumOff val="40000"/>
              <a:alpha val="50000"/>
            </a:srgb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126194" y="3031306"/>
            <a:ext cx="1041274" cy="1041273"/>
          </a:xfrm>
          <a:prstGeom prst="ellipse">
            <a:avLst/>
          </a:prstGeom>
          <a:solidFill>
            <a:srgbClr val="2169AB">
              <a:lumMod val="100000"/>
            </a:srgb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4" name="任意多边形: 形状 8"/>
          <p:cNvSpPr/>
          <p:nvPr/>
        </p:nvSpPr>
        <p:spPr>
          <a:xfrm>
            <a:off x="4399103" y="3341288"/>
            <a:ext cx="484349" cy="387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13241" y="1890701"/>
            <a:ext cx="903403" cy="2178391"/>
          </a:xfrm>
          <a:prstGeom prst="rect">
            <a:avLst/>
          </a:prstGeom>
          <a:solidFill>
            <a:srgbClr val="2E9273">
              <a:lumMod val="60000"/>
              <a:lumOff val="40000"/>
              <a:alpha val="50000"/>
            </a:srgb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044306" y="3031306"/>
            <a:ext cx="1041274" cy="1041273"/>
          </a:xfrm>
          <a:prstGeom prst="ellipse">
            <a:avLst/>
          </a:prstGeom>
          <a:solidFill>
            <a:srgbClr val="2E9273">
              <a:lumMod val="100000"/>
            </a:srgb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7" name="任意多边形: 形状 11"/>
          <p:cNvSpPr/>
          <p:nvPr/>
        </p:nvSpPr>
        <p:spPr>
          <a:xfrm>
            <a:off x="7379507" y="3370369"/>
            <a:ext cx="370872" cy="3631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26" h="20334" extrusionOk="0">
                <a:moveTo>
                  <a:pt x="19964" y="64"/>
                </a:moveTo>
                <a:cubicBezTo>
                  <a:pt x="19154" y="-762"/>
                  <a:pt x="10181" y="6693"/>
                  <a:pt x="7510" y="9416"/>
                </a:cubicBezTo>
                <a:cubicBezTo>
                  <a:pt x="6185" y="10767"/>
                  <a:pt x="5743" y="11492"/>
                  <a:pt x="5336" y="12034"/>
                </a:cubicBezTo>
                <a:cubicBezTo>
                  <a:pt x="5160" y="12268"/>
                  <a:pt x="5392" y="12341"/>
                  <a:pt x="5498" y="12397"/>
                </a:cubicBezTo>
                <a:cubicBezTo>
                  <a:pt x="6023" y="12675"/>
                  <a:pt x="6391" y="12933"/>
                  <a:pt x="6864" y="13417"/>
                </a:cubicBezTo>
                <a:cubicBezTo>
                  <a:pt x="7340" y="13900"/>
                  <a:pt x="7594" y="14275"/>
                  <a:pt x="7865" y="14809"/>
                </a:cubicBezTo>
                <a:cubicBezTo>
                  <a:pt x="7919" y="14917"/>
                  <a:pt x="7991" y="15156"/>
                  <a:pt x="8222" y="14975"/>
                </a:cubicBezTo>
                <a:cubicBezTo>
                  <a:pt x="8753" y="14561"/>
                  <a:pt x="9464" y="14110"/>
                  <a:pt x="10789" y="12758"/>
                </a:cubicBezTo>
                <a:cubicBezTo>
                  <a:pt x="13461" y="10036"/>
                  <a:pt x="20774" y="889"/>
                  <a:pt x="19964" y="64"/>
                </a:cubicBezTo>
                <a:close/>
                <a:moveTo>
                  <a:pt x="2465" y="14020"/>
                </a:moveTo>
                <a:cubicBezTo>
                  <a:pt x="886" y="15630"/>
                  <a:pt x="2220" y="17281"/>
                  <a:pt x="121" y="19731"/>
                </a:cubicBezTo>
                <a:cubicBezTo>
                  <a:pt x="-826" y="20838"/>
                  <a:pt x="4021" y="20501"/>
                  <a:pt x="6421" y="18052"/>
                </a:cubicBezTo>
                <a:cubicBezTo>
                  <a:pt x="7439" y="17016"/>
                  <a:pt x="7152" y="15502"/>
                  <a:pt x="6060" y="14389"/>
                </a:cubicBezTo>
                <a:cubicBezTo>
                  <a:pt x="4968" y="13275"/>
                  <a:pt x="3483" y="12982"/>
                  <a:pt x="2465" y="1402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995337" y="1412776"/>
            <a:ext cx="903403" cy="2656316"/>
          </a:xfrm>
          <a:prstGeom prst="rect">
            <a:avLst/>
          </a:prstGeom>
          <a:solidFill>
            <a:srgbClr val="88B147">
              <a:lumMod val="60000"/>
              <a:lumOff val="40000"/>
              <a:alpha val="50000"/>
            </a:srgb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926402" y="3031306"/>
            <a:ext cx="1041274" cy="1041273"/>
          </a:xfrm>
          <a:prstGeom prst="ellipse">
            <a:avLst/>
          </a:prstGeom>
          <a:solidFill>
            <a:srgbClr val="88B147">
              <a:lumMod val="100000"/>
            </a:srgb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0" name="任意多边形: 形状 14"/>
          <p:cNvSpPr/>
          <p:nvPr/>
        </p:nvSpPr>
        <p:spPr>
          <a:xfrm>
            <a:off x="10225413" y="3308458"/>
            <a:ext cx="443251" cy="453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1" name="任意多边形: 形状 15"/>
          <p:cNvSpPr/>
          <p:nvPr/>
        </p:nvSpPr>
        <p:spPr>
          <a:xfrm>
            <a:off x="2959734" y="2755887"/>
            <a:ext cx="461633" cy="482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6" h="21203" extrusionOk="0">
                <a:moveTo>
                  <a:pt x="14324" y="3544"/>
                </a:moveTo>
                <a:cubicBezTo>
                  <a:pt x="15314" y="3202"/>
                  <a:pt x="15854" y="2173"/>
                  <a:pt x="15494" y="1230"/>
                </a:cubicBezTo>
                <a:cubicBezTo>
                  <a:pt x="15134" y="202"/>
                  <a:pt x="13964" y="-227"/>
                  <a:pt x="12974" y="116"/>
                </a:cubicBezTo>
                <a:cubicBezTo>
                  <a:pt x="11984" y="459"/>
                  <a:pt x="11534" y="1487"/>
                  <a:pt x="11894" y="2430"/>
                </a:cubicBezTo>
                <a:cubicBezTo>
                  <a:pt x="12254" y="3373"/>
                  <a:pt x="13334" y="3887"/>
                  <a:pt x="14324" y="3544"/>
                </a:cubicBezTo>
                <a:close/>
                <a:moveTo>
                  <a:pt x="21074" y="4659"/>
                </a:moveTo>
                <a:cubicBezTo>
                  <a:pt x="20624" y="4230"/>
                  <a:pt x="19994" y="4144"/>
                  <a:pt x="19544" y="4487"/>
                </a:cubicBezTo>
                <a:cubicBezTo>
                  <a:pt x="16934" y="6544"/>
                  <a:pt x="16934" y="6544"/>
                  <a:pt x="16934" y="6544"/>
                </a:cubicBezTo>
                <a:cubicBezTo>
                  <a:pt x="13244" y="4402"/>
                  <a:pt x="13244" y="4402"/>
                  <a:pt x="13244" y="4402"/>
                </a:cubicBezTo>
                <a:cubicBezTo>
                  <a:pt x="13064" y="4230"/>
                  <a:pt x="12884" y="4144"/>
                  <a:pt x="12704" y="4059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254" y="3887"/>
                  <a:pt x="11984" y="3887"/>
                  <a:pt x="11624" y="3973"/>
                </a:cubicBezTo>
                <a:cubicBezTo>
                  <a:pt x="11624" y="3887"/>
                  <a:pt x="11624" y="3887"/>
                  <a:pt x="11624" y="3887"/>
                </a:cubicBezTo>
                <a:cubicBezTo>
                  <a:pt x="6044" y="5687"/>
                  <a:pt x="6044" y="5687"/>
                  <a:pt x="6044" y="5687"/>
                </a:cubicBezTo>
                <a:cubicBezTo>
                  <a:pt x="5594" y="5773"/>
                  <a:pt x="5234" y="6202"/>
                  <a:pt x="5234" y="6716"/>
                </a:cubicBezTo>
                <a:cubicBezTo>
                  <a:pt x="5234" y="10659"/>
                  <a:pt x="5234" y="10659"/>
                  <a:pt x="5234" y="10659"/>
                </a:cubicBezTo>
                <a:cubicBezTo>
                  <a:pt x="5234" y="11173"/>
                  <a:pt x="5684" y="11687"/>
                  <a:pt x="6314" y="11687"/>
                </a:cubicBezTo>
                <a:cubicBezTo>
                  <a:pt x="6944" y="11687"/>
                  <a:pt x="7394" y="11173"/>
                  <a:pt x="7394" y="10659"/>
                </a:cubicBezTo>
                <a:cubicBezTo>
                  <a:pt x="7394" y="7487"/>
                  <a:pt x="7394" y="7487"/>
                  <a:pt x="7394" y="7487"/>
                </a:cubicBezTo>
                <a:cubicBezTo>
                  <a:pt x="9464" y="6802"/>
                  <a:pt x="9464" y="6802"/>
                  <a:pt x="9464" y="6802"/>
                </a:cubicBezTo>
                <a:cubicBezTo>
                  <a:pt x="7934" y="10573"/>
                  <a:pt x="7934" y="10573"/>
                  <a:pt x="7934" y="10573"/>
                </a:cubicBezTo>
                <a:cubicBezTo>
                  <a:pt x="7664" y="11087"/>
                  <a:pt x="7754" y="11602"/>
                  <a:pt x="8024" y="12116"/>
                </a:cubicBezTo>
                <a:cubicBezTo>
                  <a:pt x="7304" y="13659"/>
                  <a:pt x="7304" y="13659"/>
                  <a:pt x="7304" y="13659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454" y="13573"/>
                  <a:pt x="1094" y="13830"/>
                  <a:pt x="914" y="14259"/>
                </a:cubicBezTo>
                <a:cubicBezTo>
                  <a:pt x="104" y="15887"/>
                  <a:pt x="104" y="15887"/>
                  <a:pt x="104" y="15887"/>
                </a:cubicBezTo>
                <a:cubicBezTo>
                  <a:pt x="-166" y="16487"/>
                  <a:pt x="104" y="17173"/>
                  <a:pt x="734" y="17430"/>
                </a:cubicBezTo>
                <a:cubicBezTo>
                  <a:pt x="1364" y="17687"/>
                  <a:pt x="2084" y="17430"/>
                  <a:pt x="2354" y="16830"/>
                </a:cubicBezTo>
                <a:cubicBezTo>
                  <a:pt x="2804" y="15887"/>
                  <a:pt x="2804" y="15887"/>
                  <a:pt x="2804" y="15887"/>
                </a:cubicBezTo>
                <a:cubicBezTo>
                  <a:pt x="7934" y="15973"/>
                  <a:pt x="7934" y="15973"/>
                  <a:pt x="7934" y="15973"/>
                </a:cubicBezTo>
                <a:cubicBezTo>
                  <a:pt x="8474" y="16059"/>
                  <a:pt x="8924" y="15802"/>
                  <a:pt x="9194" y="15287"/>
                </a:cubicBezTo>
                <a:cubicBezTo>
                  <a:pt x="10094" y="13402"/>
                  <a:pt x="10094" y="13402"/>
                  <a:pt x="10094" y="13402"/>
                </a:cubicBezTo>
                <a:cubicBezTo>
                  <a:pt x="12434" y="14344"/>
                  <a:pt x="12434" y="14344"/>
                  <a:pt x="12434" y="14344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704" y="20002"/>
                  <a:pt x="12974" y="20344"/>
                  <a:pt x="13424" y="20516"/>
                </a:cubicBezTo>
                <a:cubicBezTo>
                  <a:pt x="15044" y="21116"/>
                  <a:pt x="15044" y="21116"/>
                  <a:pt x="15044" y="21116"/>
                </a:cubicBezTo>
                <a:cubicBezTo>
                  <a:pt x="15674" y="21373"/>
                  <a:pt x="16394" y="21030"/>
                  <a:pt x="16664" y="20430"/>
                </a:cubicBezTo>
                <a:cubicBezTo>
                  <a:pt x="16934" y="19830"/>
                  <a:pt x="16574" y="19144"/>
                  <a:pt x="15944" y="18887"/>
                </a:cubicBezTo>
                <a:cubicBezTo>
                  <a:pt x="15134" y="18544"/>
                  <a:pt x="15134" y="18544"/>
                  <a:pt x="15134" y="18544"/>
                </a:cubicBezTo>
                <a:cubicBezTo>
                  <a:pt x="14954" y="13487"/>
                  <a:pt x="14954" y="13487"/>
                  <a:pt x="14954" y="13487"/>
                </a:cubicBezTo>
                <a:cubicBezTo>
                  <a:pt x="14954" y="13487"/>
                  <a:pt x="14954" y="13402"/>
                  <a:pt x="14954" y="13402"/>
                </a:cubicBezTo>
                <a:cubicBezTo>
                  <a:pt x="14954" y="13402"/>
                  <a:pt x="14954" y="13402"/>
                  <a:pt x="14954" y="13402"/>
                </a:cubicBezTo>
                <a:cubicBezTo>
                  <a:pt x="14954" y="12973"/>
                  <a:pt x="14594" y="12544"/>
                  <a:pt x="14144" y="12373"/>
                </a:cubicBezTo>
                <a:cubicBezTo>
                  <a:pt x="11894" y="11002"/>
                  <a:pt x="11894" y="11002"/>
                  <a:pt x="11894" y="11002"/>
                </a:cubicBezTo>
                <a:cubicBezTo>
                  <a:pt x="13514" y="6973"/>
                  <a:pt x="13514" y="6973"/>
                  <a:pt x="13514" y="6973"/>
                </a:cubicBezTo>
                <a:cubicBezTo>
                  <a:pt x="16394" y="8687"/>
                  <a:pt x="16394" y="8687"/>
                  <a:pt x="16394" y="8687"/>
                </a:cubicBezTo>
                <a:cubicBezTo>
                  <a:pt x="16844" y="8944"/>
                  <a:pt x="17384" y="8944"/>
                  <a:pt x="17744" y="8602"/>
                </a:cubicBezTo>
                <a:cubicBezTo>
                  <a:pt x="20894" y="6116"/>
                  <a:pt x="20894" y="6116"/>
                  <a:pt x="20894" y="6116"/>
                </a:cubicBezTo>
                <a:cubicBezTo>
                  <a:pt x="21344" y="5687"/>
                  <a:pt x="21434" y="5087"/>
                  <a:pt x="21074" y="4659"/>
                </a:cubicBezTo>
                <a:close/>
              </a:path>
            </a:pathLst>
          </a:custGeom>
          <a:solidFill>
            <a:srgbClr val="F0F0F0">
              <a:lumMod val="75000"/>
            </a:srgb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2" name="任意多边形: 形状 16"/>
          <p:cNvSpPr/>
          <p:nvPr/>
        </p:nvSpPr>
        <p:spPr>
          <a:xfrm rot="10800000" flipH="1">
            <a:off x="2184066" y="2374433"/>
            <a:ext cx="2020595" cy="5014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0" y="0"/>
                </a:moveTo>
                <a:lnTo>
                  <a:pt x="0" y="21595"/>
                </a:lnTo>
                <a:lnTo>
                  <a:pt x="21600" y="21600"/>
                </a:lnTo>
              </a:path>
            </a:pathLst>
          </a:custGeom>
          <a:noFill/>
          <a:ln w="12700" cap="flat">
            <a:solidFill>
              <a:srgbClr val="F0F0F0">
                <a:lumMod val="50000"/>
              </a:srgbClr>
            </a:solidFill>
            <a:prstDash val="solid"/>
            <a:round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3" name="任意多边形: 形状 17"/>
          <p:cNvSpPr/>
          <p:nvPr/>
        </p:nvSpPr>
        <p:spPr>
          <a:xfrm rot="10800000" flipH="1">
            <a:off x="5087232" y="1900727"/>
            <a:ext cx="2021658" cy="474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12700" cap="flat">
            <a:solidFill>
              <a:srgbClr val="F0F0F0">
                <a:lumMod val="50000"/>
              </a:srgbClr>
            </a:solidFill>
            <a:prstDash val="solid"/>
            <a:round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4" name="任意多边形: 形状 18"/>
          <p:cNvSpPr/>
          <p:nvPr/>
        </p:nvSpPr>
        <p:spPr>
          <a:xfrm>
            <a:off x="5872293" y="2282663"/>
            <a:ext cx="461634" cy="482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6" h="21203" extrusionOk="0">
                <a:moveTo>
                  <a:pt x="14324" y="3544"/>
                </a:moveTo>
                <a:cubicBezTo>
                  <a:pt x="15314" y="3202"/>
                  <a:pt x="15854" y="2173"/>
                  <a:pt x="15494" y="1230"/>
                </a:cubicBezTo>
                <a:cubicBezTo>
                  <a:pt x="15134" y="202"/>
                  <a:pt x="13964" y="-227"/>
                  <a:pt x="12974" y="116"/>
                </a:cubicBezTo>
                <a:cubicBezTo>
                  <a:pt x="11984" y="459"/>
                  <a:pt x="11534" y="1487"/>
                  <a:pt x="11894" y="2430"/>
                </a:cubicBezTo>
                <a:cubicBezTo>
                  <a:pt x="12254" y="3373"/>
                  <a:pt x="13334" y="3887"/>
                  <a:pt x="14324" y="3544"/>
                </a:cubicBezTo>
                <a:close/>
                <a:moveTo>
                  <a:pt x="21074" y="4659"/>
                </a:moveTo>
                <a:cubicBezTo>
                  <a:pt x="20624" y="4230"/>
                  <a:pt x="19994" y="4144"/>
                  <a:pt x="19544" y="4487"/>
                </a:cubicBezTo>
                <a:cubicBezTo>
                  <a:pt x="16934" y="6544"/>
                  <a:pt x="16934" y="6544"/>
                  <a:pt x="16934" y="6544"/>
                </a:cubicBezTo>
                <a:cubicBezTo>
                  <a:pt x="13244" y="4402"/>
                  <a:pt x="13244" y="4402"/>
                  <a:pt x="13244" y="4402"/>
                </a:cubicBezTo>
                <a:cubicBezTo>
                  <a:pt x="13064" y="4230"/>
                  <a:pt x="12884" y="4144"/>
                  <a:pt x="12704" y="4059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254" y="3887"/>
                  <a:pt x="11984" y="3887"/>
                  <a:pt x="11624" y="3973"/>
                </a:cubicBezTo>
                <a:cubicBezTo>
                  <a:pt x="11624" y="3887"/>
                  <a:pt x="11624" y="3887"/>
                  <a:pt x="11624" y="3887"/>
                </a:cubicBezTo>
                <a:cubicBezTo>
                  <a:pt x="6044" y="5687"/>
                  <a:pt x="6044" y="5687"/>
                  <a:pt x="6044" y="5687"/>
                </a:cubicBezTo>
                <a:cubicBezTo>
                  <a:pt x="5594" y="5773"/>
                  <a:pt x="5234" y="6202"/>
                  <a:pt x="5234" y="6716"/>
                </a:cubicBezTo>
                <a:cubicBezTo>
                  <a:pt x="5234" y="10659"/>
                  <a:pt x="5234" y="10659"/>
                  <a:pt x="5234" y="10659"/>
                </a:cubicBezTo>
                <a:cubicBezTo>
                  <a:pt x="5234" y="11173"/>
                  <a:pt x="5684" y="11687"/>
                  <a:pt x="6314" y="11687"/>
                </a:cubicBezTo>
                <a:cubicBezTo>
                  <a:pt x="6944" y="11687"/>
                  <a:pt x="7394" y="11173"/>
                  <a:pt x="7394" y="10659"/>
                </a:cubicBezTo>
                <a:cubicBezTo>
                  <a:pt x="7394" y="7487"/>
                  <a:pt x="7394" y="7487"/>
                  <a:pt x="7394" y="7487"/>
                </a:cubicBezTo>
                <a:cubicBezTo>
                  <a:pt x="9464" y="6802"/>
                  <a:pt x="9464" y="6802"/>
                  <a:pt x="9464" y="6802"/>
                </a:cubicBezTo>
                <a:cubicBezTo>
                  <a:pt x="7934" y="10573"/>
                  <a:pt x="7934" y="10573"/>
                  <a:pt x="7934" y="10573"/>
                </a:cubicBezTo>
                <a:cubicBezTo>
                  <a:pt x="7664" y="11087"/>
                  <a:pt x="7754" y="11602"/>
                  <a:pt x="8024" y="12116"/>
                </a:cubicBezTo>
                <a:cubicBezTo>
                  <a:pt x="7304" y="13659"/>
                  <a:pt x="7304" y="13659"/>
                  <a:pt x="7304" y="13659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454" y="13573"/>
                  <a:pt x="1094" y="13830"/>
                  <a:pt x="914" y="14259"/>
                </a:cubicBezTo>
                <a:cubicBezTo>
                  <a:pt x="104" y="15887"/>
                  <a:pt x="104" y="15887"/>
                  <a:pt x="104" y="15887"/>
                </a:cubicBezTo>
                <a:cubicBezTo>
                  <a:pt x="-166" y="16487"/>
                  <a:pt x="104" y="17173"/>
                  <a:pt x="734" y="17430"/>
                </a:cubicBezTo>
                <a:cubicBezTo>
                  <a:pt x="1364" y="17687"/>
                  <a:pt x="2084" y="17430"/>
                  <a:pt x="2354" y="16830"/>
                </a:cubicBezTo>
                <a:cubicBezTo>
                  <a:pt x="2804" y="15887"/>
                  <a:pt x="2804" y="15887"/>
                  <a:pt x="2804" y="15887"/>
                </a:cubicBezTo>
                <a:cubicBezTo>
                  <a:pt x="7934" y="15973"/>
                  <a:pt x="7934" y="15973"/>
                  <a:pt x="7934" y="15973"/>
                </a:cubicBezTo>
                <a:cubicBezTo>
                  <a:pt x="8474" y="16059"/>
                  <a:pt x="8924" y="15802"/>
                  <a:pt x="9194" y="15287"/>
                </a:cubicBezTo>
                <a:cubicBezTo>
                  <a:pt x="10094" y="13402"/>
                  <a:pt x="10094" y="13402"/>
                  <a:pt x="10094" y="13402"/>
                </a:cubicBezTo>
                <a:cubicBezTo>
                  <a:pt x="12434" y="14344"/>
                  <a:pt x="12434" y="14344"/>
                  <a:pt x="12434" y="14344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704" y="20002"/>
                  <a:pt x="12974" y="20344"/>
                  <a:pt x="13424" y="20516"/>
                </a:cubicBezTo>
                <a:cubicBezTo>
                  <a:pt x="15044" y="21116"/>
                  <a:pt x="15044" y="21116"/>
                  <a:pt x="15044" y="21116"/>
                </a:cubicBezTo>
                <a:cubicBezTo>
                  <a:pt x="15674" y="21373"/>
                  <a:pt x="16394" y="21030"/>
                  <a:pt x="16664" y="20430"/>
                </a:cubicBezTo>
                <a:cubicBezTo>
                  <a:pt x="16934" y="19830"/>
                  <a:pt x="16574" y="19144"/>
                  <a:pt x="15944" y="18887"/>
                </a:cubicBezTo>
                <a:cubicBezTo>
                  <a:pt x="15134" y="18544"/>
                  <a:pt x="15134" y="18544"/>
                  <a:pt x="15134" y="18544"/>
                </a:cubicBezTo>
                <a:cubicBezTo>
                  <a:pt x="14954" y="13487"/>
                  <a:pt x="14954" y="13487"/>
                  <a:pt x="14954" y="13487"/>
                </a:cubicBezTo>
                <a:cubicBezTo>
                  <a:pt x="14954" y="13487"/>
                  <a:pt x="14954" y="13402"/>
                  <a:pt x="14954" y="13402"/>
                </a:cubicBezTo>
                <a:cubicBezTo>
                  <a:pt x="14954" y="13402"/>
                  <a:pt x="14954" y="13402"/>
                  <a:pt x="14954" y="13402"/>
                </a:cubicBezTo>
                <a:cubicBezTo>
                  <a:pt x="14954" y="12973"/>
                  <a:pt x="14594" y="12544"/>
                  <a:pt x="14144" y="12373"/>
                </a:cubicBezTo>
                <a:cubicBezTo>
                  <a:pt x="11894" y="11002"/>
                  <a:pt x="11894" y="11002"/>
                  <a:pt x="11894" y="11002"/>
                </a:cubicBezTo>
                <a:cubicBezTo>
                  <a:pt x="13514" y="6973"/>
                  <a:pt x="13514" y="6973"/>
                  <a:pt x="13514" y="6973"/>
                </a:cubicBezTo>
                <a:cubicBezTo>
                  <a:pt x="16394" y="8687"/>
                  <a:pt x="16394" y="8687"/>
                  <a:pt x="16394" y="8687"/>
                </a:cubicBezTo>
                <a:cubicBezTo>
                  <a:pt x="16844" y="8944"/>
                  <a:pt x="17384" y="8944"/>
                  <a:pt x="17744" y="8602"/>
                </a:cubicBezTo>
                <a:cubicBezTo>
                  <a:pt x="20894" y="6116"/>
                  <a:pt x="20894" y="6116"/>
                  <a:pt x="20894" y="6116"/>
                </a:cubicBezTo>
                <a:cubicBezTo>
                  <a:pt x="21344" y="5687"/>
                  <a:pt x="21434" y="5087"/>
                  <a:pt x="21074" y="4659"/>
                </a:cubicBezTo>
                <a:close/>
              </a:path>
            </a:pathLst>
          </a:custGeom>
          <a:solidFill>
            <a:srgbClr val="F0F0F0">
              <a:lumMod val="75000"/>
            </a:srgb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5" name="任意多边形: 形状 19"/>
          <p:cNvSpPr/>
          <p:nvPr/>
        </p:nvSpPr>
        <p:spPr>
          <a:xfrm rot="10800000" flipH="1">
            <a:off x="8010344" y="1418621"/>
            <a:ext cx="2021658" cy="474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12700" cap="flat">
            <a:solidFill>
              <a:srgbClr val="F0F0F0">
                <a:lumMod val="50000"/>
              </a:srgbClr>
            </a:solidFill>
            <a:prstDash val="solid"/>
            <a:round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6" name="任意多边形: 形状 20"/>
          <p:cNvSpPr/>
          <p:nvPr/>
        </p:nvSpPr>
        <p:spPr>
          <a:xfrm>
            <a:off x="8784851" y="1816951"/>
            <a:ext cx="461633" cy="482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6" h="21203" extrusionOk="0">
                <a:moveTo>
                  <a:pt x="14324" y="3544"/>
                </a:moveTo>
                <a:cubicBezTo>
                  <a:pt x="15314" y="3202"/>
                  <a:pt x="15854" y="2173"/>
                  <a:pt x="15494" y="1230"/>
                </a:cubicBezTo>
                <a:cubicBezTo>
                  <a:pt x="15134" y="202"/>
                  <a:pt x="13964" y="-227"/>
                  <a:pt x="12974" y="116"/>
                </a:cubicBezTo>
                <a:cubicBezTo>
                  <a:pt x="11984" y="459"/>
                  <a:pt x="11534" y="1487"/>
                  <a:pt x="11894" y="2430"/>
                </a:cubicBezTo>
                <a:cubicBezTo>
                  <a:pt x="12254" y="3373"/>
                  <a:pt x="13334" y="3887"/>
                  <a:pt x="14324" y="3544"/>
                </a:cubicBezTo>
                <a:close/>
                <a:moveTo>
                  <a:pt x="21074" y="4659"/>
                </a:moveTo>
                <a:cubicBezTo>
                  <a:pt x="20624" y="4230"/>
                  <a:pt x="19994" y="4144"/>
                  <a:pt x="19544" y="4487"/>
                </a:cubicBezTo>
                <a:cubicBezTo>
                  <a:pt x="16934" y="6544"/>
                  <a:pt x="16934" y="6544"/>
                  <a:pt x="16934" y="6544"/>
                </a:cubicBezTo>
                <a:cubicBezTo>
                  <a:pt x="13244" y="4402"/>
                  <a:pt x="13244" y="4402"/>
                  <a:pt x="13244" y="4402"/>
                </a:cubicBezTo>
                <a:cubicBezTo>
                  <a:pt x="13064" y="4230"/>
                  <a:pt x="12884" y="4144"/>
                  <a:pt x="12704" y="4059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524" y="3973"/>
                  <a:pt x="12524" y="3973"/>
                  <a:pt x="12524" y="3973"/>
                </a:cubicBezTo>
                <a:cubicBezTo>
                  <a:pt x="12254" y="3887"/>
                  <a:pt x="11984" y="3887"/>
                  <a:pt x="11624" y="3973"/>
                </a:cubicBezTo>
                <a:cubicBezTo>
                  <a:pt x="11624" y="3887"/>
                  <a:pt x="11624" y="3887"/>
                  <a:pt x="11624" y="3887"/>
                </a:cubicBezTo>
                <a:cubicBezTo>
                  <a:pt x="6044" y="5687"/>
                  <a:pt x="6044" y="5687"/>
                  <a:pt x="6044" y="5687"/>
                </a:cubicBezTo>
                <a:cubicBezTo>
                  <a:pt x="5594" y="5773"/>
                  <a:pt x="5234" y="6202"/>
                  <a:pt x="5234" y="6716"/>
                </a:cubicBezTo>
                <a:cubicBezTo>
                  <a:pt x="5234" y="10659"/>
                  <a:pt x="5234" y="10659"/>
                  <a:pt x="5234" y="10659"/>
                </a:cubicBezTo>
                <a:cubicBezTo>
                  <a:pt x="5234" y="11173"/>
                  <a:pt x="5684" y="11687"/>
                  <a:pt x="6314" y="11687"/>
                </a:cubicBezTo>
                <a:cubicBezTo>
                  <a:pt x="6944" y="11687"/>
                  <a:pt x="7394" y="11173"/>
                  <a:pt x="7394" y="10659"/>
                </a:cubicBezTo>
                <a:cubicBezTo>
                  <a:pt x="7394" y="7487"/>
                  <a:pt x="7394" y="7487"/>
                  <a:pt x="7394" y="7487"/>
                </a:cubicBezTo>
                <a:cubicBezTo>
                  <a:pt x="9464" y="6802"/>
                  <a:pt x="9464" y="6802"/>
                  <a:pt x="9464" y="6802"/>
                </a:cubicBezTo>
                <a:cubicBezTo>
                  <a:pt x="7934" y="10573"/>
                  <a:pt x="7934" y="10573"/>
                  <a:pt x="7934" y="10573"/>
                </a:cubicBezTo>
                <a:cubicBezTo>
                  <a:pt x="7664" y="11087"/>
                  <a:pt x="7754" y="11602"/>
                  <a:pt x="8024" y="12116"/>
                </a:cubicBezTo>
                <a:cubicBezTo>
                  <a:pt x="7304" y="13659"/>
                  <a:pt x="7304" y="13659"/>
                  <a:pt x="7304" y="13659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904" y="13573"/>
                  <a:pt x="1904" y="13573"/>
                  <a:pt x="1904" y="13573"/>
                </a:cubicBezTo>
                <a:cubicBezTo>
                  <a:pt x="1454" y="13573"/>
                  <a:pt x="1094" y="13830"/>
                  <a:pt x="914" y="14259"/>
                </a:cubicBezTo>
                <a:cubicBezTo>
                  <a:pt x="104" y="15887"/>
                  <a:pt x="104" y="15887"/>
                  <a:pt x="104" y="15887"/>
                </a:cubicBezTo>
                <a:cubicBezTo>
                  <a:pt x="-166" y="16487"/>
                  <a:pt x="104" y="17173"/>
                  <a:pt x="734" y="17430"/>
                </a:cubicBezTo>
                <a:cubicBezTo>
                  <a:pt x="1364" y="17687"/>
                  <a:pt x="2084" y="17430"/>
                  <a:pt x="2354" y="16830"/>
                </a:cubicBezTo>
                <a:cubicBezTo>
                  <a:pt x="2804" y="15887"/>
                  <a:pt x="2804" y="15887"/>
                  <a:pt x="2804" y="15887"/>
                </a:cubicBezTo>
                <a:cubicBezTo>
                  <a:pt x="7934" y="15973"/>
                  <a:pt x="7934" y="15973"/>
                  <a:pt x="7934" y="15973"/>
                </a:cubicBezTo>
                <a:cubicBezTo>
                  <a:pt x="8474" y="16059"/>
                  <a:pt x="8924" y="15802"/>
                  <a:pt x="9194" y="15287"/>
                </a:cubicBezTo>
                <a:cubicBezTo>
                  <a:pt x="10094" y="13402"/>
                  <a:pt x="10094" y="13402"/>
                  <a:pt x="10094" y="13402"/>
                </a:cubicBezTo>
                <a:cubicBezTo>
                  <a:pt x="12434" y="14344"/>
                  <a:pt x="12434" y="14344"/>
                  <a:pt x="12434" y="14344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614" y="19573"/>
                  <a:pt x="12614" y="19573"/>
                  <a:pt x="12614" y="19573"/>
                </a:cubicBezTo>
                <a:cubicBezTo>
                  <a:pt x="12704" y="20002"/>
                  <a:pt x="12974" y="20344"/>
                  <a:pt x="13424" y="20516"/>
                </a:cubicBezTo>
                <a:cubicBezTo>
                  <a:pt x="15044" y="21116"/>
                  <a:pt x="15044" y="21116"/>
                  <a:pt x="15044" y="21116"/>
                </a:cubicBezTo>
                <a:cubicBezTo>
                  <a:pt x="15674" y="21373"/>
                  <a:pt x="16394" y="21030"/>
                  <a:pt x="16664" y="20430"/>
                </a:cubicBezTo>
                <a:cubicBezTo>
                  <a:pt x="16934" y="19830"/>
                  <a:pt x="16574" y="19144"/>
                  <a:pt x="15944" y="18887"/>
                </a:cubicBezTo>
                <a:cubicBezTo>
                  <a:pt x="15134" y="18544"/>
                  <a:pt x="15134" y="18544"/>
                  <a:pt x="15134" y="18544"/>
                </a:cubicBezTo>
                <a:cubicBezTo>
                  <a:pt x="14954" y="13487"/>
                  <a:pt x="14954" y="13487"/>
                  <a:pt x="14954" y="13487"/>
                </a:cubicBezTo>
                <a:cubicBezTo>
                  <a:pt x="14954" y="13487"/>
                  <a:pt x="14954" y="13402"/>
                  <a:pt x="14954" y="13402"/>
                </a:cubicBezTo>
                <a:cubicBezTo>
                  <a:pt x="14954" y="13402"/>
                  <a:pt x="14954" y="13402"/>
                  <a:pt x="14954" y="13402"/>
                </a:cubicBezTo>
                <a:cubicBezTo>
                  <a:pt x="14954" y="12973"/>
                  <a:pt x="14594" y="12544"/>
                  <a:pt x="14144" y="12373"/>
                </a:cubicBezTo>
                <a:cubicBezTo>
                  <a:pt x="11894" y="11002"/>
                  <a:pt x="11894" y="11002"/>
                  <a:pt x="11894" y="11002"/>
                </a:cubicBezTo>
                <a:cubicBezTo>
                  <a:pt x="13514" y="6973"/>
                  <a:pt x="13514" y="6973"/>
                  <a:pt x="13514" y="6973"/>
                </a:cubicBezTo>
                <a:cubicBezTo>
                  <a:pt x="16394" y="8687"/>
                  <a:pt x="16394" y="8687"/>
                  <a:pt x="16394" y="8687"/>
                </a:cubicBezTo>
                <a:cubicBezTo>
                  <a:pt x="16844" y="8944"/>
                  <a:pt x="17384" y="8944"/>
                  <a:pt x="17744" y="8602"/>
                </a:cubicBezTo>
                <a:cubicBezTo>
                  <a:pt x="20894" y="6116"/>
                  <a:pt x="20894" y="6116"/>
                  <a:pt x="20894" y="6116"/>
                </a:cubicBezTo>
                <a:cubicBezTo>
                  <a:pt x="21344" y="5687"/>
                  <a:pt x="21434" y="5087"/>
                  <a:pt x="21074" y="4659"/>
                </a:cubicBezTo>
                <a:close/>
              </a:path>
            </a:pathLst>
          </a:custGeom>
          <a:solidFill>
            <a:srgbClr val="F0F0F0">
              <a:lumMod val="75000"/>
            </a:srgb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8057" y="4661293"/>
            <a:ext cx="2175242" cy="7839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 anchor="t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8" name="矩形 47"/>
          <p:cNvSpPr/>
          <p:nvPr/>
        </p:nvSpPr>
        <p:spPr>
          <a:xfrm>
            <a:off x="656623" y="4354137"/>
            <a:ext cx="2175519" cy="3490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25400" tIns="25400" rIns="25400" bIns="25400" anchor="ctr">
            <a:normAutofit/>
          </a:bodyPr>
          <a:lstStyle/>
          <a:p>
            <a:pPr algn="ctr"/>
            <a:r>
              <a:rPr lang="zh-CN" altLang="en-US" sz="1100" b="1">
                <a:solidFill>
                  <a:srgbClr val="21303F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9" name="矩形 48"/>
          <p:cNvSpPr/>
          <p:nvPr/>
        </p:nvSpPr>
        <p:spPr>
          <a:xfrm>
            <a:off x="3559926" y="4661293"/>
            <a:ext cx="2175242" cy="7839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 anchor="t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0" name="矩形 49"/>
          <p:cNvSpPr/>
          <p:nvPr/>
        </p:nvSpPr>
        <p:spPr>
          <a:xfrm>
            <a:off x="3558492" y="4354137"/>
            <a:ext cx="2175519" cy="3490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25400" tIns="25400" rIns="25400" bIns="25400" anchor="ctr">
            <a:normAutofit/>
          </a:bodyPr>
          <a:lstStyle/>
          <a:p>
            <a:pPr algn="ctr"/>
            <a:r>
              <a:rPr lang="zh-CN" altLang="en-US" sz="1100" b="1">
                <a:solidFill>
                  <a:srgbClr val="2169AB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1" name="矩形 50"/>
          <p:cNvSpPr/>
          <p:nvPr/>
        </p:nvSpPr>
        <p:spPr>
          <a:xfrm>
            <a:off x="6478039" y="4661293"/>
            <a:ext cx="2175242" cy="7839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 anchor="t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2" name="矩形 51"/>
          <p:cNvSpPr/>
          <p:nvPr/>
        </p:nvSpPr>
        <p:spPr>
          <a:xfrm>
            <a:off x="6476605" y="4354137"/>
            <a:ext cx="2175519" cy="3490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25400" tIns="25400" rIns="25400" bIns="25400" anchor="ctr">
            <a:normAutofit/>
          </a:bodyPr>
          <a:lstStyle/>
          <a:p>
            <a:pPr algn="ctr"/>
            <a:r>
              <a:rPr lang="zh-CN" altLang="en-US" sz="1100" b="1">
                <a:solidFill>
                  <a:srgbClr val="2E9273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3" name="矩形 52"/>
          <p:cNvSpPr/>
          <p:nvPr/>
        </p:nvSpPr>
        <p:spPr>
          <a:xfrm>
            <a:off x="9360135" y="4661293"/>
            <a:ext cx="2175242" cy="7839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square" lIns="25400" tIns="25400" rIns="25400" bIns="25400" anchor="t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4" name="矩形 53"/>
          <p:cNvSpPr/>
          <p:nvPr/>
        </p:nvSpPr>
        <p:spPr>
          <a:xfrm>
            <a:off x="9358701" y="4354137"/>
            <a:ext cx="2175519" cy="3490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25400" tIns="25400" rIns="25400" bIns="25400" anchor="ctr">
            <a:normAutofit/>
          </a:bodyPr>
          <a:lstStyle/>
          <a:p>
            <a:pPr algn="ctr"/>
            <a:r>
              <a:rPr lang="zh-CN" altLang="en-US" sz="1100" b="1">
                <a:solidFill>
                  <a:srgbClr val="88B147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5" name="文本框 8"/>
          <p:cNvSpPr txBox="1">
            <a:spLocks noChangeArrowheads="1"/>
          </p:cNvSpPr>
          <p:nvPr/>
        </p:nvSpPr>
        <p:spPr bwMode="auto">
          <a:xfrm>
            <a:off x="4787126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233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11"/>
          <p:cNvSpPr/>
          <p:nvPr/>
        </p:nvSpPr>
        <p:spPr>
          <a:xfrm rot="5400000">
            <a:off x="6021744" y="-1449817"/>
            <a:ext cx="184292" cy="9828867"/>
          </a:xfrm>
          <a:prstGeom prst="rect">
            <a:avLst/>
          </a:prstGeom>
          <a:solidFill>
            <a:srgbClr val="FFFFFF">
              <a:lumMod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40" name="Group 7"/>
          <p:cNvGrpSpPr/>
          <p:nvPr/>
        </p:nvGrpSpPr>
        <p:grpSpPr>
          <a:xfrm>
            <a:off x="1703868" y="3213399"/>
            <a:ext cx="1521154" cy="660376"/>
            <a:chOff x="1785938" y="1587962"/>
            <a:chExt cx="1217700" cy="528638"/>
          </a:xfrm>
        </p:grpSpPr>
        <p:sp>
          <p:nvSpPr>
            <p:cNvPr id="41" name="Right Triangle 6"/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rgbClr val="21303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2" name="Parallelogram 3"/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21303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43" name="Oval 8"/>
          <p:cNvSpPr/>
          <p:nvPr/>
        </p:nvSpPr>
        <p:spPr>
          <a:xfrm>
            <a:off x="2292644" y="2761303"/>
            <a:ext cx="573350" cy="573350"/>
          </a:xfrm>
          <a:prstGeom prst="ellipse">
            <a:avLst/>
          </a:prstGeom>
          <a:solidFill>
            <a:srgbClr val="21303F"/>
          </a:solidFill>
          <a:ln w="2857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1</a:t>
            </a:r>
          </a:p>
        </p:txBody>
      </p:sp>
      <p:grpSp>
        <p:nvGrpSpPr>
          <p:cNvPr id="44" name="Group 15"/>
          <p:cNvGrpSpPr/>
          <p:nvPr/>
        </p:nvGrpSpPr>
        <p:grpSpPr>
          <a:xfrm flipV="1">
            <a:off x="3482725" y="3060256"/>
            <a:ext cx="1521154" cy="660376"/>
            <a:chOff x="1785938" y="1587962"/>
            <a:chExt cx="1217700" cy="528638"/>
          </a:xfrm>
        </p:grpSpPr>
        <p:sp>
          <p:nvSpPr>
            <p:cNvPr id="45" name="Right Triangle 19"/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rgbClr val="2169A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6" name="Parallelogram 18"/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2169A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47" name="Oval 16"/>
          <p:cNvSpPr/>
          <p:nvPr/>
        </p:nvSpPr>
        <p:spPr>
          <a:xfrm>
            <a:off x="4071502" y="3593022"/>
            <a:ext cx="573350" cy="573350"/>
          </a:xfrm>
          <a:prstGeom prst="ellipse">
            <a:avLst/>
          </a:prstGeom>
          <a:solidFill>
            <a:srgbClr val="2169AB"/>
          </a:solidFill>
          <a:ln w="2857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2</a:t>
            </a:r>
          </a:p>
        </p:txBody>
      </p:sp>
      <p:grpSp>
        <p:nvGrpSpPr>
          <p:cNvPr id="48" name="Group 21"/>
          <p:cNvGrpSpPr/>
          <p:nvPr/>
        </p:nvGrpSpPr>
        <p:grpSpPr>
          <a:xfrm>
            <a:off x="5342742" y="3213399"/>
            <a:ext cx="1521154" cy="660376"/>
            <a:chOff x="1785938" y="1587962"/>
            <a:chExt cx="1217700" cy="528638"/>
          </a:xfrm>
        </p:grpSpPr>
        <p:sp>
          <p:nvSpPr>
            <p:cNvPr id="49" name="Right Triangle 25"/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rgbClr val="2E9273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0" name="Parallelogram 24"/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2E927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51" name="Oval 22"/>
          <p:cNvSpPr/>
          <p:nvPr/>
        </p:nvSpPr>
        <p:spPr>
          <a:xfrm>
            <a:off x="5931520" y="2761303"/>
            <a:ext cx="573350" cy="573350"/>
          </a:xfrm>
          <a:prstGeom prst="ellipse">
            <a:avLst/>
          </a:prstGeom>
          <a:solidFill>
            <a:srgbClr val="2E9273"/>
          </a:solidFill>
          <a:ln w="2857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3</a:t>
            </a:r>
          </a:p>
        </p:txBody>
      </p:sp>
      <p:grpSp>
        <p:nvGrpSpPr>
          <p:cNvPr id="52" name="Group 27"/>
          <p:cNvGrpSpPr/>
          <p:nvPr/>
        </p:nvGrpSpPr>
        <p:grpSpPr>
          <a:xfrm flipV="1">
            <a:off x="7264988" y="3060256"/>
            <a:ext cx="1521154" cy="660376"/>
            <a:chOff x="1785938" y="1587962"/>
            <a:chExt cx="1217700" cy="528638"/>
          </a:xfrm>
        </p:grpSpPr>
        <p:sp>
          <p:nvSpPr>
            <p:cNvPr id="53" name="Right Triangle 31"/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rgbClr val="88B147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4" name="Parallelogram 30"/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88B1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55" name="Oval 28"/>
          <p:cNvSpPr/>
          <p:nvPr/>
        </p:nvSpPr>
        <p:spPr>
          <a:xfrm>
            <a:off x="7828634" y="3593022"/>
            <a:ext cx="573350" cy="573350"/>
          </a:xfrm>
          <a:prstGeom prst="ellipse">
            <a:avLst/>
          </a:prstGeom>
          <a:solidFill>
            <a:srgbClr val="88B147"/>
          </a:solidFill>
          <a:ln w="2857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4</a:t>
            </a:r>
          </a:p>
        </p:txBody>
      </p:sp>
      <p:grpSp>
        <p:nvGrpSpPr>
          <p:cNvPr id="56" name="Group 33"/>
          <p:cNvGrpSpPr/>
          <p:nvPr/>
        </p:nvGrpSpPr>
        <p:grpSpPr>
          <a:xfrm>
            <a:off x="9333800" y="3213399"/>
            <a:ext cx="1521154" cy="660376"/>
            <a:chOff x="1785938" y="1587962"/>
            <a:chExt cx="1217700" cy="528638"/>
          </a:xfrm>
        </p:grpSpPr>
        <p:sp>
          <p:nvSpPr>
            <p:cNvPr id="57" name="Right Triangle 37"/>
            <p:cNvSpPr/>
            <p:nvPr/>
          </p:nvSpPr>
          <p:spPr>
            <a:xfrm rot="2217923" flipV="1">
              <a:off x="2789202" y="1635101"/>
              <a:ext cx="214436" cy="161319"/>
            </a:xfrm>
            <a:prstGeom prst="rtTriangle">
              <a:avLst/>
            </a:prstGeom>
            <a:solidFill>
              <a:srgbClr val="ED8B2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8" name="Parallelogram 36"/>
            <p:cNvSpPr/>
            <p:nvPr/>
          </p:nvSpPr>
          <p:spPr>
            <a:xfrm>
              <a:off x="1785938" y="1587962"/>
              <a:ext cx="1074906" cy="528638"/>
            </a:xfrm>
            <a:prstGeom prst="parallelogram">
              <a:avLst>
                <a:gd name="adj" fmla="val 73726"/>
              </a:avLst>
            </a:prstGeom>
            <a:solidFill>
              <a:srgbClr val="ED8B2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59" name="Oval 34"/>
          <p:cNvSpPr/>
          <p:nvPr/>
        </p:nvSpPr>
        <p:spPr>
          <a:xfrm>
            <a:off x="9922576" y="2761303"/>
            <a:ext cx="573350" cy="573350"/>
          </a:xfrm>
          <a:prstGeom prst="ellipse">
            <a:avLst/>
          </a:prstGeom>
          <a:solidFill>
            <a:srgbClr val="ED8B2B"/>
          </a:solidFill>
          <a:ln w="2857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5</a:t>
            </a:r>
          </a:p>
        </p:txBody>
      </p:sp>
      <p:grpSp>
        <p:nvGrpSpPr>
          <p:cNvPr id="60" name="Group 1"/>
          <p:cNvGrpSpPr/>
          <p:nvPr/>
        </p:nvGrpSpPr>
        <p:grpSpPr>
          <a:xfrm>
            <a:off x="1001619" y="4212427"/>
            <a:ext cx="2223986" cy="850747"/>
            <a:chOff x="1001619" y="4224642"/>
            <a:chExt cx="2223986" cy="850747"/>
          </a:xfrm>
        </p:grpSpPr>
        <p:sp>
          <p:nvSpPr>
            <p:cNvPr id="61" name="TextBox 57"/>
            <p:cNvSpPr txBox="1">
              <a:spLocks/>
            </p:cNvSpPr>
            <p:nvPr/>
          </p:nvSpPr>
          <p:spPr bwMode="auto">
            <a:xfrm>
              <a:off x="1001619" y="4224642"/>
              <a:ext cx="2223986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rgbClr val="21303F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2" name="TextBox 58"/>
            <p:cNvSpPr txBox="1">
              <a:spLocks/>
            </p:cNvSpPr>
            <p:nvPr/>
          </p:nvSpPr>
          <p:spPr bwMode="auto">
            <a:xfrm>
              <a:off x="1001619" y="4565377"/>
              <a:ext cx="2223986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3" name="Group 2"/>
          <p:cNvGrpSpPr/>
          <p:nvPr/>
        </p:nvGrpSpPr>
        <p:grpSpPr>
          <a:xfrm>
            <a:off x="2950013" y="1794826"/>
            <a:ext cx="2223986" cy="850747"/>
            <a:chOff x="2950013" y="2468164"/>
            <a:chExt cx="2223986" cy="850747"/>
          </a:xfrm>
        </p:grpSpPr>
        <p:sp>
          <p:nvSpPr>
            <p:cNvPr id="64" name="TextBox 61"/>
            <p:cNvSpPr txBox="1">
              <a:spLocks/>
            </p:cNvSpPr>
            <p:nvPr/>
          </p:nvSpPr>
          <p:spPr bwMode="auto">
            <a:xfrm>
              <a:off x="2950013" y="2468164"/>
              <a:ext cx="2223986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algn="ctr"/>
              <a:r>
                <a:rPr lang="zh-CN" altLang="en-US" sz="1600">
                  <a:solidFill>
                    <a:srgbClr val="2169AB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5" name="TextBox 62"/>
            <p:cNvSpPr txBox="1">
              <a:spLocks/>
            </p:cNvSpPr>
            <p:nvPr/>
          </p:nvSpPr>
          <p:spPr bwMode="auto">
            <a:xfrm>
              <a:off x="2950013" y="2808899"/>
              <a:ext cx="2223986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6" name="Group 5"/>
          <p:cNvGrpSpPr/>
          <p:nvPr/>
        </p:nvGrpSpPr>
        <p:grpSpPr>
          <a:xfrm>
            <a:off x="6738721" y="1794826"/>
            <a:ext cx="2223986" cy="850747"/>
            <a:chOff x="6738721" y="2468164"/>
            <a:chExt cx="2223986" cy="850747"/>
          </a:xfrm>
        </p:grpSpPr>
        <p:sp>
          <p:nvSpPr>
            <p:cNvPr id="67" name="TextBox 63"/>
            <p:cNvSpPr txBox="1">
              <a:spLocks/>
            </p:cNvSpPr>
            <p:nvPr/>
          </p:nvSpPr>
          <p:spPr bwMode="auto">
            <a:xfrm>
              <a:off x="6738721" y="2468164"/>
              <a:ext cx="2223986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algn="ctr"/>
              <a:r>
                <a:rPr lang="zh-CN" altLang="en-US" sz="1600">
                  <a:solidFill>
                    <a:srgbClr val="88B147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8" name="TextBox 64"/>
            <p:cNvSpPr txBox="1">
              <a:spLocks/>
            </p:cNvSpPr>
            <p:nvPr/>
          </p:nvSpPr>
          <p:spPr bwMode="auto">
            <a:xfrm>
              <a:off x="6738721" y="2808899"/>
              <a:ext cx="2223986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9" name="Group 4"/>
          <p:cNvGrpSpPr/>
          <p:nvPr/>
        </p:nvGrpSpPr>
        <p:grpSpPr>
          <a:xfrm>
            <a:off x="4656567" y="4212427"/>
            <a:ext cx="2223986" cy="850747"/>
            <a:chOff x="4656567" y="4224642"/>
            <a:chExt cx="2223986" cy="850747"/>
          </a:xfrm>
        </p:grpSpPr>
        <p:sp>
          <p:nvSpPr>
            <p:cNvPr id="70" name="TextBox 65"/>
            <p:cNvSpPr txBox="1">
              <a:spLocks/>
            </p:cNvSpPr>
            <p:nvPr/>
          </p:nvSpPr>
          <p:spPr bwMode="auto">
            <a:xfrm>
              <a:off x="4656567" y="4224642"/>
              <a:ext cx="2223986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algn="ctr"/>
              <a:r>
                <a:rPr lang="zh-CN" altLang="en-US" sz="1600">
                  <a:solidFill>
                    <a:srgbClr val="2E9273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1" name="TextBox 66"/>
            <p:cNvSpPr txBox="1">
              <a:spLocks/>
            </p:cNvSpPr>
            <p:nvPr/>
          </p:nvSpPr>
          <p:spPr bwMode="auto">
            <a:xfrm>
              <a:off x="4656567" y="4565377"/>
              <a:ext cx="2223986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2" name="Group 9"/>
          <p:cNvGrpSpPr/>
          <p:nvPr/>
        </p:nvGrpSpPr>
        <p:grpSpPr>
          <a:xfrm>
            <a:off x="8662916" y="4212427"/>
            <a:ext cx="2223986" cy="850747"/>
            <a:chOff x="8662916" y="4224642"/>
            <a:chExt cx="2223986" cy="850747"/>
          </a:xfrm>
        </p:grpSpPr>
        <p:sp>
          <p:nvSpPr>
            <p:cNvPr id="73" name="TextBox 67"/>
            <p:cNvSpPr txBox="1">
              <a:spLocks/>
            </p:cNvSpPr>
            <p:nvPr/>
          </p:nvSpPr>
          <p:spPr bwMode="auto">
            <a:xfrm>
              <a:off x="8662916" y="4224642"/>
              <a:ext cx="2223986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algn="ctr"/>
              <a:r>
                <a:rPr lang="zh-CN" altLang="en-US" sz="1600">
                  <a:solidFill>
                    <a:srgbClr val="ED8B2B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4" name="TextBox 68"/>
            <p:cNvSpPr txBox="1">
              <a:spLocks/>
            </p:cNvSpPr>
            <p:nvPr/>
          </p:nvSpPr>
          <p:spPr bwMode="auto">
            <a:xfrm>
              <a:off x="8662916" y="4565377"/>
              <a:ext cx="2223986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r>
                <a:rPr lang="zh-CN" altLang="en-US" sz="9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75" name="文本框 8"/>
          <p:cNvSpPr txBox="1">
            <a:spLocks noChangeArrowheads="1"/>
          </p:cNvSpPr>
          <p:nvPr/>
        </p:nvSpPr>
        <p:spPr bwMode="auto">
          <a:xfrm>
            <a:off x="4772561" y="842963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112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3" grpId="0" animBg="1"/>
      <p:bldP spid="47" grpId="0" animBg="1"/>
      <p:bldP spid="51" grpId="0" animBg="1"/>
      <p:bldP spid="55" grpId="0" animBg="1"/>
      <p:bldP spid="59" grpId="0" animBg="1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lock Arc 4"/>
          <p:cNvSpPr>
            <a:spLocks noChangeAspect="1"/>
          </p:cNvSpPr>
          <p:nvPr/>
        </p:nvSpPr>
        <p:spPr>
          <a:xfrm rot="10800000">
            <a:off x="1187000" y="1493914"/>
            <a:ext cx="2125724" cy="2205261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rgbClr val="FFFFFF">
              <a:lumMod val="8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1" name="Block Arc 5"/>
          <p:cNvSpPr>
            <a:spLocks noChangeAspect="1"/>
          </p:cNvSpPr>
          <p:nvPr/>
        </p:nvSpPr>
        <p:spPr>
          <a:xfrm>
            <a:off x="3110796" y="1493914"/>
            <a:ext cx="2125724" cy="2205261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rgbClr val="FFFFFF">
              <a:lumMod val="8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2" name="Block Arc 6"/>
          <p:cNvSpPr>
            <a:spLocks noChangeAspect="1"/>
          </p:cNvSpPr>
          <p:nvPr/>
        </p:nvSpPr>
        <p:spPr>
          <a:xfrm rot="10800000">
            <a:off x="5034593" y="1493915"/>
            <a:ext cx="2125724" cy="2205261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rgbClr val="FFFFFF">
              <a:lumMod val="8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3" name="Block Arc 7"/>
          <p:cNvSpPr>
            <a:spLocks noChangeAspect="1"/>
          </p:cNvSpPr>
          <p:nvPr/>
        </p:nvSpPr>
        <p:spPr>
          <a:xfrm>
            <a:off x="6958390" y="1493917"/>
            <a:ext cx="2125724" cy="2205261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rgbClr val="FFFFFF">
              <a:lumMod val="8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4" name="Block Arc 8"/>
          <p:cNvSpPr>
            <a:spLocks noChangeAspect="1"/>
          </p:cNvSpPr>
          <p:nvPr/>
        </p:nvSpPr>
        <p:spPr>
          <a:xfrm>
            <a:off x="1187000" y="1493914"/>
            <a:ext cx="2125724" cy="2205261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rgbClr val="21303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5" name="Block Arc 9"/>
          <p:cNvSpPr>
            <a:spLocks noChangeAspect="1"/>
          </p:cNvSpPr>
          <p:nvPr/>
        </p:nvSpPr>
        <p:spPr>
          <a:xfrm rot="10800000">
            <a:off x="8882186" y="1493917"/>
            <a:ext cx="2125724" cy="2205261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rgbClr val="FFFFFF">
              <a:lumMod val="8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6" name="Block Arc 10"/>
          <p:cNvSpPr>
            <a:spLocks noChangeAspect="1"/>
          </p:cNvSpPr>
          <p:nvPr/>
        </p:nvSpPr>
        <p:spPr>
          <a:xfrm rot="10800000">
            <a:off x="3110796" y="1493914"/>
            <a:ext cx="2125724" cy="2205261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rgbClr val="2169AB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7" name="Block Arc 11"/>
          <p:cNvSpPr>
            <a:spLocks noChangeAspect="1"/>
          </p:cNvSpPr>
          <p:nvPr/>
        </p:nvSpPr>
        <p:spPr>
          <a:xfrm rot="10800000">
            <a:off x="6958390" y="1493917"/>
            <a:ext cx="2125724" cy="2205261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rgbClr val="88B147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8" name="Block Arc 12"/>
          <p:cNvSpPr>
            <a:spLocks noChangeAspect="1"/>
          </p:cNvSpPr>
          <p:nvPr/>
        </p:nvSpPr>
        <p:spPr>
          <a:xfrm>
            <a:off x="5034593" y="1493915"/>
            <a:ext cx="2125724" cy="2205261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rgbClr val="2E9273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9" name="Block Arc 13"/>
          <p:cNvSpPr>
            <a:spLocks noChangeAspect="1"/>
          </p:cNvSpPr>
          <p:nvPr/>
        </p:nvSpPr>
        <p:spPr>
          <a:xfrm>
            <a:off x="8882186" y="1493917"/>
            <a:ext cx="2125724" cy="2205261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rgbClr val="ED8B2B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0" name="Freeform: Shape 14"/>
          <p:cNvSpPr>
            <a:spLocks/>
          </p:cNvSpPr>
          <p:nvPr/>
        </p:nvSpPr>
        <p:spPr bwMode="auto">
          <a:xfrm>
            <a:off x="2028959" y="2357999"/>
            <a:ext cx="426261" cy="427524"/>
          </a:xfrm>
          <a:custGeom>
            <a:avLst/>
            <a:gdLst>
              <a:gd name="T0" fmla="*/ 107 w 185"/>
              <a:gd name="T1" fmla="*/ 144 h 186"/>
              <a:gd name="T2" fmla="*/ 30 w 185"/>
              <a:gd name="T3" fmla="*/ 135 h 186"/>
              <a:gd name="T4" fmla="*/ 116 w 185"/>
              <a:gd name="T5" fmla="*/ 101 h 186"/>
              <a:gd name="T6" fmla="*/ 25 w 185"/>
              <a:gd name="T7" fmla="*/ 110 h 186"/>
              <a:gd name="T8" fmla="*/ 116 w 185"/>
              <a:gd name="T9" fmla="*/ 101 h 186"/>
              <a:gd name="T10" fmla="*/ 36 w 185"/>
              <a:gd name="T11" fmla="*/ 85 h 186"/>
              <a:gd name="T12" fmla="*/ 113 w 185"/>
              <a:gd name="T13" fmla="*/ 93 h 186"/>
              <a:gd name="T14" fmla="*/ 71 w 185"/>
              <a:gd name="T15" fmla="*/ 68 h 186"/>
              <a:gd name="T16" fmla="*/ 98 w 185"/>
              <a:gd name="T17" fmla="*/ 76 h 186"/>
              <a:gd name="T18" fmla="*/ 71 w 185"/>
              <a:gd name="T19" fmla="*/ 160 h 186"/>
              <a:gd name="T20" fmla="*/ 45 w 185"/>
              <a:gd name="T21" fmla="*/ 152 h 186"/>
              <a:gd name="T22" fmla="*/ 169 w 185"/>
              <a:gd name="T23" fmla="*/ 42 h 186"/>
              <a:gd name="T24" fmla="*/ 42 w 185"/>
              <a:gd name="T25" fmla="*/ 25 h 186"/>
              <a:gd name="T26" fmla="*/ 38 w 185"/>
              <a:gd name="T27" fmla="*/ 0 h 186"/>
              <a:gd name="T28" fmla="*/ 34 w 185"/>
              <a:gd name="T29" fmla="*/ 25 h 186"/>
              <a:gd name="T30" fmla="*/ 17 w 185"/>
              <a:gd name="T31" fmla="*/ 42 h 186"/>
              <a:gd name="T32" fmla="*/ 0 w 185"/>
              <a:gd name="T33" fmla="*/ 169 h 186"/>
              <a:gd name="T34" fmla="*/ 169 w 185"/>
              <a:gd name="T35" fmla="*/ 186 h 186"/>
              <a:gd name="T36" fmla="*/ 185 w 185"/>
              <a:gd name="T37" fmla="*/ 59 h 186"/>
              <a:gd name="T38" fmla="*/ 135 w 185"/>
              <a:gd name="T39" fmla="*/ 177 h 186"/>
              <a:gd name="T40" fmla="*/ 8 w 185"/>
              <a:gd name="T41" fmla="*/ 169 h 186"/>
              <a:gd name="T42" fmla="*/ 17 w 185"/>
              <a:gd name="T43" fmla="*/ 51 h 186"/>
              <a:gd name="T44" fmla="*/ 135 w 185"/>
              <a:gd name="T45" fmla="*/ 177 h 186"/>
              <a:gd name="T46" fmla="*/ 169 w 185"/>
              <a:gd name="T47" fmla="*/ 177 h 186"/>
              <a:gd name="T48" fmla="*/ 143 w 185"/>
              <a:gd name="T49" fmla="*/ 51 h 186"/>
              <a:gd name="T50" fmla="*/ 177 w 185"/>
              <a:gd name="T51" fmla="*/ 59 h 186"/>
              <a:gd name="T52" fmla="*/ 116 w 185"/>
              <a:gd name="T53" fmla="*/ 127 h 186"/>
              <a:gd name="T54" fmla="*/ 25 w 185"/>
              <a:gd name="T55" fmla="*/ 118 h 186"/>
              <a:gd name="T56" fmla="*/ 116 w 185"/>
              <a:gd name="T57" fmla="*/ 127 h 186"/>
              <a:gd name="T58" fmla="*/ 152 w 185"/>
              <a:gd name="T59" fmla="*/ 85 h 186"/>
              <a:gd name="T60" fmla="*/ 169 w 185"/>
              <a:gd name="T61" fmla="*/ 85 h 186"/>
              <a:gd name="T62" fmla="*/ 160 w 185"/>
              <a:gd name="T63" fmla="*/ 135 h 186"/>
              <a:gd name="T64" fmla="*/ 160 w 185"/>
              <a:gd name="T65" fmla="*/ 144 h 186"/>
              <a:gd name="T66" fmla="*/ 160 w 185"/>
              <a:gd name="T67" fmla="*/ 135 h 186"/>
              <a:gd name="T68" fmla="*/ 156 w 185"/>
              <a:gd name="T69" fmla="*/ 114 h 186"/>
              <a:gd name="T70" fmla="*/ 164 w 185"/>
              <a:gd name="T71" fmla="*/ 114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5" h="186">
                <a:moveTo>
                  <a:pt x="36" y="144"/>
                </a:moveTo>
                <a:cubicBezTo>
                  <a:pt x="107" y="144"/>
                  <a:pt x="107" y="144"/>
                  <a:pt x="107" y="144"/>
                </a:cubicBezTo>
                <a:cubicBezTo>
                  <a:pt x="109" y="141"/>
                  <a:pt x="111" y="138"/>
                  <a:pt x="113" y="135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32" y="138"/>
                  <a:pt x="34" y="141"/>
                  <a:pt x="36" y="144"/>
                </a:cubicBezTo>
                <a:close/>
                <a:moveTo>
                  <a:pt x="116" y="101"/>
                </a:moveTo>
                <a:cubicBezTo>
                  <a:pt x="27" y="101"/>
                  <a:pt x="27" y="101"/>
                  <a:pt x="27" y="101"/>
                </a:cubicBezTo>
                <a:cubicBezTo>
                  <a:pt x="26" y="104"/>
                  <a:pt x="26" y="107"/>
                  <a:pt x="25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7" y="107"/>
                  <a:pt x="117" y="104"/>
                  <a:pt x="116" y="101"/>
                </a:cubicBezTo>
                <a:close/>
                <a:moveTo>
                  <a:pt x="107" y="85"/>
                </a:moveTo>
                <a:cubicBezTo>
                  <a:pt x="36" y="85"/>
                  <a:pt x="36" y="85"/>
                  <a:pt x="36" y="85"/>
                </a:cubicBezTo>
                <a:cubicBezTo>
                  <a:pt x="34" y="87"/>
                  <a:pt x="32" y="90"/>
                  <a:pt x="30" y="93"/>
                </a:cubicBezTo>
                <a:cubicBezTo>
                  <a:pt x="113" y="93"/>
                  <a:pt x="113" y="93"/>
                  <a:pt x="113" y="93"/>
                </a:cubicBezTo>
                <a:cubicBezTo>
                  <a:pt x="111" y="90"/>
                  <a:pt x="109" y="87"/>
                  <a:pt x="107" y="85"/>
                </a:cubicBezTo>
                <a:close/>
                <a:moveTo>
                  <a:pt x="71" y="68"/>
                </a:moveTo>
                <a:cubicBezTo>
                  <a:pt x="62" y="68"/>
                  <a:pt x="53" y="71"/>
                  <a:pt x="45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0" y="71"/>
                  <a:pt x="81" y="68"/>
                  <a:pt x="71" y="68"/>
                </a:cubicBezTo>
                <a:close/>
                <a:moveTo>
                  <a:pt x="71" y="160"/>
                </a:moveTo>
                <a:cubicBezTo>
                  <a:pt x="81" y="160"/>
                  <a:pt x="90" y="157"/>
                  <a:pt x="98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53" y="157"/>
                  <a:pt x="62" y="160"/>
                  <a:pt x="71" y="160"/>
                </a:cubicBezTo>
                <a:close/>
                <a:moveTo>
                  <a:pt x="169" y="42"/>
                </a:moveTo>
                <a:cubicBezTo>
                  <a:pt x="42" y="42"/>
                  <a:pt x="42" y="42"/>
                  <a:pt x="42" y="42"/>
                </a:cubicBezTo>
                <a:cubicBezTo>
                  <a:pt x="42" y="25"/>
                  <a:pt x="42" y="25"/>
                  <a:pt x="42" y="25"/>
                </a:cubicBezTo>
                <a:cubicBezTo>
                  <a:pt x="47" y="23"/>
                  <a:pt x="50" y="18"/>
                  <a:pt x="50" y="13"/>
                </a:cubicBezTo>
                <a:cubicBezTo>
                  <a:pt x="50" y="6"/>
                  <a:pt x="45" y="0"/>
                  <a:pt x="38" y="0"/>
                </a:cubicBezTo>
                <a:cubicBezTo>
                  <a:pt x="31" y="0"/>
                  <a:pt x="25" y="6"/>
                  <a:pt x="25" y="13"/>
                </a:cubicBezTo>
                <a:cubicBezTo>
                  <a:pt x="25" y="18"/>
                  <a:pt x="29" y="23"/>
                  <a:pt x="34" y="25"/>
                </a:cubicBezTo>
                <a:cubicBezTo>
                  <a:pt x="34" y="42"/>
                  <a:pt x="34" y="42"/>
                  <a:pt x="34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7" y="42"/>
                  <a:pt x="0" y="50"/>
                  <a:pt x="0" y="5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8"/>
                  <a:pt x="7" y="186"/>
                  <a:pt x="17" y="186"/>
                </a:cubicBezTo>
                <a:cubicBezTo>
                  <a:pt x="169" y="186"/>
                  <a:pt x="169" y="186"/>
                  <a:pt x="169" y="186"/>
                </a:cubicBezTo>
                <a:cubicBezTo>
                  <a:pt x="178" y="186"/>
                  <a:pt x="185" y="178"/>
                  <a:pt x="185" y="169"/>
                </a:cubicBezTo>
                <a:cubicBezTo>
                  <a:pt x="185" y="59"/>
                  <a:pt x="185" y="59"/>
                  <a:pt x="185" y="59"/>
                </a:cubicBezTo>
                <a:cubicBezTo>
                  <a:pt x="185" y="50"/>
                  <a:pt x="178" y="42"/>
                  <a:pt x="169" y="42"/>
                </a:cubicBezTo>
                <a:close/>
                <a:moveTo>
                  <a:pt x="135" y="177"/>
                </a:moveTo>
                <a:cubicBezTo>
                  <a:pt x="17" y="177"/>
                  <a:pt x="17" y="177"/>
                  <a:pt x="17" y="177"/>
                </a:cubicBezTo>
                <a:cubicBezTo>
                  <a:pt x="12" y="177"/>
                  <a:pt x="8" y="174"/>
                  <a:pt x="8" y="169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55"/>
                  <a:pt x="12" y="51"/>
                  <a:pt x="17" y="51"/>
                </a:cubicBezTo>
                <a:cubicBezTo>
                  <a:pt x="135" y="51"/>
                  <a:pt x="135" y="51"/>
                  <a:pt x="135" y="51"/>
                </a:cubicBezTo>
                <a:lnTo>
                  <a:pt x="135" y="177"/>
                </a:lnTo>
                <a:close/>
                <a:moveTo>
                  <a:pt x="177" y="169"/>
                </a:moveTo>
                <a:cubicBezTo>
                  <a:pt x="177" y="174"/>
                  <a:pt x="173" y="177"/>
                  <a:pt x="169" y="177"/>
                </a:cubicBezTo>
                <a:cubicBezTo>
                  <a:pt x="143" y="177"/>
                  <a:pt x="143" y="177"/>
                  <a:pt x="143" y="177"/>
                </a:cubicBezTo>
                <a:cubicBezTo>
                  <a:pt x="143" y="51"/>
                  <a:pt x="143" y="51"/>
                  <a:pt x="143" y="51"/>
                </a:cubicBezTo>
                <a:cubicBezTo>
                  <a:pt x="169" y="51"/>
                  <a:pt x="169" y="51"/>
                  <a:pt x="169" y="51"/>
                </a:cubicBezTo>
                <a:cubicBezTo>
                  <a:pt x="173" y="51"/>
                  <a:pt x="177" y="55"/>
                  <a:pt x="177" y="59"/>
                </a:cubicBezTo>
                <a:lnTo>
                  <a:pt x="177" y="169"/>
                </a:lnTo>
                <a:close/>
                <a:moveTo>
                  <a:pt x="116" y="127"/>
                </a:moveTo>
                <a:cubicBezTo>
                  <a:pt x="117" y="124"/>
                  <a:pt x="117" y="121"/>
                  <a:pt x="118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6" y="121"/>
                  <a:pt x="26" y="124"/>
                  <a:pt x="27" y="127"/>
                </a:cubicBezTo>
                <a:lnTo>
                  <a:pt x="116" y="127"/>
                </a:lnTo>
                <a:close/>
                <a:moveTo>
                  <a:pt x="160" y="76"/>
                </a:moveTo>
                <a:cubicBezTo>
                  <a:pt x="155" y="76"/>
                  <a:pt x="152" y="80"/>
                  <a:pt x="152" y="85"/>
                </a:cubicBezTo>
                <a:cubicBezTo>
                  <a:pt x="152" y="89"/>
                  <a:pt x="155" y="93"/>
                  <a:pt x="160" y="93"/>
                </a:cubicBezTo>
                <a:cubicBezTo>
                  <a:pt x="165" y="93"/>
                  <a:pt x="169" y="89"/>
                  <a:pt x="169" y="85"/>
                </a:cubicBezTo>
                <a:cubicBezTo>
                  <a:pt x="169" y="80"/>
                  <a:pt x="165" y="76"/>
                  <a:pt x="160" y="76"/>
                </a:cubicBezTo>
                <a:close/>
                <a:moveTo>
                  <a:pt x="160" y="135"/>
                </a:moveTo>
                <a:cubicBezTo>
                  <a:pt x="158" y="135"/>
                  <a:pt x="156" y="137"/>
                  <a:pt x="156" y="139"/>
                </a:cubicBezTo>
                <a:cubicBezTo>
                  <a:pt x="156" y="142"/>
                  <a:pt x="158" y="144"/>
                  <a:pt x="160" y="144"/>
                </a:cubicBezTo>
                <a:cubicBezTo>
                  <a:pt x="162" y="144"/>
                  <a:pt x="164" y="142"/>
                  <a:pt x="164" y="139"/>
                </a:cubicBezTo>
                <a:cubicBezTo>
                  <a:pt x="164" y="137"/>
                  <a:pt x="162" y="135"/>
                  <a:pt x="160" y="135"/>
                </a:cubicBezTo>
                <a:close/>
                <a:moveTo>
                  <a:pt x="160" y="110"/>
                </a:moveTo>
                <a:cubicBezTo>
                  <a:pt x="158" y="110"/>
                  <a:pt x="156" y="112"/>
                  <a:pt x="156" y="114"/>
                </a:cubicBezTo>
                <a:cubicBezTo>
                  <a:pt x="156" y="116"/>
                  <a:pt x="158" y="118"/>
                  <a:pt x="160" y="118"/>
                </a:cubicBezTo>
                <a:cubicBezTo>
                  <a:pt x="162" y="118"/>
                  <a:pt x="164" y="116"/>
                  <a:pt x="164" y="114"/>
                </a:cubicBezTo>
                <a:cubicBezTo>
                  <a:pt x="164" y="112"/>
                  <a:pt x="162" y="110"/>
                  <a:pt x="160" y="1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1" name="Freeform: Shape 15"/>
          <p:cNvSpPr>
            <a:spLocks/>
          </p:cNvSpPr>
          <p:nvPr/>
        </p:nvSpPr>
        <p:spPr bwMode="auto">
          <a:xfrm>
            <a:off x="3959896" y="2357999"/>
            <a:ext cx="427524" cy="426261"/>
          </a:xfrm>
          <a:custGeom>
            <a:avLst/>
            <a:gdLst>
              <a:gd name="T0" fmla="*/ 122 w 186"/>
              <a:gd name="T1" fmla="*/ 160 h 185"/>
              <a:gd name="T2" fmla="*/ 122 w 186"/>
              <a:gd name="T3" fmla="*/ 152 h 185"/>
              <a:gd name="T4" fmla="*/ 59 w 186"/>
              <a:gd name="T5" fmla="*/ 156 h 185"/>
              <a:gd name="T6" fmla="*/ 63 w 186"/>
              <a:gd name="T7" fmla="*/ 143 h 185"/>
              <a:gd name="T8" fmla="*/ 110 w 186"/>
              <a:gd name="T9" fmla="*/ 139 h 185"/>
              <a:gd name="T10" fmla="*/ 63 w 186"/>
              <a:gd name="T11" fmla="*/ 135 h 185"/>
              <a:gd name="T12" fmla="*/ 63 w 186"/>
              <a:gd name="T13" fmla="*/ 143 h 185"/>
              <a:gd name="T14" fmla="*/ 152 w 186"/>
              <a:gd name="T15" fmla="*/ 50 h 185"/>
              <a:gd name="T16" fmla="*/ 143 w 186"/>
              <a:gd name="T17" fmla="*/ 0 h 185"/>
              <a:gd name="T18" fmla="*/ 34 w 186"/>
              <a:gd name="T19" fmla="*/ 8 h 185"/>
              <a:gd name="T20" fmla="*/ 25 w 186"/>
              <a:gd name="T21" fmla="*/ 50 h 185"/>
              <a:gd name="T22" fmla="*/ 0 w 186"/>
              <a:gd name="T23" fmla="*/ 143 h 185"/>
              <a:gd name="T24" fmla="*/ 34 w 186"/>
              <a:gd name="T25" fmla="*/ 169 h 185"/>
              <a:gd name="T26" fmla="*/ 42 w 186"/>
              <a:gd name="T27" fmla="*/ 185 h 185"/>
              <a:gd name="T28" fmla="*/ 152 w 186"/>
              <a:gd name="T29" fmla="*/ 177 h 185"/>
              <a:gd name="T30" fmla="*/ 160 w 186"/>
              <a:gd name="T31" fmla="*/ 169 h 185"/>
              <a:gd name="T32" fmla="*/ 186 w 186"/>
              <a:gd name="T33" fmla="*/ 76 h 185"/>
              <a:gd name="T34" fmla="*/ 42 w 186"/>
              <a:gd name="T35" fmla="*/ 8 h 185"/>
              <a:gd name="T36" fmla="*/ 143 w 186"/>
              <a:gd name="T37" fmla="*/ 50 h 185"/>
              <a:gd name="T38" fmla="*/ 42 w 186"/>
              <a:gd name="T39" fmla="*/ 8 h 185"/>
              <a:gd name="T40" fmla="*/ 42 w 186"/>
              <a:gd name="T41" fmla="*/ 177 h 185"/>
              <a:gd name="T42" fmla="*/ 143 w 186"/>
              <a:gd name="T43" fmla="*/ 126 h 185"/>
              <a:gd name="T44" fmla="*/ 177 w 186"/>
              <a:gd name="T45" fmla="*/ 143 h 185"/>
              <a:gd name="T46" fmla="*/ 152 w 186"/>
              <a:gd name="T47" fmla="*/ 160 h 185"/>
              <a:gd name="T48" fmla="*/ 143 w 186"/>
              <a:gd name="T49" fmla="*/ 118 h 185"/>
              <a:gd name="T50" fmla="*/ 34 w 186"/>
              <a:gd name="T51" fmla="*/ 126 h 185"/>
              <a:gd name="T52" fmla="*/ 25 w 186"/>
              <a:gd name="T53" fmla="*/ 160 h 185"/>
              <a:gd name="T54" fmla="*/ 8 w 186"/>
              <a:gd name="T55" fmla="*/ 76 h 185"/>
              <a:gd name="T56" fmla="*/ 160 w 186"/>
              <a:gd name="T57" fmla="*/ 59 h 185"/>
              <a:gd name="T58" fmla="*/ 177 w 186"/>
              <a:gd name="T59" fmla="*/ 143 h 185"/>
              <a:gd name="T60" fmla="*/ 143 w 186"/>
              <a:gd name="T61" fmla="*/ 84 h 185"/>
              <a:gd name="T62" fmla="*/ 160 w 186"/>
              <a:gd name="T63" fmla="*/ 84 h 185"/>
              <a:gd name="T64" fmla="*/ 127 w 186"/>
              <a:gd name="T65" fmla="*/ 76 h 185"/>
              <a:gd name="T66" fmla="*/ 127 w 186"/>
              <a:gd name="T67" fmla="*/ 93 h 185"/>
              <a:gd name="T68" fmla="*/ 127 w 186"/>
              <a:gd name="T69" fmla="*/ 7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6" h="185">
                <a:moveTo>
                  <a:pt x="63" y="160"/>
                </a:moveTo>
                <a:cubicBezTo>
                  <a:pt x="122" y="160"/>
                  <a:pt x="122" y="160"/>
                  <a:pt x="122" y="160"/>
                </a:cubicBezTo>
                <a:cubicBezTo>
                  <a:pt x="125" y="160"/>
                  <a:pt x="127" y="158"/>
                  <a:pt x="127" y="156"/>
                </a:cubicBezTo>
                <a:cubicBezTo>
                  <a:pt x="127" y="154"/>
                  <a:pt x="125" y="152"/>
                  <a:pt x="122" y="152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61" y="152"/>
                  <a:pt x="59" y="154"/>
                  <a:pt x="59" y="156"/>
                </a:cubicBezTo>
                <a:cubicBezTo>
                  <a:pt x="59" y="158"/>
                  <a:pt x="61" y="160"/>
                  <a:pt x="63" y="160"/>
                </a:cubicBezTo>
                <a:close/>
                <a:moveTo>
                  <a:pt x="63" y="143"/>
                </a:moveTo>
                <a:cubicBezTo>
                  <a:pt x="106" y="143"/>
                  <a:pt x="106" y="143"/>
                  <a:pt x="106" y="143"/>
                </a:cubicBezTo>
                <a:cubicBezTo>
                  <a:pt x="108" y="143"/>
                  <a:pt x="110" y="141"/>
                  <a:pt x="110" y="139"/>
                </a:cubicBezTo>
                <a:cubicBezTo>
                  <a:pt x="110" y="137"/>
                  <a:pt x="108" y="135"/>
                  <a:pt x="106" y="135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61" y="135"/>
                  <a:pt x="59" y="137"/>
                  <a:pt x="59" y="139"/>
                </a:cubicBezTo>
                <a:cubicBezTo>
                  <a:pt x="59" y="141"/>
                  <a:pt x="61" y="143"/>
                  <a:pt x="63" y="143"/>
                </a:cubicBezTo>
                <a:close/>
                <a:moveTo>
                  <a:pt x="160" y="50"/>
                </a:moveTo>
                <a:cubicBezTo>
                  <a:pt x="152" y="50"/>
                  <a:pt x="152" y="50"/>
                  <a:pt x="152" y="50"/>
                </a:cubicBezTo>
                <a:cubicBezTo>
                  <a:pt x="152" y="8"/>
                  <a:pt x="152" y="8"/>
                  <a:pt x="152" y="8"/>
                </a:cubicBezTo>
                <a:cubicBezTo>
                  <a:pt x="152" y="4"/>
                  <a:pt x="148" y="0"/>
                  <a:pt x="14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8" y="0"/>
                  <a:pt x="34" y="4"/>
                  <a:pt x="34" y="8"/>
                </a:cubicBezTo>
                <a:cubicBezTo>
                  <a:pt x="34" y="50"/>
                  <a:pt x="34" y="50"/>
                  <a:pt x="34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11" y="50"/>
                  <a:pt x="0" y="62"/>
                  <a:pt x="0" y="76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57"/>
                  <a:pt x="11" y="169"/>
                  <a:pt x="25" y="169"/>
                </a:cubicBezTo>
                <a:cubicBezTo>
                  <a:pt x="34" y="169"/>
                  <a:pt x="34" y="169"/>
                  <a:pt x="34" y="169"/>
                </a:cubicBezTo>
                <a:cubicBezTo>
                  <a:pt x="34" y="177"/>
                  <a:pt x="34" y="177"/>
                  <a:pt x="34" y="177"/>
                </a:cubicBezTo>
                <a:cubicBezTo>
                  <a:pt x="34" y="182"/>
                  <a:pt x="38" y="185"/>
                  <a:pt x="42" y="185"/>
                </a:cubicBezTo>
                <a:cubicBezTo>
                  <a:pt x="143" y="185"/>
                  <a:pt x="143" y="185"/>
                  <a:pt x="143" y="185"/>
                </a:cubicBezTo>
                <a:cubicBezTo>
                  <a:pt x="148" y="185"/>
                  <a:pt x="152" y="182"/>
                  <a:pt x="152" y="177"/>
                </a:cubicBezTo>
                <a:cubicBezTo>
                  <a:pt x="152" y="169"/>
                  <a:pt x="152" y="169"/>
                  <a:pt x="152" y="169"/>
                </a:cubicBezTo>
                <a:cubicBezTo>
                  <a:pt x="160" y="169"/>
                  <a:pt x="160" y="169"/>
                  <a:pt x="160" y="169"/>
                </a:cubicBezTo>
                <a:cubicBezTo>
                  <a:pt x="174" y="169"/>
                  <a:pt x="186" y="157"/>
                  <a:pt x="186" y="143"/>
                </a:cubicBezTo>
                <a:cubicBezTo>
                  <a:pt x="186" y="76"/>
                  <a:pt x="186" y="76"/>
                  <a:pt x="186" y="76"/>
                </a:cubicBezTo>
                <a:cubicBezTo>
                  <a:pt x="186" y="62"/>
                  <a:pt x="174" y="50"/>
                  <a:pt x="160" y="50"/>
                </a:cubicBezTo>
                <a:close/>
                <a:moveTo>
                  <a:pt x="42" y="8"/>
                </a:moveTo>
                <a:cubicBezTo>
                  <a:pt x="143" y="8"/>
                  <a:pt x="143" y="8"/>
                  <a:pt x="143" y="8"/>
                </a:cubicBezTo>
                <a:cubicBezTo>
                  <a:pt x="143" y="50"/>
                  <a:pt x="143" y="50"/>
                  <a:pt x="143" y="50"/>
                </a:cubicBezTo>
                <a:cubicBezTo>
                  <a:pt x="42" y="50"/>
                  <a:pt x="42" y="50"/>
                  <a:pt x="42" y="50"/>
                </a:cubicBezTo>
                <a:lnTo>
                  <a:pt x="42" y="8"/>
                </a:lnTo>
                <a:close/>
                <a:moveTo>
                  <a:pt x="143" y="177"/>
                </a:moveTo>
                <a:cubicBezTo>
                  <a:pt x="42" y="177"/>
                  <a:pt x="42" y="177"/>
                  <a:pt x="42" y="177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143" y="126"/>
                  <a:pt x="143" y="126"/>
                  <a:pt x="143" y="126"/>
                </a:cubicBezTo>
                <a:lnTo>
                  <a:pt x="143" y="177"/>
                </a:lnTo>
                <a:close/>
                <a:moveTo>
                  <a:pt x="177" y="143"/>
                </a:moveTo>
                <a:cubicBezTo>
                  <a:pt x="177" y="153"/>
                  <a:pt x="170" y="160"/>
                  <a:pt x="160" y="160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2" y="122"/>
                  <a:pt x="148" y="118"/>
                  <a:pt x="143" y="118"/>
                </a:cubicBezTo>
                <a:cubicBezTo>
                  <a:pt x="42" y="118"/>
                  <a:pt x="42" y="118"/>
                  <a:pt x="42" y="118"/>
                </a:cubicBezTo>
                <a:cubicBezTo>
                  <a:pt x="38" y="118"/>
                  <a:pt x="34" y="122"/>
                  <a:pt x="34" y="126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6" y="160"/>
                  <a:pt x="8" y="153"/>
                  <a:pt x="8" y="143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66"/>
                  <a:pt x="16" y="59"/>
                  <a:pt x="25" y="59"/>
                </a:cubicBezTo>
                <a:cubicBezTo>
                  <a:pt x="160" y="59"/>
                  <a:pt x="160" y="59"/>
                  <a:pt x="160" y="59"/>
                </a:cubicBezTo>
                <a:cubicBezTo>
                  <a:pt x="170" y="59"/>
                  <a:pt x="177" y="66"/>
                  <a:pt x="177" y="76"/>
                </a:cubicBezTo>
                <a:lnTo>
                  <a:pt x="177" y="143"/>
                </a:lnTo>
                <a:close/>
                <a:moveTo>
                  <a:pt x="152" y="76"/>
                </a:moveTo>
                <a:cubicBezTo>
                  <a:pt x="147" y="76"/>
                  <a:pt x="143" y="79"/>
                  <a:pt x="143" y="84"/>
                </a:cubicBezTo>
                <a:cubicBezTo>
                  <a:pt x="143" y="89"/>
                  <a:pt x="147" y="93"/>
                  <a:pt x="152" y="93"/>
                </a:cubicBezTo>
                <a:cubicBezTo>
                  <a:pt x="157" y="93"/>
                  <a:pt x="160" y="89"/>
                  <a:pt x="160" y="84"/>
                </a:cubicBezTo>
                <a:cubicBezTo>
                  <a:pt x="160" y="79"/>
                  <a:pt x="157" y="76"/>
                  <a:pt x="152" y="76"/>
                </a:cubicBezTo>
                <a:close/>
                <a:moveTo>
                  <a:pt x="127" y="76"/>
                </a:moveTo>
                <a:cubicBezTo>
                  <a:pt x="122" y="76"/>
                  <a:pt x="118" y="79"/>
                  <a:pt x="118" y="84"/>
                </a:cubicBezTo>
                <a:cubicBezTo>
                  <a:pt x="118" y="89"/>
                  <a:pt x="122" y="93"/>
                  <a:pt x="127" y="93"/>
                </a:cubicBezTo>
                <a:cubicBezTo>
                  <a:pt x="131" y="93"/>
                  <a:pt x="135" y="89"/>
                  <a:pt x="135" y="84"/>
                </a:cubicBezTo>
                <a:cubicBezTo>
                  <a:pt x="135" y="79"/>
                  <a:pt x="131" y="76"/>
                  <a:pt x="127" y="7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2" name="Freeform: Shape 16"/>
          <p:cNvSpPr>
            <a:spLocks/>
          </p:cNvSpPr>
          <p:nvPr/>
        </p:nvSpPr>
        <p:spPr bwMode="auto">
          <a:xfrm>
            <a:off x="5876595" y="2357999"/>
            <a:ext cx="426261" cy="426261"/>
          </a:xfrm>
          <a:custGeom>
            <a:avLst/>
            <a:gdLst>
              <a:gd name="T0" fmla="*/ 92 w 185"/>
              <a:gd name="T1" fmla="*/ 42 h 185"/>
              <a:gd name="T2" fmla="*/ 92 w 185"/>
              <a:gd name="T3" fmla="*/ 34 h 185"/>
              <a:gd name="T4" fmla="*/ 92 w 185"/>
              <a:gd name="T5" fmla="*/ 8 h 185"/>
              <a:gd name="T6" fmla="*/ 120 w 185"/>
              <a:gd name="T7" fmla="*/ 12 h 185"/>
              <a:gd name="T8" fmla="*/ 64 w 185"/>
              <a:gd name="T9" fmla="*/ 13 h 185"/>
              <a:gd name="T10" fmla="*/ 92 w 185"/>
              <a:gd name="T11" fmla="*/ 8 h 185"/>
              <a:gd name="T12" fmla="*/ 109 w 185"/>
              <a:gd name="T13" fmla="*/ 24 h 185"/>
              <a:gd name="T14" fmla="*/ 76 w 185"/>
              <a:gd name="T15" fmla="*/ 25 h 185"/>
              <a:gd name="T16" fmla="*/ 92 w 185"/>
              <a:gd name="T17" fmla="*/ 25 h 185"/>
              <a:gd name="T18" fmla="*/ 55 w 185"/>
              <a:gd name="T19" fmla="*/ 169 h 185"/>
              <a:gd name="T20" fmla="*/ 101 w 185"/>
              <a:gd name="T21" fmla="*/ 164 h 185"/>
              <a:gd name="T22" fmla="*/ 55 w 185"/>
              <a:gd name="T23" fmla="*/ 160 h 185"/>
              <a:gd name="T24" fmla="*/ 55 w 185"/>
              <a:gd name="T25" fmla="*/ 169 h 185"/>
              <a:gd name="T26" fmla="*/ 185 w 185"/>
              <a:gd name="T27" fmla="*/ 146 h 185"/>
              <a:gd name="T28" fmla="*/ 168 w 185"/>
              <a:gd name="T29" fmla="*/ 87 h 185"/>
              <a:gd name="T30" fmla="*/ 164 w 185"/>
              <a:gd name="T31" fmla="*/ 84 h 185"/>
              <a:gd name="T32" fmla="*/ 156 w 185"/>
              <a:gd name="T33" fmla="*/ 34 h 185"/>
              <a:gd name="T34" fmla="*/ 147 w 185"/>
              <a:gd name="T35" fmla="*/ 34 h 185"/>
              <a:gd name="T36" fmla="*/ 38 w 185"/>
              <a:gd name="T37" fmla="*/ 84 h 185"/>
              <a:gd name="T38" fmla="*/ 33 w 185"/>
              <a:gd name="T39" fmla="*/ 29 h 185"/>
              <a:gd name="T40" fmla="*/ 29 w 185"/>
              <a:gd name="T41" fmla="*/ 84 h 185"/>
              <a:gd name="T42" fmla="*/ 17 w 185"/>
              <a:gd name="T43" fmla="*/ 87 h 185"/>
              <a:gd name="T44" fmla="*/ 0 w 185"/>
              <a:gd name="T45" fmla="*/ 146 h 185"/>
              <a:gd name="T46" fmla="*/ 0 w 185"/>
              <a:gd name="T47" fmla="*/ 147 h 185"/>
              <a:gd name="T48" fmla="*/ 0 w 185"/>
              <a:gd name="T49" fmla="*/ 156 h 185"/>
              <a:gd name="T50" fmla="*/ 0 w 185"/>
              <a:gd name="T51" fmla="*/ 169 h 185"/>
              <a:gd name="T52" fmla="*/ 168 w 185"/>
              <a:gd name="T53" fmla="*/ 185 h 185"/>
              <a:gd name="T54" fmla="*/ 185 w 185"/>
              <a:gd name="T55" fmla="*/ 160 h 185"/>
              <a:gd name="T56" fmla="*/ 185 w 185"/>
              <a:gd name="T57" fmla="*/ 156 h 185"/>
              <a:gd name="T58" fmla="*/ 24 w 185"/>
              <a:gd name="T59" fmla="*/ 93 h 185"/>
              <a:gd name="T60" fmla="*/ 176 w 185"/>
              <a:gd name="T61" fmla="*/ 143 h 185"/>
              <a:gd name="T62" fmla="*/ 24 w 185"/>
              <a:gd name="T63" fmla="*/ 93 h 185"/>
              <a:gd name="T64" fmla="*/ 168 w 185"/>
              <a:gd name="T65" fmla="*/ 177 h 185"/>
              <a:gd name="T66" fmla="*/ 8 w 185"/>
              <a:gd name="T67" fmla="*/ 169 h 185"/>
              <a:gd name="T68" fmla="*/ 177 w 185"/>
              <a:gd name="T69" fmla="*/ 152 h 185"/>
              <a:gd name="T70" fmla="*/ 21 w 185"/>
              <a:gd name="T71" fmla="*/ 169 h 185"/>
              <a:gd name="T72" fmla="*/ 21 w 185"/>
              <a:gd name="T73" fmla="*/ 160 h 185"/>
              <a:gd name="T74" fmla="*/ 21 w 185"/>
              <a:gd name="T75" fmla="*/ 169 h 185"/>
              <a:gd name="T76" fmla="*/ 42 w 185"/>
              <a:gd name="T77" fmla="*/ 164 h 185"/>
              <a:gd name="T78" fmla="*/ 33 w 185"/>
              <a:gd name="T79" fmla="*/ 164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5" h="185">
                <a:moveTo>
                  <a:pt x="88" y="38"/>
                </a:moveTo>
                <a:cubicBezTo>
                  <a:pt x="88" y="40"/>
                  <a:pt x="90" y="42"/>
                  <a:pt x="92" y="42"/>
                </a:cubicBezTo>
                <a:cubicBezTo>
                  <a:pt x="95" y="42"/>
                  <a:pt x="97" y="40"/>
                  <a:pt x="97" y="38"/>
                </a:cubicBezTo>
                <a:cubicBezTo>
                  <a:pt x="97" y="35"/>
                  <a:pt x="95" y="34"/>
                  <a:pt x="92" y="34"/>
                </a:cubicBezTo>
                <a:cubicBezTo>
                  <a:pt x="90" y="34"/>
                  <a:pt x="88" y="35"/>
                  <a:pt x="88" y="38"/>
                </a:cubicBezTo>
                <a:close/>
                <a:moveTo>
                  <a:pt x="92" y="8"/>
                </a:moveTo>
                <a:cubicBezTo>
                  <a:pt x="101" y="8"/>
                  <a:pt x="109" y="12"/>
                  <a:pt x="114" y="18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113" y="4"/>
                  <a:pt x="103" y="0"/>
                  <a:pt x="92" y="0"/>
                </a:cubicBezTo>
                <a:cubicBezTo>
                  <a:pt x="81" y="0"/>
                  <a:pt x="71" y="5"/>
                  <a:pt x="64" y="13"/>
                </a:cubicBezTo>
                <a:cubicBezTo>
                  <a:pt x="70" y="19"/>
                  <a:pt x="70" y="19"/>
                  <a:pt x="70" y="19"/>
                </a:cubicBezTo>
                <a:cubicBezTo>
                  <a:pt x="75" y="12"/>
                  <a:pt x="83" y="8"/>
                  <a:pt x="92" y="8"/>
                </a:cubicBezTo>
                <a:close/>
                <a:moveTo>
                  <a:pt x="103" y="30"/>
                </a:moveTo>
                <a:cubicBezTo>
                  <a:pt x="109" y="24"/>
                  <a:pt x="109" y="24"/>
                  <a:pt x="109" y="24"/>
                </a:cubicBezTo>
                <a:cubicBezTo>
                  <a:pt x="105" y="20"/>
                  <a:pt x="99" y="17"/>
                  <a:pt x="92" y="17"/>
                </a:cubicBezTo>
                <a:cubicBezTo>
                  <a:pt x="86" y="17"/>
                  <a:pt x="80" y="20"/>
                  <a:pt x="76" y="25"/>
                </a:cubicBezTo>
                <a:cubicBezTo>
                  <a:pt x="82" y="31"/>
                  <a:pt x="82" y="31"/>
                  <a:pt x="82" y="31"/>
                </a:cubicBezTo>
                <a:cubicBezTo>
                  <a:pt x="84" y="28"/>
                  <a:pt x="88" y="25"/>
                  <a:pt x="92" y="25"/>
                </a:cubicBezTo>
                <a:cubicBezTo>
                  <a:pt x="97" y="25"/>
                  <a:pt x="101" y="27"/>
                  <a:pt x="103" y="30"/>
                </a:cubicBezTo>
                <a:close/>
                <a:moveTo>
                  <a:pt x="55" y="169"/>
                </a:moveTo>
                <a:cubicBezTo>
                  <a:pt x="97" y="169"/>
                  <a:pt x="97" y="169"/>
                  <a:pt x="97" y="169"/>
                </a:cubicBezTo>
                <a:cubicBezTo>
                  <a:pt x="99" y="169"/>
                  <a:pt x="101" y="167"/>
                  <a:pt x="101" y="164"/>
                </a:cubicBezTo>
                <a:cubicBezTo>
                  <a:pt x="101" y="162"/>
                  <a:pt x="99" y="160"/>
                  <a:pt x="97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2" y="160"/>
                  <a:pt x="50" y="162"/>
                  <a:pt x="50" y="164"/>
                </a:cubicBezTo>
                <a:cubicBezTo>
                  <a:pt x="50" y="167"/>
                  <a:pt x="52" y="169"/>
                  <a:pt x="55" y="169"/>
                </a:cubicBezTo>
                <a:close/>
                <a:moveTo>
                  <a:pt x="185" y="147"/>
                </a:moveTo>
                <a:cubicBezTo>
                  <a:pt x="185" y="147"/>
                  <a:pt x="185" y="146"/>
                  <a:pt x="185" y="146"/>
                </a:cubicBezTo>
                <a:cubicBezTo>
                  <a:pt x="185" y="146"/>
                  <a:pt x="185" y="146"/>
                  <a:pt x="185" y="146"/>
                </a:cubicBezTo>
                <a:cubicBezTo>
                  <a:pt x="168" y="87"/>
                  <a:pt x="168" y="87"/>
                  <a:pt x="168" y="87"/>
                </a:cubicBezTo>
                <a:cubicBezTo>
                  <a:pt x="168" y="87"/>
                  <a:pt x="168" y="87"/>
                  <a:pt x="168" y="87"/>
                </a:cubicBezTo>
                <a:cubicBezTo>
                  <a:pt x="167" y="85"/>
                  <a:pt x="166" y="84"/>
                  <a:pt x="164" y="84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34"/>
                  <a:pt x="156" y="34"/>
                  <a:pt x="156" y="34"/>
                </a:cubicBezTo>
                <a:cubicBezTo>
                  <a:pt x="156" y="31"/>
                  <a:pt x="154" y="29"/>
                  <a:pt x="152" y="29"/>
                </a:cubicBezTo>
                <a:cubicBezTo>
                  <a:pt x="149" y="29"/>
                  <a:pt x="147" y="31"/>
                  <a:pt x="147" y="34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38" y="84"/>
                  <a:pt x="38" y="84"/>
                  <a:pt x="38" y="8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1"/>
                  <a:pt x="36" y="29"/>
                  <a:pt x="33" y="29"/>
                </a:cubicBezTo>
                <a:cubicBezTo>
                  <a:pt x="31" y="29"/>
                  <a:pt x="29" y="31"/>
                  <a:pt x="29" y="34"/>
                </a:cubicBezTo>
                <a:cubicBezTo>
                  <a:pt x="29" y="84"/>
                  <a:pt x="29" y="84"/>
                  <a:pt x="29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19" y="84"/>
                  <a:pt x="17" y="85"/>
                  <a:pt x="17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7"/>
                  <a:pt x="0" y="147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7"/>
                  <a:pt x="0" y="159"/>
                  <a:pt x="0" y="160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8"/>
                  <a:pt x="7" y="185"/>
                  <a:pt x="17" y="185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78" y="185"/>
                  <a:pt x="185" y="178"/>
                  <a:pt x="185" y="169"/>
                </a:cubicBezTo>
                <a:cubicBezTo>
                  <a:pt x="185" y="160"/>
                  <a:pt x="185" y="160"/>
                  <a:pt x="185" y="160"/>
                </a:cubicBezTo>
                <a:cubicBezTo>
                  <a:pt x="185" y="159"/>
                  <a:pt x="185" y="157"/>
                  <a:pt x="185" y="156"/>
                </a:cubicBezTo>
                <a:cubicBezTo>
                  <a:pt x="185" y="156"/>
                  <a:pt x="185" y="156"/>
                  <a:pt x="185" y="156"/>
                </a:cubicBezTo>
                <a:lnTo>
                  <a:pt x="185" y="147"/>
                </a:lnTo>
                <a:close/>
                <a:moveTo>
                  <a:pt x="24" y="93"/>
                </a:moveTo>
                <a:cubicBezTo>
                  <a:pt x="161" y="93"/>
                  <a:pt x="161" y="93"/>
                  <a:pt x="161" y="93"/>
                </a:cubicBezTo>
                <a:cubicBezTo>
                  <a:pt x="176" y="143"/>
                  <a:pt x="176" y="143"/>
                  <a:pt x="176" y="143"/>
                </a:cubicBezTo>
                <a:cubicBezTo>
                  <a:pt x="9" y="143"/>
                  <a:pt x="9" y="143"/>
                  <a:pt x="9" y="143"/>
                </a:cubicBezTo>
                <a:lnTo>
                  <a:pt x="24" y="93"/>
                </a:lnTo>
                <a:close/>
                <a:moveTo>
                  <a:pt x="177" y="169"/>
                </a:moveTo>
                <a:cubicBezTo>
                  <a:pt x="177" y="173"/>
                  <a:pt x="173" y="177"/>
                  <a:pt x="168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2" y="177"/>
                  <a:pt x="8" y="173"/>
                  <a:pt x="8" y="169"/>
                </a:cubicBezTo>
                <a:cubicBezTo>
                  <a:pt x="8" y="152"/>
                  <a:pt x="8" y="152"/>
                  <a:pt x="8" y="152"/>
                </a:cubicBezTo>
                <a:cubicBezTo>
                  <a:pt x="177" y="152"/>
                  <a:pt x="177" y="152"/>
                  <a:pt x="177" y="152"/>
                </a:cubicBezTo>
                <a:lnTo>
                  <a:pt x="177" y="169"/>
                </a:lnTo>
                <a:close/>
                <a:moveTo>
                  <a:pt x="21" y="169"/>
                </a:moveTo>
                <a:cubicBezTo>
                  <a:pt x="23" y="169"/>
                  <a:pt x="25" y="167"/>
                  <a:pt x="25" y="164"/>
                </a:cubicBezTo>
                <a:cubicBezTo>
                  <a:pt x="25" y="162"/>
                  <a:pt x="23" y="160"/>
                  <a:pt x="21" y="160"/>
                </a:cubicBezTo>
                <a:cubicBezTo>
                  <a:pt x="18" y="160"/>
                  <a:pt x="17" y="162"/>
                  <a:pt x="17" y="164"/>
                </a:cubicBezTo>
                <a:cubicBezTo>
                  <a:pt x="17" y="167"/>
                  <a:pt x="18" y="169"/>
                  <a:pt x="21" y="169"/>
                </a:cubicBezTo>
                <a:close/>
                <a:moveTo>
                  <a:pt x="38" y="169"/>
                </a:moveTo>
                <a:cubicBezTo>
                  <a:pt x="40" y="169"/>
                  <a:pt x="42" y="167"/>
                  <a:pt x="42" y="164"/>
                </a:cubicBezTo>
                <a:cubicBezTo>
                  <a:pt x="42" y="162"/>
                  <a:pt x="40" y="160"/>
                  <a:pt x="38" y="160"/>
                </a:cubicBezTo>
                <a:cubicBezTo>
                  <a:pt x="35" y="160"/>
                  <a:pt x="33" y="162"/>
                  <a:pt x="33" y="164"/>
                </a:cubicBezTo>
                <a:cubicBezTo>
                  <a:pt x="33" y="167"/>
                  <a:pt x="35" y="169"/>
                  <a:pt x="38" y="16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3" name="Freeform: Shape 17"/>
          <p:cNvSpPr>
            <a:spLocks/>
          </p:cNvSpPr>
          <p:nvPr/>
        </p:nvSpPr>
        <p:spPr bwMode="auto">
          <a:xfrm>
            <a:off x="7807489" y="2382781"/>
            <a:ext cx="427524" cy="427524"/>
          </a:xfrm>
          <a:custGeom>
            <a:avLst/>
            <a:gdLst>
              <a:gd name="T0" fmla="*/ 160 w 186"/>
              <a:gd name="T1" fmla="*/ 13 h 186"/>
              <a:gd name="T2" fmla="*/ 135 w 186"/>
              <a:gd name="T3" fmla="*/ 13 h 186"/>
              <a:gd name="T4" fmla="*/ 70 w 186"/>
              <a:gd name="T5" fmla="*/ 35 h 186"/>
              <a:gd name="T6" fmla="*/ 0 w 186"/>
              <a:gd name="T7" fmla="*/ 51 h 186"/>
              <a:gd name="T8" fmla="*/ 8 w 186"/>
              <a:gd name="T9" fmla="*/ 118 h 186"/>
              <a:gd name="T10" fmla="*/ 51 w 186"/>
              <a:gd name="T11" fmla="*/ 182 h 186"/>
              <a:gd name="T12" fmla="*/ 55 w 186"/>
              <a:gd name="T13" fmla="*/ 186 h 186"/>
              <a:gd name="T14" fmla="*/ 93 w 186"/>
              <a:gd name="T15" fmla="*/ 182 h 186"/>
              <a:gd name="T16" fmla="*/ 93 w 186"/>
              <a:gd name="T17" fmla="*/ 181 h 186"/>
              <a:gd name="T18" fmla="*/ 135 w 186"/>
              <a:gd name="T19" fmla="*/ 145 h 186"/>
              <a:gd name="T20" fmla="*/ 148 w 186"/>
              <a:gd name="T21" fmla="*/ 160 h 186"/>
              <a:gd name="T22" fmla="*/ 160 w 186"/>
              <a:gd name="T23" fmla="*/ 106 h 186"/>
              <a:gd name="T24" fmla="*/ 160 w 186"/>
              <a:gd name="T25" fmla="*/ 55 h 186"/>
              <a:gd name="T26" fmla="*/ 8 w 186"/>
              <a:gd name="T27" fmla="*/ 93 h 186"/>
              <a:gd name="T28" fmla="*/ 34 w 186"/>
              <a:gd name="T29" fmla="*/ 89 h 186"/>
              <a:gd name="T30" fmla="*/ 8 w 186"/>
              <a:gd name="T31" fmla="*/ 85 h 186"/>
              <a:gd name="T32" fmla="*/ 21 w 186"/>
              <a:gd name="T33" fmla="*/ 76 h 186"/>
              <a:gd name="T34" fmla="*/ 21 w 186"/>
              <a:gd name="T35" fmla="*/ 68 h 186"/>
              <a:gd name="T36" fmla="*/ 8 w 186"/>
              <a:gd name="T37" fmla="*/ 51 h 186"/>
              <a:gd name="T38" fmla="*/ 67 w 186"/>
              <a:gd name="T39" fmla="*/ 116 h 186"/>
              <a:gd name="T40" fmla="*/ 54 w 186"/>
              <a:gd name="T41" fmla="*/ 160 h 186"/>
              <a:gd name="T42" fmla="*/ 70 w 186"/>
              <a:gd name="T43" fmla="*/ 125 h 186"/>
              <a:gd name="T44" fmla="*/ 80 w 186"/>
              <a:gd name="T45" fmla="*/ 160 h 186"/>
              <a:gd name="T46" fmla="*/ 81 w 186"/>
              <a:gd name="T47" fmla="*/ 169 h 186"/>
              <a:gd name="T48" fmla="*/ 58 w 186"/>
              <a:gd name="T49" fmla="*/ 177 h 186"/>
              <a:gd name="T50" fmla="*/ 81 w 186"/>
              <a:gd name="T51" fmla="*/ 169 h 186"/>
              <a:gd name="T52" fmla="*/ 76 w 186"/>
              <a:gd name="T53" fmla="*/ 118 h 186"/>
              <a:gd name="T54" fmla="*/ 135 w 186"/>
              <a:gd name="T55" fmla="*/ 25 h 186"/>
              <a:gd name="T56" fmla="*/ 152 w 186"/>
              <a:gd name="T57" fmla="*/ 148 h 186"/>
              <a:gd name="T58" fmla="*/ 143 w 186"/>
              <a:gd name="T59" fmla="*/ 148 h 186"/>
              <a:gd name="T60" fmla="*/ 148 w 186"/>
              <a:gd name="T61" fmla="*/ 9 h 186"/>
              <a:gd name="T62" fmla="*/ 152 w 186"/>
              <a:gd name="T63" fmla="*/ 148 h 186"/>
              <a:gd name="T64" fmla="*/ 160 w 186"/>
              <a:gd name="T65" fmla="*/ 63 h 186"/>
              <a:gd name="T66" fmla="*/ 160 w 186"/>
              <a:gd name="T67" fmla="*/ 97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6" h="186">
                <a:moveTo>
                  <a:pt x="160" y="55"/>
                </a:moveTo>
                <a:cubicBezTo>
                  <a:pt x="160" y="13"/>
                  <a:pt x="160" y="13"/>
                  <a:pt x="160" y="13"/>
                </a:cubicBezTo>
                <a:cubicBezTo>
                  <a:pt x="160" y="6"/>
                  <a:pt x="155" y="0"/>
                  <a:pt x="148" y="0"/>
                </a:cubicBezTo>
                <a:cubicBezTo>
                  <a:pt x="141" y="0"/>
                  <a:pt x="135" y="6"/>
                  <a:pt x="135" y="13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70" y="35"/>
                  <a:pt x="70" y="35"/>
                  <a:pt x="70" y="35"/>
                </a:cubicBezTo>
                <a:cubicBezTo>
                  <a:pt x="8" y="42"/>
                  <a:pt x="8" y="42"/>
                  <a:pt x="8" y="42"/>
                </a:cubicBezTo>
                <a:cubicBezTo>
                  <a:pt x="4" y="42"/>
                  <a:pt x="0" y="46"/>
                  <a:pt x="0" y="51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4"/>
                  <a:pt x="4" y="118"/>
                  <a:pt x="8" y="118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51" y="182"/>
                  <a:pt x="51" y="182"/>
                  <a:pt x="51" y="182"/>
                </a:cubicBezTo>
                <a:cubicBezTo>
                  <a:pt x="51" y="182"/>
                  <a:pt x="51" y="182"/>
                  <a:pt x="51" y="182"/>
                </a:cubicBezTo>
                <a:cubicBezTo>
                  <a:pt x="51" y="184"/>
                  <a:pt x="53" y="186"/>
                  <a:pt x="55" y="186"/>
                </a:cubicBezTo>
                <a:cubicBezTo>
                  <a:pt x="89" y="186"/>
                  <a:pt x="89" y="186"/>
                  <a:pt x="89" y="186"/>
                </a:cubicBezTo>
                <a:cubicBezTo>
                  <a:pt x="91" y="186"/>
                  <a:pt x="93" y="184"/>
                  <a:pt x="93" y="182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81" y="128"/>
                  <a:pt x="81" y="128"/>
                  <a:pt x="81" y="128"/>
                </a:cubicBezTo>
                <a:cubicBezTo>
                  <a:pt x="135" y="145"/>
                  <a:pt x="135" y="145"/>
                  <a:pt x="135" y="145"/>
                </a:cubicBezTo>
                <a:cubicBezTo>
                  <a:pt x="135" y="148"/>
                  <a:pt x="135" y="148"/>
                  <a:pt x="135" y="148"/>
                </a:cubicBezTo>
                <a:cubicBezTo>
                  <a:pt x="135" y="155"/>
                  <a:pt x="141" y="160"/>
                  <a:pt x="148" y="160"/>
                </a:cubicBezTo>
                <a:cubicBezTo>
                  <a:pt x="155" y="160"/>
                  <a:pt x="160" y="155"/>
                  <a:pt x="160" y="148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74" y="106"/>
                  <a:pt x="186" y="94"/>
                  <a:pt x="186" y="80"/>
                </a:cubicBezTo>
                <a:cubicBezTo>
                  <a:pt x="186" y="66"/>
                  <a:pt x="174" y="55"/>
                  <a:pt x="160" y="55"/>
                </a:cubicBezTo>
                <a:close/>
                <a:moveTo>
                  <a:pt x="8" y="110"/>
                </a:moveTo>
                <a:cubicBezTo>
                  <a:pt x="8" y="93"/>
                  <a:pt x="8" y="93"/>
                  <a:pt x="8" y="93"/>
                </a:cubicBezTo>
                <a:cubicBezTo>
                  <a:pt x="29" y="93"/>
                  <a:pt x="29" y="93"/>
                  <a:pt x="29" y="93"/>
                </a:cubicBezTo>
                <a:cubicBezTo>
                  <a:pt x="32" y="93"/>
                  <a:pt x="34" y="91"/>
                  <a:pt x="34" y="89"/>
                </a:cubicBezTo>
                <a:cubicBezTo>
                  <a:pt x="34" y="86"/>
                  <a:pt x="32" y="85"/>
                  <a:pt x="29" y="85"/>
                </a:cubicBezTo>
                <a:cubicBezTo>
                  <a:pt x="8" y="85"/>
                  <a:pt x="8" y="85"/>
                  <a:pt x="8" y="85"/>
                </a:cubicBezTo>
                <a:cubicBezTo>
                  <a:pt x="8" y="76"/>
                  <a:pt x="8" y="76"/>
                  <a:pt x="8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3" y="76"/>
                  <a:pt x="25" y="74"/>
                  <a:pt x="25" y="72"/>
                </a:cubicBezTo>
                <a:cubicBezTo>
                  <a:pt x="25" y="70"/>
                  <a:pt x="23" y="68"/>
                  <a:pt x="21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51"/>
                  <a:pt x="8" y="51"/>
                  <a:pt x="8" y="51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116"/>
                  <a:pt x="67" y="116"/>
                  <a:pt x="67" y="116"/>
                </a:cubicBezTo>
                <a:lnTo>
                  <a:pt x="8" y="110"/>
                </a:lnTo>
                <a:close/>
                <a:moveTo>
                  <a:pt x="54" y="160"/>
                </a:moveTo>
                <a:cubicBezTo>
                  <a:pt x="46" y="122"/>
                  <a:pt x="46" y="122"/>
                  <a:pt x="46" y="122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80" y="160"/>
                  <a:pt x="80" y="160"/>
                  <a:pt x="80" y="160"/>
                </a:cubicBezTo>
                <a:lnTo>
                  <a:pt x="54" y="160"/>
                </a:lnTo>
                <a:close/>
                <a:moveTo>
                  <a:pt x="81" y="169"/>
                </a:moveTo>
                <a:cubicBezTo>
                  <a:pt x="83" y="177"/>
                  <a:pt x="83" y="177"/>
                  <a:pt x="83" y="177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6" y="169"/>
                  <a:pt x="56" y="169"/>
                  <a:pt x="56" y="169"/>
                </a:cubicBezTo>
                <a:lnTo>
                  <a:pt x="81" y="169"/>
                </a:lnTo>
                <a:close/>
                <a:moveTo>
                  <a:pt x="135" y="136"/>
                </a:moveTo>
                <a:cubicBezTo>
                  <a:pt x="76" y="118"/>
                  <a:pt x="76" y="118"/>
                  <a:pt x="76" y="118"/>
                </a:cubicBezTo>
                <a:cubicBezTo>
                  <a:pt x="76" y="43"/>
                  <a:pt x="76" y="43"/>
                  <a:pt x="76" y="43"/>
                </a:cubicBezTo>
                <a:cubicBezTo>
                  <a:pt x="135" y="25"/>
                  <a:pt x="135" y="25"/>
                  <a:pt x="135" y="25"/>
                </a:cubicBezTo>
                <a:lnTo>
                  <a:pt x="135" y="136"/>
                </a:lnTo>
                <a:close/>
                <a:moveTo>
                  <a:pt x="152" y="148"/>
                </a:moveTo>
                <a:cubicBezTo>
                  <a:pt x="152" y="150"/>
                  <a:pt x="150" y="152"/>
                  <a:pt x="148" y="152"/>
                </a:cubicBezTo>
                <a:cubicBezTo>
                  <a:pt x="145" y="152"/>
                  <a:pt x="143" y="150"/>
                  <a:pt x="143" y="148"/>
                </a:cubicBezTo>
                <a:cubicBezTo>
                  <a:pt x="143" y="13"/>
                  <a:pt x="143" y="13"/>
                  <a:pt x="143" y="13"/>
                </a:cubicBezTo>
                <a:cubicBezTo>
                  <a:pt x="143" y="10"/>
                  <a:pt x="145" y="9"/>
                  <a:pt x="148" y="9"/>
                </a:cubicBezTo>
                <a:cubicBezTo>
                  <a:pt x="150" y="9"/>
                  <a:pt x="152" y="10"/>
                  <a:pt x="152" y="13"/>
                </a:cubicBezTo>
                <a:lnTo>
                  <a:pt x="152" y="148"/>
                </a:lnTo>
                <a:close/>
                <a:moveTo>
                  <a:pt x="160" y="97"/>
                </a:moveTo>
                <a:cubicBezTo>
                  <a:pt x="160" y="63"/>
                  <a:pt x="160" y="63"/>
                  <a:pt x="160" y="63"/>
                </a:cubicBezTo>
                <a:cubicBezTo>
                  <a:pt x="170" y="63"/>
                  <a:pt x="177" y="71"/>
                  <a:pt x="177" y="80"/>
                </a:cubicBezTo>
                <a:cubicBezTo>
                  <a:pt x="177" y="90"/>
                  <a:pt x="170" y="97"/>
                  <a:pt x="160" y="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4" name="Freeform: Shape 18"/>
          <p:cNvSpPr>
            <a:spLocks/>
          </p:cNvSpPr>
          <p:nvPr/>
        </p:nvSpPr>
        <p:spPr bwMode="auto">
          <a:xfrm>
            <a:off x="9750891" y="2382781"/>
            <a:ext cx="388315" cy="427526"/>
          </a:xfrm>
          <a:custGeom>
            <a:avLst/>
            <a:gdLst>
              <a:gd name="T0" fmla="*/ 46 w 169"/>
              <a:gd name="T1" fmla="*/ 76 h 186"/>
              <a:gd name="T2" fmla="*/ 50 w 169"/>
              <a:gd name="T3" fmla="*/ 72 h 186"/>
              <a:gd name="T4" fmla="*/ 50 w 169"/>
              <a:gd name="T5" fmla="*/ 55 h 186"/>
              <a:gd name="T6" fmla="*/ 46 w 169"/>
              <a:gd name="T7" fmla="*/ 51 h 186"/>
              <a:gd name="T8" fmla="*/ 42 w 169"/>
              <a:gd name="T9" fmla="*/ 55 h 186"/>
              <a:gd name="T10" fmla="*/ 42 w 169"/>
              <a:gd name="T11" fmla="*/ 72 h 186"/>
              <a:gd name="T12" fmla="*/ 46 w 169"/>
              <a:gd name="T13" fmla="*/ 76 h 186"/>
              <a:gd name="T14" fmla="*/ 122 w 169"/>
              <a:gd name="T15" fmla="*/ 76 h 186"/>
              <a:gd name="T16" fmla="*/ 126 w 169"/>
              <a:gd name="T17" fmla="*/ 72 h 186"/>
              <a:gd name="T18" fmla="*/ 126 w 169"/>
              <a:gd name="T19" fmla="*/ 55 h 186"/>
              <a:gd name="T20" fmla="*/ 122 w 169"/>
              <a:gd name="T21" fmla="*/ 51 h 186"/>
              <a:gd name="T22" fmla="*/ 118 w 169"/>
              <a:gd name="T23" fmla="*/ 55 h 186"/>
              <a:gd name="T24" fmla="*/ 118 w 169"/>
              <a:gd name="T25" fmla="*/ 72 h 186"/>
              <a:gd name="T26" fmla="*/ 122 w 169"/>
              <a:gd name="T27" fmla="*/ 76 h 186"/>
              <a:gd name="T28" fmla="*/ 160 w 169"/>
              <a:gd name="T29" fmla="*/ 26 h 186"/>
              <a:gd name="T30" fmla="*/ 98 w 169"/>
              <a:gd name="T31" fmla="*/ 26 h 186"/>
              <a:gd name="T32" fmla="*/ 111 w 169"/>
              <a:gd name="T33" fmla="*/ 6 h 186"/>
              <a:gd name="T34" fmla="*/ 105 w 169"/>
              <a:gd name="T35" fmla="*/ 0 h 186"/>
              <a:gd name="T36" fmla="*/ 88 w 169"/>
              <a:gd name="T37" fmla="*/ 26 h 186"/>
              <a:gd name="T38" fmla="*/ 8 w 169"/>
              <a:gd name="T39" fmla="*/ 26 h 186"/>
              <a:gd name="T40" fmla="*/ 0 w 169"/>
              <a:gd name="T41" fmla="*/ 34 h 186"/>
              <a:gd name="T42" fmla="*/ 0 w 169"/>
              <a:gd name="T43" fmla="*/ 152 h 186"/>
              <a:gd name="T44" fmla="*/ 8 w 169"/>
              <a:gd name="T45" fmla="*/ 161 h 186"/>
              <a:gd name="T46" fmla="*/ 95 w 169"/>
              <a:gd name="T47" fmla="*/ 161 h 186"/>
              <a:gd name="T48" fmla="*/ 105 w 169"/>
              <a:gd name="T49" fmla="*/ 186 h 186"/>
              <a:gd name="T50" fmla="*/ 112 w 169"/>
              <a:gd name="T51" fmla="*/ 182 h 186"/>
              <a:gd name="T52" fmla="*/ 104 w 169"/>
              <a:gd name="T53" fmla="*/ 161 h 186"/>
              <a:gd name="T54" fmla="*/ 160 w 169"/>
              <a:gd name="T55" fmla="*/ 161 h 186"/>
              <a:gd name="T56" fmla="*/ 169 w 169"/>
              <a:gd name="T57" fmla="*/ 152 h 186"/>
              <a:gd name="T58" fmla="*/ 169 w 169"/>
              <a:gd name="T59" fmla="*/ 34 h 186"/>
              <a:gd name="T60" fmla="*/ 160 w 169"/>
              <a:gd name="T61" fmla="*/ 26 h 186"/>
              <a:gd name="T62" fmla="*/ 84 w 169"/>
              <a:gd name="T63" fmla="*/ 135 h 186"/>
              <a:gd name="T64" fmla="*/ 92 w 169"/>
              <a:gd name="T65" fmla="*/ 135 h 186"/>
              <a:gd name="T66" fmla="*/ 93 w 169"/>
              <a:gd name="T67" fmla="*/ 152 h 186"/>
              <a:gd name="T68" fmla="*/ 8 w 169"/>
              <a:gd name="T69" fmla="*/ 152 h 186"/>
              <a:gd name="T70" fmla="*/ 8 w 169"/>
              <a:gd name="T71" fmla="*/ 34 h 186"/>
              <a:gd name="T72" fmla="*/ 83 w 169"/>
              <a:gd name="T73" fmla="*/ 34 h 186"/>
              <a:gd name="T74" fmla="*/ 64 w 169"/>
              <a:gd name="T75" fmla="*/ 101 h 186"/>
              <a:gd name="T76" fmla="*/ 63 w 169"/>
              <a:gd name="T77" fmla="*/ 106 h 186"/>
              <a:gd name="T78" fmla="*/ 94 w 169"/>
              <a:gd name="T79" fmla="*/ 106 h 186"/>
              <a:gd name="T80" fmla="*/ 92 w 169"/>
              <a:gd name="T81" fmla="*/ 127 h 186"/>
              <a:gd name="T82" fmla="*/ 84 w 169"/>
              <a:gd name="T83" fmla="*/ 127 h 186"/>
              <a:gd name="T84" fmla="*/ 27 w 169"/>
              <a:gd name="T85" fmla="*/ 115 h 186"/>
              <a:gd name="T86" fmla="*/ 23 w 169"/>
              <a:gd name="T87" fmla="*/ 122 h 186"/>
              <a:gd name="T88" fmla="*/ 84 w 169"/>
              <a:gd name="T89" fmla="*/ 135 h 186"/>
              <a:gd name="T90" fmla="*/ 160 w 169"/>
              <a:gd name="T91" fmla="*/ 152 h 186"/>
              <a:gd name="T92" fmla="*/ 102 w 169"/>
              <a:gd name="T93" fmla="*/ 152 h 186"/>
              <a:gd name="T94" fmla="*/ 100 w 169"/>
              <a:gd name="T95" fmla="*/ 134 h 186"/>
              <a:gd name="T96" fmla="*/ 145 w 169"/>
              <a:gd name="T97" fmla="*/ 122 h 186"/>
              <a:gd name="T98" fmla="*/ 141 w 169"/>
              <a:gd name="T99" fmla="*/ 115 h 186"/>
              <a:gd name="T100" fmla="*/ 100 w 169"/>
              <a:gd name="T101" fmla="*/ 126 h 186"/>
              <a:gd name="T102" fmla="*/ 103 w 169"/>
              <a:gd name="T103" fmla="*/ 103 h 186"/>
              <a:gd name="T104" fmla="*/ 104 w 169"/>
              <a:gd name="T105" fmla="*/ 98 h 186"/>
              <a:gd name="T106" fmla="*/ 73 w 169"/>
              <a:gd name="T107" fmla="*/ 98 h 186"/>
              <a:gd name="T108" fmla="*/ 93 w 169"/>
              <a:gd name="T109" fmla="*/ 34 h 186"/>
              <a:gd name="T110" fmla="*/ 160 w 169"/>
              <a:gd name="T111" fmla="*/ 34 h 186"/>
              <a:gd name="T112" fmla="*/ 160 w 169"/>
              <a:gd name="T113" fmla="*/ 15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9" h="186">
                <a:moveTo>
                  <a:pt x="46" y="76"/>
                </a:moveTo>
                <a:cubicBezTo>
                  <a:pt x="49" y="76"/>
                  <a:pt x="50" y="75"/>
                  <a:pt x="50" y="72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3"/>
                  <a:pt x="49" y="51"/>
                  <a:pt x="46" y="51"/>
                </a:cubicBezTo>
                <a:cubicBezTo>
                  <a:pt x="44" y="51"/>
                  <a:pt x="42" y="53"/>
                  <a:pt x="42" y="55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75"/>
                  <a:pt x="44" y="76"/>
                  <a:pt x="46" y="76"/>
                </a:cubicBezTo>
                <a:close/>
                <a:moveTo>
                  <a:pt x="122" y="76"/>
                </a:moveTo>
                <a:cubicBezTo>
                  <a:pt x="125" y="76"/>
                  <a:pt x="126" y="75"/>
                  <a:pt x="126" y="72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6" y="53"/>
                  <a:pt x="125" y="51"/>
                  <a:pt x="122" y="51"/>
                </a:cubicBezTo>
                <a:cubicBezTo>
                  <a:pt x="120" y="51"/>
                  <a:pt x="118" y="53"/>
                  <a:pt x="118" y="55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5"/>
                  <a:pt x="120" y="76"/>
                  <a:pt x="122" y="76"/>
                </a:cubicBezTo>
                <a:close/>
                <a:moveTo>
                  <a:pt x="160" y="26"/>
                </a:moveTo>
                <a:cubicBezTo>
                  <a:pt x="98" y="26"/>
                  <a:pt x="98" y="26"/>
                  <a:pt x="98" y="26"/>
                </a:cubicBezTo>
                <a:cubicBezTo>
                  <a:pt x="105" y="13"/>
                  <a:pt x="111" y="6"/>
                  <a:pt x="111" y="6"/>
                </a:cubicBezTo>
                <a:cubicBezTo>
                  <a:pt x="105" y="0"/>
                  <a:pt x="105" y="0"/>
                  <a:pt x="105" y="0"/>
                </a:cubicBezTo>
                <a:cubicBezTo>
                  <a:pt x="104" y="1"/>
                  <a:pt x="96" y="10"/>
                  <a:pt x="8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4" y="26"/>
                  <a:pt x="0" y="30"/>
                  <a:pt x="0" y="3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7"/>
                  <a:pt x="4" y="161"/>
                  <a:pt x="8" y="161"/>
                </a:cubicBezTo>
                <a:cubicBezTo>
                  <a:pt x="95" y="161"/>
                  <a:pt x="95" y="161"/>
                  <a:pt x="95" y="161"/>
                </a:cubicBezTo>
                <a:cubicBezTo>
                  <a:pt x="97" y="169"/>
                  <a:pt x="100" y="178"/>
                  <a:pt x="105" y="186"/>
                </a:cubicBezTo>
                <a:cubicBezTo>
                  <a:pt x="112" y="182"/>
                  <a:pt x="112" y="182"/>
                  <a:pt x="112" y="182"/>
                </a:cubicBezTo>
                <a:cubicBezTo>
                  <a:pt x="108" y="175"/>
                  <a:pt x="105" y="168"/>
                  <a:pt x="104" y="161"/>
                </a:cubicBezTo>
                <a:cubicBezTo>
                  <a:pt x="160" y="161"/>
                  <a:pt x="160" y="161"/>
                  <a:pt x="160" y="161"/>
                </a:cubicBezTo>
                <a:cubicBezTo>
                  <a:pt x="165" y="161"/>
                  <a:pt x="169" y="157"/>
                  <a:pt x="169" y="152"/>
                </a:cubicBezTo>
                <a:cubicBezTo>
                  <a:pt x="169" y="34"/>
                  <a:pt x="169" y="34"/>
                  <a:pt x="169" y="34"/>
                </a:cubicBezTo>
                <a:cubicBezTo>
                  <a:pt x="169" y="30"/>
                  <a:pt x="165" y="26"/>
                  <a:pt x="160" y="26"/>
                </a:cubicBezTo>
                <a:close/>
                <a:moveTo>
                  <a:pt x="84" y="135"/>
                </a:moveTo>
                <a:cubicBezTo>
                  <a:pt x="87" y="135"/>
                  <a:pt x="89" y="135"/>
                  <a:pt x="92" y="135"/>
                </a:cubicBezTo>
                <a:cubicBezTo>
                  <a:pt x="92" y="141"/>
                  <a:pt x="92" y="146"/>
                  <a:pt x="93" y="152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34"/>
                  <a:pt x="8" y="34"/>
                  <a:pt x="8" y="34"/>
                </a:cubicBezTo>
                <a:cubicBezTo>
                  <a:pt x="83" y="34"/>
                  <a:pt x="83" y="34"/>
                  <a:pt x="83" y="34"/>
                </a:cubicBezTo>
                <a:cubicBezTo>
                  <a:pt x="75" y="51"/>
                  <a:pt x="66" y="74"/>
                  <a:pt x="64" y="101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93" y="111"/>
                  <a:pt x="92" y="118"/>
                  <a:pt x="92" y="127"/>
                </a:cubicBezTo>
                <a:cubicBezTo>
                  <a:pt x="89" y="127"/>
                  <a:pt x="87" y="127"/>
                  <a:pt x="84" y="127"/>
                </a:cubicBezTo>
                <a:cubicBezTo>
                  <a:pt x="52" y="127"/>
                  <a:pt x="27" y="115"/>
                  <a:pt x="27" y="115"/>
                </a:cubicBezTo>
                <a:cubicBezTo>
                  <a:pt x="23" y="122"/>
                  <a:pt x="23" y="122"/>
                  <a:pt x="23" y="122"/>
                </a:cubicBezTo>
                <a:cubicBezTo>
                  <a:pt x="24" y="123"/>
                  <a:pt x="50" y="135"/>
                  <a:pt x="84" y="135"/>
                </a:cubicBezTo>
                <a:close/>
                <a:moveTo>
                  <a:pt x="160" y="152"/>
                </a:moveTo>
                <a:cubicBezTo>
                  <a:pt x="102" y="152"/>
                  <a:pt x="102" y="152"/>
                  <a:pt x="102" y="152"/>
                </a:cubicBezTo>
                <a:cubicBezTo>
                  <a:pt x="101" y="146"/>
                  <a:pt x="100" y="140"/>
                  <a:pt x="100" y="134"/>
                </a:cubicBezTo>
                <a:cubicBezTo>
                  <a:pt x="126" y="131"/>
                  <a:pt x="144" y="123"/>
                  <a:pt x="145" y="122"/>
                </a:cubicBezTo>
                <a:cubicBezTo>
                  <a:pt x="141" y="115"/>
                  <a:pt x="141" y="115"/>
                  <a:pt x="141" y="115"/>
                </a:cubicBezTo>
                <a:cubicBezTo>
                  <a:pt x="141" y="115"/>
                  <a:pt x="124" y="123"/>
                  <a:pt x="100" y="126"/>
                </a:cubicBezTo>
                <a:cubicBezTo>
                  <a:pt x="101" y="112"/>
                  <a:pt x="103" y="103"/>
                  <a:pt x="103" y="103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73" y="98"/>
                  <a:pt x="73" y="98"/>
                  <a:pt x="73" y="98"/>
                </a:cubicBezTo>
                <a:cubicBezTo>
                  <a:pt x="76" y="72"/>
                  <a:pt x="85" y="50"/>
                  <a:pt x="93" y="34"/>
                </a:cubicBezTo>
                <a:cubicBezTo>
                  <a:pt x="160" y="34"/>
                  <a:pt x="160" y="34"/>
                  <a:pt x="160" y="34"/>
                </a:cubicBezTo>
                <a:lnTo>
                  <a:pt x="160" y="1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45" name="Group 33"/>
          <p:cNvGrpSpPr/>
          <p:nvPr/>
        </p:nvGrpSpPr>
        <p:grpSpPr>
          <a:xfrm>
            <a:off x="1166427" y="4566681"/>
            <a:ext cx="1933894" cy="797404"/>
            <a:chOff x="719138" y="5249121"/>
            <a:chExt cx="2103935" cy="867517"/>
          </a:xfrm>
        </p:grpSpPr>
        <p:sp>
          <p:nvSpPr>
            <p:cNvPr id="46" name="TextBox 34"/>
            <p:cNvSpPr txBox="1"/>
            <p:nvPr/>
          </p:nvSpPr>
          <p:spPr>
            <a:xfrm>
              <a:off x="749351" y="5249121"/>
              <a:ext cx="2073722" cy="19610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55000" lnSpcReduction="20000"/>
            </a:bodyPr>
            <a:lstStyle/>
            <a:p>
              <a:pPr algn="ctr"/>
              <a:r>
                <a:rPr lang="zh-CN" altLang="en-US" sz="1200" b="1">
                  <a:solidFill>
                    <a:srgbClr val="21303F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  <a:br>
                <a:rPr lang="zh-CN" altLang="en-US" sz="1200" b="1">
                  <a:solidFill>
                    <a:srgbClr val="21303F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endParaRPr lang="zh-CN" altLang="en-US" sz="1200" b="1">
                <a:solidFill>
                  <a:srgbClr val="21303F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7" name="Rectangle 35"/>
            <p:cNvSpPr/>
            <p:nvPr/>
          </p:nvSpPr>
          <p:spPr>
            <a:xfrm>
              <a:off x="719138" y="5445224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48" name="Group 36"/>
          <p:cNvGrpSpPr/>
          <p:nvPr/>
        </p:nvGrpSpPr>
        <p:grpSpPr>
          <a:xfrm>
            <a:off x="3820179" y="4566681"/>
            <a:ext cx="1933894" cy="797404"/>
            <a:chOff x="719138" y="5249121"/>
            <a:chExt cx="2103935" cy="867517"/>
          </a:xfrm>
        </p:grpSpPr>
        <p:sp>
          <p:nvSpPr>
            <p:cNvPr id="49" name="TextBox 37"/>
            <p:cNvSpPr txBox="1"/>
            <p:nvPr/>
          </p:nvSpPr>
          <p:spPr>
            <a:xfrm>
              <a:off x="749351" y="5249121"/>
              <a:ext cx="2073722" cy="19610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55000" lnSpcReduction="20000"/>
            </a:bodyPr>
            <a:lstStyle/>
            <a:p>
              <a:pPr algn="ctr"/>
              <a:r>
                <a:rPr lang="zh-CN" altLang="en-US" sz="1200" b="1">
                  <a:solidFill>
                    <a:srgbClr val="2169AB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  <a:br>
                <a:rPr lang="zh-CN" altLang="en-US" sz="1200" b="1">
                  <a:solidFill>
                    <a:srgbClr val="2169AB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endParaRPr lang="zh-CN" altLang="en-US" sz="1200" b="1">
                <a:solidFill>
                  <a:srgbClr val="2169AB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0" name="Rectangle 38"/>
            <p:cNvSpPr/>
            <p:nvPr/>
          </p:nvSpPr>
          <p:spPr>
            <a:xfrm>
              <a:off x="719138" y="5445224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51" name="Group 48"/>
          <p:cNvGrpSpPr/>
          <p:nvPr/>
        </p:nvGrpSpPr>
        <p:grpSpPr>
          <a:xfrm>
            <a:off x="6473931" y="4566681"/>
            <a:ext cx="1933894" cy="797404"/>
            <a:chOff x="719138" y="5249121"/>
            <a:chExt cx="2103935" cy="867517"/>
          </a:xfrm>
        </p:grpSpPr>
        <p:sp>
          <p:nvSpPr>
            <p:cNvPr id="52" name="TextBox 49"/>
            <p:cNvSpPr txBox="1"/>
            <p:nvPr/>
          </p:nvSpPr>
          <p:spPr>
            <a:xfrm>
              <a:off x="749351" y="5249121"/>
              <a:ext cx="2073722" cy="19610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55000" lnSpcReduction="20000"/>
            </a:bodyPr>
            <a:lstStyle/>
            <a:p>
              <a:pPr algn="ctr"/>
              <a:r>
                <a:rPr lang="zh-CN" altLang="en-US" sz="1200" b="1">
                  <a:solidFill>
                    <a:srgbClr val="2E9273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  <a:br>
                <a:rPr lang="zh-CN" altLang="en-US" sz="1200" b="1">
                  <a:solidFill>
                    <a:srgbClr val="2E9273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endParaRPr lang="zh-CN" altLang="en-US" sz="1200" b="1">
                <a:solidFill>
                  <a:srgbClr val="2E9273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3" name="Rectangle 50"/>
            <p:cNvSpPr/>
            <p:nvPr/>
          </p:nvSpPr>
          <p:spPr>
            <a:xfrm>
              <a:off x="719138" y="5445224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54" name="Group 51"/>
          <p:cNvGrpSpPr/>
          <p:nvPr/>
        </p:nvGrpSpPr>
        <p:grpSpPr>
          <a:xfrm>
            <a:off x="9127683" y="4566681"/>
            <a:ext cx="1933894" cy="797404"/>
            <a:chOff x="719138" y="5249121"/>
            <a:chExt cx="2103935" cy="867517"/>
          </a:xfrm>
        </p:grpSpPr>
        <p:sp>
          <p:nvSpPr>
            <p:cNvPr id="55" name="TextBox 52"/>
            <p:cNvSpPr txBox="1"/>
            <p:nvPr/>
          </p:nvSpPr>
          <p:spPr>
            <a:xfrm>
              <a:off x="749351" y="5249121"/>
              <a:ext cx="2073722" cy="196103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55000" lnSpcReduction="20000"/>
            </a:bodyPr>
            <a:lstStyle/>
            <a:p>
              <a:pPr algn="ctr"/>
              <a:r>
                <a:rPr lang="zh-CN" altLang="en-US" sz="1200" b="1">
                  <a:solidFill>
                    <a:srgbClr val="88B147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  <a:br>
                <a:rPr lang="zh-CN" altLang="en-US" sz="1200" b="1">
                  <a:solidFill>
                    <a:srgbClr val="88B147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endParaRPr lang="zh-CN" altLang="en-US" sz="1200" b="1">
                <a:solidFill>
                  <a:srgbClr val="88B147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6" name="Rectangle 53"/>
            <p:cNvSpPr/>
            <p:nvPr/>
          </p:nvSpPr>
          <p:spPr>
            <a:xfrm>
              <a:off x="719138" y="5445224"/>
              <a:ext cx="2103935" cy="671414"/>
            </a:xfrm>
            <a:prstGeom prst="rect">
              <a:avLst/>
            </a:prstGeom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57" name="文本框 8"/>
          <p:cNvSpPr txBox="1">
            <a:spLocks noChangeArrowheads="1"/>
          </p:cNvSpPr>
          <p:nvPr/>
        </p:nvSpPr>
        <p:spPr bwMode="auto">
          <a:xfrm>
            <a:off x="4787126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970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"/>
          <p:cNvGrpSpPr/>
          <p:nvPr/>
        </p:nvGrpSpPr>
        <p:grpSpPr>
          <a:xfrm>
            <a:off x="7778793" y="4468069"/>
            <a:ext cx="2965617" cy="1438264"/>
            <a:chOff x="7778793" y="4468069"/>
            <a:chExt cx="2965617" cy="1438264"/>
          </a:xfrm>
        </p:grpSpPr>
        <p:sp>
          <p:nvSpPr>
            <p:cNvPr id="29" name="Teardrop 33"/>
            <p:cNvSpPr/>
            <p:nvPr/>
          </p:nvSpPr>
          <p:spPr>
            <a:xfrm rot="17654065" flipH="1">
              <a:off x="9836820" y="4468069"/>
              <a:ext cx="907590" cy="907590"/>
            </a:xfrm>
            <a:prstGeom prst="teardrop">
              <a:avLst/>
            </a:prstGeom>
            <a:solidFill>
              <a:srgbClr val="88B147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30" name="Straight Connector 34"/>
            <p:cNvCxnSpPr/>
            <p:nvPr/>
          </p:nvCxnSpPr>
          <p:spPr>
            <a:xfrm rot="4234806" flipH="1">
              <a:off x="8814523" y="4422506"/>
              <a:ext cx="0" cy="2071459"/>
            </a:xfrm>
            <a:prstGeom prst="line">
              <a:avLst/>
            </a:prstGeom>
            <a:solidFill>
              <a:srgbClr val="88B147"/>
            </a:solidFill>
            <a:ln w="28575" cap="flat" cmpd="sng" algn="ctr">
              <a:solidFill>
                <a:srgbClr val="88B147"/>
              </a:solidFill>
              <a:prstDash val="solid"/>
              <a:miter lim="800000"/>
            </a:ln>
            <a:effectLst/>
          </p:spPr>
        </p:cxnSp>
        <p:sp>
          <p:nvSpPr>
            <p:cNvPr id="31" name="Isosceles Triangle 35"/>
            <p:cNvSpPr/>
            <p:nvPr/>
          </p:nvSpPr>
          <p:spPr>
            <a:xfrm rot="4234806" flipH="1">
              <a:off x="7801507" y="5655266"/>
              <a:ext cx="280988" cy="221146"/>
            </a:xfrm>
            <a:prstGeom prst="triangle">
              <a:avLst/>
            </a:prstGeom>
            <a:solidFill>
              <a:srgbClr val="88B147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657277" y="2120164"/>
            <a:ext cx="907590" cy="2456370"/>
            <a:chOff x="5657277" y="2120164"/>
            <a:chExt cx="907590" cy="2456370"/>
          </a:xfrm>
        </p:grpSpPr>
        <p:sp>
          <p:nvSpPr>
            <p:cNvPr id="33" name="Teardrop 20"/>
            <p:cNvSpPr/>
            <p:nvPr/>
          </p:nvSpPr>
          <p:spPr>
            <a:xfrm rot="8180741">
              <a:off x="5657277" y="2120164"/>
              <a:ext cx="907590" cy="907590"/>
            </a:xfrm>
            <a:prstGeom prst="teardrop">
              <a:avLst/>
            </a:prstGeom>
            <a:solidFill>
              <a:srgbClr val="2169AB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34" name="Straight Connector 22"/>
            <p:cNvCxnSpPr/>
            <p:nvPr/>
          </p:nvCxnSpPr>
          <p:spPr>
            <a:xfrm>
              <a:off x="6096000" y="3162300"/>
              <a:ext cx="0" cy="1414234"/>
            </a:xfrm>
            <a:prstGeom prst="line">
              <a:avLst/>
            </a:prstGeom>
            <a:solidFill>
              <a:srgbClr val="2169AB"/>
            </a:solidFill>
            <a:ln w="28575" cap="flat" cmpd="sng" algn="ctr">
              <a:solidFill>
                <a:srgbClr val="2169AB"/>
              </a:solidFill>
              <a:prstDash val="solid"/>
              <a:miter lim="800000"/>
            </a:ln>
            <a:effectLst/>
          </p:spPr>
        </p:cxnSp>
        <p:sp>
          <p:nvSpPr>
            <p:cNvPr id="35" name="Isosceles Triangle 25"/>
            <p:cNvSpPr/>
            <p:nvPr/>
          </p:nvSpPr>
          <p:spPr>
            <a:xfrm>
              <a:off x="5955506" y="4355388"/>
              <a:ext cx="280988" cy="221146"/>
            </a:xfrm>
            <a:prstGeom prst="triangle">
              <a:avLst/>
            </a:prstGeom>
            <a:solidFill>
              <a:srgbClr val="2169AB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6" name="Group 1"/>
          <p:cNvGrpSpPr/>
          <p:nvPr/>
        </p:nvGrpSpPr>
        <p:grpSpPr>
          <a:xfrm rot="20859091">
            <a:off x="1635696" y="4014131"/>
            <a:ext cx="2771367" cy="2028986"/>
            <a:chOff x="2013863" y="3383575"/>
            <a:chExt cx="2771367" cy="2028986"/>
          </a:xfrm>
        </p:grpSpPr>
        <p:sp>
          <p:nvSpPr>
            <p:cNvPr id="37" name="Teardrop 29"/>
            <p:cNvSpPr/>
            <p:nvPr/>
          </p:nvSpPr>
          <p:spPr>
            <a:xfrm rot="4865446">
              <a:off x="2013863" y="3383575"/>
              <a:ext cx="907590" cy="907590"/>
            </a:xfrm>
            <a:prstGeom prst="teardrop">
              <a:avLst/>
            </a:prstGeom>
            <a:solidFill>
              <a:srgbClr val="21303F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38" name="Straight Connector 30"/>
            <p:cNvCxnSpPr/>
            <p:nvPr/>
          </p:nvCxnSpPr>
          <p:spPr>
            <a:xfrm rot="18284705">
              <a:off x="3749501" y="3709066"/>
              <a:ext cx="0" cy="2071459"/>
            </a:xfrm>
            <a:prstGeom prst="line">
              <a:avLst/>
            </a:prstGeom>
            <a:solidFill>
              <a:srgbClr val="21303F"/>
            </a:solidFill>
            <a:ln w="28575" cap="flat" cmpd="sng" algn="ctr">
              <a:solidFill>
                <a:srgbClr val="21303F"/>
              </a:solidFill>
              <a:prstDash val="solid"/>
              <a:miter lim="800000"/>
            </a:ln>
            <a:effectLst/>
          </p:spPr>
        </p:cxnSp>
        <p:sp>
          <p:nvSpPr>
            <p:cNvPr id="39" name="Isosceles Triangle 31"/>
            <p:cNvSpPr/>
            <p:nvPr/>
          </p:nvSpPr>
          <p:spPr>
            <a:xfrm rot="18284705">
              <a:off x="4369204" y="5161494"/>
              <a:ext cx="280988" cy="221146"/>
            </a:xfrm>
            <a:prstGeom prst="triangle">
              <a:avLst/>
            </a:prstGeom>
            <a:solidFill>
              <a:srgbClr val="21303F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40" name="Freeform: Shape 17"/>
          <p:cNvSpPr/>
          <p:nvPr/>
        </p:nvSpPr>
        <p:spPr>
          <a:xfrm>
            <a:off x="4234542" y="4557484"/>
            <a:ext cx="3722916" cy="2300516"/>
          </a:xfrm>
          <a:custGeom>
            <a:avLst/>
            <a:gdLst>
              <a:gd name="connsiteX0" fmla="*/ 1861458 w 3722916"/>
              <a:gd name="connsiteY0" fmla="*/ 0 h 2300516"/>
              <a:gd name="connsiteX1" fmla="*/ 3722916 w 3722916"/>
              <a:gd name="connsiteY1" fmla="*/ 1861458 h 2300516"/>
              <a:gd name="connsiteX2" fmla="*/ 3685098 w 3722916"/>
              <a:gd name="connsiteY2" fmla="*/ 2236607 h 2300516"/>
              <a:gd name="connsiteX3" fmla="*/ 3668666 w 3722916"/>
              <a:gd name="connsiteY3" fmla="*/ 2300516 h 2300516"/>
              <a:gd name="connsiteX4" fmla="*/ 3344638 w 3722916"/>
              <a:gd name="connsiteY4" fmla="*/ 2300516 h 2300516"/>
              <a:gd name="connsiteX5" fmla="*/ 3377349 w 3722916"/>
              <a:gd name="connsiteY5" fmla="*/ 2173297 h 2300516"/>
              <a:gd name="connsiteX6" fmla="*/ 3408785 w 3722916"/>
              <a:gd name="connsiteY6" fmla="*/ 1861457 h 2300516"/>
              <a:gd name="connsiteX7" fmla="*/ 1861457 w 3722916"/>
              <a:gd name="connsiteY7" fmla="*/ 314130 h 2300516"/>
              <a:gd name="connsiteX8" fmla="*/ 314129 w 3722916"/>
              <a:gd name="connsiteY8" fmla="*/ 1861457 h 2300516"/>
              <a:gd name="connsiteX9" fmla="*/ 345565 w 3722916"/>
              <a:gd name="connsiteY9" fmla="*/ 2173297 h 2300516"/>
              <a:gd name="connsiteX10" fmla="*/ 378277 w 3722916"/>
              <a:gd name="connsiteY10" fmla="*/ 2300516 h 2300516"/>
              <a:gd name="connsiteX11" fmla="*/ 54251 w 3722916"/>
              <a:gd name="connsiteY11" fmla="*/ 2300516 h 2300516"/>
              <a:gd name="connsiteX12" fmla="*/ 37818 w 3722916"/>
              <a:gd name="connsiteY12" fmla="*/ 2236607 h 2300516"/>
              <a:gd name="connsiteX13" fmla="*/ 0 w 3722916"/>
              <a:gd name="connsiteY13" fmla="*/ 1861458 h 2300516"/>
              <a:gd name="connsiteX14" fmla="*/ 1861458 w 3722916"/>
              <a:gd name="connsiteY14" fmla="*/ 0 h 2300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22916" h="2300516">
                <a:moveTo>
                  <a:pt x="1861458" y="0"/>
                </a:moveTo>
                <a:cubicBezTo>
                  <a:pt x="2889513" y="0"/>
                  <a:pt x="3722916" y="833403"/>
                  <a:pt x="3722916" y="1861458"/>
                </a:cubicBezTo>
                <a:cubicBezTo>
                  <a:pt x="3722916" y="1989965"/>
                  <a:pt x="3709894" y="2115430"/>
                  <a:pt x="3685098" y="2236607"/>
                </a:cubicBezTo>
                <a:lnTo>
                  <a:pt x="3668666" y="2300516"/>
                </a:lnTo>
                <a:lnTo>
                  <a:pt x="3344638" y="2300516"/>
                </a:lnTo>
                <a:lnTo>
                  <a:pt x="3377349" y="2173297"/>
                </a:lnTo>
                <a:cubicBezTo>
                  <a:pt x="3397961" y="2072570"/>
                  <a:pt x="3408785" y="1968277"/>
                  <a:pt x="3408785" y="1861457"/>
                </a:cubicBezTo>
                <a:cubicBezTo>
                  <a:pt x="3408785" y="1006892"/>
                  <a:pt x="2716023" y="314130"/>
                  <a:pt x="1861457" y="314130"/>
                </a:cubicBezTo>
                <a:cubicBezTo>
                  <a:pt x="1006891" y="314130"/>
                  <a:pt x="314129" y="1006892"/>
                  <a:pt x="314129" y="1861457"/>
                </a:cubicBezTo>
                <a:cubicBezTo>
                  <a:pt x="314129" y="1968277"/>
                  <a:pt x="324954" y="2072570"/>
                  <a:pt x="345565" y="2173297"/>
                </a:cubicBezTo>
                <a:lnTo>
                  <a:pt x="378277" y="2300516"/>
                </a:lnTo>
                <a:lnTo>
                  <a:pt x="54251" y="2300516"/>
                </a:lnTo>
                <a:lnTo>
                  <a:pt x="37818" y="2236607"/>
                </a:lnTo>
                <a:cubicBezTo>
                  <a:pt x="13022" y="2115430"/>
                  <a:pt x="0" y="1989965"/>
                  <a:pt x="0" y="1861458"/>
                </a:cubicBezTo>
                <a:cubicBezTo>
                  <a:pt x="0" y="833403"/>
                  <a:pt x="833403" y="0"/>
                  <a:pt x="1861458" y="0"/>
                </a:cubicBezTo>
                <a:close/>
              </a:path>
            </a:pathLst>
          </a:custGeom>
          <a:solidFill>
            <a:srgbClr val="FFFFFF">
              <a:lumMod val="65000"/>
            </a:srgbClr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41" name="Group 18"/>
          <p:cNvGrpSpPr/>
          <p:nvPr/>
        </p:nvGrpSpPr>
        <p:grpSpPr>
          <a:xfrm>
            <a:off x="5085512" y="1004632"/>
            <a:ext cx="2020976" cy="927740"/>
            <a:chOff x="5122025" y="525814"/>
            <a:chExt cx="2020976" cy="927740"/>
          </a:xfrm>
        </p:grpSpPr>
        <p:sp>
          <p:nvSpPr>
            <p:cNvPr id="42" name="TextBox 19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43" name="Rectangle 21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rgbClr val="2169AB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4" name="Group 23"/>
          <p:cNvGrpSpPr/>
          <p:nvPr/>
        </p:nvGrpSpPr>
        <p:grpSpPr>
          <a:xfrm>
            <a:off x="7296576" y="3664906"/>
            <a:ext cx="2407615" cy="835777"/>
            <a:chOff x="609599" y="3139323"/>
            <a:chExt cx="2407615" cy="835777"/>
          </a:xfrm>
        </p:grpSpPr>
        <p:sp>
          <p:nvSpPr>
            <p:cNvPr id="45" name="TextBox 24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46" name="Rectangle 26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algn="r" defTabSz="914378">
                <a:defRPr/>
              </a:pPr>
              <a:r>
                <a:rPr lang="zh-CN" altLang="en-US" sz="1600" b="1">
                  <a:solidFill>
                    <a:srgbClr val="88B147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7" name="Group 36"/>
          <p:cNvGrpSpPr/>
          <p:nvPr/>
        </p:nvGrpSpPr>
        <p:grpSpPr>
          <a:xfrm>
            <a:off x="2578589" y="3659522"/>
            <a:ext cx="2457329" cy="835777"/>
            <a:chOff x="9029821" y="3139323"/>
            <a:chExt cx="2457329" cy="835777"/>
          </a:xfrm>
        </p:grpSpPr>
        <p:sp>
          <p:nvSpPr>
            <p:cNvPr id="48" name="TextBox 37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49" name="Rectangle 3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defTabSz="914378">
                <a:defRPr/>
              </a:pPr>
              <a:r>
                <a:rPr lang="zh-CN" altLang="en-US" sz="1600" b="1">
                  <a:solidFill>
                    <a:srgbClr val="21303F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50" name="Freeform: Shape 27"/>
          <p:cNvSpPr>
            <a:spLocks/>
          </p:cNvSpPr>
          <p:nvPr/>
        </p:nvSpPr>
        <p:spPr bwMode="auto">
          <a:xfrm>
            <a:off x="1813474" y="4396408"/>
            <a:ext cx="406390" cy="541853"/>
          </a:xfrm>
          <a:custGeom>
            <a:avLst/>
            <a:gdLst>
              <a:gd name="connsiteX0" fmla="*/ 98425 w 252413"/>
              <a:gd name="connsiteY0" fmla="*/ 301625 h 336550"/>
              <a:gd name="connsiteX1" fmla="*/ 98425 w 252413"/>
              <a:gd name="connsiteY1" fmla="*/ 311150 h 336550"/>
              <a:gd name="connsiteX2" fmla="*/ 153988 w 252413"/>
              <a:gd name="connsiteY2" fmla="*/ 311150 h 336550"/>
              <a:gd name="connsiteX3" fmla="*/ 153988 w 252413"/>
              <a:gd name="connsiteY3" fmla="*/ 301625 h 336550"/>
              <a:gd name="connsiteX4" fmla="*/ 36512 w 252413"/>
              <a:gd name="connsiteY4" fmla="*/ 104775 h 336550"/>
              <a:gd name="connsiteX5" fmla="*/ 53660 w 252413"/>
              <a:gd name="connsiteY5" fmla="*/ 121895 h 336550"/>
              <a:gd name="connsiteX6" fmla="*/ 53660 w 252413"/>
              <a:gd name="connsiteY6" fmla="*/ 277289 h 336550"/>
              <a:gd name="connsiteX7" fmla="*/ 198753 w 252413"/>
              <a:gd name="connsiteY7" fmla="*/ 277289 h 336550"/>
              <a:gd name="connsiteX8" fmla="*/ 198753 w 252413"/>
              <a:gd name="connsiteY8" fmla="*/ 266754 h 336550"/>
              <a:gd name="connsiteX9" fmla="*/ 215900 w 252413"/>
              <a:gd name="connsiteY9" fmla="*/ 283874 h 336550"/>
              <a:gd name="connsiteX10" fmla="*/ 215900 w 252413"/>
              <a:gd name="connsiteY10" fmla="*/ 314163 h 336550"/>
              <a:gd name="connsiteX11" fmla="*/ 192158 w 252413"/>
              <a:gd name="connsiteY11" fmla="*/ 336550 h 336550"/>
              <a:gd name="connsiteX12" fmla="*/ 60255 w 252413"/>
              <a:gd name="connsiteY12" fmla="*/ 336550 h 336550"/>
              <a:gd name="connsiteX13" fmla="*/ 36512 w 252413"/>
              <a:gd name="connsiteY13" fmla="*/ 314163 h 336550"/>
              <a:gd name="connsiteX14" fmla="*/ 36512 w 252413"/>
              <a:gd name="connsiteY14" fmla="*/ 104775 h 336550"/>
              <a:gd name="connsiteX15" fmla="*/ 14288 w 252413"/>
              <a:gd name="connsiteY15" fmla="*/ 41275 h 336550"/>
              <a:gd name="connsiteX16" fmla="*/ 36513 w 252413"/>
              <a:gd name="connsiteY16" fmla="*/ 63500 h 336550"/>
              <a:gd name="connsiteX17" fmla="*/ 53975 w 252413"/>
              <a:gd name="connsiteY17" fmla="*/ 80963 h 336550"/>
              <a:gd name="connsiteX18" fmla="*/ 198438 w 252413"/>
              <a:gd name="connsiteY18" fmla="*/ 225425 h 336550"/>
              <a:gd name="connsiteX19" fmla="*/ 215901 w 252413"/>
              <a:gd name="connsiteY19" fmla="*/ 241300 h 336550"/>
              <a:gd name="connsiteX20" fmla="*/ 252413 w 252413"/>
              <a:gd name="connsiteY20" fmla="*/ 279400 h 336550"/>
              <a:gd name="connsiteX21" fmla="*/ 238126 w 252413"/>
              <a:gd name="connsiteY21" fmla="*/ 295275 h 336550"/>
              <a:gd name="connsiteX22" fmla="*/ 215901 w 252413"/>
              <a:gd name="connsiteY22" fmla="*/ 271463 h 336550"/>
              <a:gd name="connsiteX23" fmla="*/ 198438 w 252413"/>
              <a:gd name="connsiteY23" fmla="*/ 255588 h 336550"/>
              <a:gd name="connsiteX24" fmla="*/ 0 w 252413"/>
              <a:gd name="connsiteY24" fmla="*/ 57150 h 336550"/>
              <a:gd name="connsiteX25" fmla="*/ 96837 w 252413"/>
              <a:gd name="connsiteY25" fmla="*/ 17463 h 336550"/>
              <a:gd name="connsiteX26" fmla="*/ 96837 w 252413"/>
              <a:gd name="connsiteY26" fmla="*/ 23813 h 336550"/>
              <a:gd name="connsiteX27" fmla="*/ 157162 w 252413"/>
              <a:gd name="connsiteY27" fmla="*/ 23813 h 336550"/>
              <a:gd name="connsiteX28" fmla="*/ 157162 w 252413"/>
              <a:gd name="connsiteY28" fmla="*/ 17463 h 336550"/>
              <a:gd name="connsiteX29" fmla="*/ 177624 w 252413"/>
              <a:gd name="connsiteY29" fmla="*/ 14288 h 336550"/>
              <a:gd name="connsiteX30" fmla="*/ 171450 w 252413"/>
              <a:gd name="connsiteY30" fmla="*/ 19227 h 336550"/>
              <a:gd name="connsiteX31" fmla="*/ 176389 w 252413"/>
              <a:gd name="connsiteY31" fmla="*/ 25401 h 336550"/>
              <a:gd name="connsiteX32" fmla="*/ 177624 w 252413"/>
              <a:gd name="connsiteY32" fmla="*/ 25401 h 336550"/>
              <a:gd name="connsiteX33" fmla="*/ 182563 w 252413"/>
              <a:gd name="connsiteY33" fmla="*/ 19227 h 336550"/>
              <a:gd name="connsiteX34" fmla="*/ 177624 w 252413"/>
              <a:gd name="connsiteY34" fmla="*/ 14288 h 336550"/>
              <a:gd name="connsiteX35" fmla="*/ 60255 w 252413"/>
              <a:gd name="connsiteY35" fmla="*/ 0 h 336550"/>
              <a:gd name="connsiteX36" fmla="*/ 192158 w 252413"/>
              <a:gd name="connsiteY36" fmla="*/ 0 h 336550"/>
              <a:gd name="connsiteX37" fmla="*/ 215900 w 252413"/>
              <a:gd name="connsiteY37" fmla="*/ 22387 h 336550"/>
              <a:gd name="connsiteX38" fmla="*/ 215900 w 252413"/>
              <a:gd name="connsiteY38" fmla="*/ 231775 h 336550"/>
              <a:gd name="connsiteX39" fmla="*/ 198753 w 252413"/>
              <a:gd name="connsiteY39" fmla="*/ 214655 h 336550"/>
              <a:gd name="connsiteX40" fmla="*/ 198753 w 252413"/>
              <a:gd name="connsiteY40" fmla="*/ 38190 h 336550"/>
              <a:gd name="connsiteX41" fmla="*/ 53660 w 252413"/>
              <a:gd name="connsiteY41" fmla="*/ 38190 h 336550"/>
              <a:gd name="connsiteX42" fmla="*/ 53660 w 252413"/>
              <a:gd name="connsiteY42" fmla="*/ 69796 h 336550"/>
              <a:gd name="connsiteX43" fmla="*/ 36512 w 252413"/>
              <a:gd name="connsiteY43" fmla="*/ 52676 h 336550"/>
              <a:gd name="connsiteX44" fmla="*/ 36512 w 252413"/>
              <a:gd name="connsiteY44" fmla="*/ 22387 h 336550"/>
              <a:gd name="connsiteX45" fmla="*/ 60255 w 252413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52413" h="336550">
                <a:moveTo>
                  <a:pt x="98425" y="301625"/>
                </a:moveTo>
                <a:lnTo>
                  <a:pt x="98425" y="311150"/>
                </a:lnTo>
                <a:lnTo>
                  <a:pt x="153988" y="311150"/>
                </a:lnTo>
                <a:lnTo>
                  <a:pt x="153988" y="301625"/>
                </a:lnTo>
                <a:close/>
                <a:moveTo>
                  <a:pt x="36512" y="104775"/>
                </a:moveTo>
                <a:cubicBezTo>
                  <a:pt x="36512" y="104775"/>
                  <a:pt x="36512" y="104775"/>
                  <a:pt x="53660" y="121895"/>
                </a:cubicBezTo>
                <a:cubicBezTo>
                  <a:pt x="53660" y="121895"/>
                  <a:pt x="53660" y="121895"/>
                  <a:pt x="53660" y="277289"/>
                </a:cubicBezTo>
                <a:cubicBezTo>
                  <a:pt x="53660" y="277289"/>
                  <a:pt x="53660" y="277289"/>
                  <a:pt x="198753" y="277289"/>
                </a:cubicBezTo>
                <a:cubicBezTo>
                  <a:pt x="198753" y="277289"/>
                  <a:pt x="198753" y="277289"/>
                  <a:pt x="198753" y="266754"/>
                </a:cubicBezTo>
                <a:cubicBezTo>
                  <a:pt x="198753" y="266754"/>
                  <a:pt x="198753" y="266754"/>
                  <a:pt x="215900" y="283874"/>
                </a:cubicBezTo>
                <a:cubicBezTo>
                  <a:pt x="215900" y="283874"/>
                  <a:pt x="215900" y="283874"/>
                  <a:pt x="215900" y="314163"/>
                </a:cubicBezTo>
                <a:cubicBezTo>
                  <a:pt x="215900" y="326015"/>
                  <a:pt x="205348" y="336550"/>
                  <a:pt x="192158" y="336550"/>
                </a:cubicBezTo>
                <a:cubicBezTo>
                  <a:pt x="192158" y="336550"/>
                  <a:pt x="192158" y="336550"/>
                  <a:pt x="60255" y="336550"/>
                </a:cubicBezTo>
                <a:cubicBezTo>
                  <a:pt x="47064" y="336550"/>
                  <a:pt x="36512" y="326015"/>
                  <a:pt x="36512" y="314163"/>
                </a:cubicBezTo>
                <a:cubicBezTo>
                  <a:pt x="36512" y="314163"/>
                  <a:pt x="36512" y="314163"/>
                  <a:pt x="36512" y="104775"/>
                </a:cubicBezTo>
                <a:close/>
                <a:moveTo>
                  <a:pt x="14288" y="41275"/>
                </a:moveTo>
                <a:lnTo>
                  <a:pt x="36513" y="63500"/>
                </a:lnTo>
                <a:lnTo>
                  <a:pt x="53975" y="80963"/>
                </a:lnTo>
                <a:lnTo>
                  <a:pt x="198438" y="225425"/>
                </a:lnTo>
                <a:lnTo>
                  <a:pt x="215901" y="241300"/>
                </a:lnTo>
                <a:lnTo>
                  <a:pt x="252413" y="279400"/>
                </a:lnTo>
                <a:lnTo>
                  <a:pt x="238126" y="295275"/>
                </a:lnTo>
                <a:lnTo>
                  <a:pt x="215901" y="271463"/>
                </a:lnTo>
                <a:lnTo>
                  <a:pt x="198438" y="255588"/>
                </a:lnTo>
                <a:lnTo>
                  <a:pt x="0" y="57150"/>
                </a:lnTo>
                <a:close/>
                <a:moveTo>
                  <a:pt x="96837" y="17463"/>
                </a:moveTo>
                <a:lnTo>
                  <a:pt x="96837" y="23813"/>
                </a:lnTo>
                <a:lnTo>
                  <a:pt x="157162" y="23813"/>
                </a:lnTo>
                <a:lnTo>
                  <a:pt x="157162" y="17463"/>
                </a:lnTo>
                <a:close/>
                <a:moveTo>
                  <a:pt x="177624" y="14288"/>
                </a:moveTo>
                <a:cubicBezTo>
                  <a:pt x="173920" y="14288"/>
                  <a:pt x="171450" y="16757"/>
                  <a:pt x="171450" y="19227"/>
                </a:cubicBezTo>
                <a:cubicBezTo>
                  <a:pt x="171450" y="22931"/>
                  <a:pt x="173920" y="24166"/>
                  <a:pt x="176389" y="25401"/>
                </a:cubicBezTo>
                <a:cubicBezTo>
                  <a:pt x="176389" y="25401"/>
                  <a:pt x="177624" y="25401"/>
                  <a:pt x="177624" y="25401"/>
                </a:cubicBezTo>
                <a:cubicBezTo>
                  <a:pt x="180094" y="24166"/>
                  <a:pt x="182563" y="22931"/>
                  <a:pt x="182563" y="19227"/>
                </a:cubicBezTo>
                <a:cubicBezTo>
                  <a:pt x="182563" y="16757"/>
                  <a:pt x="180094" y="14288"/>
                  <a:pt x="177624" y="14288"/>
                </a:cubicBezTo>
                <a:close/>
                <a:moveTo>
                  <a:pt x="60255" y="0"/>
                </a:moveTo>
                <a:cubicBezTo>
                  <a:pt x="60255" y="0"/>
                  <a:pt x="60255" y="0"/>
                  <a:pt x="192158" y="0"/>
                </a:cubicBezTo>
                <a:cubicBezTo>
                  <a:pt x="205348" y="0"/>
                  <a:pt x="215900" y="10535"/>
                  <a:pt x="215900" y="22387"/>
                </a:cubicBezTo>
                <a:cubicBezTo>
                  <a:pt x="215900" y="22387"/>
                  <a:pt x="215900" y="22387"/>
                  <a:pt x="215900" y="231775"/>
                </a:cubicBezTo>
                <a:cubicBezTo>
                  <a:pt x="215900" y="231775"/>
                  <a:pt x="215900" y="231775"/>
                  <a:pt x="198753" y="214655"/>
                </a:cubicBezTo>
                <a:cubicBezTo>
                  <a:pt x="198753" y="214655"/>
                  <a:pt x="198753" y="214655"/>
                  <a:pt x="198753" y="38190"/>
                </a:cubicBezTo>
                <a:cubicBezTo>
                  <a:pt x="198753" y="38190"/>
                  <a:pt x="198753" y="38190"/>
                  <a:pt x="53660" y="38190"/>
                </a:cubicBezTo>
                <a:lnTo>
                  <a:pt x="53660" y="69796"/>
                </a:lnTo>
                <a:cubicBezTo>
                  <a:pt x="53660" y="69796"/>
                  <a:pt x="53660" y="69796"/>
                  <a:pt x="36512" y="52676"/>
                </a:cubicBezTo>
                <a:cubicBezTo>
                  <a:pt x="36512" y="52676"/>
                  <a:pt x="36512" y="52676"/>
                  <a:pt x="36512" y="22387"/>
                </a:cubicBezTo>
                <a:cubicBezTo>
                  <a:pt x="36512" y="10535"/>
                  <a:pt x="47064" y="0"/>
                  <a:pt x="602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1" name="Freeform: Shape 28"/>
          <p:cNvSpPr>
            <a:spLocks noChangeAspect="1"/>
          </p:cNvSpPr>
          <p:nvPr/>
        </p:nvSpPr>
        <p:spPr bwMode="auto">
          <a:xfrm>
            <a:off x="5854239" y="2309843"/>
            <a:ext cx="513665" cy="513665"/>
          </a:xfrm>
          <a:custGeom>
            <a:avLst/>
            <a:gdLst>
              <a:gd name="connsiteX0" fmla="*/ 71839 w 334963"/>
              <a:gd name="connsiteY0" fmla="*/ 306388 h 334963"/>
              <a:gd name="connsiteX1" fmla="*/ 263123 w 334963"/>
              <a:gd name="connsiteY1" fmla="*/ 306388 h 334963"/>
              <a:gd name="connsiteX2" fmla="*/ 276225 w 334963"/>
              <a:gd name="connsiteY2" fmla="*/ 321356 h 334963"/>
              <a:gd name="connsiteX3" fmla="*/ 263123 w 334963"/>
              <a:gd name="connsiteY3" fmla="*/ 334963 h 334963"/>
              <a:gd name="connsiteX4" fmla="*/ 71839 w 334963"/>
              <a:gd name="connsiteY4" fmla="*/ 334963 h 334963"/>
              <a:gd name="connsiteX5" fmla="*/ 58737 w 334963"/>
              <a:gd name="connsiteY5" fmla="*/ 321356 h 334963"/>
              <a:gd name="connsiteX6" fmla="*/ 71839 w 334963"/>
              <a:gd name="connsiteY6" fmla="*/ 306388 h 334963"/>
              <a:gd name="connsiteX7" fmla="*/ 85725 w 334963"/>
              <a:gd name="connsiteY7" fmla="*/ 153988 h 334963"/>
              <a:gd name="connsiteX8" fmla="*/ 85725 w 334963"/>
              <a:gd name="connsiteY8" fmla="*/ 252413 h 334963"/>
              <a:gd name="connsiteX9" fmla="*/ 249238 w 334963"/>
              <a:gd name="connsiteY9" fmla="*/ 252413 h 334963"/>
              <a:gd name="connsiteX10" fmla="*/ 249238 w 334963"/>
              <a:gd name="connsiteY10" fmla="*/ 153988 h 334963"/>
              <a:gd name="connsiteX11" fmla="*/ 166687 w 334963"/>
              <a:gd name="connsiteY11" fmla="*/ 28575 h 334963"/>
              <a:gd name="connsiteX12" fmla="*/ 77068 w 334963"/>
              <a:gd name="connsiteY12" fmla="*/ 90238 h 334963"/>
              <a:gd name="connsiteX13" fmla="*/ 66525 w 334963"/>
              <a:gd name="connsiteY13" fmla="*/ 100734 h 334963"/>
              <a:gd name="connsiteX14" fmla="*/ 26987 w 334963"/>
              <a:gd name="connsiteY14" fmla="*/ 145341 h 334963"/>
              <a:gd name="connsiteX15" fmla="*/ 57299 w 334963"/>
              <a:gd name="connsiteY15" fmla="*/ 187325 h 334963"/>
              <a:gd name="connsiteX16" fmla="*/ 57299 w 334963"/>
              <a:gd name="connsiteY16" fmla="*/ 140093 h 334963"/>
              <a:gd name="connsiteX17" fmla="*/ 70479 w 334963"/>
              <a:gd name="connsiteY17" fmla="*/ 125662 h 334963"/>
              <a:gd name="connsiteX18" fmla="*/ 262896 w 334963"/>
              <a:gd name="connsiteY18" fmla="*/ 125662 h 334963"/>
              <a:gd name="connsiteX19" fmla="*/ 276075 w 334963"/>
              <a:gd name="connsiteY19" fmla="*/ 140093 h 334963"/>
              <a:gd name="connsiteX20" fmla="*/ 276075 w 334963"/>
              <a:gd name="connsiteY20" fmla="*/ 187325 h 334963"/>
              <a:gd name="connsiteX21" fmla="*/ 306387 w 334963"/>
              <a:gd name="connsiteY21" fmla="*/ 145341 h 334963"/>
              <a:gd name="connsiteX22" fmla="*/ 266849 w 334963"/>
              <a:gd name="connsiteY22" fmla="*/ 100734 h 334963"/>
              <a:gd name="connsiteX23" fmla="*/ 256306 w 334963"/>
              <a:gd name="connsiteY23" fmla="*/ 90238 h 334963"/>
              <a:gd name="connsiteX24" fmla="*/ 166687 w 334963"/>
              <a:gd name="connsiteY24" fmla="*/ 28575 h 334963"/>
              <a:gd name="connsiteX25" fmla="*/ 167482 w 334963"/>
              <a:gd name="connsiteY25" fmla="*/ 0 h 334963"/>
              <a:gd name="connsiteX26" fmla="*/ 280894 w 334963"/>
              <a:gd name="connsiteY26" fmla="*/ 75122 h 334963"/>
              <a:gd name="connsiteX27" fmla="*/ 334963 w 334963"/>
              <a:gd name="connsiteY27" fmla="*/ 144972 h 334963"/>
              <a:gd name="connsiteX28" fmla="*/ 276938 w 334963"/>
              <a:gd name="connsiteY28" fmla="*/ 216139 h 334963"/>
              <a:gd name="connsiteX29" fmla="*/ 276938 w 334963"/>
              <a:gd name="connsiteY29" fmla="*/ 266221 h 334963"/>
              <a:gd name="connsiteX30" fmla="*/ 263750 w 334963"/>
              <a:gd name="connsiteY30" fmla="*/ 279400 h 334963"/>
              <a:gd name="connsiteX31" fmla="*/ 71213 w 334963"/>
              <a:gd name="connsiteY31" fmla="*/ 279400 h 334963"/>
              <a:gd name="connsiteX32" fmla="*/ 58025 w 334963"/>
              <a:gd name="connsiteY32" fmla="*/ 266221 h 334963"/>
              <a:gd name="connsiteX33" fmla="*/ 58025 w 334963"/>
              <a:gd name="connsiteY33" fmla="*/ 216139 h 334963"/>
              <a:gd name="connsiteX34" fmla="*/ 0 w 334963"/>
              <a:gd name="connsiteY34" fmla="*/ 144972 h 334963"/>
              <a:gd name="connsiteX35" fmla="*/ 54069 w 334963"/>
              <a:gd name="connsiteY35" fmla="*/ 75122 h 334963"/>
              <a:gd name="connsiteX36" fmla="*/ 167482 w 334963"/>
              <a:gd name="connsiteY36" fmla="*/ 0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34963" h="334963">
                <a:moveTo>
                  <a:pt x="71839" y="306388"/>
                </a:moveTo>
                <a:cubicBezTo>
                  <a:pt x="71839" y="306388"/>
                  <a:pt x="71839" y="306388"/>
                  <a:pt x="263123" y="306388"/>
                </a:cubicBezTo>
                <a:cubicBezTo>
                  <a:pt x="270984" y="306388"/>
                  <a:pt x="276225" y="313192"/>
                  <a:pt x="276225" y="321356"/>
                </a:cubicBezTo>
                <a:cubicBezTo>
                  <a:pt x="276225" y="329520"/>
                  <a:pt x="270984" y="334963"/>
                  <a:pt x="263123" y="334963"/>
                </a:cubicBezTo>
                <a:cubicBezTo>
                  <a:pt x="263123" y="334963"/>
                  <a:pt x="263123" y="334963"/>
                  <a:pt x="71839" y="334963"/>
                </a:cubicBezTo>
                <a:cubicBezTo>
                  <a:pt x="63978" y="334963"/>
                  <a:pt x="58737" y="329520"/>
                  <a:pt x="58737" y="321356"/>
                </a:cubicBezTo>
                <a:cubicBezTo>
                  <a:pt x="58737" y="313192"/>
                  <a:pt x="63978" y="306388"/>
                  <a:pt x="71839" y="306388"/>
                </a:cubicBezTo>
                <a:close/>
                <a:moveTo>
                  <a:pt x="85725" y="153988"/>
                </a:moveTo>
                <a:lnTo>
                  <a:pt x="85725" y="252413"/>
                </a:lnTo>
                <a:lnTo>
                  <a:pt x="249238" y="252413"/>
                </a:lnTo>
                <a:lnTo>
                  <a:pt x="249238" y="153988"/>
                </a:lnTo>
                <a:close/>
                <a:moveTo>
                  <a:pt x="166687" y="28575"/>
                </a:moveTo>
                <a:cubicBezTo>
                  <a:pt x="124513" y="28575"/>
                  <a:pt x="86294" y="54815"/>
                  <a:pt x="77068" y="90238"/>
                </a:cubicBezTo>
                <a:cubicBezTo>
                  <a:pt x="75750" y="95486"/>
                  <a:pt x="71796" y="99422"/>
                  <a:pt x="66525" y="100734"/>
                </a:cubicBezTo>
                <a:cubicBezTo>
                  <a:pt x="42802" y="105982"/>
                  <a:pt x="26987" y="124350"/>
                  <a:pt x="26987" y="145341"/>
                </a:cubicBezTo>
                <a:cubicBezTo>
                  <a:pt x="26987" y="163709"/>
                  <a:pt x="38848" y="179453"/>
                  <a:pt x="57299" y="187325"/>
                </a:cubicBezTo>
                <a:cubicBezTo>
                  <a:pt x="57299" y="187325"/>
                  <a:pt x="57299" y="187325"/>
                  <a:pt x="57299" y="140093"/>
                </a:cubicBezTo>
                <a:cubicBezTo>
                  <a:pt x="57299" y="132222"/>
                  <a:pt x="62571" y="125662"/>
                  <a:pt x="70479" y="125662"/>
                </a:cubicBezTo>
                <a:cubicBezTo>
                  <a:pt x="70479" y="125662"/>
                  <a:pt x="70479" y="125662"/>
                  <a:pt x="262896" y="125662"/>
                </a:cubicBezTo>
                <a:cubicBezTo>
                  <a:pt x="270803" y="125662"/>
                  <a:pt x="276075" y="132222"/>
                  <a:pt x="276075" y="140093"/>
                </a:cubicBezTo>
                <a:cubicBezTo>
                  <a:pt x="276075" y="140093"/>
                  <a:pt x="276075" y="140093"/>
                  <a:pt x="276075" y="187325"/>
                </a:cubicBezTo>
                <a:cubicBezTo>
                  <a:pt x="294526" y="179453"/>
                  <a:pt x="306387" y="163709"/>
                  <a:pt x="306387" y="145341"/>
                </a:cubicBezTo>
                <a:cubicBezTo>
                  <a:pt x="306387" y="124350"/>
                  <a:pt x="290572" y="105982"/>
                  <a:pt x="266849" y="100734"/>
                </a:cubicBezTo>
                <a:cubicBezTo>
                  <a:pt x="261578" y="99422"/>
                  <a:pt x="257624" y="95486"/>
                  <a:pt x="256306" y="90238"/>
                </a:cubicBezTo>
                <a:cubicBezTo>
                  <a:pt x="247080" y="54815"/>
                  <a:pt x="208861" y="28575"/>
                  <a:pt x="166687" y="28575"/>
                </a:cubicBezTo>
                <a:close/>
                <a:moveTo>
                  <a:pt x="167482" y="0"/>
                </a:moveTo>
                <a:cubicBezTo>
                  <a:pt x="220232" y="0"/>
                  <a:pt x="266388" y="30312"/>
                  <a:pt x="280894" y="75122"/>
                </a:cubicBezTo>
                <a:cubicBezTo>
                  <a:pt x="313863" y="85665"/>
                  <a:pt x="334963" y="113341"/>
                  <a:pt x="334963" y="144972"/>
                </a:cubicBezTo>
                <a:cubicBezTo>
                  <a:pt x="334963" y="177920"/>
                  <a:pt x="311225" y="206914"/>
                  <a:pt x="276938" y="216139"/>
                </a:cubicBezTo>
                <a:cubicBezTo>
                  <a:pt x="276938" y="216139"/>
                  <a:pt x="276938" y="216139"/>
                  <a:pt x="276938" y="266221"/>
                </a:cubicBezTo>
                <a:cubicBezTo>
                  <a:pt x="276938" y="274128"/>
                  <a:pt x="271663" y="279400"/>
                  <a:pt x="263750" y="279400"/>
                </a:cubicBezTo>
                <a:cubicBezTo>
                  <a:pt x="263750" y="279400"/>
                  <a:pt x="263750" y="279400"/>
                  <a:pt x="71213" y="279400"/>
                </a:cubicBezTo>
                <a:cubicBezTo>
                  <a:pt x="63300" y="279400"/>
                  <a:pt x="58025" y="274128"/>
                  <a:pt x="58025" y="266221"/>
                </a:cubicBezTo>
                <a:cubicBezTo>
                  <a:pt x="58025" y="266221"/>
                  <a:pt x="58025" y="266221"/>
                  <a:pt x="58025" y="216139"/>
                </a:cubicBezTo>
                <a:cubicBezTo>
                  <a:pt x="22419" y="206914"/>
                  <a:pt x="0" y="177920"/>
                  <a:pt x="0" y="144972"/>
                </a:cubicBezTo>
                <a:cubicBezTo>
                  <a:pt x="0" y="113341"/>
                  <a:pt x="21100" y="85665"/>
                  <a:pt x="54069" y="75122"/>
                </a:cubicBezTo>
                <a:cubicBezTo>
                  <a:pt x="68575" y="30312"/>
                  <a:pt x="114731" y="0"/>
                  <a:pt x="1674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2" name="Freeform: Shape 32"/>
          <p:cNvSpPr>
            <a:spLocks/>
          </p:cNvSpPr>
          <p:nvPr/>
        </p:nvSpPr>
        <p:spPr bwMode="auto">
          <a:xfrm>
            <a:off x="10088251" y="4720450"/>
            <a:ext cx="404728" cy="402827"/>
          </a:xfrm>
          <a:custGeom>
            <a:avLst/>
            <a:gdLst>
              <a:gd name="connsiteX0" fmla="*/ 153843 w 338138"/>
              <a:gd name="connsiteY0" fmla="*/ 107950 h 336550"/>
              <a:gd name="connsiteX1" fmla="*/ 159039 w 338138"/>
              <a:gd name="connsiteY1" fmla="*/ 109254 h 336550"/>
              <a:gd name="connsiteX2" fmla="*/ 198005 w 338138"/>
              <a:gd name="connsiteY2" fmla="*/ 136639 h 336550"/>
              <a:gd name="connsiteX3" fmla="*/ 203200 w 338138"/>
              <a:gd name="connsiteY3" fmla="*/ 144463 h 336550"/>
              <a:gd name="connsiteX4" fmla="*/ 198005 w 338138"/>
              <a:gd name="connsiteY4" fmla="*/ 152287 h 336550"/>
              <a:gd name="connsiteX5" fmla="*/ 159039 w 338138"/>
              <a:gd name="connsiteY5" fmla="*/ 178367 h 336550"/>
              <a:gd name="connsiteX6" fmla="*/ 153843 w 338138"/>
              <a:gd name="connsiteY6" fmla="*/ 180975 h 336550"/>
              <a:gd name="connsiteX7" fmla="*/ 146050 w 338138"/>
              <a:gd name="connsiteY7" fmla="*/ 171847 h 336550"/>
              <a:gd name="connsiteX8" fmla="*/ 146050 w 338138"/>
              <a:gd name="connsiteY8" fmla="*/ 117078 h 336550"/>
              <a:gd name="connsiteX9" fmla="*/ 153843 w 338138"/>
              <a:gd name="connsiteY9" fmla="*/ 107950 h 336550"/>
              <a:gd name="connsiteX10" fmla="*/ 169069 w 338138"/>
              <a:gd name="connsiteY10" fmla="*/ 69850 h 336550"/>
              <a:gd name="connsiteX11" fmla="*/ 95250 w 338138"/>
              <a:gd name="connsiteY11" fmla="*/ 143669 h 336550"/>
              <a:gd name="connsiteX12" fmla="*/ 169069 w 338138"/>
              <a:gd name="connsiteY12" fmla="*/ 217488 h 336550"/>
              <a:gd name="connsiteX13" fmla="*/ 242888 w 338138"/>
              <a:gd name="connsiteY13" fmla="*/ 143669 h 336550"/>
              <a:gd name="connsiteX14" fmla="*/ 169069 w 338138"/>
              <a:gd name="connsiteY14" fmla="*/ 69850 h 336550"/>
              <a:gd name="connsiteX15" fmla="*/ 169069 w 338138"/>
              <a:gd name="connsiteY15" fmla="*/ 0 h 336550"/>
              <a:gd name="connsiteX16" fmla="*/ 176994 w 338138"/>
              <a:gd name="connsiteY16" fmla="*/ 7888 h 336550"/>
              <a:gd name="connsiteX17" fmla="*/ 176994 w 338138"/>
              <a:gd name="connsiteY17" fmla="*/ 13146 h 336550"/>
              <a:gd name="connsiteX18" fmla="*/ 330213 w 338138"/>
              <a:gd name="connsiteY18" fmla="*/ 13146 h 336550"/>
              <a:gd name="connsiteX19" fmla="*/ 338138 w 338138"/>
              <a:gd name="connsiteY19" fmla="*/ 21034 h 336550"/>
              <a:gd name="connsiteX20" fmla="*/ 330213 w 338138"/>
              <a:gd name="connsiteY20" fmla="*/ 28922 h 336550"/>
              <a:gd name="connsiteX21" fmla="*/ 330213 w 338138"/>
              <a:gd name="connsiteY21" fmla="*/ 44698 h 336550"/>
              <a:gd name="connsiteX22" fmla="*/ 322288 w 338138"/>
              <a:gd name="connsiteY22" fmla="*/ 52586 h 336550"/>
              <a:gd name="connsiteX23" fmla="*/ 322288 w 338138"/>
              <a:gd name="connsiteY23" fmla="*/ 252413 h 336550"/>
              <a:gd name="connsiteX24" fmla="*/ 311721 w 338138"/>
              <a:gd name="connsiteY24" fmla="*/ 260301 h 336550"/>
              <a:gd name="connsiteX25" fmla="*/ 176994 w 338138"/>
              <a:gd name="connsiteY25" fmla="*/ 260301 h 336550"/>
              <a:gd name="connsiteX26" fmla="*/ 176994 w 338138"/>
              <a:gd name="connsiteY26" fmla="*/ 320774 h 336550"/>
              <a:gd name="connsiteX27" fmla="*/ 245679 w 338138"/>
              <a:gd name="connsiteY27" fmla="*/ 320774 h 336550"/>
              <a:gd name="connsiteX28" fmla="*/ 253604 w 338138"/>
              <a:gd name="connsiteY28" fmla="*/ 328662 h 336550"/>
              <a:gd name="connsiteX29" fmla="*/ 245679 w 338138"/>
              <a:gd name="connsiteY29" fmla="*/ 336550 h 336550"/>
              <a:gd name="connsiteX30" fmla="*/ 92459 w 338138"/>
              <a:gd name="connsiteY30" fmla="*/ 336550 h 336550"/>
              <a:gd name="connsiteX31" fmla="*/ 84534 w 338138"/>
              <a:gd name="connsiteY31" fmla="*/ 328662 h 336550"/>
              <a:gd name="connsiteX32" fmla="*/ 92459 w 338138"/>
              <a:gd name="connsiteY32" fmla="*/ 320774 h 336550"/>
              <a:gd name="connsiteX33" fmla="*/ 161144 w 338138"/>
              <a:gd name="connsiteY33" fmla="*/ 320774 h 336550"/>
              <a:gd name="connsiteX34" fmla="*/ 161144 w 338138"/>
              <a:gd name="connsiteY34" fmla="*/ 260301 h 336550"/>
              <a:gd name="connsiteX35" fmla="*/ 26417 w 338138"/>
              <a:gd name="connsiteY35" fmla="*/ 260301 h 336550"/>
              <a:gd name="connsiteX36" fmla="*/ 18492 w 338138"/>
              <a:gd name="connsiteY36" fmla="*/ 252413 h 336550"/>
              <a:gd name="connsiteX37" fmla="*/ 18492 w 338138"/>
              <a:gd name="connsiteY37" fmla="*/ 52586 h 336550"/>
              <a:gd name="connsiteX38" fmla="*/ 15850 w 338138"/>
              <a:gd name="connsiteY38" fmla="*/ 52586 h 336550"/>
              <a:gd name="connsiteX39" fmla="*/ 7925 w 338138"/>
              <a:gd name="connsiteY39" fmla="*/ 44698 h 336550"/>
              <a:gd name="connsiteX40" fmla="*/ 7925 w 338138"/>
              <a:gd name="connsiteY40" fmla="*/ 28922 h 336550"/>
              <a:gd name="connsiteX41" fmla="*/ 0 w 338138"/>
              <a:gd name="connsiteY41" fmla="*/ 21034 h 336550"/>
              <a:gd name="connsiteX42" fmla="*/ 7925 w 338138"/>
              <a:gd name="connsiteY42" fmla="*/ 13146 h 336550"/>
              <a:gd name="connsiteX43" fmla="*/ 161144 w 338138"/>
              <a:gd name="connsiteY43" fmla="*/ 13146 h 336550"/>
              <a:gd name="connsiteX44" fmla="*/ 161144 w 338138"/>
              <a:gd name="connsiteY44" fmla="*/ 7888 h 336550"/>
              <a:gd name="connsiteX45" fmla="*/ 169069 w 338138"/>
              <a:gd name="connsiteY4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38138" h="336550">
                <a:moveTo>
                  <a:pt x="153843" y="107950"/>
                </a:moveTo>
                <a:cubicBezTo>
                  <a:pt x="155142" y="107950"/>
                  <a:pt x="157740" y="107950"/>
                  <a:pt x="159039" y="109254"/>
                </a:cubicBezTo>
                <a:cubicBezTo>
                  <a:pt x="159039" y="109254"/>
                  <a:pt x="159039" y="109254"/>
                  <a:pt x="198005" y="136639"/>
                </a:cubicBezTo>
                <a:cubicBezTo>
                  <a:pt x="201901" y="137943"/>
                  <a:pt x="203200" y="141855"/>
                  <a:pt x="203200" y="144463"/>
                </a:cubicBezTo>
                <a:cubicBezTo>
                  <a:pt x="203200" y="147071"/>
                  <a:pt x="201901" y="150983"/>
                  <a:pt x="198005" y="152287"/>
                </a:cubicBezTo>
                <a:cubicBezTo>
                  <a:pt x="198005" y="152287"/>
                  <a:pt x="198005" y="152287"/>
                  <a:pt x="159039" y="178367"/>
                </a:cubicBezTo>
                <a:cubicBezTo>
                  <a:pt x="157740" y="179671"/>
                  <a:pt x="155142" y="180975"/>
                  <a:pt x="153843" y="180975"/>
                </a:cubicBezTo>
                <a:cubicBezTo>
                  <a:pt x="149947" y="180975"/>
                  <a:pt x="146050" y="178367"/>
                  <a:pt x="146050" y="171847"/>
                </a:cubicBezTo>
                <a:cubicBezTo>
                  <a:pt x="146050" y="171847"/>
                  <a:pt x="146050" y="171847"/>
                  <a:pt x="146050" y="117078"/>
                </a:cubicBezTo>
                <a:cubicBezTo>
                  <a:pt x="146050" y="110558"/>
                  <a:pt x="149947" y="107950"/>
                  <a:pt x="153843" y="107950"/>
                </a:cubicBezTo>
                <a:close/>
                <a:moveTo>
                  <a:pt x="169069" y="69850"/>
                </a:moveTo>
                <a:cubicBezTo>
                  <a:pt x="128300" y="69850"/>
                  <a:pt x="95250" y="102900"/>
                  <a:pt x="95250" y="143669"/>
                </a:cubicBezTo>
                <a:cubicBezTo>
                  <a:pt x="95250" y="184438"/>
                  <a:pt x="128300" y="217488"/>
                  <a:pt x="169069" y="217488"/>
                </a:cubicBezTo>
                <a:cubicBezTo>
                  <a:pt x="209838" y="217488"/>
                  <a:pt x="242888" y="184438"/>
                  <a:pt x="242888" y="143669"/>
                </a:cubicBezTo>
                <a:cubicBezTo>
                  <a:pt x="242888" y="102900"/>
                  <a:pt x="209838" y="69850"/>
                  <a:pt x="169069" y="69850"/>
                </a:cubicBezTo>
                <a:close/>
                <a:moveTo>
                  <a:pt x="169069" y="0"/>
                </a:moveTo>
                <a:cubicBezTo>
                  <a:pt x="173032" y="0"/>
                  <a:pt x="176994" y="3944"/>
                  <a:pt x="176994" y="7888"/>
                </a:cubicBezTo>
                <a:cubicBezTo>
                  <a:pt x="176994" y="7888"/>
                  <a:pt x="176994" y="7888"/>
                  <a:pt x="176994" y="13146"/>
                </a:cubicBezTo>
                <a:cubicBezTo>
                  <a:pt x="176994" y="13146"/>
                  <a:pt x="176994" y="13146"/>
                  <a:pt x="330213" y="13146"/>
                </a:cubicBezTo>
                <a:cubicBezTo>
                  <a:pt x="334176" y="13146"/>
                  <a:pt x="338138" y="17090"/>
                  <a:pt x="338138" y="21034"/>
                </a:cubicBezTo>
                <a:cubicBezTo>
                  <a:pt x="338138" y="26293"/>
                  <a:pt x="334176" y="28922"/>
                  <a:pt x="330213" y="28922"/>
                </a:cubicBezTo>
                <a:cubicBezTo>
                  <a:pt x="330213" y="28922"/>
                  <a:pt x="330213" y="28922"/>
                  <a:pt x="330213" y="44698"/>
                </a:cubicBezTo>
                <a:cubicBezTo>
                  <a:pt x="330213" y="49956"/>
                  <a:pt x="326250" y="52586"/>
                  <a:pt x="322288" y="52586"/>
                </a:cubicBezTo>
                <a:cubicBezTo>
                  <a:pt x="322288" y="52586"/>
                  <a:pt x="322288" y="52586"/>
                  <a:pt x="322288" y="252413"/>
                </a:cubicBezTo>
                <a:cubicBezTo>
                  <a:pt x="322288" y="256357"/>
                  <a:pt x="317005" y="260301"/>
                  <a:pt x="311721" y="260301"/>
                </a:cubicBezTo>
                <a:cubicBezTo>
                  <a:pt x="311721" y="260301"/>
                  <a:pt x="311721" y="260301"/>
                  <a:pt x="176994" y="260301"/>
                </a:cubicBezTo>
                <a:cubicBezTo>
                  <a:pt x="176994" y="260301"/>
                  <a:pt x="176994" y="260301"/>
                  <a:pt x="176994" y="320774"/>
                </a:cubicBezTo>
                <a:cubicBezTo>
                  <a:pt x="176994" y="320774"/>
                  <a:pt x="176994" y="320774"/>
                  <a:pt x="245679" y="320774"/>
                </a:cubicBezTo>
                <a:cubicBezTo>
                  <a:pt x="249641" y="320774"/>
                  <a:pt x="253604" y="324718"/>
                  <a:pt x="253604" y="328662"/>
                </a:cubicBezTo>
                <a:cubicBezTo>
                  <a:pt x="253604" y="332606"/>
                  <a:pt x="249641" y="336550"/>
                  <a:pt x="245679" y="336550"/>
                </a:cubicBezTo>
                <a:cubicBezTo>
                  <a:pt x="245679" y="336550"/>
                  <a:pt x="245679" y="336550"/>
                  <a:pt x="92459" y="336550"/>
                </a:cubicBezTo>
                <a:cubicBezTo>
                  <a:pt x="88497" y="336550"/>
                  <a:pt x="84534" y="332606"/>
                  <a:pt x="84534" y="328662"/>
                </a:cubicBezTo>
                <a:cubicBezTo>
                  <a:pt x="84534" y="324718"/>
                  <a:pt x="88497" y="320774"/>
                  <a:pt x="92459" y="320774"/>
                </a:cubicBezTo>
                <a:cubicBezTo>
                  <a:pt x="92459" y="320774"/>
                  <a:pt x="92459" y="320774"/>
                  <a:pt x="161144" y="320774"/>
                </a:cubicBezTo>
                <a:cubicBezTo>
                  <a:pt x="161144" y="320774"/>
                  <a:pt x="161144" y="320774"/>
                  <a:pt x="161144" y="260301"/>
                </a:cubicBezTo>
                <a:cubicBezTo>
                  <a:pt x="161144" y="260301"/>
                  <a:pt x="161144" y="260301"/>
                  <a:pt x="26417" y="260301"/>
                </a:cubicBezTo>
                <a:cubicBezTo>
                  <a:pt x="21133" y="260301"/>
                  <a:pt x="18492" y="256357"/>
                  <a:pt x="18492" y="252413"/>
                </a:cubicBezTo>
                <a:cubicBezTo>
                  <a:pt x="18492" y="252413"/>
                  <a:pt x="18492" y="252413"/>
                  <a:pt x="18492" y="52586"/>
                </a:cubicBezTo>
                <a:cubicBezTo>
                  <a:pt x="18492" y="52586"/>
                  <a:pt x="18492" y="52586"/>
                  <a:pt x="15850" y="52586"/>
                </a:cubicBezTo>
                <a:cubicBezTo>
                  <a:pt x="11888" y="52586"/>
                  <a:pt x="7925" y="49956"/>
                  <a:pt x="7925" y="44698"/>
                </a:cubicBezTo>
                <a:cubicBezTo>
                  <a:pt x="7925" y="44698"/>
                  <a:pt x="7925" y="44698"/>
                  <a:pt x="7925" y="28922"/>
                </a:cubicBezTo>
                <a:cubicBezTo>
                  <a:pt x="3962" y="28922"/>
                  <a:pt x="0" y="26293"/>
                  <a:pt x="0" y="21034"/>
                </a:cubicBezTo>
                <a:cubicBezTo>
                  <a:pt x="0" y="17090"/>
                  <a:pt x="3962" y="13146"/>
                  <a:pt x="7925" y="13146"/>
                </a:cubicBezTo>
                <a:cubicBezTo>
                  <a:pt x="7925" y="13146"/>
                  <a:pt x="7925" y="13146"/>
                  <a:pt x="161144" y="13146"/>
                </a:cubicBezTo>
                <a:cubicBezTo>
                  <a:pt x="161144" y="13146"/>
                  <a:pt x="161144" y="13146"/>
                  <a:pt x="161144" y="7888"/>
                </a:cubicBezTo>
                <a:cubicBezTo>
                  <a:pt x="161144" y="3944"/>
                  <a:pt x="165107" y="0"/>
                  <a:pt x="16906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3" name="Freeform: Shape 42"/>
          <p:cNvSpPr>
            <a:spLocks/>
          </p:cNvSpPr>
          <p:nvPr/>
        </p:nvSpPr>
        <p:spPr bwMode="auto">
          <a:xfrm>
            <a:off x="5540870" y="5526724"/>
            <a:ext cx="1050430" cy="971818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000000">
              <a:lumMod val="65000"/>
              <a:lumOff val="35000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4" name="Title 6">
            <a:extLst>
              <a:ext uri="{FF2B5EF4-FFF2-40B4-BE49-F238E27FC236}">
                <a16:creationId xmlns:a16="http://schemas.microsoft.com/office/drawing/2014/main" xmlns="" id="{4BE2772D-D5B6-47E4-B6E3-D8AF11DD96E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rgbClr val="21303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rgbClr val="21303F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233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0" grpId="0" animBg="1"/>
      <p:bldP spid="51" grpId="0" animBg="1"/>
      <p:bldP spid="52" grpId="0" animBg="1"/>
      <p:bldP spid="53" grpId="0" animBg="1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>
            <a:extLst>
              <a:ext uri="{FF2B5EF4-FFF2-40B4-BE49-F238E27FC236}">
                <a16:creationId xmlns:a16="http://schemas.microsoft.com/office/drawing/2014/main" xmlns="" id="{4BE2772D-D5B6-47E4-B6E3-D8AF11DD96E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rgbClr val="21303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rgbClr val="21303F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7" name="Oval 21">
            <a:extLst>
              <a:ext uri="{FF2B5EF4-FFF2-40B4-BE49-F238E27FC236}">
                <a16:creationId xmlns:a16="http://schemas.microsoft.com/office/drawing/2014/main" xmlns="" id="{AA8893B4-565B-467A-B4CC-443088200408}"/>
              </a:ext>
            </a:extLst>
          </p:cNvPr>
          <p:cNvSpPr>
            <a:spLocks/>
          </p:cNvSpPr>
          <p:nvPr/>
        </p:nvSpPr>
        <p:spPr bwMode="auto">
          <a:xfrm>
            <a:off x="4371573" y="6015801"/>
            <a:ext cx="3390150" cy="293519"/>
          </a:xfrm>
          <a:prstGeom prst="ellipse">
            <a:avLst/>
          </a:prstGeom>
          <a:solidFill>
            <a:srgbClr val="E6E5E5"/>
          </a:solidFill>
          <a:ln w="9525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8" name="Freeform: Shape 4">
            <a:extLst>
              <a:ext uri="{FF2B5EF4-FFF2-40B4-BE49-F238E27FC236}">
                <a16:creationId xmlns:a16="http://schemas.microsoft.com/office/drawing/2014/main" xmlns="" id="{C18E84EC-37F9-43AE-8B50-EFEA568F997D}"/>
              </a:ext>
            </a:extLst>
          </p:cNvPr>
          <p:cNvSpPr>
            <a:spLocks/>
          </p:cNvSpPr>
          <p:nvPr/>
        </p:nvSpPr>
        <p:spPr bwMode="auto">
          <a:xfrm>
            <a:off x="5014565" y="1711153"/>
            <a:ext cx="1104367" cy="1139223"/>
          </a:xfrm>
          <a:custGeom>
            <a:avLst/>
            <a:gdLst>
              <a:gd name="T0" fmla="*/ 0 w 18779"/>
              <a:gd name="T1" fmla="*/ 0 h 18961"/>
              <a:gd name="T2" fmla="*/ 0 w 18779"/>
              <a:gd name="T3" fmla="*/ 0 h 18961"/>
              <a:gd name="T4" fmla="*/ 0 w 18779"/>
              <a:gd name="T5" fmla="*/ 0 h 18961"/>
              <a:gd name="T6" fmla="*/ 0 w 18779"/>
              <a:gd name="T7" fmla="*/ 0 h 18961"/>
              <a:gd name="T8" fmla="*/ 0 w 18779"/>
              <a:gd name="T9" fmla="*/ 0 h 189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779" h="18961">
                <a:moveTo>
                  <a:pt x="15613" y="18961"/>
                </a:moveTo>
                <a:cubicBezTo>
                  <a:pt x="16591" y="17548"/>
                  <a:pt x="17662" y="16090"/>
                  <a:pt x="18779" y="14586"/>
                </a:cubicBezTo>
                <a:cubicBezTo>
                  <a:pt x="12495" y="6247"/>
                  <a:pt x="4395" y="-2639"/>
                  <a:pt x="763" y="733"/>
                </a:cubicBezTo>
                <a:cubicBezTo>
                  <a:pt x="-2821" y="4424"/>
                  <a:pt x="6908" y="12718"/>
                  <a:pt x="15613" y="18961"/>
                </a:cubicBezTo>
                <a:close/>
                <a:moveTo>
                  <a:pt x="15613" y="18961"/>
                </a:moveTo>
              </a:path>
            </a:pathLst>
          </a:custGeom>
          <a:solidFill>
            <a:srgbClr val="21303F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>
                    <a:alpha val="0"/>
                  </a:schemeClr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9" name="Freeform: Shape 5">
            <a:extLst>
              <a:ext uri="{FF2B5EF4-FFF2-40B4-BE49-F238E27FC236}">
                <a16:creationId xmlns:a16="http://schemas.microsoft.com/office/drawing/2014/main" xmlns="" id="{5A2F7AF7-583C-46E4-83E1-568B70E65820}"/>
              </a:ext>
            </a:extLst>
          </p:cNvPr>
          <p:cNvSpPr>
            <a:spLocks/>
          </p:cNvSpPr>
          <p:nvPr/>
        </p:nvSpPr>
        <p:spPr bwMode="auto">
          <a:xfrm>
            <a:off x="3996419" y="1750595"/>
            <a:ext cx="2630669" cy="2583889"/>
          </a:xfrm>
          <a:custGeom>
            <a:avLst/>
            <a:gdLst>
              <a:gd name="T0" fmla="*/ 4 w 19199"/>
              <a:gd name="T1" fmla="*/ 0 h 21600"/>
              <a:gd name="T2" fmla="*/ 10 w 19199"/>
              <a:gd name="T3" fmla="*/ 4 h 21600"/>
              <a:gd name="T4" fmla="*/ 6 w 19199"/>
              <a:gd name="T5" fmla="*/ 6 h 21600"/>
              <a:gd name="T6" fmla="*/ 0 w 19199"/>
              <a:gd name="T7" fmla="*/ 2 h 21600"/>
              <a:gd name="T8" fmla="*/ 4 w 19199"/>
              <a:gd name="T9" fmla="*/ 0 h 21600"/>
              <a:gd name="T10" fmla="*/ 4 w 19199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199" h="21600">
                <a:moveTo>
                  <a:pt x="7740" y="0"/>
                </a:moveTo>
                <a:cubicBezTo>
                  <a:pt x="5005" y="3135"/>
                  <a:pt x="19199" y="13134"/>
                  <a:pt x="19199" y="13134"/>
                </a:cubicBezTo>
                <a:cubicBezTo>
                  <a:pt x="11813" y="21600"/>
                  <a:pt x="11813" y="21600"/>
                  <a:pt x="11813" y="21600"/>
                </a:cubicBezTo>
                <a:cubicBezTo>
                  <a:pt x="11813" y="21600"/>
                  <a:pt x="-2401" y="11601"/>
                  <a:pt x="354" y="8466"/>
                </a:cubicBezTo>
                <a:lnTo>
                  <a:pt x="7740" y="0"/>
                </a:lnTo>
                <a:close/>
                <a:moveTo>
                  <a:pt x="7740" y="0"/>
                </a:moveTo>
              </a:path>
            </a:pathLst>
          </a:custGeom>
          <a:solidFill>
            <a:srgbClr val="21303F"/>
          </a:solidFill>
          <a:ln w="38100" cap="flat">
            <a:solidFill>
              <a:srgbClr val="FFFFFF">
                <a:lumMod val="95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0" name="Freeform: Shape 6">
            <a:extLst>
              <a:ext uri="{FF2B5EF4-FFF2-40B4-BE49-F238E27FC236}">
                <a16:creationId xmlns:a16="http://schemas.microsoft.com/office/drawing/2014/main" xmlns="" id="{AFB9319D-23E2-4FF4-9B3E-D00EF96355CE}"/>
              </a:ext>
            </a:extLst>
          </p:cNvPr>
          <p:cNvSpPr>
            <a:spLocks/>
          </p:cNvSpPr>
          <p:nvPr/>
        </p:nvSpPr>
        <p:spPr bwMode="auto">
          <a:xfrm>
            <a:off x="7096719" y="2718292"/>
            <a:ext cx="1146561" cy="1111705"/>
          </a:xfrm>
          <a:custGeom>
            <a:avLst/>
            <a:gdLst>
              <a:gd name="T0" fmla="*/ 0 w 18961"/>
              <a:gd name="T1" fmla="*/ 0 h 18779"/>
              <a:gd name="T2" fmla="*/ 0 w 18961"/>
              <a:gd name="T3" fmla="*/ 0 h 18779"/>
              <a:gd name="T4" fmla="*/ 0 w 18961"/>
              <a:gd name="T5" fmla="*/ 0 h 18779"/>
              <a:gd name="T6" fmla="*/ 0 w 18961"/>
              <a:gd name="T7" fmla="*/ 0 h 18779"/>
              <a:gd name="T8" fmla="*/ 0 w 18961"/>
              <a:gd name="T9" fmla="*/ 0 h 187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961" h="18779">
                <a:moveTo>
                  <a:pt x="0" y="15613"/>
                </a:moveTo>
                <a:cubicBezTo>
                  <a:pt x="1413" y="16591"/>
                  <a:pt x="2871" y="17662"/>
                  <a:pt x="4375" y="18779"/>
                </a:cubicBezTo>
                <a:cubicBezTo>
                  <a:pt x="12714" y="12495"/>
                  <a:pt x="21600" y="4395"/>
                  <a:pt x="18228" y="763"/>
                </a:cubicBezTo>
                <a:cubicBezTo>
                  <a:pt x="14537" y="-2821"/>
                  <a:pt x="6243" y="6908"/>
                  <a:pt x="0" y="15613"/>
                </a:cubicBezTo>
                <a:close/>
                <a:moveTo>
                  <a:pt x="0" y="15613"/>
                </a:moveTo>
              </a:path>
            </a:pathLst>
          </a:custGeom>
          <a:solidFill>
            <a:srgbClr val="0B5FB3"/>
          </a:solidFill>
          <a:ln w="9525" cap="flat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1" name="Freeform: Shape 7">
            <a:extLst>
              <a:ext uri="{FF2B5EF4-FFF2-40B4-BE49-F238E27FC236}">
                <a16:creationId xmlns:a16="http://schemas.microsoft.com/office/drawing/2014/main" xmlns="" id="{8D89EEA2-C6F4-43E3-AB7E-5DF503AF1AA2}"/>
              </a:ext>
            </a:extLst>
          </p:cNvPr>
          <p:cNvSpPr>
            <a:spLocks/>
          </p:cNvSpPr>
          <p:nvPr/>
        </p:nvSpPr>
        <p:spPr bwMode="auto">
          <a:xfrm>
            <a:off x="5612611" y="1701981"/>
            <a:ext cx="2584806" cy="2631586"/>
          </a:xfrm>
          <a:custGeom>
            <a:avLst/>
            <a:gdLst>
              <a:gd name="T0" fmla="*/ 6 w 21600"/>
              <a:gd name="T1" fmla="*/ 4 h 19199"/>
              <a:gd name="T2" fmla="*/ 2 w 21600"/>
              <a:gd name="T3" fmla="*/ 10 h 19199"/>
              <a:gd name="T4" fmla="*/ 0 w 21600"/>
              <a:gd name="T5" fmla="*/ 6 h 19199"/>
              <a:gd name="T6" fmla="*/ 4 w 21600"/>
              <a:gd name="T7" fmla="*/ 0 h 19199"/>
              <a:gd name="T8" fmla="*/ 6 w 21600"/>
              <a:gd name="T9" fmla="*/ 4 h 19199"/>
              <a:gd name="T10" fmla="*/ 6 w 21600"/>
              <a:gd name="T11" fmla="*/ 4 h 191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19199">
                <a:moveTo>
                  <a:pt x="21600" y="7740"/>
                </a:moveTo>
                <a:cubicBezTo>
                  <a:pt x="18465" y="5005"/>
                  <a:pt x="8466" y="19199"/>
                  <a:pt x="8466" y="19199"/>
                </a:cubicBezTo>
                <a:cubicBezTo>
                  <a:pt x="0" y="11813"/>
                  <a:pt x="0" y="11813"/>
                  <a:pt x="0" y="11813"/>
                </a:cubicBezTo>
                <a:cubicBezTo>
                  <a:pt x="0" y="11813"/>
                  <a:pt x="9999" y="-2401"/>
                  <a:pt x="13134" y="354"/>
                </a:cubicBezTo>
                <a:lnTo>
                  <a:pt x="21600" y="7740"/>
                </a:lnTo>
                <a:close/>
                <a:moveTo>
                  <a:pt x="21600" y="7740"/>
                </a:moveTo>
              </a:path>
            </a:pathLst>
          </a:custGeom>
          <a:solidFill>
            <a:srgbClr val="2E9273"/>
          </a:solidFill>
          <a:ln w="38100" cap="flat">
            <a:solidFill>
              <a:srgbClr val="FFFFFF">
                <a:lumMod val="95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2" name="Freeform: Shape 8">
            <a:extLst>
              <a:ext uri="{FF2B5EF4-FFF2-40B4-BE49-F238E27FC236}">
                <a16:creationId xmlns:a16="http://schemas.microsoft.com/office/drawing/2014/main" xmlns="" id="{BA95DE2B-77AC-44CA-A711-8E30007B2638}"/>
              </a:ext>
            </a:extLst>
          </p:cNvPr>
          <p:cNvSpPr>
            <a:spLocks/>
          </p:cNvSpPr>
          <p:nvPr/>
        </p:nvSpPr>
        <p:spPr bwMode="auto">
          <a:xfrm>
            <a:off x="7096719" y="2721961"/>
            <a:ext cx="1146561" cy="1111705"/>
          </a:xfrm>
          <a:custGeom>
            <a:avLst/>
            <a:gdLst>
              <a:gd name="T0" fmla="*/ 0 w 18961"/>
              <a:gd name="T1" fmla="*/ 0 h 18779"/>
              <a:gd name="T2" fmla="*/ 0 w 18961"/>
              <a:gd name="T3" fmla="*/ 0 h 18779"/>
              <a:gd name="T4" fmla="*/ 0 w 18961"/>
              <a:gd name="T5" fmla="*/ 0 h 18779"/>
              <a:gd name="T6" fmla="*/ 0 w 18961"/>
              <a:gd name="T7" fmla="*/ 0 h 18779"/>
              <a:gd name="T8" fmla="*/ 0 w 18961"/>
              <a:gd name="T9" fmla="*/ 0 h 187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961" h="18779">
                <a:moveTo>
                  <a:pt x="0" y="15613"/>
                </a:moveTo>
                <a:cubicBezTo>
                  <a:pt x="1413" y="16591"/>
                  <a:pt x="2871" y="17662"/>
                  <a:pt x="4375" y="18779"/>
                </a:cubicBezTo>
                <a:cubicBezTo>
                  <a:pt x="12714" y="12495"/>
                  <a:pt x="21600" y="4395"/>
                  <a:pt x="18228" y="763"/>
                </a:cubicBezTo>
                <a:cubicBezTo>
                  <a:pt x="14537" y="-2821"/>
                  <a:pt x="6243" y="6908"/>
                  <a:pt x="0" y="15613"/>
                </a:cubicBezTo>
                <a:close/>
                <a:moveTo>
                  <a:pt x="0" y="15613"/>
                </a:moveTo>
              </a:path>
            </a:pathLst>
          </a:custGeom>
          <a:solidFill>
            <a:srgbClr val="2E9273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>
                    <a:alpha val="0"/>
                  </a:schemeClr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3" name="Freeform: Shape 9">
            <a:extLst>
              <a:ext uri="{FF2B5EF4-FFF2-40B4-BE49-F238E27FC236}">
                <a16:creationId xmlns:a16="http://schemas.microsoft.com/office/drawing/2014/main" xmlns="" id="{0DD4B399-8816-45E4-867E-D5FC67285038}"/>
              </a:ext>
            </a:extLst>
          </p:cNvPr>
          <p:cNvSpPr>
            <a:spLocks/>
          </p:cNvSpPr>
          <p:nvPr/>
        </p:nvSpPr>
        <p:spPr bwMode="auto">
          <a:xfrm>
            <a:off x="4006509" y="3836418"/>
            <a:ext cx="1139223" cy="1106202"/>
          </a:xfrm>
          <a:custGeom>
            <a:avLst/>
            <a:gdLst>
              <a:gd name="T0" fmla="*/ 0 w 18961"/>
              <a:gd name="T1" fmla="*/ 0 h 18808"/>
              <a:gd name="T2" fmla="*/ 0 w 18961"/>
              <a:gd name="T3" fmla="*/ 0 h 18808"/>
              <a:gd name="T4" fmla="*/ 0 w 18961"/>
              <a:gd name="T5" fmla="*/ 0 h 18808"/>
              <a:gd name="T6" fmla="*/ 0 w 18961"/>
              <a:gd name="T7" fmla="*/ 0 h 18808"/>
              <a:gd name="T8" fmla="*/ 0 w 18961"/>
              <a:gd name="T9" fmla="*/ 0 h 188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961" h="18808">
                <a:moveTo>
                  <a:pt x="18961" y="3166"/>
                </a:moveTo>
                <a:cubicBezTo>
                  <a:pt x="17548" y="2188"/>
                  <a:pt x="16090" y="1117"/>
                  <a:pt x="14586" y="0"/>
                </a:cubicBezTo>
                <a:cubicBezTo>
                  <a:pt x="6247" y="6284"/>
                  <a:pt x="-2639" y="14384"/>
                  <a:pt x="733" y="18062"/>
                </a:cubicBezTo>
                <a:cubicBezTo>
                  <a:pt x="4424" y="21600"/>
                  <a:pt x="12718" y="11871"/>
                  <a:pt x="18961" y="3166"/>
                </a:cubicBezTo>
                <a:close/>
                <a:moveTo>
                  <a:pt x="18961" y="3166"/>
                </a:moveTo>
              </a:path>
            </a:pathLst>
          </a:custGeom>
          <a:solidFill>
            <a:srgbClr val="1398A1"/>
          </a:solidFill>
          <a:ln w="9525" cap="flat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4" name="Freeform: Shape 10">
            <a:extLst>
              <a:ext uri="{FF2B5EF4-FFF2-40B4-BE49-F238E27FC236}">
                <a16:creationId xmlns:a16="http://schemas.microsoft.com/office/drawing/2014/main" xmlns="" id="{ED38E123-D404-45DB-9E27-BA637BFA67C8}"/>
              </a:ext>
            </a:extLst>
          </p:cNvPr>
          <p:cNvSpPr>
            <a:spLocks/>
          </p:cNvSpPr>
          <p:nvPr/>
        </p:nvSpPr>
        <p:spPr bwMode="auto">
          <a:xfrm>
            <a:off x="4048702" y="3323676"/>
            <a:ext cx="2583889" cy="2632503"/>
          </a:xfrm>
          <a:custGeom>
            <a:avLst/>
            <a:gdLst>
              <a:gd name="T0" fmla="*/ 0 w 21600"/>
              <a:gd name="T1" fmla="*/ 6 h 19199"/>
              <a:gd name="T2" fmla="*/ 4 w 21600"/>
              <a:gd name="T3" fmla="*/ 0 h 19199"/>
              <a:gd name="T4" fmla="*/ 6 w 21600"/>
              <a:gd name="T5" fmla="*/ 4 h 19199"/>
              <a:gd name="T6" fmla="*/ 2 w 21600"/>
              <a:gd name="T7" fmla="*/ 9 h 19199"/>
              <a:gd name="T8" fmla="*/ 0 w 21600"/>
              <a:gd name="T9" fmla="*/ 6 h 19199"/>
              <a:gd name="T10" fmla="*/ 0 w 21600"/>
              <a:gd name="T11" fmla="*/ 6 h 191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19199">
                <a:moveTo>
                  <a:pt x="0" y="11459"/>
                </a:moveTo>
                <a:cubicBezTo>
                  <a:pt x="3135" y="14194"/>
                  <a:pt x="13134" y="0"/>
                  <a:pt x="13134" y="0"/>
                </a:cubicBezTo>
                <a:cubicBezTo>
                  <a:pt x="21600" y="7386"/>
                  <a:pt x="21600" y="7386"/>
                  <a:pt x="21600" y="7386"/>
                </a:cubicBezTo>
                <a:cubicBezTo>
                  <a:pt x="21600" y="7386"/>
                  <a:pt x="11601" y="21600"/>
                  <a:pt x="8466" y="18845"/>
                </a:cubicBezTo>
                <a:lnTo>
                  <a:pt x="0" y="11459"/>
                </a:lnTo>
                <a:close/>
                <a:moveTo>
                  <a:pt x="0" y="11459"/>
                </a:moveTo>
              </a:path>
            </a:pathLst>
          </a:custGeom>
          <a:solidFill>
            <a:srgbClr val="2169AB"/>
          </a:solidFill>
          <a:ln w="38100" cap="flat">
            <a:solidFill>
              <a:srgbClr val="FFFFFF">
                <a:lumMod val="95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5" name="Freeform: Shape 11">
            <a:extLst>
              <a:ext uri="{FF2B5EF4-FFF2-40B4-BE49-F238E27FC236}">
                <a16:creationId xmlns:a16="http://schemas.microsoft.com/office/drawing/2014/main" xmlns="" id="{77341C51-80B6-4455-BE0B-416CFC8C1620}"/>
              </a:ext>
            </a:extLst>
          </p:cNvPr>
          <p:cNvSpPr>
            <a:spLocks/>
          </p:cNvSpPr>
          <p:nvPr/>
        </p:nvSpPr>
        <p:spPr bwMode="auto">
          <a:xfrm>
            <a:off x="4006509" y="3836418"/>
            <a:ext cx="1139223" cy="1106202"/>
          </a:xfrm>
          <a:custGeom>
            <a:avLst/>
            <a:gdLst>
              <a:gd name="T0" fmla="*/ 0 w 18961"/>
              <a:gd name="T1" fmla="*/ 0 h 18808"/>
              <a:gd name="T2" fmla="*/ 0 w 18961"/>
              <a:gd name="T3" fmla="*/ 0 h 18808"/>
              <a:gd name="T4" fmla="*/ 0 w 18961"/>
              <a:gd name="T5" fmla="*/ 0 h 18808"/>
              <a:gd name="T6" fmla="*/ 0 w 18961"/>
              <a:gd name="T7" fmla="*/ 0 h 18808"/>
              <a:gd name="T8" fmla="*/ 0 w 18961"/>
              <a:gd name="T9" fmla="*/ 0 h 188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961" h="18808">
                <a:moveTo>
                  <a:pt x="18961" y="3166"/>
                </a:moveTo>
                <a:cubicBezTo>
                  <a:pt x="17548" y="2188"/>
                  <a:pt x="16090" y="1117"/>
                  <a:pt x="14586" y="0"/>
                </a:cubicBezTo>
                <a:cubicBezTo>
                  <a:pt x="6247" y="6284"/>
                  <a:pt x="-2639" y="14384"/>
                  <a:pt x="733" y="18062"/>
                </a:cubicBezTo>
                <a:cubicBezTo>
                  <a:pt x="4424" y="21600"/>
                  <a:pt x="12718" y="11871"/>
                  <a:pt x="18961" y="3166"/>
                </a:cubicBezTo>
                <a:close/>
                <a:moveTo>
                  <a:pt x="18961" y="3166"/>
                </a:moveTo>
              </a:path>
            </a:pathLst>
          </a:custGeom>
          <a:solidFill>
            <a:srgbClr val="2169AB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>
                    <a:alpha val="0"/>
                  </a:schemeClr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6" name="Freeform: Shape 12">
            <a:extLst>
              <a:ext uri="{FF2B5EF4-FFF2-40B4-BE49-F238E27FC236}">
                <a16:creationId xmlns:a16="http://schemas.microsoft.com/office/drawing/2014/main" xmlns="" id="{BE340FA4-A21B-4BA9-94AA-ACDF459CE358}"/>
              </a:ext>
            </a:extLst>
          </p:cNvPr>
          <p:cNvSpPr>
            <a:spLocks/>
          </p:cNvSpPr>
          <p:nvPr/>
        </p:nvSpPr>
        <p:spPr bwMode="auto">
          <a:xfrm>
            <a:off x="6125353" y="4818791"/>
            <a:ext cx="1105284" cy="1139223"/>
          </a:xfrm>
          <a:custGeom>
            <a:avLst/>
            <a:gdLst>
              <a:gd name="T0" fmla="*/ 0 w 18808"/>
              <a:gd name="T1" fmla="*/ 0 h 18961"/>
              <a:gd name="T2" fmla="*/ 0 w 18808"/>
              <a:gd name="T3" fmla="*/ 0 h 18961"/>
              <a:gd name="T4" fmla="*/ 0 w 18808"/>
              <a:gd name="T5" fmla="*/ 0 h 18961"/>
              <a:gd name="T6" fmla="*/ 0 w 18808"/>
              <a:gd name="T7" fmla="*/ 0 h 18961"/>
              <a:gd name="T8" fmla="*/ 0 w 18808"/>
              <a:gd name="T9" fmla="*/ 0 h 189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808" h="18961">
                <a:moveTo>
                  <a:pt x="3166" y="0"/>
                </a:moveTo>
                <a:cubicBezTo>
                  <a:pt x="2188" y="1413"/>
                  <a:pt x="1117" y="2871"/>
                  <a:pt x="0" y="4375"/>
                </a:cubicBezTo>
                <a:cubicBezTo>
                  <a:pt x="6284" y="12714"/>
                  <a:pt x="14384" y="21600"/>
                  <a:pt x="18062" y="18228"/>
                </a:cubicBezTo>
                <a:cubicBezTo>
                  <a:pt x="21600" y="14537"/>
                  <a:pt x="11871" y="6243"/>
                  <a:pt x="3166" y="0"/>
                </a:cubicBezTo>
                <a:close/>
                <a:moveTo>
                  <a:pt x="3166" y="0"/>
                </a:moveTo>
              </a:path>
            </a:pathLst>
          </a:custGeom>
          <a:solidFill>
            <a:srgbClr val="093566"/>
          </a:solidFill>
          <a:ln w="9525" cap="flat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7" name="Freeform: Shape 13">
            <a:extLst>
              <a:ext uri="{FF2B5EF4-FFF2-40B4-BE49-F238E27FC236}">
                <a16:creationId xmlns:a16="http://schemas.microsoft.com/office/drawing/2014/main" xmlns="" id="{22AD41B9-C745-43F1-A0BE-0DE6D1A3F464}"/>
              </a:ext>
            </a:extLst>
          </p:cNvPr>
          <p:cNvSpPr>
            <a:spLocks/>
          </p:cNvSpPr>
          <p:nvPr/>
        </p:nvSpPr>
        <p:spPr bwMode="auto">
          <a:xfrm>
            <a:off x="5612611" y="3332849"/>
            <a:ext cx="2632503" cy="2582972"/>
          </a:xfrm>
          <a:custGeom>
            <a:avLst/>
            <a:gdLst>
              <a:gd name="T0" fmla="*/ 6 w 19199"/>
              <a:gd name="T1" fmla="*/ 6 h 21600"/>
              <a:gd name="T2" fmla="*/ 0 w 19199"/>
              <a:gd name="T3" fmla="*/ 2 h 21600"/>
              <a:gd name="T4" fmla="*/ 4 w 19199"/>
              <a:gd name="T5" fmla="*/ 0 h 21600"/>
              <a:gd name="T6" fmla="*/ 9 w 19199"/>
              <a:gd name="T7" fmla="*/ 4 h 21600"/>
              <a:gd name="T8" fmla="*/ 6 w 19199"/>
              <a:gd name="T9" fmla="*/ 6 h 21600"/>
              <a:gd name="T10" fmla="*/ 6 w 19199"/>
              <a:gd name="T11" fmla="*/ 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199" h="21600">
                <a:moveTo>
                  <a:pt x="11459" y="21600"/>
                </a:moveTo>
                <a:cubicBezTo>
                  <a:pt x="14194" y="18465"/>
                  <a:pt x="0" y="8466"/>
                  <a:pt x="0" y="8466"/>
                </a:cubicBezTo>
                <a:cubicBezTo>
                  <a:pt x="7386" y="0"/>
                  <a:pt x="7386" y="0"/>
                  <a:pt x="7386" y="0"/>
                </a:cubicBezTo>
                <a:cubicBezTo>
                  <a:pt x="7386" y="0"/>
                  <a:pt x="21600" y="9999"/>
                  <a:pt x="18845" y="13134"/>
                </a:cubicBezTo>
                <a:lnTo>
                  <a:pt x="11459" y="21600"/>
                </a:lnTo>
                <a:close/>
                <a:moveTo>
                  <a:pt x="11459" y="21600"/>
                </a:moveTo>
              </a:path>
            </a:pathLst>
          </a:custGeom>
          <a:solidFill>
            <a:srgbClr val="88B147"/>
          </a:solidFill>
          <a:ln w="38100" cap="flat">
            <a:solidFill>
              <a:srgbClr val="FFFFFF">
                <a:lumMod val="95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8" name="Freeform: Shape 14">
            <a:extLst>
              <a:ext uri="{FF2B5EF4-FFF2-40B4-BE49-F238E27FC236}">
                <a16:creationId xmlns:a16="http://schemas.microsoft.com/office/drawing/2014/main" xmlns="" id="{1F826239-A97D-4FB9-96FB-07B4919FEDE0}"/>
              </a:ext>
            </a:extLst>
          </p:cNvPr>
          <p:cNvSpPr>
            <a:spLocks/>
          </p:cNvSpPr>
          <p:nvPr/>
        </p:nvSpPr>
        <p:spPr bwMode="auto">
          <a:xfrm>
            <a:off x="6125353" y="4816957"/>
            <a:ext cx="1105284" cy="1138305"/>
          </a:xfrm>
          <a:custGeom>
            <a:avLst/>
            <a:gdLst>
              <a:gd name="T0" fmla="*/ 0 w 18808"/>
              <a:gd name="T1" fmla="*/ 0 h 18961"/>
              <a:gd name="T2" fmla="*/ 0 w 18808"/>
              <a:gd name="T3" fmla="*/ 0 h 18961"/>
              <a:gd name="T4" fmla="*/ 0 w 18808"/>
              <a:gd name="T5" fmla="*/ 0 h 18961"/>
              <a:gd name="T6" fmla="*/ 0 w 18808"/>
              <a:gd name="T7" fmla="*/ 0 h 18961"/>
              <a:gd name="T8" fmla="*/ 0 w 18808"/>
              <a:gd name="T9" fmla="*/ 0 h 189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808" h="18961">
                <a:moveTo>
                  <a:pt x="3166" y="0"/>
                </a:moveTo>
                <a:cubicBezTo>
                  <a:pt x="2188" y="1413"/>
                  <a:pt x="1117" y="2871"/>
                  <a:pt x="0" y="4375"/>
                </a:cubicBezTo>
                <a:cubicBezTo>
                  <a:pt x="6284" y="12714"/>
                  <a:pt x="14384" y="21600"/>
                  <a:pt x="18062" y="18228"/>
                </a:cubicBezTo>
                <a:cubicBezTo>
                  <a:pt x="21600" y="14537"/>
                  <a:pt x="11871" y="6243"/>
                  <a:pt x="3166" y="0"/>
                </a:cubicBezTo>
                <a:close/>
                <a:moveTo>
                  <a:pt x="3166" y="0"/>
                </a:moveTo>
              </a:path>
            </a:pathLst>
          </a:custGeom>
          <a:solidFill>
            <a:srgbClr val="88B147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>
                    <a:alpha val="0"/>
                  </a:schemeClr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9" name="Oval 15">
            <a:extLst>
              <a:ext uri="{FF2B5EF4-FFF2-40B4-BE49-F238E27FC236}">
                <a16:creationId xmlns:a16="http://schemas.microsoft.com/office/drawing/2014/main" xmlns="" id="{755ECD7A-0776-49BB-9CE5-86A77C5DA962}"/>
              </a:ext>
            </a:extLst>
          </p:cNvPr>
          <p:cNvSpPr>
            <a:spLocks/>
          </p:cNvSpPr>
          <p:nvPr/>
        </p:nvSpPr>
        <p:spPr bwMode="auto">
          <a:xfrm>
            <a:off x="5291574" y="3031074"/>
            <a:ext cx="1601516" cy="1599681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wrap="none" lIns="0" tIns="0" rIns="0" bIns="0" anchor="ctr" anchorCtr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0" name="TextBox 22">
            <a:extLst>
              <a:ext uri="{FF2B5EF4-FFF2-40B4-BE49-F238E27FC236}">
                <a16:creationId xmlns:a16="http://schemas.microsoft.com/office/drawing/2014/main" xmlns="" id="{634EC452-4284-4CFF-821E-CE9F5C887DEE}"/>
              </a:ext>
            </a:extLst>
          </p:cNvPr>
          <p:cNvSpPr txBox="1">
            <a:spLocks/>
          </p:cNvSpPr>
          <p:nvPr/>
        </p:nvSpPr>
        <p:spPr bwMode="auto">
          <a:xfrm>
            <a:off x="1664278" y="2248153"/>
            <a:ext cx="2332141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/>
            <a:r>
              <a:rPr lang="zh-CN" altLang="en-US" sz="1400">
                <a:solidFill>
                  <a:srgbClr val="21303F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1" name="TextBox 23">
            <a:extLst>
              <a:ext uri="{FF2B5EF4-FFF2-40B4-BE49-F238E27FC236}">
                <a16:creationId xmlns:a16="http://schemas.microsoft.com/office/drawing/2014/main" xmlns="" id="{C14995ED-72A1-47DB-85F1-C6873E7C704D}"/>
              </a:ext>
            </a:extLst>
          </p:cNvPr>
          <p:cNvSpPr txBox="1">
            <a:spLocks/>
          </p:cNvSpPr>
          <p:nvPr/>
        </p:nvSpPr>
        <p:spPr bwMode="auto">
          <a:xfrm>
            <a:off x="1664278" y="2558111"/>
            <a:ext cx="2332141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2" name="TextBox 25">
            <a:extLst>
              <a:ext uri="{FF2B5EF4-FFF2-40B4-BE49-F238E27FC236}">
                <a16:creationId xmlns:a16="http://schemas.microsoft.com/office/drawing/2014/main" xmlns="" id="{CC0823AD-3456-481F-B305-2E2A75A2E362}"/>
              </a:ext>
            </a:extLst>
          </p:cNvPr>
          <p:cNvSpPr txBox="1">
            <a:spLocks/>
          </p:cNvSpPr>
          <p:nvPr/>
        </p:nvSpPr>
        <p:spPr bwMode="auto">
          <a:xfrm>
            <a:off x="1664278" y="4408116"/>
            <a:ext cx="2332141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/>
            <a:r>
              <a:rPr lang="zh-CN" altLang="en-US" sz="1400">
                <a:solidFill>
                  <a:srgbClr val="2169AB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3" name="TextBox 26">
            <a:extLst>
              <a:ext uri="{FF2B5EF4-FFF2-40B4-BE49-F238E27FC236}">
                <a16:creationId xmlns:a16="http://schemas.microsoft.com/office/drawing/2014/main" xmlns="" id="{F06E81C2-FCB9-4736-B476-A64ABB4D1587}"/>
              </a:ext>
            </a:extLst>
          </p:cNvPr>
          <p:cNvSpPr txBox="1">
            <a:spLocks/>
          </p:cNvSpPr>
          <p:nvPr/>
        </p:nvSpPr>
        <p:spPr bwMode="auto">
          <a:xfrm>
            <a:off x="1664278" y="4718074"/>
            <a:ext cx="2332141" cy="556179"/>
          </a:xfrm>
          <a:prstGeom prst="rect">
            <a:avLst/>
          </a:prstGeom>
          <a:noFill/>
          <a:extLst/>
        </p:spPr>
        <p:txBody>
          <a:bodyPr wrap="square" lIns="0" tIns="0" rIns="360000" bIns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4" name="TextBox 32">
            <a:extLst>
              <a:ext uri="{FF2B5EF4-FFF2-40B4-BE49-F238E27FC236}">
                <a16:creationId xmlns:a16="http://schemas.microsoft.com/office/drawing/2014/main" xmlns="" id="{603F34E6-2C3D-4987-BFC9-AFF674AD671D}"/>
              </a:ext>
            </a:extLst>
          </p:cNvPr>
          <p:cNvSpPr txBox="1">
            <a:spLocks/>
          </p:cNvSpPr>
          <p:nvPr/>
        </p:nvSpPr>
        <p:spPr bwMode="auto">
          <a:xfrm>
            <a:off x="8245114" y="4408116"/>
            <a:ext cx="2147254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r>
              <a:rPr lang="zh-CN" altLang="en-US" sz="1400">
                <a:solidFill>
                  <a:srgbClr val="88B147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5" name="TextBox 33">
            <a:extLst>
              <a:ext uri="{FF2B5EF4-FFF2-40B4-BE49-F238E27FC236}">
                <a16:creationId xmlns:a16="http://schemas.microsoft.com/office/drawing/2014/main" xmlns="" id="{5EA3AB14-4F69-46A3-B9B7-6F30E2563423}"/>
              </a:ext>
            </a:extLst>
          </p:cNvPr>
          <p:cNvSpPr txBox="1">
            <a:spLocks/>
          </p:cNvSpPr>
          <p:nvPr/>
        </p:nvSpPr>
        <p:spPr bwMode="auto">
          <a:xfrm>
            <a:off x="8245114" y="4718074"/>
            <a:ext cx="2147254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6" name="TextBox 35">
            <a:extLst>
              <a:ext uri="{FF2B5EF4-FFF2-40B4-BE49-F238E27FC236}">
                <a16:creationId xmlns:a16="http://schemas.microsoft.com/office/drawing/2014/main" xmlns="" id="{A72BE95B-04BF-49EF-B390-17B7E7491E90}"/>
              </a:ext>
            </a:extLst>
          </p:cNvPr>
          <p:cNvSpPr txBox="1">
            <a:spLocks/>
          </p:cNvSpPr>
          <p:nvPr/>
        </p:nvSpPr>
        <p:spPr bwMode="auto">
          <a:xfrm>
            <a:off x="8245114" y="2248153"/>
            <a:ext cx="2147254" cy="309958"/>
          </a:xfrm>
          <a:prstGeom prst="rect">
            <a:avLst/>
          </a:prstGeom>
          <a:noFill/>
          <a:extLst/>
        </p:spPr>
        <p:txBody>
          <a:bodyPr wrap="none" lIns="360000" tIns="0" rIns="0" bIns="0" anchor="ctr" anchorCtr="0">
            <a:normAutofit/>
          </a:bodyPr>
          <a:lstStyle/>
          <a:p>
            <a:r>
              <a:rPr lang="zh-CN" altLang="en-US" sz="1400">
                <a:solidFill>
                  <a:srgbClr val="2E9273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7" name="TextBox 36">
            <a:extLst>
              <a:ext uri="{FF2B5EF4-FFF2-40B4-BE49-F238E27FC236}">
                <a16:creationId xmlns:a16="http://schemas.microsoft.com/office/drawing/2014/main" xmlns="" id="{BE15F728-A4B3-4A0C-97C5-C99DA9AAB814}"/>
              </a:ext>
            </a:extLst>
          </p:cNvPr>
          <p:cNvSpPr txBox="1">
            <a:spLocks/>
          </p:cNvSpPr>
          <p:nvPr/>
        </p:nvSpPr>
        <p:spPr bwMode="auto">
          <a:xfrm>
            <a:off x="8245114" y="2558111"/>
            <a:ext cx="2147254" cy="556179"/>
          </a:xfrm>
          <a:prstGeom prst="rect">
            <a:avLst/>
          </a:prstGeom>
          <a:noFill/>
          <a:extLst/>
        </p:spPr>
        <p:txBody>
          <a:bodyPr wrap="square" lIns="360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44112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2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25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5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25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7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25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75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25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7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7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"/>
          <p:cNvSpPr/>
          <p:nvPr/>
        </p:nvSpPr>
        <p:spPr>
          <a:xfrm>
            <a:off x="4819032" y="2649879"/>
            <a:ext cx="2553936" cy="3466760"/>
          </a:xfrm>
          <a:prstGeom prst="roundRect">
            <a:avLst>
              <a:gd name="adj" fmla="val 5323"/>
            </a:avLst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6" name="Rectangle: Rounded Corners 2"/>
          <p:cNvSpPr/>
          <p:nvPr/>
        </p:nvSpPr>
        <p:spPr>
          <a:xfrm>
            <a:off x="8512066" y="2649879"/>
            <a:ext cx="2553936" cy="3466760"/>
          </a:xfrm>
          <a:prstGeom prst="roundRect">
            <a:avLst>
              <a:gd name="adj" fmla="val 5678"/>
            </a:avLst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7" name="Rectangle: Rounded Corners 3"/>
          <p:cNvSpPr/>
          <p:nvPr/>
        </p:nvSpPr>
        <p:spPr>
          <a:xfrm>
            <a:off x="1130178" y="2649879"/>
            <a:ext cx="2553936" cy="3466760"/>
          </a:xfrm>
          <a:prstGeom prst="roundRect">
            <a:avLst>
              <a:gd name="adj" fmla="val 4969"/>
            </a:avLst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8" name="Rectangle: Rounded Corners 6"/>
          <p:cNvSpPr/>
          <p:nvPr/>
        </p:nvSpPr>
        <p:spPr>
          <a:xfrm>
            <a:off x="8867911" y="2401108"/>
            <a:ext cx="1842247" cy="497542"/>
          </a:xfrm>
          <a:prstGeom prst="roundRect">
            <a:avLst/>
          </a:prstGeom>
          <a:solidFill>
            <a:srgbClr val="2E92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9" name="Rectangle: Rounded Corners 8"/>
          <p:cNvSpPr/>
          <p:nvPr/>
        </p:nvSpPr>
        <p:spPr>
          <a:xfrm>
            <a:off x="5168152" y="2401108"/>
            <a:ext cx="1842247" cy="497542"/>
          </a:xfrm>
          <a:prstGeom prst="roundRect">
            <a:avLst/>
          </a:prstGeom>
          <a:solidFill>
            <a:srgbClr val="2169A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Rectangle: Rounded Corners 10"/>
          <p:cNvSpPr/>
          <p:nvPr/>
        </p:nvSpPr>
        <p:spPr>
          <a:xfrm>
            <a:off x="1454944" y="2401107"/>
            <a:ext cx="1842247" cy="497542"/>
          </a:xfrm>
          <a:prstGeom prst="roundRect">
            <a:avLst/>
          </a:prstGeom>
          <a:solidFill>
            <a:srgbClr val="21303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1" name="TextBox 17"/>
          <p:cNvSpPr txBox="1"/>
          <p:nvPr/>
        </p:nvSpPr>
        <p:spPr>
          <a:xfrm>
            <a:off x="1320504" y="1232756"/>
            <a:ext cx="2520280" cy="338554"/>
          </a:xfrm>
          <a:prstGeom prst="rect">
            <a:avLst/>
          </a:prstGeom>
        </p:spPr>
        <p:txBody>
          <a:bodyPr vert="horz" wrap="none" lIns="0">
            <a:normAutofit/>
          </a:bodyPr>
          <a:lstStyle/>
          <a:p>
            <a:pPr algn="ctr"/>
            <a:r>
              <a:rPr lang="zh-CN" altLang="en-US" sz="1600" b="1" kern="900">
                <a:solidFill>
                  <a:srgbClr val="21303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2" name="TextBox 18"/>
          <p:cNvSpPr txBox="1"/>
          <p:nvPr/>
        </p:nvSpPr>
        <p:spPr>
          <a:xfrm>
            <a:off x="1320504" y="1571310"/>
            <a:ext cx="2520280" cy="498598"/>
          </a:xfrm>
          <a:prstGeom prst="rect">
            <a:avLst/>
          </a:prstGeom>
        </p:spPr>
        <p:txBody>
          <a:bodyPr vert="horz" wrap="square" l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3" name="TextBox 20"/>
          <p:cNvSpPr txBox="1"/>
          <p:nvPr/>
        </p:nvSpPr>
        <p:spPr>
          <a:xfrm>
            <a:off x="4933113" y="1232756"/>
            <a:ext cx="2520280" cy="338554"/>
          </a:xfrm>
          <a:prstGeom prst="rect">
            <a:avLst/>
          </a:prstGeom>
        </p:spPr>
        <p:txBody>
          <a:bodyPr vert="horz" wrap="none" lIns="0">
            <a:normAutofit/>
          </a:bodyPr>
          <a:lstStyle/>
          <a:p>
            <a:pPr algn="ctr"/>
            <a:r>
              <a:rPr lang="zh-CN" altLang="en-US" sz="1600" b="1" kern="900">
                <a:solidFill>
                  <a:srgbClr val="2169AB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4" name="TextBox 21"/>
          <p:cNvSpPr txBox="1"/>
          <p:nvPr/>
        </p:nvSpPr>
        <p:spPr>
          <a:xfrm>
            <a:off x="4933113" y="1571310"/>
            <a:ext cx="2520280" cy="498598"/>
          </a:xfrm>
          <a:prstGeom prst="rect">
            <a:avLst/>
          </a:prstGeom>
        </p:spPr>
        <p:txBody>
          <a:bodyPr vert="horz" wrap="square" l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8545722" y="1232756"/>
            <a:ext cx="2520280" cy="338554"/>
          </a:xfrm>
          <a:prstGeom prst="rect">
            <a:avLst/>
          </a:prstGeom>
        </p:spPr>
        <p:txBody>
          <a:bodyPr vert="horz" wrap="none" lIns="0">
            <a:normAutofit/>
          </a:bodyPr>
          <a:lstStyle/>
          <a:p>
            <a:pPr algn="ctr"/>
            <a:r>
              <a:rPr lang="zh-CN" altLang="en-US" sz="1600" b="1" kern="900">
                <a:solidFill>
                  <a:srgbClr val="2E9273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8545722" y="1571310"/>
            <a:ext cx="2520280" cy="498598"/>
          </a:xfrm>
          <a:prstGeom prst="rect">
            <a:avLst/>
          </a:prstGeom>
        </p:spPr>
        <p:txBody>
          <a:bodyPr vert="horz" wrap="square" l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7" name="文本框 8"/>
          <p:cNvSpPr txBox="1">
            <a:spLocks noChangeArrowheads="1"/>
          </p:cNvSpPr>
          <p:nvPr/>
        </p:nvSpPr>
        <p:spPr bwMode="auto">
          <a:xfrm>
            <a:off x="4787126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970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3"/>
          <p:cNvSpPr>
            <a:spLocks noChangeAspect="1"/>
          </p:cNvSpPr>
          <p:nvPr/>
        </p:nvSpPr>
        <p:spPr bwMode="auto">
          <a:xfrm>
            <a:off x="1791639" y="2518671"/>
            <a:ext cx="4762291" cy="2996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72" name="Group 4"/>
          <p:cNvGrpSpPr/>
          <p:nvPr/>
        </p:nvGrpSpPr>
        <p:grpSpPr>
          <a:xfrm>
            <a:off x="1214157" y="2525021"/>
            <a:ext cx="780704" cy="2989935"/>
            <a:chOff x="1214157" y="3109275"/>
            <a:chExt cx="780704" cy="2989935"/>
          </a:xfrm>
        </p:grpSpPr>
        <p:sp>
          <p:nvSpPr>
            <p:cNvPr id="73" name="Oval 5"/>
            <p:cNvSpPr>
              <a:spLocks/>
            </p:cNvSpPr>
            <p:nvPr/>
          </p:nvSpPr>
          <p:spPr bwMode="auto">
            <a:xfrm>
              <a:off x="1214157" y="3109275"/>
              <a:ext cx="780704" cy="393044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4" name="Freeform: Shape 6"/>
            <p:cNvSpPr>
              <a:spLocks/>
            </p:cNvSpPr>
            <p:nvPr/>
          </p:nvSpPr>
          <p:spPr bwMode="auto">
            <a:xfrm>
              <a:off x="1214157" y="3285986"/>
              <a:ext cx="780704" cy="2813224"/>
            </a:xfrm>
            <a:custGeom>
              <a:avLst/>
              <a:gdLst>
                <a:gd name="T0" fmla="*/ 0 w 30"/>
                <a:gd name="T1" fmla="*/ 0 h 107"/>
                <a:gd name="T2" fmla="*/ 0 w 30"/>
                <a:gd name="T3" fmla="*/ 99 h 107"/>
                <a:gd name="T4" fmla="*/ 15 w 30"/>
                <a:gd name="T5" fmla="*/ 107 h 107"/>
                <a:gd name="T6" fmla="*/ 30 w 30"/>
                <a:gd name="T7" fmla="*/ 99 h 107"/>
                <a:gd name="T8" fmla="*/ 30 w 30"/>
                <a:gd name="T9" fmla="*/ 0 h 107"/>
                <a:gd name="T10" fmla="*/ 15 w 30"/>
                <a:gd name="T11" fmla="*/ 8 h 107"/>
                <a:gd name="T12" fmla="*/ 0 w 3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7">
                  <a:moveTo>
                    <a:pt x="0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107"/>
                    <a:pt x="15" y="107"/>
                  </a:cubicBezTo>
                  <a:cubicBezTo>
                    <a:pt x="30" y="107"/>
                    <a:pt x="30" y="99"/>
                    <a:pt x="30" y="9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78495">
                <a:lumMod val="25000"/>
                <a:lumOff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75" name="Group 7"/>
          <p:cNvGrpSpPr/>
          <p:nvPr/>
        </p:nvGrpSpPr>
        <p:grpSpPr>
          <a:xfrm>
            <a:off x="1214157" y="3923864"/>
            <a:ext cx="780704" cy="1591092"/>
            <a:chOff x="1214157" y="4508118"/>
            <a:chExt cx="780704" cy="1591092"/>
          </a:xfrm>
        </p:grpSpPr>
        <p:sp>
          <p:nvSpPr>
            <p:cNvPr id="76" name="Oval 8"/>
            <p:cNvSpPr>
              <a:spLocks/>
            </p:cNvSpPr>
            <p:nvPr/>
          </p:nvSpPr>
          <p:spPr bwMode="auto">
            <a:xfrm>
              <a:off x="1214157" y="4508118"/>
              <a:ext cx="780704" cy="395735"/>
            </a:xfrm>
            <a:prstGeom prst="ellipse">
              <a:avLst/>
            </a:prstGeom>
            <a:solidFill>
              <a:srgbClr val="21303F">
                <a:lumMod val="7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7" name="Freeform: Shape 9"/>
            <p:cNvSpPr>
              <a:spLocks/>
            </p:cNvSpPr>
            <p:nvPr/>
          </p:nvSpPr>
          <p:spPr bwMode="auto">
            <a:xfrm>
              <a:off x="1214157" y="4680484"/>
              <a:ext cx="780704" cy="1418726"/>
            </a:xfrm>
            <a:custGeom>
              <a:avLst/>
              <a:gdLst>
                <a:gd name="T0" fmla="*/ 0 w 30"/>
                <a:gd name="T1" fmla="*/ 0 h 54"/>
                <a:gd name="T2" fmla="*/ 0 w 30"/>
                <a:gd name="T3" fmla="*/ 46 h 54"/>
                <a:gd name="T4" fmla="*/ 15 w 30"/>
                <a:gd name="T5" fmla="*/ 54 h 54"/>
                <a:gd name="T6" fmla="*/ 30 w 30"/>
                <a:gd name="T7" fmla="*/ 46 h 54"/>
                <a:gd name="T8" fmla="*/ 30 w 30"/>
                <a:gd name="T9" fmla="*/ 0 h 54"/>
                <a:gd name="T10" fmla="*/ 15 w 30"/>
                <a:gd name="T11" fmla="*/ 8 h 54"/>
                <a:gd name="T12" fmla="*/ 0 w 30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4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54"/>
                    <a:pt x="15" y="54"/>
                  </a:cubicBezTo>
                  <a:cubicBezTo>
                    <a:pt x="30" y="54"/>
                    <a:pt x="30" y="46"/>
                    <a:pt x="30" y="4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1303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78" name="Group 10"/>
          <p:cNvGrpSpPr/>
          <p:nvPr/>
        </p:nvGrpSpPr>
        <p:grpSpPr>
          <a:xfrm>
            <a:off x="2504594" y="2525021"/>
            <a:ext cx="780704" cy="2989935"/>
            <a:chOff x="2504594" y="3109275"/>
            <a:chExt cx="780704" cy="2989935"/>
          </a:xfrm>
        </p:grpSpPr>
        <p:sp>
          <p:nvSpPr>
            <p:cNvPr id="79" name="Oval 11"/>
            <p:cNvSpPr>
              <a:spLocks/>
            </p:cNvSpPr>
            <p:nvPr/>
          </p:nvSpPr>
          <p:spPr bwMode="auto">
            <a:xfrm>
              <a:off x="2504594" y="3109275"/>
              <a:ext cx="780704" cy="393044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0" name="Freeform: Shape 12"/>
            <p:cNvSpPr>
              <a:spLocks/>
            </p:cNvSpPr>
            <p:nvPr/>
          </p:nvSpPr>
          <p:spPr bwMode="auto">
            <a:xfrm>
              <a:off x="2504594" y="3285986"/>
              <a:ext cx="780704" cy="2813224"/>
            </a:xfrm>
            <a:custGeom>
              <a:avLst/>
              <a:gdLst>
                <a:gd name="T0" fmla="*/ 0 w 30"/>
                <a:gd name="T1" fmla="*/ 0 h 107"/>
                <a:gd name="T2" fmla="*/ 0 w 30"/>
                <a:gd name="T3" fmla="*/ 99 h 107"/>
                <a:gd name="T4" fmla="*/ 15 w 30"/>
                <a:gd name="T5" fmla="*/ 107 h 107"/>
                <a:gd name="T6" fmla="*/ 30 w 30"/>
                <a:gd name="T7" fmla="*/ 99 h 107"/>
                <a:gd name="T8" fmla="*/ 30 w 30"/>
                <a:gd name="T9" fmla="*/ 0 h 107"/>
                <a:gd name="T10" fmla="*/ 15 w 30"/>
                <a:gd name="T11" fmla="*/ 8 h 107"/>
                <a:gd name="T12" fmla="*/ 0 w 3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7">
                  <a:moveTo>
                    <a:pt x="0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107"/>
                    <a:pt x="15" y="107"/>
                  </a:cubicBezTo>
                  <a:cubicBezTo>
                    <a:pt x="30" y="107"/>
                    <a:pt x="30" y="99"/>
                    <a:pt x="30" y="9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78495">
                <a:lumMod val="25000"/>
                <a:lumOff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81" name="Group 13"/>
          <p:cNvGrpSpPr/>
          <p:nvPr/>
        </p:nvGrpSpPr>
        <p:grpSpPr>
          <a:xfrm>
            <a:off x="2504593" y="4315324"/>
            <a:ext cx="780705" cy="1199632"/>
            <a:chOff x="2504593" y="4899578"/>
            <a:chExt cx="780705" cy="1199632"/>
          </a:xfrm>
        </p:grpSpPr>
        <p:sp>
          <p:nvSpPr>
            <p:cNvPr id="82" name="Oval 14"/>
            <p:cNvSpPr>
              <a:spLocks/>
            </p:cNvSpPr>
            <p:nvPr/>
          </p:nvSpPr>
          <p:spPr bwMode="auto">
            <a:xfrm>
              <a:off x="2504593" y="4899578"/>
              <a:ext cx="780703" cy="400222"/>
            </a:xfrm>
            <a:prstGeom prst="ellipse">
              <a:avLst/>
            </a:prstGeom>
            <a:solidFill>
              <a:srgbClr val="2169AB">
                <a:lumMod val="7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3" name="Freeform: Shape 15"/>
            <p:cNvSpPr>
              <a:spLocks/>
            </p:cNvSpPr>
            <p:nvPr/>
          </p:nvSpPr>
          <p:spPr bwMode="auto">
            <a:xfrm>
              <a:off x="2504594" y="5100449"/>
              <a:ext cx="780704" cy="998761"/>
            </a:xfrm>
            <a:custGeom>
              <a:avLst/>
              <a:gdLst>
                <a:gd name="T0" fmla="*/ 0 w 30"/>
                <a:gd name="T1" fmla="*/ 0 h 38"/>
                <a:gd name="T2" fmla="*/ 0 w 30"/>
                <a:gd name="T3" fmla="*/ 30 h 38"/>
                <a:gd name="T4" fmla="*/ 15 w 30"/>
                <a:gd name="T5" fmla="*/ 38 h 38"/>
                <a:gd name="T6" fmla="*/ 30 w 30"/>
                <a:gd name="T7" fmla="*/ 30 h 38"/>
                <a:gd name="T8" fmla="*/ 30 w 30"/>
                <a:gd name="T9" fmla="*/ 0 h 38"/>
                <a:gd name="T10" fmla="*/ 15 w 30"/>
                <a:gd name="T11" fmla="*/ 7 h 38"/>
                <a:gd name="T12" fmla="*/ 0 w 3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8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8"/>
                    <a:pt x="15" y="38"/>
                  </a:cubicBezTo>
                  <a:cubicBezTo>
                    <a:pt x="30" y="38"/>
                    <a:pt x="30" y="30"/>
                    <a:pt x="30" y="3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7"/>
                    <a:pt x="15" y="7"/>
                  </a:cubicBezTo>
                  <a:cubicBezTo>
                    <a:pt x="0" y="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169AB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84" name="Group 16"/>
          <p:cNvGrpSpPr/>
          <p:nvPr/>
        </p:nvGrpSpPr>
        <p:grpSpPr>
          <a:xfrm>
            <a:off x="3794547" y="2525021"/>
            <a:ext cx="783395" cy="2989935"/>
            <a:chOff x="3794547" y="3109275"/>
            <a:chExt cx="783395" cy="2989935"/>
          </a:xfrm>
        </p:grpSpPr>
        <p:sp>
          <p:nvSpPr>
            <p:cNvPr id="85" name="Oval 17"/>
            <p:cNvSpPr>
              <a:spLocks/>
            </p:cNvSpPr>
            <p:nvPr/>
          </p:nvSpPr>
          <p:spPr bwMode="auto">
            <a:xfrm>
              <a:off x="3794547" y="3109275"/>
              <a:ext cx="783395" cy="393044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6" name="Freeform: Shape 18"/>
            <p:cNvSpPr>
              <a:spLocks/>
            </p:cNvSpPr>
            <p:nvPr/>
          </p:nvSpPr>
          <p:spPr bwMode="auto">
            <a:xfrm>
              <a:off x="3794547" y="3285986"/>
              <a:ext cx="783395" cy="2813224"/>
            </a:xfrm>
            <a:custGeom>
              <a:avLst/>
              <a:gdLst>
                <a:gd name="T0" fmla="*/ 0 w 30"/>
                <a:gd name="T1" fmla="*/ 0 h 107"/>
                <a:gd name="T2" fmla="*/ 0 w 30"/>
                <a:gd name="T3" fmla="*/ 99 h 107"/>
                <a:gd name="T4" fmla="*/ 15 w 30"/>
                <a:gd name="T5" fmla="*/ 107 h 107"/>
                <a:gd name="T6" fmla="*/ 30 w 30"/>
                <a:gd name="T7" fmla="*/ 99 h 107"/>
                <a:gd name="T8" fmla="*/ 30 w 30"/>
                <a:gd name="T9" fmla="*/ 0 h 107"/>
                <a:gd name="T10" fmla="*/ 15 w 30"/>
                <a:gd name="T11" fmla="*/ 8 h 107"/>
                <a:gd name="T12" fmla="*/ 0 w 3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7">
                  <a:moveTo>
                    <a:pt x="0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107"/>
                    <a:pt x="15" y="107"/>
                  </a:cubicBezTo>
                  <a:cubicBezTo>
                    <a:pt x="30" y="107"/>
                    <a:pt x="30" y="99"/>
                    <a:pt x="30" y="9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78495">
                <a:lumMod val="25000"/>
                <a:lumOff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87" name="Group 19"/>
          <p:cNvGrpSpPr/>
          <p:nvPr/>
        </p:nvGrpSpPr>
        <p:grpSpPr>
          <a:xfrm>
            <a:off x="3794547" y="3103818"/>
            <a:ext cx="783395" cy="2411138"/>
            <a:chOff x="3794547" y="3688072"/>
            <a:chExt cx="783395" cy="2411138"/>
          </a:xfrm>
        </p:grpSpPr>
        <p:sp>
          <p:nvSpPr>
            <p:cNvPr id="88" name="Oval 20"/>
            <p:cNvSpPr>
              <a:spLocks/>
            </p:cNvSpPr>
            <p:nvPr/>
          </p:nvSpPr>
          <p:spPr bwMode="auto">
            <a:xfrm>
              <a:off x="3794547" y="3688072"/>
              <a:ext cx="783395" cy="419965"/>
            </a:xfrm>
            <a:prstGeom prst="ellipse">
              <a:avLst/>
            </a:prstGeom>
            <a:solidFill>
              <a:srgbClr val="2E9273">
                <a:lumMod val="7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9" name="Freeform: Shape 21"/>
            <p:cNvSpPr>
              <a:spLocks/>
            </p:cNvSpPr>
            <p:nvPr/>
          </p:nvSpPr>
          <p:spPr bwMode="auto">
            <a:xfrm>
              <a:off x="3794547" y="3891704"/>
              <a:ext cx="783395" cy="2207506"/>
            </a:xfrm>
            <a:custGeom>
              <a:avLst/>
              <a:gdLst>
                <a:gd name="T0" fmla="*/ 0 w 30"/>
                <a:gd name="T1" fmla="*/ 0 h 84"/>
                <a:gd name="T2" fmla="*/ 0 w 30"/>
                <a:gd name="T3" fmla="*/ 76 h 84"/>
                <a:gd name="T4" fmla="*/ 15 w 30"/>
                <a:gd name="T5" fmla="*/ 84 h 84"/>
                <a:gd name="T6" fmla="*/ 30 w 30"/>
                <a:gd name="T7" fmla="*/ 76 h 84"/>
                <a:gd name="T8" fmla="*/ 30 w 30"/>
                <a:gd name="T9" fmla="*/ 0 h 84"/>
                <a:gd name="T10" fmla="*/ 15 w 30"/>
                <a:gd name="T11" fmla="*/ 8 h 84"/>
                <a:gd name="T12" fmla="*/ 0 w 30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4">
                  <a:moveTo>
                    <a:pt x="0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84"/>
                    <a:pt x="15" y="84"/>
                  </a:cubicBezTo>
                  <a:cubicBezTo>
                    <a:pt x="30" y="84"/>
                    <a:pt x="30" y="76"/>
                    <a:pt x="30" y="7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E927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90" name="Group 22"/>
          <p:cNvGrpSpPr/>
          <p:nvPr/>
        </p:nvGrpSpPr>
        <p:grpSpPr>
          <a:xfrm>
            <a:off x="5086028" y="2525021"/>
            <a:ext cx="780704" cy="2989935"/>
            <a:chOff x="5086028" y="3109275"/>
            <a:chExt cx="780704" cy="2989935"/>
          </a:xfrm>
        </p:grpSpPr>
        <p:sp>
          <p:nvSpPr>
            <p:cNvPr id="91" name="Oval 23"/>
            <p:cNvSpPr>
              <a:spLocks/>
            </p:cNvSpPr>
            <p:nvPr/>
          </p:nvSpPr>
          <p:spPr bwMode="auto">
            <a:xfrm>
              <a:off x="5086028" y="3109275"/>
              <a:ext cx="780704" cy="393044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2" name="Freeform: Shape 24"/>
            <p:cNvSpPr>
              <a:spLocks/>
            </p:cNvSpPr>
            <p:nvPr/>
          </p:nvSpPr>
          <p:spPr bwMode="auto">
            <a:xfrm>
              <a:off x="5086028" y="3285986"/>
              <a:ext cx="780704" cy="2813224"/>
            </a:xfrm>
            <a:custGeom>
              <a:avLst/>
              <a:gdLst>
                <a:gd name="T0" fmla="*/ 0 w 30"/>
                <a:gd name="T1" fmla="*/ 0 h 107"/>
                <a:gd name="T2" fmla="*/ 0 w 30"/>
                <a:gd name="T3" fmla="*/ 99 h 107"/>
                <a:gd name="T4" fmla="*/ 15 w 30"/>
                <a:gd name="T5" fmla="*/ 107 h 107"/>
                <a:gd name="T6" fmla="*/ 30 w 30"/>
                <a:gd name="T7" fmla="*/ 99 h 107"/>
                <a:gd name="T8" fmla="*/ 30 w 30"/>
                <a:gd name="T9" fmla="*/ 0 h 107"/>
                <a:gd name="T10" fmla="*/ 15 w 30"/>
                <a:gd name="T11" fmla="*/ 8 h 107"/>
                <a:gd name="T12" fmla="*/ 0 w 3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7">
                  <a:moveTo>
                    <a:pt x="0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107"/>
                    <a:pt x="15" y="107"/>
                  </a:cubicBezTo>
                  <a:cubicBezTo>
                    <a:pt x="30" y="107"/>
                    <a:pt x="30" y="99"/>
                    <a:pt x="30" y="9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8"/>
                    <a:pt x="15" y="8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78495">
                <a:lumMod val="25000"/>
                <a:lumOff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93" name="Group 25"/>
          <p:cNvGrpSpPr/>
          <p:nvPr/>
        </p:nvGrpSpPr>
        <p:grpSpPr>
          <a:xfrm>
            <a:off x="5083445" y="3727154"/>
            <a:ext cx="783287" cy="1787802"/>
            <a:chOff x="5083445" y="4311408"/>
            <a:chExt cx="783287" cy="1787802"/>
          </a:xfrm>
        </p:grpSpPr>
        <p:sp>
          <p:nvSpPr>
            <p:cNvPr id="94" name="Oval 26"/>
            <p:cNvSpPr>
              <a:spLocks/>
            </p:cNvSpPr>
            <p:nvPr/>
          </p:nvSpPr>
          <p:spPr bwMode="auto">
            <a:xfrm>
              <a:off x="5083445" y="4311408"/>
              <a:ext cx="783287" cy="402499"/>
            </a:xfrm>
            <a:prstGeom prst="ellipse">
              <a:avLst/>
            </a:prstGeom>
            <a:solidFill>
              <a:srgbClr val="ED8B2B">
                <a:lumMod val="7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5" name="Freeform: Shape 27"/>
            <p:cNvSpPr>
              <a:spLocks/>
            </p:cNvSpPr>
            <p:nvPr/>
          </p:nvSpPr>
          <p:spPr bwMode="auto">
            <a:xfrm>
              <a:off x="5086028" y="4494730"/>
              <a:ext cx="780704" cy="1604480"/>
            </a:xfrm>
            <a:custGeom>
              <a:avLst/>
              <a:gdLst>
                <a:gd name="T0" fmla="*/ 0 w 30"/>
                <a:gd name="T1" fmla="*/ 0 h 61"/>
                <a:gd name="T2" fmla="*/ 0 w 30"/>
                <a:gd name="T3" fmla="*/ 53 h 61"/>
                <a:gd name="T4" fmla="*/ 15 w 30"/>
                <a:gd name="T5" fmla="*/ 61 h 61"/>
                <a:gd name="T6" fmla="*/ 30 w 30"/>
                <a:gd name="T7" fmla="*/ 53 h 61"/>
                <a:gd name="T8" fmla="*/ 30 w 30"/>
                <a:gd name="T9" fmla="*/ 0 h 61"/>
                <a:gd name="T10" fmla="*/ 15 w 30"/>
                <a:gd name="T11" fmla="*/ 7 h 61"/>
                <a:gd name="T12" fmla="*/ 0 w 30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61">
                  <a:moveTo>
                    <a:pt x="0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61"/>
                    <a:pt x="15" y="61"/>
                  </a:cubicBezTo>
                  <a:cubicBezTo>
                    <a:pt x="30" y="61"/>
                    <a:pt x="30" y="53"/>
                    <a:pt x="30" y="5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7"/>
                    <a:pt x="15" y="7"/>
                  </a:cubicBezTo>
                  <a:cubicBezTo>
                    <a:pt x="0" y="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8B2B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96" name="Freeform: Shape 28"/>
          <p:cNvSpPr>
            <a:spLocks/>
          </p:cNvSpPr>
          <p:nvPr/>
        </p:nvSpPr>
        <p:spPr bwMode="auto">
          <a:xfrm>
            <a:off x="936130" y="1981811"/>
            <a:ext cx="607598" cy="386502"/>
          </a:xfrm>
          <a:custGeom>
            <a:avLst/>
            <a:gdLst>
              <a:gd name="T0" fmla="*/ 737 w 769"/>
              <a:gd name="T1" fmla="*/ 91 h 489"/>
              <a:gd name="T2" fmla="*/ 369 w 769"/>
              <a:gd name="T3" fmla="*/ 83 h 489"/>
              <a:gd name="T4" fmla="*/ 163 w 769"/>
              <a:gd name="T5" fmla="*/ 0 h 489"/>
              <a:gd name="T6" fmla="*/ 26 w 769"/>
              <a:gd name="T7" fmla="*/ 122 h 489"/>
              <a:gd name="T8" fmla="*/ 0 w 769"/>
              <a:gd name="T9" fmla="*/ 186 h 489"/>
              <a:gd name="T10" fmla="*/ 0 w 769"/>
              <a:gd name="T11" fmla="*/ 223 h 489"/>
              <a:gd name="T12" fmla="*/ 237 w 769"/>
              <a:gd name="T13" fmla="*/ 469 h 489"/>
              <a:gd name="T14" fmla="*/ 297 w 769"/>
              <a:gd name="T15" fmla="*/ 489 h 489"/>
              <a:gd name="T16" fmla="*/ 360 w 769"/>
              <a:gd name="T17" fmla="*/ 454 h 489"/>
              <a:gd name="T18" fmla="*/ 660 w 769"/>
              <a:gd name="T19" fmla="*/ 154 h 489"/>
              <a:gd name="T20" fmla="*/ 769 w 769"/>
              <a:gd name="T21" fmla="*/ 154 h 489"/>
              <a:gd name="T22" fmla="*/ 737 w 769"/>
              <a:gd name="T23" fmla="*/ 91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69" h="489">
                <a:moveTo>
                  <a:pt x="737" y="91"/>
                </a:moveTo>
                <a:cubicBezTo>
                  <a:pt x="657" y="47"/>
                  <a:pt x="449" y="92"/>
                  <a:pt x="369" y="83"/>
                </a:cubicBezTo>
                <a:cubicBezTo>
                  <a:pt x="288" y="74"/>
                  <a:pt x="163" y="0"/>
                  <a:pt x="163" y="0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37" y="469"/>
                  <a:pt x="237" y="469"/>
                  <a:pt x="237" y="469"/>
                </a:cubicBezTo>
                <a:cubicBezTo>
                  <a:pt x="297" y="489"/>
                  <a:pt x="297" y="489"/>
                  <a:pt x="297" y="489"/>
                </a:cubicBezTo>
                <a:cubicBezTo>
                  <a:pt x="360" y="454"/>
                  <a:pt x="360" y="454"/>
                  <a:pt x="360" y="454"/>
                </a:cubicBezTo>
                <a:cubicBezTo>
                  <a:pt x="660" y="154"/>
                  <a:pt x="660" y="154"/>
                  <a:pt x="660" y="154"/>
                </a:cubicBezTo>
                <a:cubicBezTo>
                  <a:pt x="769" y="154"/>
                  <a:pt x="769" y="154"/>
                  <a:pt x="769" y="154"/>
                </a:cubicBezTo>
                <a:lnTo>
                  <a:pt x="737" y="91"/>
                </a:lnTo>
                <a:close/>
              </a:path>
            </a:pathLst>
          </a:custGeom>
          <a:solidFill>
            <a:srgbClr val="21303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7" name="Freeform: Shape 29"/>
          <p:cNvSpPr>
            <a:spLocks/>
          </p:cNvSpPr>
          <p:nvPr/>
        </p:nvSpPr>
        <p:spPr bwMode="auto">
          <a:xfrm>
            <a:off x="2250394" y="1981811"/>
            <a:ext cx="607598" cy="386502"/>
          </a:xfrm>
          <a:custGeom>
            <a:avLst/>
            <a:gdLst>
              <a:gd name="T0" fmla="*/ 737 w 769"/>
              <a:gd name="T1" fmla="*/ 91 h 489"/>
              <a:gd name="T2" fmla="*/ 369 w 769"/>
              <a:gd name="T3" fmla="*/ 83 h 489"/>
              <a:gd name="T4" fmla="*/ 163 w 769"/>
              <a:gd name="T5" fmla="*/ 0 h 489"/>
              <a:gd name="T6" fmla="*/ 26 w 769"/>
              <a:gd name="T7" fmla="*/ 122 h 489"/>
              <a:gd name="T8" fmla="*/ 0 w 769"/>
              <a:gd name="T9" fmla="*/ 186 h 489"/>
              <a:gd name="T10" fmla="*/ 0 w 769"/>
              <a:gd name="T11" fmla="*/ 223 h 489"/>
              <a:gd name="T12" fmla="*/ 237 w 769"/>
              <a:gd name="T13" fmla="*/ 469 h 489"/>
              <a:gd name="T14" fmla="*/ 297 w 769"/>
              <a:gd name="T15" fmla="*/ 489 h 489"/>
              <a:gd name="T16" fmla="*/ 360 w 769"/>
              <a:gd name="T17" fmla="*/ 454 h 489"/>
              <a:gd name="T18" fmla="*/ 660 w 769"/>
              <a:gd name="T19" fmla="*/ 154 h 489"/>
              <a:gd name="T20" fmla="*/ 769 w 769"/>
              <a:gd name="T21" fmla="*/ 154 h 489"/>
              <a:gd name="T22" fmla="*/ 737 w 769"/>
              <a:gd name="T23" fmla="*/ 91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69" h="489">
                <a:moveTo>
                  <a:pt x="737" y="91"/>
                </a:moveTo>
                <a:cubicBezTo>
                  <a:pt x="657" y="47"/>
                  <a:pt x="449" y="92"/>
                  <a:pt x="369" y="83"/>
                </a:cubicBezTo>
                <a:cubicBezTo>
                  <a:pt x="288" y="74"/>
                  <a:pt x="163" y="0"/>
                  <a:pt x="163" y="0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37" y="469"/>
                  <a:pt x="237" y="469"/>
                  <a:pt x="237" y="469"/>
                </a:cubicBezTo>
                <a:cubicBezTo>
                  <a:pt x="297" y="489"/>
                  <a:pt x="297" y="489"/>
                  <a:pt x="297" y="489"/>
                </a:cubicBezTo>
                <a:cubicBezTo>
                  <a:pt x="360" y="454"/>
                  <a:pt x="360" y="454"/>
                  <a:pt x="360" y="454"/>
                </a:cubicBezTo>
                <a:cubicBezTo>
                  <a:pt x="660" y="154"/>
                  <a:pt x="660" y="154"/>
                  <a:pt x="660" y="154"/>
                </a:cubicBezTo>
                <a:cubicBezTo>
                  <a:pt x="769" y="154"/>
                  <a:pt x="769" y="154"/>
                  <a:pt x="769" y="154"/>
                </a:cubicBezTo>
                <a:lnTo>
                  <a:pt x="737" y="91"/>
                </a:lnTo>
                <a:close/>
              </a:path>
            </a:pathLst>
          </a:custGeom>
          <a:solidFill>
            <a:srgbClr val="2169AB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8" name="Freeform: Shape 30"/>
          <p:cNvSpPr>
            <a:spLocks/>
          </p:cNvSpPr>
          <p:nvPr/>
        </p:nvSpPr>
        <p:spPr bwMode="auto">
          <a:xfrm>
            <a:off x="3555007" y="1981811"/>
            <a:ext cx="607598" cy="386502"/>
          </a:xfrm>
          <a:custGeom>
            <a:avLst/>
            <a:gdLst>
              <a:gd name="T0" fmla="*/ 737 w 769"/>
              <a:gd name="T1" fmla="*/ 91 h 489"/>
              <a:gd name="T2" fmla="*/ 369 w 769"/>
              <a:gd name="T3" fmla="*/ 83 h 489"/>
              <a:gd name="T4" fmla="*/ 163 w 769"/>
              <a:gd name="T5" fmla="*/ 0 h 489"/>
              <a:gd name="T6" fmla="*/ 26 w 769"/>
              <a:gd name="T7" fmla="*/ 122 h 489"/>
              <a:gd name="T8" fmla="*/ 0 w 769"/>
              <a:gd name="T9" fmla="*/ 186 h 489"/>
              <a:gd name="T10" fmla="*/ 0 w 769"/>
              <a:gd name="T11" fmla="*/ 223 h 489"/>
              <a:gd name="T12" fmla="*/ 237 w 769"/>
              <a:gd name="T13" fmla="*/ 469 h 489"/>
              <a:gd name="T14" fmla="*/ 297 w 769"/>
              <a:gd name="T15" fmla="*/ 489 h 489"/>
              <a:gd name="T16" fmla="*/ 360 w 769"/>
              <a:gd name="T17" fmla="*/ 454 h 489"/>
              <a:gd name="T18" fmla="*/ 660 w 769"/>
              <a:gd name="T19" fmla="*/ 154 h 489"/>
              <a:gd name="T20" fmla="*/ 769 w 769"/>
              <a:gd name="T21" fmla="*/ 154 h 489"/>
              <a:gd name="T22" fmla="*/ 737 w 769"/>
              <a:gd name="T23" fmla="*/ 91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69" h="489">
                <a:moveTo>
                  <a:pt x="737" y="91"/>
                </a:moveTo>
                <a:cubicBezTo>
                  <a:pt x="657" y="47"/>
                  <a:pt x="449" y="92"/>
                  <a:pt x="369" y="83"/>
                </a:cubicBezTo>
                <a:cubicBezTo>
                  <a:pt x="288" y="74"/>
                  <a:pt x="163" y="0"/>
                  <a:pt x="163" y="0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37" y="469"/>
                  <a:pt x="237" y="469"/>
                  <a:pt x="237" y="469"/>
                </a:cubicBezTo>
                <a:cubicBezTo>
                  <a:pt x="297" y="489"/>
                  <a:pt x="297" y="489"/>
                  <a:pt x="297" y="489"/>
                </a:cubicBezTo>
                <a:cubicBezTo>
                  <a:pt x="360" y="454"/>
                  <a:pt x="360" y="454"/>
                  <a:pt x="360" y="454"/>
                </a:cubicBezTo>
                <a:cubicBezTo>
                  <a:pt x="660" y="154"/>
                  <a:pt x="660" y="154"/>
                  <a:pt x="660" y="154"/>
                </a:cubicBezTo>
                <a:cubicBezTo>
                  <a:pt x="769" y="154"/>
                  <a:pt x="769" y="154"/>
                  <a:pt x="769" y="154"/>
                </a:cubicBezTo>
                <a:lnTo>
                  <a:pt x="737" y="91"/>
                </a:lnTo>
                <a:close/>
              </a:path>
            </a:pathLst>
          </a:custGeom>
          <a:solidFill>
            <a:srgbClr val="2E9273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9" name="Freeform: Shape 31"/>
          <p:cNvSpPr>
            <a:spLocks/>
          </p:cNvSpPr>
          <p:nvPr/>
        </p:nvSpPr>
        <p:spPr bwMode="auto">
          <a:xfrm>
            <a:off x="4878737" y="1981811"/>
            <a:ext cx="607598" cy="386502"/>
          </a:xfrm>
          <a:custGeom>
            <a:avLst/>
            <a:gdLst>
              <a:gd name="T0" fmla="*/ 737 w 769"/>
              <a:gd name="T1" fmla="*/ 91 h 489"/>
              <a:gd name="T2" fmla="*/ 369 w 769"/>
              <a:gd name="T3" fmla="*/ 83 h 489"/>
              <a:gd name="T4" fmla="*/ 163 w 769"/>
              <a:gd name="T5" fmla="*/ 0 h 489"/>
              <a:gd name="T6" fmla="*/ 26 w 769"/>
              <a:gd name="T7" fmla="*/ 122 h 489"/>
              <a:gd name="T8" fmla="*/ 0 w 769"/>
              <a:gd name="T9" fmla="*/ 186 h 489"/>
              <a:gd name="T10" fmla="*/ 0 w 769"/>
              <a:gd name="T11" fmla="*/ 223 h 489"/>
              <a:gd name="T12" fmla="*/ 237 w 769"/>
              <a:gd name="T13" fmla="*/ 469 h 489"/>
              <a:gd name="T14" fmla="*/ 297 w 769"/>
              <a:gd name="T15" fmla="*/ 489 h 489"/>
              <a:gd name="T16" fmla="*/ 360 w 769"/>
              <a:gd name="T17" fmla="*/ 454 h 489"/>
              <a:gd name="T18" fmla="*/ 660 w 769"/>
              <a:gd name="T19" fmla="*/ 154 h 489"/>
              <a:gd name="T20" fmla="*/ 769 w 769"/>
              <a:gd name="T21" fmla="*/ 154 h 489"/>
              <a:gd name="T22" fmla="*/ 737 w 769"/>
              <a:gd name="T23" fmla="*/ 91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69" h="489">
                <a:moveTo>
                  <a:pt x="737" y="91"/>
                </a:moveTo>
                <a:cubicBezTo>
                  <a:pt x="657" y="47"/>
                  <a:pt x="449" y="92"/>
                  <a:pt x="369" y="83"/>
                </a:cubicBezTo>
                <a:cubicBezTo>
                  <a:pt x="288" y="74"/>
                  <a:pt x="163" y="0"/>
                  <a:pt x="163" y="0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37" y="469"/>
                  <a:pt x="237" y="469"/>
                  <a:pt x="237" y="469"/>
                </a:cubicBezTo>
                <a:cubicBezTo>
                  <a:pt x="297" y="489"/>
                  <a:pt x="297" y="489"/>
                  <a:pt x="297" y="489"/>
                </a:cubicBezTo>
                <a:cubicBezTo>
                  <a:pt x="360" y="454"/>
                  <a:pt x="360" y="454"/>
                  <a:pt x="360" y="454"/>
                </a:cubicBezTo>
                <a:cubicBezTo>
                  <a:pt x="660" y="154"/>
                  <a:pt x="660" y="154"/>
                  <a:pt x="660" y="154"/>
                </a:cubicBezTo>
                <a:cubicBezTo>
                  <a:pt x="769" y="154"/>
                  <a:pt x="769" y="154"/>
                  <a:pt x="769" y="154"/>
                </a:cubicBezTo>
                <a:lnTo>
                  <a:pt x="737" y="91"/>
                </a:lnTo>
                <a:close/>
              </a:path>
            </a:pathLst>
          </a:custGeom>
          <a:solidFill>
            <a:srgbClr val="ED8B2B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0" name="Freeform: Shape 32"/>
          <p:cNvSpPr>
            <a:spLocks/>
          </p:cNvSpPr>
          <p:nvPr/>
        </p:nvSpPr>
        <p:spPr bwMode="auto">
          <a:xfrm>
            <a:off x="4121002" y="2153703"/>
            <a:ext cx="172939" cy="287229"/>
          </a:xfrm>
          <a:custGeom>
            <a:avLst/>
            <a:gdLst>
              <a:gd name="T0" fmla="*/ 48 w 48"/>
              <a:gd name="T1" fmla="*/ 56 h 80"/>
              <a:gd name="T2" fmla="*/ 24 w 48"/>
              <a:gd name="T3" fmla="*/ 80 h 80"/>
              <a:gd name="T4" fmla="*/ 0 w 48"/>
              <a:gd name="T5" fmla="*/ 56 h 80"/>
              <a:gd name="T6" fmla="*/ 24 w 48"/>
              <a:gd name="T7" fmla="*/ 0 h 80"/>
              <a:gd name="T8" fmla="*/ 48 w 48"/>
              <a:gd name="T9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80">
                <a:moveTo>
                  <a:pt x="48" y="56"/>
                </a:moveTo>
                <a:cubicBezTo>
                  <a:pt x="48" y="70"/>
                  <a:pt x="38" y="80"/>
                  <a:pt x="24" y="80"/>
                </a:cubicBezTo>
                <a:cubicBezTo>
                  <a:pt x="10" y="80"/>
                  <a:pt x="0" y="70"/>
                  <a:pt x="0" y="56"/>
                </a:cubicBezTo>
                <a:cubicBezTo>
                  <a:pt x="0" y="42"/>
                  <a:pt x="24" y="0"/>
                  <a:pt x="24" y="0"/>
                </a:cubicBezTo>
                <a:cubicBezTo>
                  <a:pt x="24" y="0"/>
                  <a:pt x="48" y="42"/>
                  <a:pt x="48" y="56"/>
                </a:cubicBezTo>
                <a:close/>
              </a:path>
            </a:pathLst>
          </a:custGeom>
          <a:solidFill>
            <a:srgbClr val="2E9273"/>
          </a:solidFill>
          <a:ln w="30163" cap="rnd">
            <a:solidFill>
              <a:srgbClr val="2E9273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1" name="Freeform: Shape 33"/>
          <p:cNvSpPr>
            <a:spLocks/>
          </p:cNvSpPr>
          <p:nvPr/>
        </p:nvSpPr>
        <p:spPr bwMode="auto">
          <a:xfrm>
            <a:off x="5428039" y="2155373"/>
            <a:ext cx="172939" cy="287229"/>
          </a:xfrm>
          <a:custGeom>
            <a:avLst/>
            <a:gdLst>
              <a:gd name="T0" fmla="*/ 48 w 48"/>
              <a:gd name="T1" fmla="*/ 56 h 80"/>
              <a:gd name="T2" fmla="*/ 24 w 48"/>
              <a:gd name="T3" fmla="*/ 80 h 80"/>
              <a:gd name="T4" fmla="*/ 0 w 48"/>
              <a:gd name="T5" fmla="*/ 56 h 80"/>
              <a:gd name="T6" fmla="*/ 24 w 48"/>
              <a:gd name="T7" fmla="*/ 0 h 80"/>
              <a:gd name="T8" fmla="*/ 48 w 48"/>
              <a:gd name="T9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80">
                <a:moveTo>
                  <a:pt x="48" y="56"/>
                </a:moveTo>
                <a:cubicBezTo>
                  <a:pt x="48" y="70"/>
                  <a:pt x="38" y="80"/>
                  <a:pt x="24" y="80"/>
                </a:cubicBezTo>
                <a:cubicBezTo>
                  <a:pt x="10" y="80"/>
                  <a:pt x="0" y="70"/>
                  <a:pt x="0" y="56"/>
                </a:cubicBezTo>
                <a:cubicBezTo>
                  <a:pt x="0" y="42"/>
                  <a:pt x="24" y="0"/>
                  <a:pt x="24" y="0"/>
                </a:cubicBezTo>
                <a:cubicBezTo>
                  <a:pt x="24" y="0"/>
                  <a:pt x="48" y="42"/>
                  <a:pt x="48" y="56"/>
                </a:cubicBezTo>
                <a:close/>
              </a:path>
            </a:pathLst>
          </a:custGeom>
          <a:solidFill>
            <a:srgbClr val="ED8B2B"/>
          </a:solidFill>
          <a:ln w="30163" cap="rnd">
            <a:solidFill>
              <a:srgbClr val="ED8B2B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2" name="Freeform: Shape 34"/>
          <p:cNvSpPr>
            <a:spLocks/>
          </p:cNvSpPr>
          <p:nvPr/>
        </p:nvSpPr>
        <p:spPr bwMode="auto">
          <a:xfrm>
            <a:off x="1493779" y="2153703"/>
            <a:ext cx="172939" cy="287229"/>
          </a:xfrm>
          <a:custGeom>
            <a:avLst/>
            <a:gdLst>
              <a:gd name="T0" fmla="*/ 48 w 48"/>
              <a:gd name="T1" fmla="*/ 56 h 80"/>
              <a:gd name="T2" fmla="*/ 24 w 48"/>
              <a:gd name="T3" fmla="*/ 80 h 80"/>
              <a:gd name="T4" fmla="*/ 0 w 48"/>
              <a:gd name="T5" fmla="*/ 56 h 80"/>
              <a:gd name="T6" fmla="*/ 24 w 48"/>
              <a:gd name="T7" fmla="*/ 0 h 80"/>
              <a:gd name="T8" fmla="*/ 48 w 48"/>
              <a:gd name="T9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80">
                <a:moveTo>
                  <a:pt x="48" y="56"/>
                </a:moveTo>
                <a:cubicBezTo>
                  <a:pt x="48" y="70"/>
                  <a:pt x="38" y="80"/>
                  <a:pt x="24" y="80"/>
                </a:cubicBezTo>
                <a:cubicBezTo>
                  <a:pt x="10" y="80"/>
                  <a:pt x="0" y="70"/>
                  <a:pt x="0" y="56"/>
                </a:cubicBezTo>
                <a:cubicBezTo>
                  <a:pt x="0" y="42"/>
                  <a:pt x="24" y="0"/>
                  <a:pt x="24" y="0"/>
                </a:cubicBezTo>
                <a:cubicBezTo>
                  <a:pt x="24" y="0"/>
                  <a:pt x="48" y="42"/>
                  <a:pt x="48" y="56"/>
                </a:cubicBezTo>
                <a:close/>
              </a:path>
            </a:pathLst>
          </a:custGeom>
          <a:solidFill>
            <a:srgbClr val="21303F"/>
          </a:solidFill>
          <a:ln w="30163" cap="rnd">
            <a:solidFill>
              <a:srgbClr val="21303F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3" name="Freeform: Shape 35"/>
          <p:cNvSpPr>
            <a:spLocks/>
          </p:cNvSpPr>
          <p:nvPr/>
        </p:nvSpPr>
        <p:spPr bwMode="auto">
          <a:xfrm>
            <a:off x="2808043" y="2162140"/>
            <a:ext cx="172939" cy="287229"/>
          </a:xfrm>
          <a:custGeom>
            <a:avLst/>
            <a:gdLst>
              <a:gd name="T0" fmla="*/ 48 w 48"/>
              <a:gd name="T1" fmla="*/ 56 h 80"/>
              <a:gd name="T2" fmla="*/ 24 w 48"/>
              <a:gd name="T3" fmla="*/ 80 h 80"/>
              <a:gd name="T4" fmla="*/ 0 w 48"/>
              <a:gd name="T5" fmla="*/ 56 h 80"/>
              <a:gd name="T6" fmla="*/ 24 w 48"/>
              <a:gd name="T7" fmla="*/ 0 h 80"/>
              <a:gd name="T8" fmla="*/ 48 w 48"/>
              <a:gd name="T9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80">
                <a:moveTo>
                  <a:pt x="48" y="56"/>
                </a:moveTo>
                <a:cubicBezTo>
                  <a:pt x="48" y="70"/>
                  <a:pt x="38" y="80"/>
                  <a:pt x="24" y="80"/>
                </a:cubicBezTo>
                <a:cubicBezTo>
                  <a:pt x="10" y="80"/>
                  <a:pt x="0" y="70"/>
                  <a:pt x="0" y="56"/>
                </a:cubicBezTo>
                <a:cubicBezTo>
                  <a:pt x="0" y="42"/>
                  <a:pt x="24" y="0"/>
                  <a:pt x="24" y="0"/>
                </a:cubicBezTo>
                <a:cubicBezTo>
                  <a:pt x="24" y="0"/>
                  <a:pt x="48" y="42"/>
                  <a:pt x="48" y="56"/>
                </a:cubicBezTo>
                <a:close/>
              </a:path>
            </a:pathLst>
          </a:custGeom>
          <a:solidFill>
            <a:srgbClr val="2169AB"/>
          </a:solidFill>
          <a:ln w="30163" cap="rnd">
            <a:solidFill>
              <a:srgbClr val="2169AB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4" name="Freeform: Shape 36"/>
          <p:cNvSpPr>
            <a:spLocks/>
          </p:cNvSpPr>
          <p:nvPr/>
        </p:nvSpPr>
        <p:spPr bwMode="auto">
          <a:xfrm>
            <a:off x="926964" y="1773053"/>
            <a:ext cx="653284" cy="610266"/>
          </a:xfrm>
          <a:custGeom>
            <a:avLst/>
            <a:gdLst>
              <a:gd name="T0" fmla="*/ 313 w 827"/>
              <a:gd name="T1" fmla="*/ 772 h 772"/>
              <a:gd name="T2" fmla="*/ 240 w 827"/>
              <a:gd name="T3" fmla="*/ 740 h 772"/>
              <a:gd name="T4" fmla="*/ 32 w 827"/>
              <a:gd name="T5" fmla="*/ 533 h 772"/>
              <a:gd name="T6" fmla="*/ 0 w 827"/>
              <a:gd name="T7" fmla="*/ 460 h 772"/>
              <a:gd name="T8" fmla="*/ 32 w 827"/>
              <a:gd name="T9" fmla="*/ 386 h 772"/>
              <a:gd name="T10" fmla="*/ 413 w 827"/>
              <a:gd name="T11" fmla="*/ 6 h 772"/>
              <a:gd name="T12" fmla="*/ 426 w 827"/>
              <a:gd name="T13" fmla="*/ 1 h 772"/>
              <a:gd name="T14" fmla="*/ 439 w 827"/>
              <a:gd name="T15" fmla="*/ 6 h 772"/>
              <a:gd name="T16" fmla="*/ 821 w 827"/>
              <a:gd name="T17" fmla="*/ 404 h 772"/>
              <a:gd name="T18" fmla="*/ 825 w 827"/>
              <a:gd name="T19" fmla="*/ 424 h 772"/>
              <a:gd name="T20" fmla="*/ 808 w 827"/>
              <a:gd name="T21" fmla="*/ 435 h 772"/>
              <a:gd name="T22" fmla="*/ 694 w 827"/>
              <a:gd name="T23" fmla="*/ 435 h 772"/>
              <a:gd name="T24" fmla="*/ 387 w 827"/>
              <a:gd name="T25" fmla="*/ 740 h 772"/>
              <a:gd name="T26" fmla="*/ 313 w 827"/>
              <a:gd name="T27" fmla="*/ 772 h 772"/>
              <a:gd name="T28" fmla="*/ 426 w 827"/>
              <a:gd name="T29" fmla="*/ 45 h 772"/>
              <a:gd name="T30" fmla="*/ 58 w 827"/>
              <a:gd name="T31" fmla="*/ 412 h 772"/>
              <a:gd name="T32" fmla="*/ 37 w 827"/>
              <a:gd name="T33" fmla="*/ 460 h 772"/>
              <a:gd name="T34" fmla="*/ 58 w 827"/>
              <a:gd name="T35" fmla="*/ 507 h 772"/>
              <a:gd name="T36" fmla="*/ 266 w 827"/>
              <a:gd name="T37" fmla="*/ 714 h 772"/>
              <a:gd name="T38" fmla="*/ 361 w 827"/>
              <a:gd name="T39" fmla="*/ 714 h 772"/>
              <a:gd name="T40" fmla="*/ 673 w 827"/>
              <a:gd name="T41" fmla="*/ 403 h 772"/>
              <a:gd name="T42" fmla="*/ 686 w 827"/>
              <a:gd name="T43" fmla="*/ 398 h 772"/>
              <a:gd name="T44" fmla="*/ 765 w 827"/>
              <a:gd name="T45" fmla="*/ 398 h 772"/>
              <a:gd name="T46" fmla="*/ 426 w 827"/>
              <a:gd name="T47" fmla="*/ 45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27" h="772">
                <a:moveTo>
                  <a:pt x="313" y="772"/>
                </a:moveTo>
                <a:cubicBezTo>
                  <a:pt x="286" y="772"/>
                  <a:pt x="260" y="760"/>
                  <a:pt x="240" y="740"/>
                </a:cubicBezTo>
                <a:cubicBezTo>
                  <a:pt x="32" y="533"/>
                  <a:pt x="32" y="533"/>
                  <a:pt x="32" y="533"/>
                </a:cubicBezTo>
                <a:cubicBezTo>
                  <a:pt x="12" y="513"/>
                  <a:pt x="0" y="487"/>
                  <a:pt x="0" y="460"/>
                </a:cubicBezTo>
                <a:cubicBezTo>
                  <a:pt x="0" y="432"/>
                  <a:pt x="12" y="406"/>
                  <a:pt x="32" y="386"/>
                </a:cubicBezTo>
                <a:cubicBezTo>
                  <a:pt x="413" y="6"/>
                  <a:pt x="413" y="6"/>
                  <a:pt x="413" y="6"/>
                </a:cubicBezTo>
                <a:cubicBezTo>
                  <a:pt x="417" y="3"/>
                  <a:pt x="421" y="0"/>
                  <a:pt x="426" y="1"/>
                </a:cubicBezTo>
                <a:cubicBezTo>
                  <a:pt x="431" y="1"/>
                  <a:pt x="436" y="3"/>
                  <a:pt x="439" y="6"/>
                </a:cubicBezTo>
                <a:cubicBezTo>
                  <a:pt x="821" y="404"/>
                  <a:pt x="821" y="404"/>
                  <a:pt x="821" y="404"/>
                </a:cubicBezTo>
                <a:cubicBezTo>
                  <a:pt x="826" y="409"/>
                  <a:pt x="827" y="417"/>
                  <a:pt x="825" y="424"/>
                </a:cubicBezTo>
                <a:cubicBezTo>
                  <a:pt x="822" y="430"/>
                  <a:pt x="815" y="435"/>
                  <a:pt x="808" y="435"/>
                </a:cubicBezTo>
                <a:cubicBezTo>
                  <a:pt x="694" y="435"/>
                  <a:pt x="694" y="435"/>
                  <a:pt x="694" y="435"/>
                </a:cubicBezTo>
                <a:cubicBezTo>
                  <a:pt x="387" y="740"/>
                  <a:pt x="387" y="740"/>
                  <a:pt x="387" y="740"/>
                </a:cubicBezTo>
                <a:cubicBezTo>
                  <a:pt x="367" y="760"/>
                  <a:pt x="341" y="772"/>
                  <a:pt x="313" y="772"/>
                </a:cubicBezTo>
                <a:close/>
                <a:moveTo>
                  <a:pt x="426" y="45"/>
                </a:moveTo>
                <a:cubicBezTo>
                  <a:pt x="58" y="412"/>
                  <a:pt x="58" y="412"/>
                  <a:pt x="58" y="412"/>
                </a:cubicBezTo>
                <a:cubicBezTo>
                  <a:pt x="44" y="425"/>
                  <a:pt x="37" y="442"/>
                  <a:pt x="37" y="460"/>
                </a:cubicBezTo>
                <a:cubicBezTo>
                  <a:pt x="37" y="477"/>
                  <a:pt x="44" y="494"/>
                  <a:pt x="58" y="507"/>
                </a:cubicBezTo>
                <a:cubicBezTo>
                  <a:pt x="266" y="714"/>
                  <a:pt x="266" y="714"/>
                  <a:pt x="266" y="714"/>
                </a:cubicBezTo>
                <a:cubicBezTo>
                  <a:pt x="292" y="741"/>
                  <a:pt x="335" y="741"/>
                  <a:pt x="361" y="714"/>
                </a:cubicBezTo>
                <a:cubicBezTo>
                  <a:pt x="673" y="403"/>
                  <a:pt x="673" y="403"/>
                  <a:pt x="673" y="403"/>
                </a:cubicBezTo>
                <a:cubicBezTo>
                  <a:pt x="677" y="400"/>
                  <a:pt x="681" y="398"/>
                  <a:pt x="686" y="398"/>
                </a:cubicBezTo>
                <a:cubicBezTo>
                  <a:pt x="765" y="398"/>
                  <a:pt x="765" y="398"/>
                  <a:pt x="765" y="398"/>
                </a:cubicBezTo>
                <a:lnTo>
                  <a:pt x="426" y="45"/>
                </a:lnTo>
                <a:close/>
              </a:path>
            </a:pathLst>
          </a:custGeom>
          <a:solidFill>
            <a:srgbClr val="21303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5" name="Freeform: Shape 37"/>
          <p:cNvSpPr>
            <a:spLocks/>
          </p:cNvSpPr>
          <p:nvPr/>
        </p:nvSpPr>
        <p:spPr bwMode="auto">
          <a:xfrm>
            <a:off x="2241228" y="1773053"/>
            <a:ext cx="653284" cy="610266"/>
          </a:xfrm>
          <a:custGeom>
            <a:avLst/>
            <a:gdLst>
              <a:gd name="T0" fmla="*/ 313 w 827"/>
              <a:gd name="T1" fmla="*/ 772 h 772"/>
              <a:gd name="T2" fmla="*/ 240 w 827"/>
              <a:gd name="T3" fmla="*/ 740 h 772"/>
              <a:gd name="T4" fmla="*/ 32 w 827"/>
              <a:gd name="T5" fmla="*/ 533 h 772"/>
              <a:gd name="T6" fmla="*/ 0 w 827"/>
              <a:gd name="T7" fmla="*/ 460 h 772"/>
              <a:gd name="T8" fmla="*/ 32 w 827"/>
              <a:gd name="T9" fmla="*/ 386 h 772"/>
              <a:gd name="T10" fmla="*/ 413 w 827"/>
              <a:gd name="T11" fmla="*/ 6 h 772"/>
              <a:gd name="T12" fmla="*/ 426 w 827"/>
              <a:gd name="T13" fmla="*/ 1 h 772"/>
              <a:gd name="T14" fmla="*/ 439 w 827"/>
              <a:gd name="T15" fmla="*/ 6 h 772"/>
              <a:gd name="T16" fmla="*/ 821 w 827"/>
              <a:gd name="T17" fmla="*/ 404 h 772"/>
              <a:gd name="T18" fmla="*/ 825 w 827"/>
              <a:gd name="T19" fmla="*/ 424 h 772"/>
              <a:gd name="T20" fmla="*/ 808 w 827"/>
              <a:gd name="T21" fmla="*/ 435 h 772"/>
              <a:gd name="T22" fmla="*/ 694 w 827"/>
              <a:gd name="T23" fmla="*/ 435 h 772"/>
              <a:gd name="T24" fmla="*/ 387 w 827"/>
              <a:gd name="T25" fmla="*/ 740 h 772"/>
              <a:gd name="T26" fmla="*/ 313 w 827"/>
              <a:gd name="T27" fmla="*/ 772 h 772"/>
              <a:gd name="T28" fmla="*/ 426 w 827"/>
              <a:gd name="T29" fmla="*/ 45 h 772"/>
              <a:gd name="T30" fmla="*/ 58 w 827"/>
              <a:gd name="T31" fmla="*/ 412 h 772"/>
              <a:gd name="T32" fmla="*/ 37 w 827"/>
              <a:gd name="T33" fmla="*/ 460 h 772"/>
              <a:gd name="T34" fmla="*/ 58 w 827"/>
              <a:gd name="T35" fmla="*/ 507 h 772"/>
              <a:gd name="T36" fmla="*/ 266 w 827"/>
              <a:gd name="T37" fmla="*/ 714 h 772"/>
              <a:gd name="T38" fmla="*/ 361 w 827"/>
              <a:gd name="T39" fmla="*/ 714 h 772"/>
              <a:gd name="T40" fmla="*/ 673 w 827"/>
              <a:gd name="T41" fmla="*/ 403 h 772"/>
              <a:gd name="T42" fmla="*/ 686 w 827"/>
              <a:gd name="T43" fmla="*/ 398 h 772"/>
              <a:gd name="T44" fmla="*/ 765 w 827"/>
              <a:gd name="T45" fmla="*/ 398 h 772"/>
              <a:gd name="T46" fmla="*/ 426 w 827"/>
              <a:gd name="T47" fmla="*/ 45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27" h="772">
                <a:moveTo>
                  <a:pt x="313" y="772"/>
                </a:moveTo>
                <a:cubicBezTo>
                  <a:pt x="286" y="772"/>
                  <a:pt x="260" y="760"/>
                  <a:pt x="240" y="740"/>
                </a:cubicBezTo>
                <a:cubicBezTo>
                  <a:pt x="32" y="533"/>
                  <a:pt x="32" y="533"/>
                  <a:pt x="32" y="533"/>
                </a:cubicBezTo>
                <a:cubicBezTo>
                  <a:pt x="12" y="513"/>
                  <a:pt x="0" y="487"/>
                  <a:pt x="0" y="460"/>
                </a:cubicBezTo>
                <a:cubicBezTo>
                  <a:pt x="0" y="432"/>
                  <a:pt x="12" y="406"/>
                  <a:pt x="32" y="386"/>
                </a:cubicBezTo>
                <a:cubicBezTo>
                  <a:pt x="413" y="6"/>
                  <a:pt x="413" y="6"/>
                  <a:pt x="413" y="6"/>
                </a:cubicBezTo>
                <a:cubicBezTo>
                  <a:pt x="417" y="3"/>
                  <a:pt x="421" y="0"/>
                  <a:pt x="426" y="1"/>
                </a:cubicBezTo>
                <a:cubicBezTo>
                  <a:pt x="431" y="1"/>
                  <a:pt x="436" y="3"/>
                  <a:pt x="439" y="6"/>
                </a:cubicBezTo>
                <a:cubicBezTo>
                  <a:pt x="821" y="404"/>
                  <a:pt x="821" y="404"/>
                  <a:pt x="821" y="404"/>
                </a:cubicBezTo>
                <a:cubicBezTo>
                  <a:pt x="826" y="409"/>
                  <a:pt x="827" y="417"/>
                  <a:pt x="825" y="424"/>
                </a:cubicBezTo>
                <a:cubicBezTo>
                  <a:pt x="822" y="430"/>
                  <a:pt x="815" y="435"/>
                  <a:pt x="808" y="435"/>
                </a:cubicBezTo>
                <a:cubicBezTo>
                  <a:pt x="694" y="435"/>
                  <a:pt x="694" y="435"/>
                  <a:pt x="694" y="435"/>
                </a:cubicBezTo>
                <a:cubicBezTo>
                  <a:pt x="387" y="740"/>
                  <a:pt x="387" y="740"/>
                  <a:pt x="387" y="740"/>
                </a:cubicBezTo>
                <a:cubicBezTo>
                  <a:pt x="367" y="760"/>
                  <a:pt x="341" y="772"/>
                  <a:pt x="313" y="772"/>
                </a:cubicBezTo>
                <a:close/>
                <a:moveTo>
                  <a:pt x="426" y="45"/>
                </a:moveTo>
                <a:cubicBezTo>
                  <a:pt x="58" y="412"/>
                  <a:pt x="58" y="412"/>
                  <a:pt x="58" y="412"/>
                </a:cubicBezTo>
                <a:cubicBezTo>
                  <a:pt x="44" y="425"/>
                  <a:pt x="37" y="442"/>
                  <a:pt x="37" y="460"/>
                </a:cubicBezTo>
                <a:cubicBezTo>
                  <a:pt x="37" y="477"/>
                  <a:pt x="44" y="494"/>
                  <a:pt x="58" y="507"/>
                </a:cubicBezTo>
                <a:cubicBezTo>
                  <a:pt x="266" y="714"/>
                  <a:pt x="266" y="714"/>
                  <a:pt x="266" y="714"/>
                </a:cubicBezTo>
                <a:cubicBezTo>
                  <a:pt x="292" y="741"/>
                  <a:pt x="335" y="741"/>
                  <a:pt x="361" y="714"/>
                </a:cubicBezTo>
                <a:cubicBezTo>
                  <a:pt x="673" y="403"/>
                  <a:pt x="673" y="403"/>
                  <a:pt x="673" y="403"/>
                </a:cubicBezTo>
                <a:cubicBezTo>
                  <a:pt x="677" y="400"/>
                  <a:pt x="681" y="398"/>
                  <a:pt x="686" y="398"/>
                </a:cubicBezTo>
                <a:cubicBezTo>
                  <a:pt x="765" y="398"/>
                  <a:pt x="765" y="398"/>
                  <a:pt x="765" y="398"/>
                </a:cubicBezTo>
                <a:lnTo>
                  <a:pt x="426" y="45"/>
                </a:lnTo>
                <a:close/>
              </a:path>
            </a:pathLst>
          </a:custGeom>
          <a:solidFill>
            <a:srgbClr val="2169AB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6" name="Freeform: Shape 38"/>
          <p:cNvSpPr>
            <a:spLocks/>
          </p:cNvSpPr>
          <p:nvPr/>
        </p:nvSpPr>
        <p:spPr bwMode="auto">
          <a:xfrm>
            <a:off x="3545841" y="1773053"/>
            <a:ext cx="653284" cy="610266"/>
          </a:xfrm>
          <a:custGeom>
            <a:avLst/>
            <a:gdLst>
              <a:gd name="T0" fmla="*/ 313 w 827"/>
              <a:gd name="T1" fmla="*/ 772 h 772"/>
              <a:gd name="T2" fmla="*/ 240 w 827"/>
              <a:gd name="T3" fmla="*/ 740 h 772"/>
              <a:gd name="T4" fmla="*/ 32 w 827"/>
              <a:gd name="T5" fmla="*/ 533 h 772"/>
              <a:gd name="T6" fmla="*/ 0 w 827"/>
              <a:gd name="T7" fmla="*/ 460 h 772"/>
              <a:gd name="T8" fmla="*/ 32 w 827"/>
              <a:gd name="T9" fmla="*/ 386 h 772"/>
              <a:gd name="T10" fmla="*/ 413 w 827"/>
              <a:gd name="T11" fmla="*/ 6 h 772"/>
              <a:gd name="T12" fmla="*/ 426 w 827"/>
              <a:gd name="T13" fmla="*/ 1 h 772"/>
              <a:gd name="T14" fmla="*/ 439 w 827"/>
              <a:gd name="T15" fmla="*/ 6 h 772"/>
              <a:gd name="T16" fmla="*/ 821 w 827"/>
              <a:gd name="T17" fmla="*/ 404 h 772"/>
              <a:gd name="T18" fmla="*/ 825 w 827"/>
              <a:gd name="T19" fmla="*/ 424 h 772"/>
              <a:gd name="T20" fmla="*/ 808 w 827"/>
              <a:gd name="T21" fmla="*/ 435 h 772"/>
              <a:gd name="T22" fmla="*/ 694 w 827"/>
              <a:gd name="T23" fmla="*/ 435 h 772"/>
              <a:gd name="T24" fmla="*/ 387 w 827"/>
              <a:gd name="T25" fmla="*/ 740 h 772"/>
              <a:gd name="T26" fmla="*/ 313 w 827"/>
              <a:gd name="T27" fmla="*/ 772 h 772"/>
              <a:gd name="T28" fmla="*/ 426 w 827"/>
              <a:gd name="T29" fmla="*/ 45 h 772"/>
              <a:gd name="T30" fmla="*/ 58 w 827"/>
              <a:gd name="T31" fmla="*/ 412 h 772"/>
              <a:gd name="T32" fmla="*/ 37 w 827"/>
              <a:gd name="T33" fmla="*/ 460 h 772"/>
              <a:gd name="T34" fmla="*/ 58 w 827"/>
              <a:gd name="T35" fmla="*/ 507 h 772"/>
              <a:gd name="T36" fmla="*/ 266 w 827"/>
              <a:gd name="T37" fmla="*/ 714 h 772"/>
              <a:gd name="T38" fmla="*/ 361 w 827"/>
              <a:gd name="T39" fmla="*/ 714 h 772"/>
              <a:gd name="T40" fmla="*/ 673 w 827"/>
              <a:gd name="T41" fmla="*/ 403 h 772"/>
              <a:gd name="T42" fmla="*/ 686 w 827"/>
              <a:gd name="T43" fmla="*/ 398 h 772"/>
              <a:gd name="T44" fmla="*/ 765 w 827"/>
              <a:gd name="T45" fmla="*/ 398 h 772"/>
              <a:gd name="T46" fmla="*/ 426 w 827"/>
              <a:gd name="T47" fmla="*/ 45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27" h="772">
                <a:moveTo>
                  <a:pt x="313" y="772"/>
                </a:moveTo>
                <a:cubicBezTo>
                  <a:pt x="286" y="772"/>
                  <a:pt x="260" y="760"/>
                  <a:pt x="240" y="740"/>
                </a:cubicBezTo>
                <a:cubicBezTo>
                  <a:pt x="32" y="533"/>
                  <a:pt x="32" y="533"/>
                  <a:pt x="32" y="533"/>
                </a:cubicBezTo>
                <a:cubicBezTo>
                  <a:pt x="12" y="513"/>
                  <a:pt x="0" y="487"/>
                  <a:pt x="0" y="460"/>
                </a:cubicBezTo>
                <a:cubicBezTo>
                  <a:pt x="0" y="432"/>
                  <a:pt x="12" y="406"/>
                  <a:pt x="32" y="386"/>
                </a:cubicBezTo>
                <a:cubicBezTo>
                  <a:pt x="413" y="6"/>
                  <a:pt x="413" y="6"/>
                  <a:pt x="413" y="6"/>
                </a:cubicBezTo>
                <a:cubicBezTo>
                  <a:pt x="417" y="3"/>
                  <a:pt x="421" y="0"/>
                  <a:pt x="426" y="1"/>
                </a:cubicBezTo>
                <a:cubicBezTo>
                  <a:pt x="431" y="1"/>
                  <a:pt x="436" y="3"/>
                  <a:pt x="439" y="6"/>
                </a:cubicBezTo>
                <a:cubicBezTo>
                  <a:pt x="821" y="404"/>
                  <a:pt x="821" y="404"/>
                  <a:pt x="821" y="404"/>
                </a:cubicBezTo>
                <a:cubicBezTo>
                  <a:pt x="826" y="409"/>
                  <a:pt x="827" y="417"/>
                  <a:pt x="825" y="424"/>
                </a:cubicBezTo>
                <a:cubicBezTo>
                  <a:pt x="822" y="430"/>
                  <a:pt x="815" y="435"/>
                  <a:pt x="808" y="435"/>
                </a:cubicBezTo>
                <a:cubicBezTo>
                  <a:pt x="694" y="435"/>
                  <a:pt x="694" y="435"/>
                  <a:pt x="694" y="435"/>
                </a:cubicBezTo>
                <a:cubicBezTo>
                  <a:pt x="387" y="740"/>
                  <a:pt x="387" y="740"/>
                  <a:pt x="387" y="740"/>
                </a:cubicBezTo>
                <a:cubicBezTo>
                  <a:pt x="367" y="760"/>
                  <a:pt x="341" y="772"/>
                  <a:pt x="313" y="772"/>
                </a:cubicBezTo>
                <a:close/>
                <a:moveTo>
                  <a:pt x="426" y="45"/>
                </a:moveTo>
                <a:cubicBezTo>
                  <a:pt x="58" y="412"/>
                  <a:pt x="58" y="412"/>
                  <a:pt x="58" y="412"/>
                </a:cubicBezTo>
                <a:cubicBezTo>
                  <a:pt x="44" y="425"/>
                  <a:pt x="37" y="442"/>
                  <a:pt x="37" y="460"/>
                </a:cubicBezTo>
                <a:cubicBezTo>
                  <a:pt x="37" y="477"/>
                  <a:pt x="44" y="494"/>
                  <a:pt x="58" y="507"/>
                </a:cubicBezTo>
                <a:cubicBezTo>
                  <a:pt x="266" y="714"/>
                  <a:pt x="266" y="714"/>
                  <a:pt x="266" y="714"/>
                </a:cubicBezTo>
                <a:cubicBezTo>
                  <a:pt x="292" y="741"/>
                  <a:pt x="335" y="741"/>
                  <a:pt x="361" y="714"/>
                </a:cubicBezTo>
                <a:cubicBezTo>
                  <a:pt x="673" y="403"/>
                  <a:pt x="673" y="403"/>
                  <a:pt x="673" y="403"/>
                </a:cubicBezTo>
                <a:cubicBezTo>
                  <a:pt x="677" y="400"/>
                  <a:pt x="681" y="398"/>
                  <a:pt x="686" y="398"/>
                </a:cubicBezTo>
                <a:cubicBezTo>
                  <a:pt x="765" y="398"/>
                  <a:pt x="765" y="398"/>
                  <a:pt x="765" y="398"/>
                </a:cubicBezTo>
                <a:lnTo>
                  <a:pt x="426" y="45"/>
                </a:lnTo>
                <a:close/>
              </a:path>
            </a:pathLst>
          </a:custGeom>
          <a:solidFill>
            <a:srgbClr val="2E9273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7" name="Freeform: Shape 39"/>
          <p:cNvSpPr>
            <a:spLocks/>
          </p:cNvSpPr>
          <p:nvPr/>
        </p:nvSpPr>
        <p:spPr bwMode="auto">
          <a:xfrm>
            <a:off x="4869571" y="1773053"/>
            <a:ext cx="653284" cy="610266"/>
          </a:xfrm>
          <a:custGeom>
            <a:avLst/>
            <a:gdLst>
              <a:gd name="T0" fmla="*/ 313 w 827"/>
              <a:gd name="T1" fmla="*/ 772 h 772"/>
              <a:gd name="T2" fmla="*/ 240 w 827"/>
              <a:gd name="T3" fmla="*/ 740 h 772"/>
              <a:gd name="T4" fmla="*/ 32 w 827"/>
              <a:gd name="T5" fmla="*/ 533 h 772"/>
              <a:gd name="T6" fmla="*/ 0 w 827"/>
              <a:gd name="T7" fmla="*/ 460 h 772"/>
              <a:gd name="T8" fmla="*/ 32 w 827"/>
              <a:gd name="T9" fmla="*/ 386 h 772"/>
              <a:gd name="T10" fmla="*/ 413 w 827"/>
              <a:gd name="T11" fmla="*/ 6 h 772"/>
              <a:gd name="T12" fmla="*/ 426 w 827"/>
              <a:gd name="T13" fmla="*/ 1 h 772"/>
              <a:gd name="T14" fmla="*/ 439 w 827"/>
              <a:gd name="T15" fmla="*/ 6 h 772"/>
              <a:gd name="T16" fmla="*/ 821 w 827"/>
              <a:gd name="T17" fmla="*/ 404 h 772"/>
              <a:gd name="T18" fmla="*/ 825 w 827"/>
              <a:gd name="T19" fmla="*/ 424 h 772"/>
              <a:gd name="T20" fmla="*/ 808 w 827"/>
              <a:gd name="T21" fmla="*/ 435 h 772"/>
              <a:gd name="T22" fmla="*/ 694 w 827"/>
              <a:gd name="T23" fmla="*/ 435 h 772"/>
              <a:gd name="T24" fmla="*/ 387 w 827"/>
              <a:gd name="T25" fmla="*/ 740 h 772"/>
              <a:gd name="T26" fmla="*/ 313 w 827"/>
              <a:gd name="T27" fmla="*/ 772 h 772"/>
              <a:gd name="T28" fmla="*/ 426 w 827"/>
              <a:gd name="T29" fmla="*/ 45 h 772"/>
              <a:gd name="T30" fmla="*/ 58 w 827"/>
              <a:gd name="T31" fmla="*/ 412 h 772"/>
              <a:gd name="T32" fmla="*/ 37 w 827"/>
              <a:gd name="T33" fmla="*/ 460 h 772"/>
              <a:gd name="T34" fmla="*/ 58 w 827"/>
              <a:gd name="T35" fmla="*/ 507 h 772"/>
              <a:gd name="T36" fmla="*/ 266 w 827"/>
              <a:gd name="T37" fmla="*/ 714 h 772"/>
              <a:gd name="T38" fmla="*/ 361 w 827"/>
              <a:gd name="T39" fmla="*/ 714 h 772"/>
              <a:gd name="T40" fmla="*/ 673 w 827"/>
              <a:gd name="T41" fmla="*/ 403 h 772"/>
              <a:gd name="T42" fmla="*/ 686 w 827"/>
              <a:gd name="T43" fmla="*/ 398 h 772"/>
              <a:gd name="T44" fmla="*/ 765 w 827"/>
              <a:gd name="T45" fmla="*/ 398 h 772"/>
              <a:gd name="T46" fmla="*/ 426 w 827"/>
              <a:gd name="T47" fmla="*/ 45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27" h="772">
                <a:moveTo>
                  <a:pt x="313" y="772"/>
                </a:moveTo>
                <a:cubicBezTo>
                  <a:pt x="286" y="772"/>
                  <a:pt x="260" y="760"/>
                  <a:pt x="240" y="740"/>
                </a:cubicBezTo>
                <a:cubicBezTo>
                  <a:pt x="32" y="533"/>
                  <a:pt x="32" y="533"/>
                  <a:pt x="32" y="533"/>
                </a:cubicBezTo>
                <a:cubicBezTo>
                  <a:pt x="12" y="513"/>
                  <a:pt x="0" y="487"/>
                  <a:pt x="0" y="460"/>
                </a:cubicBezTo>
                <a:cubicBezTo>
                  <a:pt x="0" y="432"/>
                  <a:pt x="12" y="406"/>
                  <a:pt x="32" y="386"/>
                </a:cubicBezTo>
                <a:cubicBezTo>
                  <a:pt x="413" y="6"/>
                  <a:pt x="413" y="6"/>
                  <a:pt x="413" y="6"/>
                </a:cubicBezTo>
                <a:cubicBezTo>
                  <a:pt x="417" y="3"/>
                  <a:pt x="421" y="0"/>
                  <a:pt x="426" y="1"/>
                </a:cubicBezTo>
                <a:cubicBezTo>
                  <a:pt x="431" y="1"/>
                  <a:pt x="436" y="3"/>
                  <a:pt x="439" y="6"/>
                </a:cubicBezTo>
                <a:cubicBezTo>
                  <a:pt x="821" y="404"/>
                  <a:pt x="821" y="404"/>
                  <a:pt x="821" y="404"/>
                </a:cubicBezTo>
                <a:cubicBezTo>
                  <a:pt x="826" y="409"/>
                  <a:pt x="827" y="417"/>
                  <a:pt x="825" y="424"/>
                </a:cubicBezTo>
                <a:cubicBezTo>
                  <a:pt x="822" y="430"/>
                  <a:pt x="815" y="435"/>
                  <a:pt x="808" y="435"/>
                </a:cubicBezTo>
                <a:cubicBezTo>
                  <a:pt x="694" y="435"/>
                  <a:pt x="694" y="435"/>
                  <a:pt x="694" y="435"/>
                </a:cubicBezTo>
                <a:cubicBezTo>
                  <a:pt x="387" y="740"/>
                  <a:pt x="387" y="740"/>
                  <a:pt x="387" y="740"/>
                </a:cubicBezTo>
                <a:cubicBezTo>
                  <a:pt x="367" y="760"/>
                  <a:pt x="341" y="772"/>
                  <a:pt x="313" y="772"/>
                </a:cubicBezTo>
                <a:close/>
                <a:moveTo>
                  <a:pt x="426" y="45"/>
                </a:moveTo>
                <a:cubicBezTo>
                  <a:pt x="58" y="412"/>
                  <a:pt x="58" y="412"/>
                  <a:pt x="58" y="412"/>
                </a:cubicBezTo>
                <a:cubicBezTo>
                  <a:pt x="44" y="425"/>
                  <a:pt x="37" y="442"/>
                  <a:pt x="37" y="460"/>
                </a:cubicBezTo>
                <a:cubicBezTo>
                  <a:pt x="37" y="477"/>
                  <a:pt x="44" y="494"/>
                  <a:pt x="58" y="507"/>
                </a:cubicBezTo>
                <a:cubicBezTo>
                  <a:pt x="266" y="714"/>
                  <a:pt x="266" y="714"/>
                  <a:pt x="266" y="714"/>
                </a:cubicBezTo>
                <a:cubicBezTo>
                  <a:pt x="292" y="741"/>
                  <a:pt x="335" y="741"/>
                  <a:pt x="361" y="714"/>
                </a:cubicBezTo>
                <a:cubicBezTo>
                  <a:pt x="673" y="403"/>
                  <a:pt x="673" y="403"/>
                  <a:pt x="673" y="403"/>
                </a:cubicBezTo>
                <a:cubicBezTo>
                  <a:pt x="677" y="400"/>
                  <a:pt x="681" y="398"/>
                  <a:pt x="686" y="398"/>
                </a:cubicBezTo>
                <a:cubicBezTo>
                  <a:pt x="765" y="398"/>
                  <a:pt x="765" y="398"/>
                  <a:pt x="765" y="398"/>
                </a:cubicBezTo>
                <a:lnTo>
                  <a:pt x="426" y="45"/>
                </a:lnTo>
                <a:close/>
              </a:path>
            </a:pathLst>
          </a:custGeom>
          <a:solidFill>
            <a:srgbClr val="ED8B2B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8" name="Rectangle 47"/>
          <p:cNvSpPr/>
          <p:nvPr/>
        </p:nvSpPr>
        <p:spPr>
          <a:xfrm>
            <a:off x="6892833" y="2003301"/>
            <a:ext cx="717095" cy="717095"/>
          </a:xfrm>
          <a:prstGeom prst="rect">
            <a:avLst/>
          </a:prstGeom>
          <a:solidFill>
            <a:srgbClr val="21303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09" name="Group 48"/>
          <p:cNvGrpSpPr/>
          <p:nvPr/>
        </p:nvGrpSpPr>
        <p:grpSpPr>
          <a:xfrm>
            <a:off x="7065928" y="2172691"/>
            <a:ext cx="378315" cy="378315"/>
            <a:chOff x="2969179" y="1134173"/>
            <a:chExt cx="305776" cy="305776"/>
          </a:xfrm>
          <a:solidFill>
            <a:srgbClr val="FFFFFF"/>
          </a:solidFill>
        </p:grpSpPr>
        <p:sp>
          <p:nvSpPr>
            <p:cNvPr id="110" name="Freeform: Shape 49"/>
            <p:cNvSpPr>
              <a:spLocks/>
            </p:cNvSpPr>
            <p:nvPr/>
          </p:nvSpPr>
          <p:spPr bwMode="auto">
            <a:xfrm>
              <a:off x="2969179" y="1134173"/>
              <a:ext cx="305776" cy="3057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1" name="Freeform: Shape 50"/>
            <p:cNvSpPr>
              <a:spLocks/>
            </p:cNvSpPr>
            <p:nvPr/>
          </p:nvSpPr>
          <p:spPr bwMode="auto">
            <a:xfrm>
              <a:off x="3088288" y="1162606"/>
              <a:ext cx="72132" cy="7160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12" name="Rectangle 58"/>
          <p:cNvSpPr/>
          <p:nvPr/>
        </p:nvSpPr>
        <p:spPr>
          <a:xfrm>
            <a:off x="6892729" y="4797861"/>
            <a:ext cx="717095" cy="717095"/>
          </a:xfrm>
          <a:prstGeom prst="rect">
            <a:avLst/>
          </a:prstGeom>
          <a:solidFill>
            <a:srgbClr val="ED8B2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13" name="Group 59"/>
          <p:cNvGrpSpPr/>
          <p:nvPr/>
        </p:nvGrpSpPr>
        <p:grpSpPr>
          <a:xfrm>
            <a:off x="7050089" y="4999252"/>
            <a:ext cx="402361" cy="314324"/>
            <a:chOff x="2581275" y="1710532"/>
            <a:chExt cx="464344" cy="362744"/>
          </a:xfrm>
          <a:solidFill>
            <a:srgbClr val="FFFFFF"/>
          </a:solidFill>
        </p:grpSpPr>
        <p:sp>
          <p:nvSpPr>
            <p:cNvPr id="114" name="Freeform: Shape 6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5" name="Freeform: Shape 6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6" name="Freeform: Shape 6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7" name="Freeform: Shape 6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8" name="Freeform: Shape 6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9" name="Freeform: Shape 6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0" name="Freeform: Shape 6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21" name="Rectangle 68"/>
          <p:cNvSpPr/>
          <p:nvPr/>
        </p:nvSpPr>
        <p:spPr>
          <a:xfrm>
            <a:off x="6892833" y="3854482"/>
            <a:ext cx="717095" cy="717095"/>
          </a:xfrm>
          <a:prstGeom prst="rect">
            <a:avLst/>
          </a:prstGeom>
          <a:solidFill>
            <a:srgbClr val="2E92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2" name="Freeform: Shape 69"/>
          <p:cNvSpPr>
            <a:spLocks/>
          </p:cNvSpPr>
          <p:nvPr/>
        </p:nvSpPr>
        <p:spPr bwMode="auto">
          <a:xfrm>
            <a:off x="7061864" y="4036001"/>
            <a:ext cx="353452" cy="35405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3" name="Rectangle 71"/>
          <p:cNvSpPr/>
          <p:nvPr/>
        </p:nvSpPr>
        <p:spPr>
          <a:xfrm>
            <a:off x="6892833" y="2918224"/>
            <a:ext cx="717095" cy="717095"/>
          </a:xfrm>
          <a:prstGeom prst="rect">
            <a:avLst/>
          </a:prstGeom>
          <a:solidFill>
            <a:srgbClr val="2169A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24" name="Group 72"/>
          <p:cNvGrpSpPr/>
          <p:nvPr/>
        </p:nvGrpSpPr>
        <p:grpSpPr>
          <a:xfrm>
            <a:off x="7088569" y="3100045"/>
            <a:ext cx="354056" cy="353452"/>
            <a:chOff x="2581275" y="2582069"/>
            <a:chExt cx="465138" cy="464344"/>
          </a:xfrm>
          <a:solidFill>
            <a:srgbClr val="FFFFFF"/>
          </a:solidFill>
        </p:grpSpPr>
        <p:sp>
          <p:nvSpPr>
            <p:cNvPr id="125" name="Freeform: Shape 73"/>
            <p:cNvSpPr>
              <a:spLocks/>
            </p:cNvSpPr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6" name="Freeform: Shape 74"/>
            <p:cNvSpPr>
              <a:spLocks/>
            </p:cNvSpPr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27" name="Group 67"/>
          <p:cNvGrpSpPr/>
          <p:nvPr/>
        </p:nvGrpSpPr>
        <p:grpSpPr>
          <a:xfrm>
            <a:off x="7609824" y="4874792"/>
            <a:ext cx="3962574" cy="563232"/>
            <a:chOff x="6444107" y="1469392"/>
            <a:chExt cx="4232109" cy="563232"/>
          </a:xfrm>
        </p:grpSpPr>
        <p:sp>
          <p:nvSpPr>
            <p:cNvPr id="128" name="TextBox 70"/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lnSpcReduction="10000"/>
            </a:bodyPr>
            <a:lstStyle/>
            <a:p>
              <a:r>
                <a:rPr lang="zh-CN" altLang="en-US" sz="1600" b="1">
                  <a:solidFill>
                    <a:srgbClr val="ED8B2B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9" name="TextBox 75"/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0" name="Group 76"/>
          <p:cNvGrpSpPr/>
          <p:nvPr/>
        </p:nvGrpSpPr>
        <p:grpSpPr>
          <a:xfrm>
            <a:off x="7609928" y="3931413"/>
            <a:ext cx="3962574" cy="563232"/>
            <a:chOff x="6444107" y="1469392"/>
            <a:chExt cx="4232109" cy="563232"/>
          </a:xfrm>
        </p:grpSpPr>
        <p:sp>
          <p:nvSpPr>
            <p:cNvPr id="131" name="TextBox 77"/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lnSpcReduction="10000"/>
            </a:bodyPr>
            <a:lstStyle/>
            <a:p>
              <a:r>
                <a:rPr lang="zh-CN" altLang="en-US" sz="1600" b="1">
                  <a:solidFill>
                    <a:srgbClr val="2E9273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2" name="TextBox 78"/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3" name="Group 79"/>
          <p:cNvGrpSpPr/>
          <p:nvPr/>
        </p:nvGrpSpPr>
        <p:grpSpPr>
          <a:xfrm>
            <a:off x="7609928" y="2995155"/>
            <a:ext cx="3962574" cy="563232"/>
            <a:chOff x="6444107" y="1469392"/>
            <a:chExt cx="4232109" cy="563232"/>
          </a:xfrm>
        </p:grpSpPr>
        <p:sp>
          <p:nvSpPr>
            <p:cNvPr id="134" name="TextBox 80"/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lnSpcReduction="10000"/>
            </a:bodyPr>
            <a:lstStyle/>
            <a:p>
              <a:r>
                <a:rPr lang="zh-CN" altLang="en-US" sz="1600" b="1">
                  <a:solidFill>
                    <a:srgbClr val="2169AB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5" name="TextBox 81"/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6" name="Group 82"/>
          <p:cNvGrpSpPr/>
          <p:nvPr/>
        </p:nvGrpSpPr>
        <p:grpSpPr>
          <a:xfrm>
            <a:off x="7609928" y="2080232"/>
            <a:ext cx="3962574" cy="563232"/>
            <a:chOff x="6444107" y="1469392"/>
            <a:chExt cx="4232109" cy="563232"/>
          </a:xfrm>
        </p:grpSpPr>
        <p:sp>
          <p:nvSpPr>
            <p:cNvPr id="137" name="TextBox 83"/>
            <p:cNvSpPr txBox="1"/>
            <p:nvPr/>
          </p:nvSpPr>
          <p:spPr>
            <a:xfrm>
              <a:off x="6444107" y="1469392"/>
              <a:ext cx="4232109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lnSpcReduction="10000"/>
            </a:bodyPr>
            <a:lstStyle/>
            <a:p>
              <a:r>
                <a:rPr lang="zh-CN" altLang="en-US" sz="1600" b="1">
                  <a:solidFill>
                    <a:srgbClr val="21303F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8" name="TextBox 84"/>
            <p:cNvSpPr txBox="1">
              <a:spLocks/>
            </p:cNvSpPr>
            <p:nvPr/>
          </p:nvSpPr>
          <p:spPr>
            <a:xfrm>
              <a:off x="6444107" y="1712256"/>
              <a:ext cx="4232109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39" name="文本框 8"/>
          <p:cNvSpPr txBox="1">
            <a:spLocks noChangeArrowheads="1"/>
          </p:cNvSpPr>
          <p:nvPr/>
        </p:nvSpPr>
        <p:spPr bwMode="auto">
          <a:xfrm>
            <a:off x="4787126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233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5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25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75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25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75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75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25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500"/>
                            </p:stCondLst>
                            <p:childTnLst>
                              <p:par>
                                <p:cTn id="1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12" grpId="0" animBg="1"/>
      <p:bldP spid="121" grpId="0" animBg="1"/>
      <p:bldP spid="122" grpId="0" animBg="1"/>
      <p:bldP spid="123" grpId="0" animBg="1"/>
      <p:bldP spid="1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94"/>
          <p:cNvGrpSpPr/>
          <p:nvPr/>
        </p:nvGrpSpPr>
        <p:grpSpPr>
          <a:xfrm>
            <a:off x="7021935" y="4896265"/>
            <a:ext cx="3833915" cy="737088"/>
            <a:chOff x="7150697" y="4830172"/>
            <a:chExt cx="3833915" cy="737088"/>
          </a:xfrm>
        </p:grpSpPr>
        <p:sp>
          <p:nvSpPr>
            <p:cNvPr id="59" name="Rectangle 4"/>
            <p:cNvSpPr/>
            <p:nvPr/>
          </p:nvSpPr>
          <p:spPr>
            <a:xfrm>
              <a:off x="7150697" y="4830172"/>
              <a:ext cx="1529613" cy="372391"/>
            </a:xfrm>
            <a:prstGeom prst="rect">
              <a:avLst/>
            </a:prstGeom>
          </p:spPr>
          <p:txBody>
            <a:bodyPr wrap="none" lIns="109710" tIns="54855" rIns="109710" bIns="54855">
              <a:normAutofit/>
            </a:bodyPr>
            <a:lstStyle/>
            <a:p>
              <a:r>
                <a:rPr lang="zh-CN" altLang="en-US" sz="1700" b="1" dirty="0">
                  <a:solidFill>
                    <a:srgbClr val="88B147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0" name="TextBox 5"/>
            <p:cNvSpPr txBox="1"/>
            <p:nvPr/>
          </p:nvSpPr>
          <p:spPr>
            <a:xfrm>
              <a:off x="7150697" y="5202563"/>
              <a:ext cx="3833915" cy="364697"/>
            </a:xfrm>
            <a:prstGeom prst="rect">
              <a:avLst/>
            </a:prstGeom>
            <a:noFill/>
          </p:spPr>
          <p:txBody>
            <a:bodyPr wrap="square" lIns="109710" tIns="54855" rIns="109710" bIns="54855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ysClr val="windowText" lastClr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61" name="Group 1"/>
          <p:cNvGrpSpPr/>
          <p:nvPr/>
        </p:nvGrpSpPr>
        <p:grpSpPr>
          <a:xfrm>
            <a:off x="7021935" y="2086932"/>
            <a:ext cx="3833915" cy="737088"/>
            <a:chOff x="7150697" y="2166020"/>
            <a:chExt cx="3833915" cy="737088"/>
          </a:xfrm>
        </p:grpSpPr>
        <p:sp>
          <p:nvSpPr>
            <p:cNvPr id="62" name="Rectangle 9"/>
            <p:cNvSpPr/>
            <p:nvPr/>
          </p:nvSpPr>
          <p:spPr>
            <a:xfrm>
              <a:off x="7150697" y="2166020"/>
              <a:ext cx="1529613" cy="372391"/>
            </a:xfrm>
            <a:prstGeom prst="rect">
              <a:avLst/>
            </a:prstGeom>
          </p:spPr>
          <p:txBody>
            <a:bodyPr wrap="none" lIns="109710" tIns="54855" rIns="109710" bIns="54855">
              <a:normAutofit/>
            </a:bodyPr>
            <a:lstStyle/>
            <a:p>
              <a:r>
                <a:rPr lang="zh-CN" altLang="en-US" sz="1700" b="1" dirty="0">
                  <a:solidFill>
                    <a:srgbClr val="21303F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3" name="TextBox 10"/>
            <p:cNvSpPr txBox="1"/>
            <p:nvPr/>
          </p:nvSpPr>
          <p:spPr>
            <a:xfrm>
              <a:off x="7150697" y="2538411"/>
              <a:ext cx="3833915" cy="364697"/>
            </a:xfrm>
            <a:prstGeom prst="rect">
              <a:avLst/>
            </a:prstGeom>
            <a:noFill/>
          </p:spPr>
          <p:txBody>
            <a:bodyPr wrap="square" lIns="109710" tIns="54855" rIns="109710" bIns="54855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ysClr val="windowText" lastClr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64" name="Group 92"/>
          <p:cNvGrpSpPr/>
          <p:nvPr/>
        </p:nvGrpSpPr>
        <p:grpSpPr>
          <a:xfrm>
            <a:off x="7021935" y="3023376"/>
            <a:ext cx="3833915" cy="737088"/>
            <a:chOff x="7150697" y="3043003"/>
            <a:chExt cx="3833915" cy="737088"/>
          </a:xfrm>
        </p:grpSpPr>
        <p:sp>
          <p:nvSpPr>
            <p:cNvPr id="65" name="Rectangle 11"/>
            <p:cNvSpPr/>
            <p:nvPr/>
          </p:nvSpPr>
          <p:spPr>
            <a:xfrm>
              <a:off x="7150697" y="3043003"/>
              <a:ext cx="1529613" cy="372391"/>
            </a:xfrm>
            <a:prstGeom prst="rect">
              <a:avLst/>
            </a:prstGeom>
          </p:spPr>
          <p:txBody>
            <a:bodyPr wrap="none" lIns="109710" tIns="54855" rIns="109710" bIns="54855">
              <a:normAutofit/>
            </a:bodyPr>
            <a:lstStyle/>
            <a:p>
              <a:r>
                <a:rPr lang="zh-CN" altLang="en-US" sz="1700" b="1" dirty="0">
                  <a:solidFill>
                    <a:srgbClr val="2169AB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6" name="TextBox 12"/>
            <p:cNvSpPr txBox="1"/>
            <p:nvPr/>
          </p:nvSpPr>
          <p:spPr>
            <a:xfrm>
              <a:off x="7150697" y="3415394"/>
              <a:ext cx="3833915" cy="364697"/>
            </a:xfrm>
            <a:prstGeom prst="rect">
              <a:avLst/>
            </a:prstGeom>
            <a:noFill/>
          </p:spPr>
          <p:txBody>
            <a:bodyPr wrap="square" lIns="109710" tIns="54855" rIns="109710" bIns="54855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ysClr val="windowText" lastClr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67" name="Group 93"/>
          <p:cNvGrpSpPr/>
          <p:nvPr/>
        </p:nvGrpSpPr>
        <p:grpSpPr>
          <a:xfrm>
            <a:off x="7021935" y="3959820"/>
            <a:ext cx="3833915" cy="737088"/>
            <a:chOff x="7150697" y="3913787"/>
            <a:chExt cx="3833915" cy="737088"/>
          </a:xfrm>
        </p:grpSpPr>
        <p:sp>
          <p:nvSpPr>
            <p:cNvPr id="68" name="Rectangle 13"/>
            <p:cNvSpPr/>
            <p:nvPr/>
          </p:nvSpPr>
          <p:spPr>
            <a:xfrm>
              <a:off x="7150697" y="3913787"/>
              <a:ext cx="1529613" cy="372391"/>
            </a:xfrm>
            <a:prstGeom prst="rect">
              <a:avLst/>
            </a:prstGeom>
          </p:spPr>
          <p:txBody>
            <a:bodyPr wrap="none" lIns="109710" tIns="54855" rIns="109710" bIns="54855">
              <a:normAutofit/>
            </a:bodyPr>
            <a:lstStyle/>
            <a:p>
              <a:r>
                <a:rPr lang="zh-CN" altLang="en-US" sz="1700" b="1" dirty="0">
                  <a:solidFill>
                    <a:srgbClr val="2E9273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9" name="TextBox 14"/>
            <p:cNvSpPr txBox="1"/>
            <p:nvPr/>
          </p:nvSpPr>
          <p:spPr>
            <a:xfrm>
              <a:off x="7150697" y="4286178"/>
              <a:ext cx="3833915" cy="364697"/>
            </a:xfrm>
            <a:prstGeom prst="rect">
              <a:avLst/>
            </a:prstGeom>
            <a:noFill/>
          </p:spPr>
          <p:txBody>
            <a:bodyPr wrap="square" lIns="109710" tIns="54855" rIns="109710" bIns="54855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ysClr val="windowText" lastClr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70" name="Group 98"/>
          <p:cNvGrpSpPr/>
          <p:nvPr/>
        </p:nvGrpSpPr>
        <p:grpSpPr>
          <a:xfrm>
            <a:off x="6257075" y="4841144"/>
            <a:ext cx="764860" cy="765060"/>
            <a:chOff x="6356794" y="4841144"/>
            <a:chExt cx="764860" cy="765060"/>
          </a:xfrm>
        </p:grpSpPr>
        <p:sp>
          <p:nvSpPr>
            <p:cNvPr id="71" name="Oval 6"/>
            <p:cNvSpPr/>
            <p:nvPr/>
          </p:nvSpPr>
          <p:spPr bwMode="auto">
            <a:xfrm>
              <a:off x="6356794" y="4841144"/>
              <a:ext cx="764860" cy="765060"/>
            </a:xfrm>
            <a:prstGeom prst="ellipse">
              <a:avLst/>
            </a:prstGeom>
            <a:solidFill>
              <a:srgbClr val="88B147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2" name="Freeform: Shape 15"/>
            <p:cNvSpPr>
              <a:spLocks/>
            </p:cNvSpPr>
            <p:nvPr/>
          </p:nvSpPr>
          <p:spPr bwMode="auto">
            <a:xfrm>
              <a:off x="6602877" y="5046238"/>
              <a:ext cx="272695" cy="354873"/>
            </a:xfrm>
            <a:custGeom>
              <a:avLst/>
              <a:gdLst>
                <a:gd name="T0" fmla="*/ 115 w 320"/>
                <a:gd name="T1" fmla="*/ 62 h 417"/>
                <a:gd name="T2" fmla="*/ 115 w 320"/>
                <a:gd name="T3" fmla="*/ 62 h 417"/>
                <a:gd name="T4" fmla="*/ 62 w 320"/>
                <a:gd name="T5" fmla="*/ 0 h 417"/>
                <a:gd name="T6" fmla="*/ 0 w 320"/>
                <a:gd name="T7" fmla="*/ 62 h 417"/>
                <a:gd name="T8" fmla="*/ 36 w 320"/>
                <a:gd name="T9" fmla="*/ 115 h 417"/>
                <a:gd name="T10" fmla="*/ 36 w 320"/>
                <a:gd name="T11" fmla="*/ 301 h 417"/>
                <a:gd name="T12" fmla="*/ 0 w 320"/>
                <a:gd name="T13" fmla="*/ 354 h 417"/>
                <a:gd name="T14" fmla="*/ 62 w 320"/>
                <a:gd name="T15" fmla="*/ 416 h 417"/>
                <a:gd name="T16" fmla="*/ 115 w 320"/>
                <a:gd name="T17" fmla="*/ 354 h 417"/>
                <a:gd name="T18" fmla="*/ 80 w 320"/>
                <a:gd name="T19" fmla="*/ 301 h 417"/>
                <a:gd name="T20" fmla="*/ 80 w 320"/>
                <a:gd name="T21" fmla="*/ 115 h 417"/>
                <a:gd name="T22" fmla="*/ 115 w 320"/>
                <a:gd name="T23" fmla="*/ 62 h 417"/>
                <a:gd name="T24" fmla="*/ 98 w 320"/>
                <a:gd name="T25" fmla="*/ 354 h 417"/>
                <a:gd name="T26" fmla="*/ 98 w 320"/>
                <a:gd name="T27" fmla="*/ 354 h 417"/>
                <a:gd name="T28" fmla="*/ 62 w 320"/>
                <a:gd name="T29" fmla="*/ 390 h 417"/>
                <a:gd name="T30" fmla="*/ 27 w 320"/>
                <a:gd name="T31" fmla="*/ 354 h 417"/>
                <a:gd name="T32" fmla="*/ 62 w 320"/>
                <a:gd name="T33" fmla="*/ 319 h 417"/>
                <a:gd name="T34" fmla="*/ 98 w 320"/>
                <a:gd name="T35" fmla="*/ 354 h 417"/>
                <a:gd name="T36" fmla="*/ 62 w 320"/>
                <a:gd name="T37" fmla="*/ 88 h 417"/>
                <a:gd name="T38" fmla="*/ 62 w 320"/>
                <a:gd name="T39" fmla="*/ 88 h 417"/>
                <a:gd name="T40" fmla="*/ 27 w 320"/>
                <a:gd name="T41" fmla="*/ 62 h 417"/>
                <a:gd name="T42" fmla="*/ 62 w 320"/>
                <a:gd name="T43" fmla="*/ 27 h 417"/>
                <a:gd name="T44" fmla="*/ 98 w 320"/>
                <a:gd name="T45" fmla="*/ 62 h 417"/>
                <a:gd name="T46" fmla="*/ 62 w 320"/>
                <a:gd name="T47" fmla="*/ 88 h 417"/>
                <a:gd name="T48" fmla="*/ 284 w 320"/>
                <a:gd name="T49" fmla="*/ 301 h 417"/>
                <a:gd name="T50" fmla="*/ 284 w 320"/>
                <a:gd name="T51" fmla="*/ 301 h 417"/>
                <a:gd name="T52" fmla="*/ 284 w 320"/>
                <a:gd name="T53" fmla="*/ 115 h 417"/>
                <a:gd name="T54" fmla="*/ 319 w 320"/>
                <a:gd name="T55" fmla="*/ 62 h 417"/>
                <a:gd name="T56" fmla="*/ 257 w 320"/>
                <a:gd name="T57" fmla="*/ 0 h 417"/>
                <a:gd name="T58" fmla="*/ 195 w 320"/>
                <a:gd name="T59" fmla="*/ 62 h 417"/>
                <a:gd name="T60" fmla="*/ 239 w 320"/>
                <a:gd name="T61" fmla="*/ 115 h 417"/>
                <a:gd name="T62" fmla="*/ 239 w 320"/>
                <a:gd name="T63" fmla="*/ 301 h 417"/>
                <a:gd name="T64" fmla="*/ 195 w 320"/>
                <a:gd name="T65" fmla="*/ 354 h 417"/>
                <a:gd name="T66" fmla="*/ 257 w 320"/>
                <a:gd name="T67" fmla="*/ 416 h 417"/>
                <a:gd name="T68" fmla="*/ 319 w 320"/>
                <a:gd name="T69" fmla="*/ 354 h 417"/>
                <a:gd name="T70" fmla="*/ 284 w 320"/>
                <a:gd name="T71" fmla="*/ 301 h 417"/>
                <a:gd name="T72" fmla="*/ 221 w 320"/>
                <a:gd name="T73" fmla="*/ 62 h 417"/>
                <a:gd name="T74" fmla="*/ 221 w 320"/>
                <a:gd name="T75" fmla="*/ 62 h 417"/>
                <a:gd name="T76" fmla="*/ 257 w 320"/>
                <a:gd name="T77" fmla="*/ 27 h 417"/>
                <a:gd name="T78" fmla="*/ 292 w 320"/>
                <a:gd name="T79" fmla="*/ 62 h 417"/>
                <a:gd name="T80" fmla="*/ 257 w 320"/>
                <a:gd name="T81" fmla="*/ 88 h 417"/>
                <a:gd name="T82" fmla="*/ 221 w 320"/>
                <a:gd name="T83" fmla="*/ 62 h 417"/>
                <a:gd name="T84" fmla="*/ 257 w 320"/>
                <a:gd name="T85" fmla="*/ 390 h 417"/>
                <a:gd name="T86" fmla="*/ 257 w 320"/>
                <a:gd name="T87" fmla="*/ 390 h 417"/>
                <a:gd name="T88" fmla="*/ 221 w 320"/>
                <a:gd name="T89" fmla="*/ 354 h 417"/>
                <a:gd name="T90" fmla="*/ 257 w 320"/>
                <a:gd name="T91" fmla="*/ 319 h 417"/>
                <a:gd name="T92" fmla="*/ 292 w 320"/>
                <a:gd name="T93" fmla="*/ 354 h 417"/>
                <a:gd name="T94" fmla="*/ 257 w 320"/>
                <a:gd name="T95" fmla="*/ 39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73" name="Group 97"/>
          <p:cNvGrpSpPr/>
          <p:nvPr/>
        </p:nvGrpSpPr>
        <p:grpSpPr>
          <a:xfrm>
            <a:off x="6257075" y="3912758"/>
            <a:ext cx="764860" cy="765060"/>
            <a:chOff x="6377202" y="3940454"/>
            <a:chExt cx="764860" cy="765060"/>
          </a:xfrm>
        </p:grpSpPr>
        <p:sp>
          <p:nvSpPr>
            <p:cNvPr id="74" name="Oval 8"/>
            <p:cNvSpPr/>
            <p:nvPr/>
          </p:nvSpPr>
          <p:spPr bwMode="auto">
            <a:xfrm>
              <a:off x="6377202" y="3940454"/>
              <a:ext cx="764860" cy="765060"/>
            </a:xfrm>
            <a:prstGeom prst="ellipse">
              <a:avLst/>
            </a:prstGeom>
            <a:solidFill>
              <a:srgbClr val="2E9273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5" name="Freeform: Shape 16"/>
            <p:cNvSpPr>
              <a:spLocks/>
            </p:cNvSpPr>
            <p:nvPr/>
          </p:nvSpPr>
          <p:spPr bwMode="auto">
            <a:xfrm>
              <a:off x="6580378" y="4152265"/>
              <a:ext cx="358509" cy="341439"/>
            </a:xfrm>
            <a:custGeom>
              <a:avLst/>
              <a:gdLst>
                <a:gd name="T0" fmla="*/ 363 w 461"/>
                <a:gd name="T1" fmla="*/ 336 h 443"/>
                <a:gd name="T2" fmla="*/ 363 w 461"/>
                <a:gd name="T3" fmla="*/ 336 h 443"/>
                <a:gd name="T4" fmla="*/ 284 w 461"/>
                <a:gd name="T5" fmla="*/ 248 h 443"/>
                <a:gd name="T6" fmla="*/ 310 w 461"/>
                <a:gd name="T7" fmla="*/ 195 h 443"/>
                <a:gd name="T8" fmla="*/ 328 w 461"/>
                <a:gd name="T9" fmla="*/ 151 h 443"/>
                <a:gd name="T10" fmla="*/ 319 w 461"/>
                <a:gd name="T11" fmla="*/ 132 h 443"/>
                <a:gd name="T12" fmla="*/ 328 w 461"/>
                <a:gd name="T13" fmla="*/ 88 h 443"/>
                <a:gd name="T14" fmla="*/ 230 w 461"/>
                <a:gd name="T15" fmla="*/ 0 h 443"/>
                <a:gd name="T16" fmla="*/ 132 w 461"/>
                <a:gd name="T17" fmla="*/ 88 h 443"/>
                <a:gd name="T18" fmla="*/ 141 w 461"/>
                <a:gd name="T19" fmla="*/ 132 h 443"/>
                <a:gd name="T20" fmla="*/ 132 w 461"/>
                <a:gd name="T21" fmla="*/ 151 h 443"/>
                <a:gd name="T22" fmla="*/ 150 w 461"/>
                <a:gd name="T23" fmla="*/ 195 h 443"/>
                <a:gd name="T24" fmla="*/ 177 w 461"/>
                <a:gd name="T25" fmla="*/ 248 h 443"/>
                <a:gd name="T26" fmla="*/ 97 w 461"/>
                <a:gd name="T27" fmla="*/ 336 h 443"/>
                <a:gd name="T28" fmla="*/ 0 w 461"/>
                <a:gd name="T29" fmla="*/ 398 h 443"/>
                <a:gd name="T30" fmla="*/ 0 w 461"/>
                <a:gd name="T31" fmla="*/ 442 h 443"/>
                <a:gd name="T32" fmla="*/ 230 w 461"/>
                <a:gd name="T33" fmla="*/ 442 h 443"/>
                <a:gd name="T34" fmla="*/ 460 w 461"/>
                <a:gd name="T35" fmla="*/ 442 h 443"/>
                <a:gd name="T36" fmla="*/ 460 w 461"/>
                <a:gd name="T37" fmla="*/ 398 h 443"/>
                <a:gd name="T38" fmla="*/ 363 w 461"/>
                <a:gd name="T39" fmla="*/ 3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76" name="Group 95"/>
          <p:cNvGrpSpPr/>
          <p:nvPr/>
        </p:nvGrpSpPr>
        <p:grpSpPr>
          <a:xfrm>
            <a:off x="6257075" y="2055988"/>
            <a:ext cx="764860" cy="765060"/>
            <a:chOff x="6373382" y="2169288"/>
            <a:chExt cx="764860" cy="765060"/>
          </a:xfrm>
        </p:grpSpPr>
        <p:sp>
          <p:nvSpPr>
            <p:cNvPr id="77" name="Oval 3"/>
            <p:cNvSpPr/>
            <p:nvPr/>
          </p:nvSpPr>
          <p:spPr bwMode="auto">
            <a:xfrm>
              <a:off x="6373382" y="2169288"/>
              <a:ext cx="764860" cy="765060"/>
            </a:xfrm>
            <a:prstGeom prst="ellipse">
              <a:avLst/>
            </a:prstGeom>
            <a:solidFill>
              <a:srgbClr val="21303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8" name="Freeform: Shape 17"/>
            <p:cNvSpPr>
              <a:spLocks/>
            </p:cNvSpPr>
            <p:nvPr/>
          </p:nvSpPr>
          <p:spPr bwMode="auto">
            <a:xfrm>
              <a:off x="6548708" y="2385035"/>
              <a:ext cx="414209" cy="333566"/>
            </a:xfrm>
            <a:custGeom>
              <a:avLst/>
              <a:gdLst>
                <a:gd name="T0" fmla="*/ 169 w 497"/>
                <a:gd name="T1" fmla="*/ 196 h 400"/>
                <a:gd name="T2" fmla="*/ 169 w 497"/>
                <a:gd name="T3" fmla="*/ 196 h 400"/>
                <a:gd name="T4" fmla="*/ 248 w 497"/>
                <a:gd name="T5" fmla="*/ 275 h 400"/>
                <a:gd name="T6" fmla="*/ 328 w 497"/>
                <a:gd name="T7" fmla="*/ 196 h 400"/>
                <a:gd name="T8" fmla="*/ 248 w 497"/>
                <a:gd name="T9" fmla="*/ 116 h 400"/>
                <a:gd name="T10" fmla="*/ 169 w 497"/>
                <a:gd name="T11" fmla="*/ 196 h 400"/>
                <a:gd name="T12" fmla="*/ 116 w 497"/>
                <a:gd name="T13" fmla="*/ 169 h 400"/>
                <a:gd name="T14" fmla="*/ 116 w 497"/>
                <a:gd name="T15" fmla="*/ 169 h 400"/>
                <a:gd name="T16" fmla="*/ 248 w 497"/>
                <a:gd name="T17" fmla="*/ 63 h 400"/>
                <a:gd name="T18" fmla="*/ 345 w 497"/>
                <a:gd name="T19" fmla="*/ 98 h 400"/>
                <a:gd name="T20" fmla="*/ 390 w 497"/>
                <a:gd name="T21" fmla="*/ 98 h 400"/>
                <a:gd name="T22" fmla="*/ 390 w 497"/>
                <a:gd name="T23" fmla="*/ 54 h 400"/>
                <a:gd name="T24" fmla="*/ 248 w 497"/>
                <a:gd name="T25" fmla="*/ 0 h 400"/>
                <a:gd name="T26" fmla="*/ 62 w 497"/>
                <a:gd name="T27" fmla="*/ 143 h 400"/>
                <a:gd name="T28" fmla="*/ 0 w 497"/>
                <a:gd name="T29" fmla="*/ 143 h 400"/>
                <a:gd name="T30" fmla="*/ 0 w 497"/>
                <a:gd name="T31" fmla="*/ 196 h 400"/>
                <a:gd name="T32" fmla="*/ 80 w 497"/>
                <a:gd name="T33" fmla="*/ 196 h 400"/>
                <a:gd name="T34" fmla="*/ 116 w 497"/>
                <a:gd name="T35" fmla="*/ 169 h 400"/>
                <a:gd name="T36" fmla="*/ 416 w 497"/>
                <a:gd name="T37" fmla="*/ 196 h 400"/>
                <a:gd name="T38" fmla="*/ 416 w 497"/>
                <a:gd name="T39" fmla="*/ 196 h 400"/>
                <a:gd name="T40" fmla="*/ 381 w 497"/>
                <a:gd name="T41" fmla="*/ 231 h 400"/>
                <a:gd name="T42" fmla="*/ 248 w 497"/>
                <a:gd name="T43" fmla="*/ 337 h 400"/>
                <a:gd name="T44" fmla="*/ 151 w 497"/>
                <a:gd name="T45" fmla="*/ 293 h 400"/>
                <a:gd name="T46" fmla="*/ 107 w 497"/>
                <a:gd name="T47" fmla="*/ 293 h 400"/>
                <a:gd name="T48" fmla="*/ 107 w 497"/>
                <a:gd name="T49" fmla="*/ 337 h 400"/>
                <a:gd name="T50" fmla="*/ 248 w 497"/>
                <a:gd name="T51" fmla="*/ 399 h 400"/>
                <a:gd name="T52" fmla="*/ 435 w 497"/>
                <a:gd name="T53" fmla="*/ 257 h 400"/>
                <a:gd name="T54" fmla="*/ 496 w 497"/>
                <a:gd name="T55" fmla="*/ 257 h 400"/>
                <a:gd name="T56" fmla="*/ 496 w 497"/>
                <a:gd name="T57" fmla="*/ 196 h 400"/>
                <a:gd name="T58" fmla="*/ 416 w 497"/>
                <a:gd name="T59" fmla="*/ 1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79" name="Group 96"/>
          <p:cNvGrpSpPr/>
          <p:nvPr/>
        </p:nvGrpSpPr>
        <p:grpSpPr>
          <a:xfrm>
            <a:off x="6257075" y="2984373"/>
            <a:ext cx="764860" cy="765060"/>
            <a:chOff x="6377202" y="3049115"/>
            <a:chExt cx="764860" cy="765060"/>
          </a:xfrm>
        </p:grpSpPr>
        <p:sp>
          <p:nvSpPr>
            <p:cNvPr id="80" name="Oval 7"/>
            <p:cNvSpPr/>
            <p:nvPr/>
          </p:nvSpPr>
          <p:spPr bwMode="auto">
            <a:xfrm>
              <a:off x="6377202" y="3049115"/>
              <a:ext cx="764860" cy="765060"/>
            </a:xfrm>
            <a:prstGeom prst="ellipse">
              <a:avLst/>
            </a:prstGeom>
            <a:solidFill>
              <a:srgbClr val="2169AB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1" name="Freeform: Shape 18"/>
            <p:cNvSpPr>
              <a:spLocks/>
            </p:cNvSpPr>
            <p:nvPr/>
          </p:nvSpPr>
          <p:spPr bwMode="auto">
            <a:xfrm>
              <a:off x="6593915" y="3298192"/>
              <a:ext cx="331434" cy="266907"/>
            </a:xfrm>
            <a:custGeom>
              <a:avLst/>
              <a:gdLst>
                <a:gd name="T0" fmla="*/ 443 w 497"/>
                <a:gd name="T1" fmla="*/ 0 h 400"/>
                <a:gd name="T2" fmla="*/ 443 w 497"/>
                <a:gd name="T3" fmla="*/ 0 h 400"/>
                <a:gd name="T4" fmla="*/ 53 w 497"/>
                <a:gd name="T5" fmla="*/ 0 h 400"/>
                <a:gd name="T6" fmla="*/ 0 w 497"/>
                <a:gd name="T7" fmla="*/ 44 h 400"/>
                <a:gd name="T8" fmla="*/ 0 w 497"/>
                <a:gd name="T9" fmla="*/ 346 h 400"/>
                <a:gd name="T10" fmla="*/ 53 w 497"/>
                <a:gd name="T11" fmla="*/ 399 h 400"/>
                <a:gd name="T12" fmla="*/ 443 w 497"/>
                <a:gd name="T13" fmla="*/ 399 h 400"/>
                <a:gd name="T14" fmla="*/ 496 w 497"/>
                <a:gd name="T15" fmla="*/ 346 h 400"/>
                <a:gd name="T16" fmla="*/ 496 w 497"/>
                <a:gd name="T17" fmla="*/ 44 h 400"/>
                <a:gd name="T18" fmla="*/ 443 w 497"/>
                <a:gd name="T19" fmla="*/ 0 h 400"/>
                <a:gd name="T20" fmla="*/ 443 w 497"/>
                <a:gd name="T21" fmla="*/ 346 h 400"/>
                <a:gd name="T22" fmla="*/ 443 w 497"/>
                <a:gd name="T23" fmla="*/ 346 h 400"/>
                <a:gd name="T24" fmla="*/ 53 w 497"/>
                <a:gd name="T25" fmla="*/ 346 h 400"/>
                <a:gd name="T26" fmla="*/ 53 w 497"/>
                <a:gd name="T27" fmla="*/ 44 h 400"/>
                <a:gd name="T28" fmla="*/ 443 w 497"/>
                <a:gd name="T29" fmla="*/ 44 h 400"/>
                <a:gd name="T30" fmla="*/ 443 w 497"/>
                <a:gd name="T31" fmla="*/ 346 h 400"/>
                <a:gd name="T32" fmla="*/ 222 w 497"/>
                <a:gd name="T33" fmla="*/ 249 h 400"/>
                <a:gd name="T34" fmla="*/ 222 w 497"/>
                <a:gd name="T35" fmla="*/ 249 h 400"/>
                <a:gd name="T36" fmla="*/ 97 w 497"/>
                <a:gd name="T37" fmla="*/ 249 h 400"/>
                <a:gd name="T38" fmla="*/ 97 w 497"/>
                <a:gd name="T39" fmla="*/ 293 h 400"/>
                <a:gd name="T40" fmla="*/ 222 w 497"/>
                <a:gd name="T41" fmla="*/ 293 h 400"/>
                <a:gd name="T42" fmla="*/ 222 w 497"/>
                <a:gd name="T43" fmla="*/ 249 h 400"/>
                <a:gd name="T44" fmla="*/ 222 w 497"/>
                <a:gd name="T45" fmla="*/ 178 h 400"/>
                <a:gd name="T46" fmla="*/ 222 w 497"/>
                <a:gd name="T47" fmla="*/ 178 h 400"/>
                <a:gd name="T48" fmla="*/ 97 w 497"/>
                <a:gd name="T49" fmla="*/ 178 h 400"/>
                <a:gd name="T50" fmla="*/ 97 w 497"/>
                <a:gd name="T51" fmla="*/ 222 h 400"/>
                <a:gd name="T52" fmla="*/ 222 w 497"/>
                <a:gd name="T53" fmla="*/ 222 h 400"/>
                <a:gd name="T54" fmla="*/ 222 w 497"/>
                <a:gd name="T55" fmla="*/ 178 h 400"/>
                <a:gd name="T56" fmla="*/ 222 w 497"/>
                <a:gd name="T57" fmla="*/ 98 h 400"/>
                <a:gd name="T58" fmla="*/ 222 w 497"/>
                <a:gd name="T59" fmla="*/ 98 h 400"/>
                <a:gd name="T60" fmla="*/ 97 w 497"/>
                <a:gd name="T61" fmla="*/ 98 h 400"/>
                <a:gd name="T62" fmla="*/ 97 w 497"/>
                <a:gd name="T63" fmla="*/ 143 h 400"/>
                <a:gd name="T64" fmla="*/ 222 w 497"/>
                <a:gd name="T65" fmla="*/ 143 h 400"/>
                <a:gd name="T66" fmla="*/ 222 w 497"/>
                <a:gd name="T67" fmla="*/ 98 h 400"/>
                <a:gd name="T68" fmla="*/ 389 w 497"/>
                <a:gd name="T69" fmla="*/ 257 h 400"/>
                <a:gd name="T70" fmla="*/ 389 w 497"/>
                <a:gd name="T71" fmla="*/ 257 h 400"/>
                <a:gd name="T72" fmla="*/ 354 w 497"/>
                <a:gd name="T73" fmla="*/ 231 h 400"/>
                <a:gd name="T74" fmla="*/ 381 w 497"/>
                <a:gd name="T75" fmla="*/ 151 h 400"/>
                <a:gd name="T76" fmla="*/ 336 w 497"/>
                <a:gd name="T77" fmla="*/ 98 h 400"/>
                <a:gd name="T78" fmla="*/ 292 w 497"/>
                <a:gd name="T79" fmla="*/ 151 h 400"/>
                <a:gd name="T80" fmla="*/ 319 w 497"/>
                <a:gd name="T81" fmla="*/ 231 h 400"/>
                <a:gd name="T82" fmla="*/ 275 w 497"/>
                <a:gd name="T83" fmla="*/ 257 h 400"/>
                <a:gd name="T84" fmla="*/ 275 w 497"/>
                <a:gd name="T85" fmla="*/ 293 h 400"/>
                <a:gd name="T86" fmla="*/ 398 w 497"/>
                <a:gd name="T87" fmla="*/ 293 h 400"/>
                <a:gd name="T88" fmla="*/ 389 w 497"/>
                <a:gd name="T89" fmla="*/ 25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82" name="Group 60"/>
          <p:cNvGrpSpPr/>
          <p:nvPr/>
        </p:nvGrpSpPr>
        <p:grpSpPr>
          <a:xfrm>
            <a:off x="2486011" y="1982501"/>
            <a:ext cx="2821711" cy="3699449"/>
            <a:chOff x="12795250" y="366713"/>
            <a:chExt cx="2738438" cy="3589337"/>
          </a:xfrm>
        </p:grpSpPr>
        <p:sp>
          <p:nvSpPr>
            <p:cNvPr id="83" name="Freeform: Shape 61"/>
            <p:cNvSpPr>
              <a:spLocks/>
            </p:cNvSpPr>
            <p:nvPr/>
          </p:nvSpPr>
          <p:spPr bwMode="auto">
            <a:xfrm>
              <a:off x="12795250" y="561975"/>
              <a:ext cx="2687638" cy="3394075"/>
            </a:xfrm>
            <a:custGeom>
              <a:avLst/>
              <a:gdLst>
                <a:gd name="T0" fmla="*/ 9 w 424"/>
                <a:gd name="T1" fmla="*/ 0 h 536"/>
                <a:gd name="T2" fmla="*/ 0 w 424"/>
                <a:gd name="T3" fmla="*/ 25 h 536"/>
                <a:gd name="T4" fmla="*/ 0 w 424"/>
                <a:gd name="T5" fmla="*/ 497 h 536"/>
                <a:gd name="T6" fmla="*/ 39 w 424"/>
                <a:gd name="T7" fmla="*/ 536 h 536"/>
                <a:gd name="T8" fmla="*/ 391 w 424"/>
                <a:gd name="T9" fmla="*/ 536 h 536"/>
                <a:gd name="T10" fmla="*/ 424 w 424"/>
                <a:gd name="T11" fmla="*/ 519 h 536"/>
                <a:gd name="T12" fmla="*/ 393 w 424"/>
                <a:gd name="T13" fmla="*/ 534 h 536"/>
                <a:gd name="T14" fmla="*/ 42 w 424"/>
                <a:gd name="T15" fmla="*/ 534 h 536"/>
                <a:gd name="T16" fmla="*/ 2 w 424"/>
                <a:gd name="T17" fmla="*/ 494 h 536"/>
                <a:gd name="T18" fmla="*/ 2 w 424"/>
                <a:gd name="T19" fmla="*/ 22 h 536"/>
                <a:gd name="T20" fmla="*/ 9 w 424"/>
                <a:gd name="T2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4" h="536">
                  <a:moveTo>
                    <a:pt x="9" y="0"/>
                  </a:moveTo>
                  <a:cubicBezTo>
                    <a:pt x="3" y="6"/>
                    <a:pt x="0" y="15"/>
                    <a:pt x="0" y="25"/>
                  </a:cubicBezTo>
                  <a:cubicBezTo>
                    <a:pt x="0" y="497"/>
                    <a:pt x="0" y="497"/>
                    <a:pt x="0" y="497"/>
                  </a:cubicBezTo>
                  <a:cubicBezTo>
                    <a:pt x="0" y="519"/>
                    <a:pt x="18" y="536"/>
                    <a:pt x="39" y="536"/>
                  </a:cubicBezTo>
                  <a:cubicBezTo>
                    <a:pt x="391" y="536"/>
                    <a:pt x="391" y="536"/>
                    <a:pt x="391" y="536"/>
                  </a:cubicBezTo>
                  <a:cubicBezTo>
                    <a:pt x="405" y="536"/>
                    <a:pt x="416" y="530"/>
                    <a:pt x="424" y="519"/>
                  </a:cubicBezTo>
                  <a:cubicBezTo>
                    <a:pt x="416" y="528"/>
                    <a:pt x="405" y="534"/>
                    <a:pt x="393" y="534"/>
                  </a:cubicBezTo>
                  <a:cubicBezTo>
                    <a:pt x="42" y="534"/>
                    <a:pt x="42" y="534"/>
                    <a:pt x="42" y="534"/>
                  </a:cubicBezTo>
                  <a:cubicBezTo>
                    <a:pt x="20" y="534"/>
                    <a:pt x="2" y="516"/>
                    <a:pt x="2" y="49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14"/>
                    <a:pt x="5" y="6"/>
                    <a:pt x="9" y="0"/>
                  </a:cubicBezTo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4" name="Freeform: Shape 62"/>
            <p:cNvSpPr>
              <a:spLocks/>
            </p:cNvSpPr>
            <p:nvPr/>
          </p:nvSpPr>
          <p:spPr bwMode="auto">
            <a:xfrm>
              <a:off x="12807950" y="455613"/>
              <a:ext cx="2725738" cy="3487737"/>
            </a:xfrm>
            <a:custGeom>
              <a:avLst/>
              <a:gdLst>
                <a:gd name="T0" fmla="*/ 430 w 430"/>
                <a:gd name="T1" fmla="*/ 511 h 551"/>
                <a:gd name="T2" fmla="*/ 391 w 430"/>
                <a:gd name="T3" fmla="*/ 551 h 551"/>
                <a:gd name="T4" fmla="*/ 40 w 430"/>
                <a:gd name="T5" fmla="*/ 551 h 551"/>
                <a:gd name="T6" fmla="*/ 0 w 430"/>
                <a:gd name="T7" fmla="*/ 511 h 551"/>
                <a:gd name="T8" fmla="*/ 0 w 430"/>
                <a:gd name="T9" fmla="*/ 39 h 551"/>
                <a:gd name="T10" fmla="*/ 40 w 430"/>
                <a:gd name="T11" fmla="*/ 0 h 551"/>
                <a:gd name="T12" fmla="*/ 391 w 430"/>
                <a:gd name="T13" fmla="*/ 0 h 551"/>
                <a:gd name="T14" fmla="*/ 430 w 430"/>
                <a:gd name="T15" fmla="*/ 39 h 551"/>
                <a:gd name="T16" fmla="*/ 430 w 430"/>
                <a:gd name="T17" fmla="*/ 51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551">
                  <a:moveTo>
                    <a:pt x="430" y="511"/>
                  </a:moveTo>
                  <a:cubicBezTo>
                    <a:pt x="430" y="533"/>
                    <a:pt x="413" y="551"/>
                    <a:pt x="391" y="551"/>
                  </a:cubicBezTo>
                  <a:cubicBezTo>
                    <a:pt x="40" y="551"/>
                    <a:pt x="40" y="551"/>
                    <a:pt x="40" y="551"/>
                  </a:cubicBezTo>
                  <a:cubicBezTo>
                    <a:pt x="18" y="551"/>
                    <a:pt x="0" y="533"/>
                    <a:pt x="0" y="5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8" y="0"/>
                    <a:pt x="40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3" y="0"/>
                    <a:pt x="430" y="17"/>
                    <a:pt x="430" y="39"/>
                  </a:cubicBezTo>
                  <a:cubicBezTo>
                    <a:pt x="430" y="511"/>
                    <a:pt x="430" y="511"/>
                    <a:pt x="430" y="511"/>
                  </a:cubicBezTo>
                </a:path>
              </a:pathLst>
            </a:cu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5" name="Freeform: Shape 64"/>
            <p:cNvSpPr>
              <a:spLocks/>
            </p:cNvSpPr>
            <p:nvPr/>
          </p:nvSpPr>
          <p:spPr bwMode="auto">
            <a:xfrm>
              <a:off x="12934950" y="657225"/>
              <a:ext cx="2459038" cy="3133725"/>
            </a:xfrm>
            <a:custGeom>
              <a:avLst/>
              <a:gdLst>
                <a:gd name="T0" fmla="*/ 1549 w 1549"/>
                <a:gd name="T1" fmla="*/ 0 h 1974"/>
                <a:gd name="T2" fmla="*/ 1541 w 1549"/>
                <a:gd name="T3" fmla="*/ 0 h 1974"/>
                <a:gd name="T4" fmla="*/ 1541 w 1549"/>
                <a:gd name="T5" fmla="*/ 1962 h 1974"/>
                <a:gd name="T6" fmla="*/ 355 w 1549"/>
                <a:gd name="T7" fmla="*/ 1962 h 1974"/>
                <a:gd name="T8" fmla="*/ 0 w 1549"/>
                <a:gd name="T9" fmla="*/ 1619 h 1974"/>
                <a:gd name="T10" fmla="*/ 0 w 1549"/>
                <a:gd name="T11" fmla="*/ 1619 h 1974"/>
                <a:gd name="T12" fmla="*/ 363 w 1549"/>
                <a:gd name="T13" fmla="*/ 1974 h 1974"/>
                <a:gd name="T14" fmla="*/ 1549 w 1549"/>
                <a:gd name="T15" fmla="*/ 1974 h 1974"/>
                <a:gd name="T16" fmla="*/ 1549 w 1549"/>
                <a:gd name="T17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9" h="1974">
                  <a:moveTo>
                    <a:pt x="1549" y="0"/>
                  </a:moveTo>
                  <a:lnTo>
                    <a:pt x="1541" y="0"/>
                  </a:lnTo>
                  <a:lnTo>
                    <a:pt x="1541" y="1962"/>
                  </a:lnTo>
                  <a:lnTo>
                    <a:pt x="355" y="1962"/>
                  </a:lnTo>
                  <a:lnTo>
                    <a:pt x="0" y="1619"/>
                  </a:lnTo>
                  <a:lnTo>
                    <a:pt x="0" y="1619"/>
                  </a:lnTo>
                  <a:lnTo>
                    <a:pt x="363" y="1974"/>
                  </a:lnTo>
                  <a:lnTo>
                    <a:pt x="1549" y="1974"/>
                  </a:lnTo>
                  <a:lnTo>
                    <a:pt x="15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6" name="Freeform: Shape 65"/>
            <p:cNvSpPr>
              <a:spLocks/>
            </p:cNvSpPr>
            <p:nvPr/>
          </p:nvSpPr>
          <p:spPr bwMode="auto">
            <a:xfrm>
              <a:off x="12915900" y="644525"/>
              <a:ext cx="2465388" cy="3127375"/>
            </a:xfrm>
            <a:custGeom>
              <a:avLst/>
              <a:gdLst>
                <a:gd name="T0" fmla="*/ 367 w 1553"/>
                <a:gd name="T1" fmla="*/ 1970 h 1970"/>
                <a:gd name="T2" fmla="*/ 1553 w 1553"/>
                <a:gd name="T3" fmla="*/ 1970 h 1970"/>
                <a:gd name="T4" fmla="*/ 1553 w 1553"/>
                <a:gd name="T5" fmla="*/ 0 h 1970"/>
                <a:gd name="T6" fmla="*/ 0 w 1553"/>
                <a:gd name="T7" fmla="*/ 0 h 1970"/>
                <a:gd name="T8" fmla="*/ 0 w 1553"/>
                <a:gd name="T9" fmla="*/ 1619 h 1970"/>
                <a:gd name="T10" fmla="*/ 367 w 1553"/>
                <a:gd name="T11" fmla="*/ 197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3" h="1970">
                  <a:moveTo>
                    <a:pt x="367" y="1970"/>
                  </a:moveTo>
                  <a:lnTo>
                    <a:pt x="1553" y="1970"/>
                  </a:lnTo>
                  <a:lnTo>
                    <a:pt x="1553" y="0"/>
                  </a:lnTo>
                  <a:lnTo>
                    <a:pt x="0" y="0"/>
                  </a:lnTo>
                  <a:lnTo>
                    <a:pt x="0" y="1619"/>
                  </a:lnTo>
                  <a:lnTo>
                    <a:pt x="367" y="19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7" name="Freeform: Shape 66"/>
            <p:cNvSpPr>
              <a:spLocks/>
            </p:cNvSpPr>
            <p:nvPr/>
          </p:nvSpPr>
          <p:spPr bwMode="auto">
            <a:xfrm>
              <a:off x="12915900" y="644525"/>
              <a:ext cx="2465388" cy="3127375"/>
            </a:xfrm>
            <a:custGeom>
              <a:avLst/>
              <a:gdLst>
                <a:gd name="T0" fmla="*/ 367 w 1553"/>
                <a:gd name="T1" fmla="*/ 1970 h 1970"/>
                <a:gd name="T2" fmla="*/ 1553 w 1553"/>
                <a:gd name="T3" fmla="*/ 1970 h 1970"/>
                <a:gd name="T4" fmla="*/ 1553 w 1553"/>
                <a:gd name="T5" fmla="*/ 0 h 1970"/>
                <a:gd name="T6" fmla="*/ 0 w 1553"/>
                <a:gd name="T7" fmla="*/ 0 h 1970"/>
                <a:gd name="T8" fmla="*/ 0 w 1553"/>
                <a:gd name="T9" fmla="*/ 1619 h 1970"/>
                <a:gd name="T10" fmla="*/ 367 w 1553"/>
                <a:gd name="T11" fmla="*/ 197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3" h="1970">
                  <a:moveTo>
                    <a:pt x="367" y="1970"/>
                  </a:moveTo>
                  <a:lnTo>
                    <a:pt x="1553" y="1970"/>
                  </a:lnTo>
                  <a:lnTo>
                    <a:pt x="1553" y="0"/>
                  </a:lnTo>
                  <a:lnTo>
                    <a:pt x="0" y="0"/>
                  </a:lnTo>
                  <a:lnTo>
                    <a:pt x="0" y="1619"/>
                  </a:lnTo>
                  <a:lnTo>
                    <a:pt x="367" y="19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8" name="Rectangle 67"/>
            <p:cNvSpPr>
              <a:spLocks/>
            </p:cNvSpPr>
            <p:nvPr/>
          </p:nvSpPr>
          <p:spPr bwMode="auto">
            <a:xfrm>
              <a:off x="14228763" y="3360738"/>
              <a:ext cx="868363" cy="107950"/>
            </a:xfrm>
            <a:prstGeom prst="rect">
              <a:avLst/>
            </a:prstGeom>
            <a:solidFill>
              <a:srgbClr val="778495">
                <a:lumMod val="60000"/>
                <a:lumOff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9" name="Rectangle 68"/>
            <p:cNvSpPr>
              <a:spLocks/>
            </p:cNvSpPr>
            <p:nvPr/>
          </p:nvSpPr>
          <p:spPr bwMode="auto">
            <a:xfrm>
              <a:off x="13214350" y="1423988"/>
              <a:ext cx="1882775" cy="50800"/>
            </a:xfrm>
            <a:prstGeom prst="rect">
              <a:avLst/>
            </a:pr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0" name="Rectangle 69"/>
            <p:cNvSpPr>
              <a:spLocks/>
            </p:cNvSpPr>
            <p:nvPr/>
          </p:nvSpPr>
          <p:spPr bwMode="auto">
            <a:xfrm>
              <a:off x="13214350" y="1619250"/>
              <a:ext cx="1882775" cy="57150"/>
            </a:xfrm>
            <a:prstGeom prst="rect">
              <a:avLst/>
            </a:pr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1" name="Rectangle 70"/>
            <p:cNvSpPr>
              <a:spLocks/>
            </p:cNvSpPr>
            <p:nvPr/>
          </p:nvSpPr>
          <p:spPr bwMode="auto">
            <a:xfrm>
              <a:off x="13214350" y="1822450"/>
              <a:ext cx="1882775" cy="50800"/>
            </a:xfrm>
            <a:prstGeom prst="rect">
              <a:avLst/>
            </a:pr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2" name="Rectangle 71"/>
            <p:cNvSpPr>
              <a:spLocks/>
            </p:cNvSpPr>
            <p:nvPr/>
          </p:nvSpPr>
          <p:spPr bwMode="auto">
            <a:xfrm>
              <a:off x="13214350" y="2019300"/>
              <a:ext cx="1882775" cy="57150"/>
            </a:xfrm>
            <a:prstGeom prst="rect">
              <a:avLst/>
            </a:pr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3" name="Rectangle 72"/>
            <p:cNvSpPr>
              <a:spLocks/>
            </p:cNvSpPr>
            <p:nvPr/>
          </p:nvSpPr>
          <p:spPr bwMode="auto">
            <a:xfrm>
              <a:off x="13214350" y="2220913"/>
              <a:ext cx="1882775" cy="57150"/>
            </a:xfrm>
            <a:prstGeom prst="rect">
              <a:avLst/>
            </a:pr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4" name="Rectangle 73"/>
            <p:cNvSpPr>
              <a:spLocks/>
            </p:cNvSpPr>
            <p:nvPr/>
          </p:nvSpPr>
          <p:spPr bwMode="auto">
            <a:xfrm>
              <a:off x="13214350" y="2424113"/>
              <a:ext cx="1882775" cy="50800"/>
            </a:xfrm>
            <a:prstGeom prst="rect">
              <a:avLst/>
            </a:pr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5" name="Rectangle 74"/>
            <p:cNvSpPr>
              <a:spLocks/>
            </p:cNvSpPr>
            <p:nvPr/>
          </p:nvSpPr>
          <p:spPr bwMode="auto">
            <a:xfrm>
              <a:off x="13214350" y="2619375"/>
              <a:ext cx="1882775" cy="57150"/>
            </a:xfrm>
            <a:prstGeom prst="rect">
              <a:avLst/>
            </a:pr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6" name="Rectangle 75"/>
            <p:cNvSpPr>
              <a:spLocks/>
            </p:cNvSpPr>
            <p:nvPr/>
          </p:nvSpPr>
          <p:spPr bwMode="auto">
            <a:xfrm>
              <a:off x="13214350" y="2822575"/>
              <a:ext cx="1882775" cy="50800"/>
            </a:xfrm>
            <a:prstGeom prst="rect">
              <a:avLst/>
            </a:pr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7" name="Rectangle 76"/>
            <p:cNvSpPr>
              <a:spLocks/>
            </p:cNvSpPr>
            <p:nvPr/>
          </p:nvSpPr>
          <p:spPr bwMode="auto">
            <a:xfrm>
              <a:off x="13214350" y="3025775"/>
              <a:ext cx="1882775" cy="50800"/>
            </a:xfrm>
            <a:prstGeom prst="rect">
              <a:avLst/>
            </a:pr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8" name="Rectangle 77"/>
            <p:cNvSpPr>
              <a:spLocks/>
            </p:cNvSpPr>
            <p:nvPr/>
          </p:nvSpPr>
          <p:spPr bwMode="auto">
            <a:xfrm>
              <a:off x="13511213" y="1006475"/>
              <a:ext cx="1325563" cy="106362"/>
            </a:xfrm>
            <a:prstGeom prst="rect">
              <a:avLst/>
            </a:pr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9" name="Freeform: Shape 78"/>
            <p:cNvSpPr>
              <a:spLocks/>
            </p:cNvSpPr>
            <p:nvPr/>
          </p:nvSpPr>
          <p:spPr bwMode="auto">
            <a:xfrm>
              <a:off x="12915900" y="3214688"/>
              <a:ext cx="595313" cy="557212"/>
            </a:xfrm>
            <a:custGeom>
              <a:avLst/>
              <a:gdLst>
                <a:gd name="T0" fmla="*/ 375 w 375"/>
                <a:gd name="T1" fmla="*/ 0 h 351"/>
                <a:gd name="T2" fmla="*/ 0 w 375"/>
                <a:gd name="T3" fmla="*/ 0 h 351"/>
                <a:gd name="T4" fmla="*/ 367 w 375"/>
                <a:gd name="T5" fmla="*/ 351 h 351"/>
                <a:gd name="T6" fmla="*/ 375 w 375"/>
                <a:gd name="T7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5" h="351">
                  <a:moveTo>
                    <a:pt x="375" y="0"/>
                  </a:moveTo>
                  <a:lnTo>
                    <a:pt x="0" y="0"/>
                  </a:lnTo>
                  <a:lnTo>
                    <a:pt x="367" y="351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rgbClr val="BCB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0" name="Freeform: Shape 79"/>
            <p:cNvSpPr>
              <a:spLocks/>
            </p:cNvSpPr>
            <p:nvPr/>
          </p:nvSpPr>
          <p:spPr bwMode="auto">
            <a:xfrm>
              <a:off x="12915900" y="3214688"/>
              <a:ext cx="595313" cy="557212"/>
            </a:xfrm>
            <a:custGeom>
              <a:avLst/>
              <a:gdLst>
                <a:gd name="T0" fmla="*/ 375 w 375"/>
                <a:gd name="T1" fmla="*/ 0 h 351"/>
                <a:gd name="T2" fmla="*/ 0 w 375"/>
                <a:gd name="T3" fmla="*/ 0 h 351"/>
                <a:gd name="T4" fmla="*/ 367 w 375"/>
                <a:gd name="T5" fmla="*/ 351 h 351"/>
                <a:gd name="T6" fmla="*/ 375 w 375"/>
                <a:gd name="T7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5" h="351">
                  <a:moveTo>
                    <a:pt x="375" y="0"/>
                  </a:moveTo>
                  <a:lnTo>
                    <a:pt x="0" y="0"/>
                  </a:lnTo>
                  <a:lnTo>
                    <a:pt x="367" y="351"/>
                  </a:lnTo>
                  <a:lnTo>
                    <a:pt x="3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1" name="Freeform: Shape 80"/>
            <p:cNvSpPr>
              <a:spLocks/>
            </p:cNvSpPr>
            <p:nvPr/>
          </p:nvSpPr>
          <p:spPr bwMode="auto">
            <a:xfrm>
              <a:off x="12915900" y="3214688"/>
              <a:ext cx="582613" cy="557212"/>
            </a:xfrm>
            <a:custGeom>
              <a:avLst/>
              <a:gdLst>
                <a:gd name="T0" fmla="*/ 351 w 367"/>
                <a:gd name="T1" fmla="*/ 20 h 351"/>
                <a:gd name="T2" fmla="*/ 0 w 367"/>
                <a:gd name="T3" fmla="*/ 0 h 351"/>
                <a:gd name="T4" fmla="*/ 367 w 367"/>
                <a:gd name="T5" fmla="*/ 351 h 351"/>
                <a:gd name="T6" fmla="*/ 351 w 367"/>
                <a:gd name="T7" fmla="*/ 2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7" h="351">
                  <a:moveTo>
                    <a:pt x="351" y="20"/>
                  </a:moveTo>
                  <a:lnTo>
                    <a:pt x="0" y="0"/>
                  </a:lnTo>
                  <a:lnTo>
                    <a:pt x="367" y="351"/>
                  </a:lnTo>
                  <a:lnTo>
                    <a:pt x="351" y="20"/>
                  </a:lnTo>
                  <a:close/>
                </a:path>
              </a:pathLst>
            </a:custGeom>
            <a:solidFill>
              <a:srgbClr val="778495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2" name="Rectangle 81"/>
            <p:cNvSpPr>
              <a:spLocks/>
            </p:cNvSpPr>
            <p:nvPr/>
          </p:nvSpPr>
          <p:spPr bwMode="auto">
            <a:xfrm>
              <a:off x="13682662" y="366713"/>
              <a:ext cx="944563" cy="290512"/>
            </a:xfrm>
            <a:prstGeom prst="rect">
              <a:avLst/>
            </a:prstGeom>
            <a:solidFill>
              <a:srgbClr val="778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03" name="Group 82"/>
          <p:cNvGrpSpPr/>
          <p:nvPr/>
        </p:nvGrpSpPr>
        <p:grpSpPr>
          <a:xfrm>
            <a:off x="3385408" y="1722787"/>
            <a:ext cx="990116" cy="536098"/>
            <a:chOff x="17801829" y="5891398"/>
            <a:chExt cx="954592" cy="516864"/>
          </a:xfrm>
          <a:solidFill>
            <a:srgbClr val="778495">
              <a:lumMod val="60000"/>
              <a:lumOff val="40000"/>
            </a:srgbClr>
          </a:solidFill>
        </p:grpSpPr>
        <p:sp>
          <p:nvSpPr>
            <p:cNvPr id="104" name="Freeform: Shape 83"/>
            <p:cNvSpPr>
              <a:spLocks/>
            </p:cNvSpPr>
            <p:nvPr/>
          </p:nvSpPr>
          <p:spPr bwMode="auto">
            <a:xfrm>
              <a:off x="17801829" y="5891398"/>
              <a:ext cx="954592" cy="516864"/>
            </a:xfrm>
            <a:custGeom>
              <a:avLst/>
              <a:gdLst>
                <a:gd name="T0" fmla="*/ 115 w 167"/>
                <a:gd name="T1" fmla="*/ 42 h 88"/>
                <a:gd name="T2" fmla="*/ 117 w 167"/>
                <a:gd name="T3" fmla="*/ 33 h 88"/>
                <a:gd name="T4" fmla="*/ 83 w 167"/>
                <a:gd name="T5" fmla="*/ 0 h 88"/>
                <a:gd name="T6" fmla="*/ 50 w 167"/>
                <a:gd name="T7" fmla="*/ 33 h 88"/>
                <a:gd name="T8" fmla="*/ 51 w 167"/>
                <a:gd name="T9" fmla="*/ 42 h 88"/>
                <a:gd name="T10" fmla="*/ 0 w 167"/>
                <a:gd name="T11" fmla="*/ 42 h 88"/>
                <a:gd name="T12" fmla="*/ 0 w 167"/>
                <a:gd name="T13" fmla="*/ 88 h 88"/>
                <a:gd name="T14" fmla="*/ 167 w 167"/>
                <a:gd name="T15" fmla="*/ 88 h 88"/>
                <a:gd name="T16" fmla="*/ 167 w 167"/>
                <a:gd name="T17" fmla="*/ 42 h 88"/>
                <a:gd name="T18" fmla="*/ 115 w 167"/>
                <a:gd name="T1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88">
                  <a:moveTo>
                    <a:pt x="115" y="42"/>
                  </a:moveTo>
                  <a:cubicBezTo>
                    <a:pt x="116" y="39"/>
                    <a:pt x="117" y="36"/>
                    <a:pt x="117" y="33"/>
                  </a:cubicBezTo>
                  <a:cubicBezTo>
                    <a:pt x="117" y="15"/>
                    <a:pt x="102" y="0"/>
                    <a:pt x="83" y="0"/>
                  </a:cubicBezTo>
                  <a:cubicBezTo>
                    <a:pt x="65" y="0"/>
                    <a:pt x="50" y="15"/>
                    <a:pt x="50" y="33"/>
                  </a:cubicBezTo>
                  <a:cubicBezTo>
                    <a:pt x="50" y="36"/>
                    <a:pt x="51" y="39"/>
                    <a:pt x="5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67" y="42"/>
                    <a:pt x="167" y="42"/>
                    <a:pt x="167" y="42"/>
                  </a:cubicBezTo>
                  <a:lnTo>
                    <a:pt x="115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5" name="Oval 84"/>
            <p:cNvSpPr>
              <a:spLocks/>
            </p:cNvSpPr>
            <p:nvPr/>
          </p:nvSpPr>
          <p:spPr bwMode="auto">
            <a:xfrm>
              <a:off x="18167266" y="5973356"/>
              <a:ext cx="229951" cy="2300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06" name="Group 85"/>
          <p:cNvGrpSpPr/>
          <p:nvPr/>
        </p:nvGrpSpPr>
        <p:grpSpPr>
          <a:xfrm rot="1080935">
            <a:off x="1352068" y="2627844"/>
            <a:ext cx="2659342" cy="947941"/>
            <a:chOff x="485775" y="495300"/>
            <a:chExt cx="5238750" cy="1866901"/>
          </a:xfrm>
        </p:grpSpPr>
        <p:sp>
          <p:nvSpPr>
            <p:cNvPr id="107" name="Freeform: Shape 86"/>
            <p:cNvSpPr>
              <a:spLocks/>
            </p:cNvSpPr>
            <p:nvPr/>
          </p:nvSpPr>
          <p:spPr bwMode="auto">
            <a:xfrm>
              <a:off x="4603750" y="1674813"/>
              <a:ext cx="1120775" cy="687388"/>
            </a:xfrm>
            <a:custGeom>
              <a:avLst/>
              <a:gdLst>
                <a:gd name="T0" fmla="*/ 6 w 117"/>
                <a:gd name="T1" fmla="*/ 29 h 71"/>
                <a:gd name="T2" fmla="*/ 0 w 117"/>
                <a:gd name="T3" fmla="*/ 58 h 71"/>
                <a:gd name="T4" fmla="*/ 63 w 117"/>
                <a:gd name="T5" fmla="*/ 71 h 71"/>
                <a:gd name="T6" fmla="*/ 115 w 117"/>
                <a:gd name="T7" fmla="*/ 55 h 71"/>
                <a:gd name="T8" fmla="*/ 115 w 117"/>
                <a:gd name="T9" fmla="*/ 55 h 71"/>
                <a:gd name="T10" fmla="*/ 115 w 117"/>
                <a:gd name="T11" fmla="*/ 53 h 71"/>
                <a:gd name="T12" fmla="*/ 68 w 117"/>
                <a:gd name="T13" fmla="*/ 43 h 71"/>
                <a:gd name="T14" fmla="*/ 62 w 117"/>
                <a:gd name="T15" fmla="*/ 46 h 71"/>
                <a:gd name="T16" fmla="*/ 57 w 117"/>
                <a:gd name="T17" fmla="*/ 39 h 71"/>
                <a:gd name="T18" fmla="*/ 64 w 117"/>
                <a:gd name="T19" fmla="*/ 35 h 71"/>
                <a:gd name="T20" fmla="*/ 68 w 117"/>
                <a:gd name="T21" fmla="*/ 40 h 71"/>
                <a:gd name="T22" fmla="*/ 116 w 117"/>
                <a:gd name="T23" fmla="*/ 50 h 71"/>
                <a:gd name="T24" fmla="*/ 117 w 117"/>
                <a:gd name="T25" fmla="*/ 48 h 71"/>
                <a:gd name="T26" fmla="*/ 117 w 117"/>
                <a:gd name="T27" fmla="*/ 48 h 71"/>
                <a:gd name="T28" fmla="*/ 75 w 117"/>
                <a:gd name="T29" fmla="*/ 13 h 71"/>
                <a:gd name="T30" fmla="*/ 12 w 117"/>
                <a:gd name="T31" fmla="*/ 0 h 71"/>
                <a:gd name="T32" fmla="*/ 6 w 117"/>
                <a:gd name="T33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71">
                  <a:moveTo>
                    <a:pt x="6" y="29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76" y="58"/>
                    <a:pt x="95" y="51"/>
                    <a:pt x="115" y="55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7" y="45"/>
                    <a:pt x="64" y="47"/>
                    <a:pt x="62" y="46"/>
                  </a:cubicBezTo>
                  <a:cubicBezTo>
                    <a:pt x="59" y="45"/>
                    <a:pt x="57" y="42"/>
                    <a:pt x="57" y="39"/>
                  </a:cubicBezTo>
                  <a:cubicBezTo>
                    <a:pt x="58" y="36"/>
                    <a:pt x="61" y="34"/>
                    <a:pt x="64" y="35"/>
                  </a:cubicBezTo>
                  <a:cubicBezTo>
                    <a:pt x="67" y="36"/>
                    <a:pt x="68" y="38"/>
                    <a:pt x="68" y="4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97" y="44"/>
                    <a:pt x="82" y="30"/>
                    <a:pt x="75" y="13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6" y="29"/>
                  </a:lnTo>
                  <a:close/>
                </a:path>
              </a:pathLst>
            </a:custGeom>
            <a:solidFill>
              <a:srgbClr val="21303F">
                <a:lumMod val="60000"/>
                <a:lumOff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8" name="Freeform: Shape 87"/>
            <p:cNvSpPr>
              <a:spLocks/>
            </p:cNvSpPr>
            <p:nvPr/>
          </p:nvSpPr>
          <p:spPr bwMode="auto">
            <a:xfrm>
              <a:off x="1549400" y="989013"/>
              <a:ext cx="3351213" cy="1335088"/>
            </a:xfrm>
            <a:custGeom>
              <a:avLst/>
              <a:gdLst>
                <a:gd name="T0" fmla="*/ 2111 w 2111"/>
                <a:gd name="T1" fmla="*/ 420 h 841"/>
                <a:gd name="T2" fmla="*/ 2027 w 2111"/>
                <a:gd name="T3" fmla="*/ 841 h 841"/>
                <a:gd name="T4" fmla="*/ 0 w 2111"/>
                <a:gd name="T5" fmla="*/ 426 h 841"/>
                <a:gd name="T6" fmla="*/ 84 w 2111"/>
                <a:gd name="T7" fmla="*/ 0 h 841"/>
                <a:gd name="T8" fmla="*/ 2111 w 2111"/>
                <a:gd name="T9" fmla="*/ 42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1" h="841">
                  <a:moveTo>
                    <a:pt x="2111" y="420"/>
                  </a:moveTo>
                  <a:lnTo>
                    <a:pt x="2027" y="841"/>
                  </a:lnTo>
                  <a:lnTo>
                    <a:pt x="0" y="426"/>
                  </a:lnTo>
                  <a:lnTo>
                    <a:pt x="84" y="0"/>
                  </a:lnTo>
                  <a:lnTo>
                    <a:pt x="2111" y="420"/>
                  </a:lnTo>
                  <a:close/>
                </a:path>
              </a:pathLst>
            </a:custGeom>
            <a:solidFill>
              <a:srgbClr val="21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9" name="Freeform: Shape 88"/>
            <p:cNvSpPr>
              <a:spLocks/>
            </p:cNvSpPr>
            <p:nvPr/>
          </p:nvSpPr>
          <p:spPr bwMode="auto">
            <a:xfrm>
              <a:off x="1414463" y="958850"/>
              <a:ext cx="3352800" cy="1344613"/>
            </a:xfrm>
            <a:custGeom>
              <a:avLst/>
              <a:gdLst>
                <a:gd name="T0" fmla="*/ 2112 w 2112"/>
                <a:gd name="T1" fmla="*/ 421 h 847"/>
                <a:gd name="T2" fmla="*/ 2027 w 2112"/>
                <a:gd name="T3" fmla="*/ 847 h 847"/>
                <a:gd name="T4" fmla="*/ 0 w 2112"/>
                <a:gd name="T5" fmla="*/ 427 h 847"/>
                <a:gd name="T6" fmla="*/ 85 w 2112"/>
                <a:gd name="T7" fmla="*/ 0 h 847"/>
                <a:gd name="T8" fmla="*/ 2112 w 2112"/>
                <a:gd name="T9" fmla="*/ 42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2" h="847">
                  <a:moveTo>
                    <a:pt x="2112" y="421"/>
                  </a:moveTo>
                  <a:lnTo>
                    <a:pt x="2027" y="847"/>
                  </a:lnTo>
                  <a:lnTo>
                    <a:pt x="0" y="427"/>
                  </a:lnTo>
                  <a:lnTo>
                    <a:pt x="85" y="0"/>
                  </a:lnTo>
                  <a:lnTo>
                    <a:pt x="2112" y="421"/>
                  </a:lnTo>
                  <a:close/>
                </a:path>
              </a:pathLst>
            </a:custGeom>
            <a:solidFill>
              <a:srgbClr val="21303F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0" name="Freeform: Shape 89"/>
            <p:cNvSpPr>
              <a:spLocks/>
            </p:cNvSpPr>
            <p:nvPr/>
          </p:nvSpPr>
          <p:spPr bwMode="auto">
            <a:xfrm>
              <a:off x="485775" y="736600"/>
              <a:ext cx="536575" cy="862013"/>
            </a:xfrm>
            <a:custGeom>
              <a:avLst/>
              <a:gdLst>
                <a:gd name="T0" fmla="*/ 37 w 56"/>
                <a:gd name="T1" fmla="*/ 88 h 89"/>
                <a:gd name="T2" fmla="*/ 39 w 56"/>
                <a:gd name="T3" fmla="*/ 89 h 89"/>
                <a:gd name="T4" fmla="*/ 56 w 56"/>
                <a:gd name="T5" fmla="*/ 5 h 89"/>
                <a:gd name="T6" fmla="*/ 54 w 56"/>
                <a:gd name="T7" fmla="*/ 4 h 89"/>
                <a:gd name="T8" fmla="*/ 5 w 56"/>
                <a:gd name="T9" fmla="*/ 38 h 89"/>
                <a:gd name="T10" fmla="*/ 37 w 56"/>
                <a:gd name="T11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89">
                  <a:moveTo>
                    <a:pt x="37" y="88"/>
                  </a:moveTo>
                  <a:cubicBezTo>
                    <a:pt x="39" y="89"/>
                    <a:pt x="39" y="89"/>
                    <a:pt x="39" y="89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32" y="0"/>
                    <a:pt x="10" y="15"/>
                    <a:pt x="5" y="38"/>
                  </a:cubicBezTo>
                  <a:cubicBezTo>
                    <a:pt x="0" y="61"/>
                    <a:pt x="15" y="83"/>
                    <a:pt x="37" y="88"/>
                  </a:cubicBezTo>
                  <a:close/>
                </a:path>
              </a:pathLst>
            </a:custGeom>
            <a:solidFill>
              <a:srgbClr val="21303F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1" name="Freeform: Shape 90"/>
            <p:cNvSpPr>
              <a:spLocks/>
            </p:cNvSpPr>
            <p:nvPr/>
          </p:nvSpPr>
          <p:spPr bwMode="auto">
            <a:xfrm>
              <a:off x="858838" y="495300"/>
              <a:ext cx="2087563" cy="1373188"/>
            </a:xfrm>
            <a:custGeom>
              <a:avLst/>
              <a:gdLst>
                <a:gd name="T0" fmla="*/ 17 w 218"/>
                <a:gd name="T1" fmla="*/ 30 h 142"/>
                <a:gd name="T2" fmla="*/ 0 w 218"/>
                <a:gd name="T3" fmla="*/ 114 h 142"/>
                <a:gd name="T4" fmla="*/ 137 w 218"/>
                <a:gd name="T5" fmla="*/ 142 h 142"/>
                <a:gd name="T6" fmla="*/ 145 w 218"/>
                <a:gd name="T7" fmla="*/ 136 h 142"/>
                <a:gd name="T8" fmla="*/ 159 w 218"/>
                <a:gd name="T9" fmla="*/ 65 h 142"/>
                <a:gd name="T10" fmla="*/ 154 w 218"/>
                <a:gd name="T11" fmla="*/ 58 h 142"/>
                <a:gd name="T12" fmla="*/ 31 w 218"/>
                <a:gd name="T13" fmla="*/ 32 h 142"/>
                <a:gd name="T14" fmla="*/ 54 w 218"/>
                <a:gd name="T15" fmla="*/ 18 h 142"/>
                <a:gd name="T16" fmla="*/ 206 w 218"/>
                <a:gd name="T17" fmla="*/ 49 h 142"/>
                <a:gd name="T18" fmla="*/ 206 w 218"/>
                <a:gd name="T19" fmla="*/ 49 h 142"/>
                <a:gd name="T20" fmla="*/ 216 w 218"/>
                <a:gd name="T21" fmla="*/ 44 h 142"/>
                <a:gd name="T22" fmla="*/ 216 w 218"/>
                <a:gd name="T23" fmla="*/ 44 h 142"/>
                <a:gd name="T24" fmla="*/ 218 w 218"/>
                <a:gd name="T25" fmla="*/ 36 h 142"/>
                <a:gd name="T26" fmla="*/ 57 w 218"/>
                <a:gd name="T27" fmla="*/ 3 h 142"/>
                <a:gd name="T28" fmla="*/ 17 w 218"/>
                <a:gd name="T29" fmla="*/ 3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142">
                  <a:moveTo>
                    <a:pt x="17" y="3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40" y="142"/>
                    <a:pt x="144" y="140"/>
                    <a:pt x="145" y="136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60" y="62"/>
                    <a:pt x="158" y="58"/>
                    <a:pt x="154" y="58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22"/>
                    <a:pt x="44" y="15"/>
                    <a:pt x="54" y="18"/>
                  </a:cubicBezTo>
                  <a:cubicBezTo>
                    <a:pt x="206" y="49"/>
                    <a:pt x="206" y="49"/>
                    <a:pt x="206" y="49"/>
                  </a:cubicBezTo>
                  <a:cubicBezTo>
                    <a:pt x="206" y="49"/>
                    <a:pt x="206" y="49"/>
                    <a:pt x="206" y="49"/>
                  </a:cubicBezTo>
                  <a:cubicBezTo>
                    <a:pt x="210" y="49"/>
                    <a:pt x="215" y="47"/>
                    <a:pt x="216" y="44"/>
                  </a:cubicBezTo>
                  <a:cubicBezTo>
                    <a:pt x="216" y="44"/>
                    <a:pt x="216" y="44"/>
                    <a:pt x="216" y="44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39" y="0"/>
                    <a:pt x="21" y="11"/>
                    <a:pt x="17" y="30"/>
                  </a:cubicBezTo>
                  <a:close/>
                </a:path>
              </a:pathLst>
            </a:custGeom>
            <a:solidFill>
              <a:srgbClr val="21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2" name="Freeform: Shape 91"/>
            <p:cNvSpPr>
              <a:spLocks/>
            </p:cNvSpPr>
            <p:nvPr/>
          </p:nvSpPr>
          <p:spPr bwMode="auto">
            <a:xfrm>
              <a:off x="993775" y="804863"/>
              <a:ext cx="344488" cy="850900"/>
            </a:xfrm>
            <a:custGeom>
              <a:avLst/>
              <a:gdLst>
                <a:gd name="T0" fmla="*/ 114 w 217"/>
                <a:gd name="T1" fmla="*/ 536 h 536"/>
                <a:gd name="T2" fmla="*/ 217 w 217"/>
                <a:gd name="T3" fmla="*/ 24 h 536"/>
                <a:gd name="T4" fmla="*/ 102 w 217"/>
                <a:gd name="T5" fmla="*/ 0 h 536"/>
                <a:gd name="T6" fmla="*/ 0 w 217"/>
                <a:gd name="T7" fmla="*/ 512 h 536"/>
                <a:gd name="T8" fmla="*/ 114 w 217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536">
                  <a:moveTo>
                    <a:pt x="114" y="536"/>
                  </a:moveTo>
                  <a:lnTo>
                    <a:pt x="217" y="24"/>
                  </a:lnTo>
                  <a:lnTo>
                    <a:pt x="102" y="0"/>
                  </a:lnTo>
                  <a:lnTo>
                    <a:pt x="0" y="512"/>
                  </a:lnTo>
                  <a:lnTo>
                    <a:pt x="114" y="536"/>
                  </a:lnTo>
                  <a:close/>
                </a:path>
              </a:pathLst>
            </a:custGeom>
            <a:solidFill>
              <a:srgbClr val="21303F">
                <a:lumMod val="40000"/>
                <a:lumOff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13" name="文本框 8"/>
          <p:cNvSpPr txBox="1">
            <a:spLocks noChangeArrowheads="1"/>
          </p:cNvSpPr>
          <p:nvPr/>
        </p:nvSpPr>
        <p:spPr bwMode="auto">
          <a:xfrm>
            <a:off x="4677203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970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2"/>
          <p:cNvSpPr/>
          <p:nvPr/>
        </p:nvSpPr>
        <p:spPr>
          <a:xfrm>
            <a:off x="1976166" y="3689587"/>
            <a:ext cx="963549" cy="963549"/>
          </a:xfrm>
          <a:prstGeom prst="ellipse">
            <a:avLst/>
          </a:prstGeom>
          <a:solidFill>
            <a:srgbClr val="21303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8" name="Oval 5"/>
          <p:cNvSpPr/>
          <p:nvPr/>
        </p:nvSpPr>
        <p:spPr>
          <a:xfrm>
            <a:off x="5439148" y="3689585"/>
            <a:ext cx="963549" cy="963549"/>
          </a:xfrm>
          <a:prstGeom prst="ellipse">
            <a:avLst/>
          </a:prstGeom>
          <a:solidFill>
            <a:srgbClr val="2169A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39" name="Group 13"/>
          <p:cNvGrpSpPr/>
          <p:nvPr/>
        </p:nvGrpSpPr>
        <p:grpSpPr>
          <a:xfrm>
            <a:off x="3090079" y="4087693"/>
            <a:ext cx="2183334" cy="169334"/>
            <a:chOff x="3294974" y="3340703"/>
            <a:chExt cx="2183334" cy="169334"/>
          </a:xfrm>
        </p:grpSpPr>
        <p:grpSp>
          <p:nvGrpSpPr>
            <p:cNvPr id="40" name="Group 14"/>
            <p:cNvGrpSpPr/>
            <p:nvPr/>
          </p:nvGrpSpPr>
          <p:grpSpPr>
            <a:xfrm>
              <a:off x="3294974" y="3391580"/>
              <a:ext cx="2183334" cy="72489"/>
              <a:chOff x="3294974" y="3341750"/>
              <a:chExt cx="2183334" cy="72489"/>
            </a:xfrm>
          </p:grpSpPr>
          <p:cxnSp>
            <p:nvCxnSpPr>
              <p:cNvPr id="42" name="Straight Connector 16"/>
              <p:cNvCxnSpPr/>
              <p:nvPr/>
            </p:nvCxnSpPr>
            <p:spPr>
              <a:xfrm flipH="1">
                <a:off x="3311158" y="3380448"/>
                <a:ext cx="2142874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FFFFFF">
                    <a:lumMod val="50000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43" name="Oval 17"/>
              <p:cNvSpPr/>
              <p:nvPr/>
            </p:nvSpPr>
            <p:spPr>
              <a:xfrm rot="16200000" flipV="1">
                <a:off x="3294974" y="3346657"/>
                <a:ext cx="67582" cy="67582"/>
              </a:xfrm>
              <a:prstGeom prst="ellipse">
                <a:avLst/>
              </a:prstGeom>
              <a:solidFill>
                <a:srgbClr val="778495"/>
              </a:solidFill>
              <a:ln w="19050" cap="flat" cmpd="sng" algn="ctr">
                <a:solidFill>
                  <a:srgbClr val="FFFFF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4" name="Oval 18"/>
              <p:cNvSpPr/>
              <p:nvPr/>
            </p:nvSpPr>
            <p:spPr>
              <a:xfrm rot="16200000" flipV="1">
                <a:off x="5410726" y="3341750"/>
                <a:ext cx="67582" cy="67582"/>
              </a:xfrm>
              <a:prstGeom prst="ellipse">
                <a:avLst/>
              </a:prstGeom>
              <a:solidFill>
                <a:srgbClr val="778495"/>
              </a:solidFill>
              <a:ln w="19050" cap="flat" cmpd="sng" algn="ctr">
                <a:solidFill>
                  <a:srgbClr val="FFFFF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41" name="Oval 15"/>
            <p:cNvSpPr/>
            <p:nvPr/>
          </p:nvSpPr>
          <p:spPr>
            <a:xfrm>
              <a:off x="4299867" y="3340703"/>
              <a:ext cx="169334" cy="169334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solidFill>
                <a:srgbClr val="FFFFFF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5" name="Group 19"/>
          <p:cNvGrpSpPr/>
          <p:nvPr/>
        </p:nvGrpSpPr>
        <p:grpSpPr>
          <a:xfrm>
            <a:off x="3801170" y="3451002"/>
            <a:ext cx="712054" cy="553197"/>
            <a:chOff x="4006065" y="2704012"/>
            <a:chExt cx="712054" cy="553197"/>
          </a:xfrm>
        </p:grpSpPr>
        <p:sp>
          <p:nvSpPr>
            <p:cNvPr id="46" name="TextBox 20"/>
            <p:cNvSpPr txBox="1"/>
            <p:nvPr/>
          </p:nvSpPr>
          <p:spPr>
            <a:xfrm>
              <a:off x="4006065" y="2704012"/>
              <a:ext cx="688009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0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2016</a:t>
              </a:r>
            </a:p>
          </p:txBody>
        </p:sp>
        <p:sp>
          <p:nvSpPr>
            <p:cNvPr id="47" name="TextBox 21"/>
            <p:cNvSpPr txBox="1"/>
            <p:nvPr/>
          </p:nvSpPr>
          <p:spPr>
            <a:xfrm>
              <a:off x="4062170" y="2995599"/>
              <a:ext cx="655949" cy="2616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January</a:t>
              </a:r>
            </a:p>
          </p:txBody>
        </p:sp>
      </p:grpSp>
      <p:grpSp>
        <p:nvGrpSpPr>
          <p:cNvPr id="48" name="Group 22"/>
          <p:cNvGrpSpPr/>
          <p:nvPr/>
        </p:nvGrpSpPr>
        <p:grpSpPr>
          <a:xfrm>
            <a:off x="7944789" y="3451002"/>
            <a:ext cx="703237" cy="553197"/>
            <a:chOff x="9190369" y="2704012"/>
            <a:chExt cx="703237" cy="553197"/>
          </a:xfrm>
        </p:grpSpPr>
        <p:sp>
          <p:nvSpPr>
            <p:cNvPr id="49" name="TextBox 23"/>
            <p:cNvSpPr txBox="1"/>
            <p:nvPr/>
          </p:nvSpPr>
          <p:spPr>
            <a:xfrm>
              <a:off x="9190369" y="2704012"/>
              <a:ext cx="649537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0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2017</a:t>
              </a:r>
            </a:p>
          </p:txBody>
        </p:sp>
        <p:sp>
          <p:nvSpPr>
            <p:cNvPr id="50" name="TextBox 24"/>
            <p:cNvSpPr txBox="1"/>
            <p:nvPr/>
          </p:nvSpPr>
          <p:spPr>
            <a:xfrm>
              <a:off x="9200788" y="2995599"/>
              <a:ext cx="692818" cy="2616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February</a:t>
              </a:r>
            </a:p>
          </p:txBody>
        </p:sp>
      </p:grpSp>
      <p:grpSp>
        <p:nvGrpSpPr>
          <p:cNvPr id="51" name="Group 48"/>
          <p:cNvGrpSpPr/>
          <p:nvPr/>
        </p:nvGrpSpPr>
        <p:grpSpPr>
          <a:xfrm>
            <a:off x="6519614" y="4087693"/>
            <a:ext cx="5464316" cy="169334"/>
            <a:chOff x="6724509" y="3925652"/>
            <a:chExt cx="5464316" cy="169334"/>
          </a:xfrm>
        </p:grpSpPr>
        <p:grpSp>
          <p:nvGrpSpPr>
            <p:cNvPr id="52" name="Group 26"/>
            <p:cNvGrpSpPr/>
            <p:nvPr/>
          </p:nvGrpSpPr>
          <p:grpSpPr>
            <a:xfrm>
              <a:off x="6724509" y="3925652"/>
              <a:ext cx="5464316" cy="169334"/>
              <a:chOff x="6724509" y="3340703"/>
              <a:chExt cx="5464316" cy="169334"/>
            </a:xfrm>
          </p:grpSpPr>
          <p:grpSp>
            <p:nvGrpSpPr>
              <p:cNvPr id="54" name="Group 28"/>
              <p:cNvGrpSpPr/>
              <p:nvPr/>
            </p:nvGrpSpPr>
            <p:grpSpPr>
              <a:xfrm>
                <a:off x="6724509" y="3391580"/>
                <a:ext cx="5464316" cy="67582"/>
                <a:chOff x="6724509" y="3341750"/>
                <a:chExt cx="5464316" cy="67582"/>
              </a:xfrm>
            </p:grpSpPr>
            <p:cxnSp>
              <p:nvCxnSpPr>
                <p:cNvPr id="56" name="Straight Connector 30"/>
                <p:cNvCxnSpPr/>
                <p:nvPr/>
              </p:nvCxnSpPr>
              <p:spPr>
                <a:xfrm flipH="1">
                  <a:off x="6763400" y="3375540"/>
                  <a:ext cx="5425425" cy="1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FFFFFF">
                      <a:lumMod val="5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57" name="Oval 31"/>
                <p:cNvSpPr/>
                <p:nvPr/>
              </p:nvSpPr>
              <p:spPr>
                <a:xfrm rot="16200000" flipV="1">
                  <a:off x="6724509" y="3341750"/>
                  <a:ext cx="67582" cy="67582"/>
                </a:xfrm>
                <a:prstGeom prst="ellipse">
                  <a:avLst/>
                </a:prstGeom>
                <a:solidFill>
                  <a:srgbClr val="FFFFFF"/>
                </a:solidFill>
                <a:ln w="19050" cap="flat" cmpd="sng" algn="ctr">
                  <a:solidFill>
                    <a:srgbClr val="FFFFFF">
                      <a:lumMod val="5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5" name="Oval 29"/>
              <p:cNvSpPr/>
              <p:nvPr/>
            </p:nvSpPr>
            <p:spPr>
              <a:xfrm>
                <a:off x="8449096" y="3340703"/>
                <a:ext cx="169334" cy="169334"/>
              </a:xfrm>
              <a:prstGeom prst="ellipse">
                <a:avLst/>
              </a:prstGeom>
              <a:solidFill>
                <a:srgbClr val="FFFFFF"/>
              </a:solidFill>
              <a:ln w="19050" cap="flat" cmpd="sng" algn="ctr">
                <a:solidFill>
                  <a:srgbClr val="FFFFFF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3" name="Oval 27"/>
            <p:cNvSpPr/>
            <p:nvPr/>
          </p:nvSpPr>
          <p:spPr>
            <a:xfrm rot="16200000" flipV="1">
              <a:off x="6724509" y="3975531"/>
              <a:ext cx="67582" cy="67582"/>
            </a:xfrm>
            <a:prstGeom prst="ellipse">
              <a:avLst/>
            </a:prstGeom>
            <a:solidFill>
              <a:srgbClr val="778495"/>
            </a:solidFill>
            <a:ln w="19050" cap="flat" cmpd="sng" algn="ctr">
              <a:solidFill>
                <a:srgbClr val="FFFFFF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58" name="Oval 33"/>
          <p:cNvSpPr/>
          <p:nvPr/>
        </p:nvSpPr>
        <p:spPr>
          <a:xfrm>
            <a:off x="9674625" y="3689585"/>
            <a:ext cx="963549" cy="963549"/>
          </a:xfrm>
          <a:prstGeom prst="ellipse">
            <a:avLst/>
          </a:prstGeom>
          <a:solidFill>
            <a:srgbClr val="2E92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9" name="Rectangle 39"/>
          <p:cNvSpPr>
            <a:spLocks/>
          </p:cNvSpPr>
          <p:nvPr/>
        </p:nvSpPr>
        <p:spPr bwMode="auto">
          <a:xfrm>
            <a:off x="2060390" y="2670654"/>
            <a:ext cx="855762" cy="45719"/>
          </a:xfrm>
          <a:prstGeom prst="rect">
            <a:avLst/>
          </a:prstGeom>
          <a:solidFill>
            <a:srgbClr val="FFFFFF">
              <a:lumMod val="75000"/>
            </a:srgb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0" name="TextBox 40"/>
          <p:cNvSpPr txBox="1">
            <a:spLocks/>
          </p:cNvSpPr>
          <p:nvPr/>
        </p:nvSpPr>
        <p:spPr bwMode="auto">
          <a:xfrm>
            <a:off x="1414686" y="2309357"/>
            <a:ext cx="21471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rgbClr val="21303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1" name="Rectangle 41"/>
          <p:cNvSpPr/>
          <p:nvPr/>
        </p:nvSpPr>
        <p:spPr>
          <a:xfrm>
            <a:off x="1414686" y="2883771"/>
            <a:ext cx="2147157" cy="52681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dirty="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 dirty="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62" name="Rectangle 42"/>
          <p:cNvSpPr>
            <a:spLocks/>
          </p:cNvSpPr>
          <p:nvPr/>
        </p:nvSpPr>
        <p:spPr bwMode="auto">
          <a:xfrm>
            <a:off x="5551580" y="2670654"/>
            <a:ext cx="855762" cy="45719"/>
          </a:xfrm>
          <a:prstGeom prst="rect">
            <a:avLst/>
          </a:prstGeom>
          <a:solidFill>
            <a:srgbClr val="FFFFFF">
              <a:lumMod val="75000"/>
            </a:srgb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3" name="TextBox 43"/>
          <p:cNvSpPr txBox="1">
            <a:spLocks/>
          </p:cNvSpPr>
          <p:nvPr/>
        </p:nvSpPr>
        <p:spPr bwMode="auto">
          <a:xfrm>
            <a:off x="4905876" y="2309357"/>
            <a:ext cx="21471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 dirty="0">
                <a:solidFill>
                  <a:srgbClr val="2169AB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4" name="Rectangle 44"/>
          <p:cNvSpPr/>
          <p:nvPr/>
        </p:nvSpPr>
        <p:spPr>
          <a:xfrm>
            <a:off x="4905876" y="2883771"/>
            <a:ext cx="2147157" cy="52681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dirty="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 dirty="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65" name="Rectangle 45"/>
          <p:cNvSpPr>
            <a:spLocks/>
          </p:cNvSpPr>
          <p:nvPr/>
        </p:nvSpPr>
        <p:spPr bwMode="auto">
          <a:xfrm>
            <a:off x="9754248" y="2670654"/>
            <a:ext cx="855762" cy="45719"/>
          </a:xfrm>
          <a:prstGeom prst="rect">
            <a:avLst/>
          </a:prstGeom>
          <a:solidFill>
            <a:srgbClr val="FFFFFF">
              <a:lumMod val="75000"/>
            </a:srgb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6" name="TextBox 46"/>
          <p:cNvSpPr txBox="1">
            <a:spLocks/>
          </p:cNvSpPr>
          <p:nvPr/>
        </p:nvSpPr>
        <p:spPr bwMode="auto">
          <a:xfrm>
            <a:off x="9108544" y="2309357"/>
            <a:ext cx="21471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 dirty="0">
                <a:solidFill>
                  <a:srgbClr val="2E9273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7" name="Rectangle 47"/>
          <p:cNvSpPr/>
          <p:nvPr/>
        </p:nvSpPr>
        <p:spPr>
          <a:xfrm>
            <a:off x="9108544" y="2883771"/>
            <a:ext cx="2147157" cy="52681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dirty="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 dirty="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68" name="Freeform: Shape 49"/>
          <p:cNvSpPr>
            <a:spLocks/>
          </p:cNvSpPr>
          <p:nvPr/>
        </p:nvSpPr>
        <p:spPr bwMode="auto">
          <a:xfrm>
            <a:off x="2162018" y="3887973"/>
            <a:ext cx="568774" cy="568774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9" name="Freeform: Shape 50"/>
          <p:cNvSpPr>
            <a:spLocks/>
          </p:cNvSpPr>
          <p:nvPr/>
        </p:nvSpPr>
        <p:spPr bwMode="auto">
          <a:xfrm>
            <a:off x="9859124" y="3855758"/>
            <a:ext cx="617806" cy="617806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0" name="Freeform: Shape 51"/>
          <p:cNvSpPr>
            <a:spLocks/>
          </p:cNvSpPr>
          <p:nvPr/>
        </p:nvSpPr>
        <p:spPr bwMode="auto">
          <a:xfrm>
            <a:off x="5636535" y="3887973"/>
            <a:ext cx="568774" cy="568774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1" name="文本框 8"/>
          <p:cNvSpPr txBox="1">
            <a:spLocks noChangeArrowheads="1"/>
          </p:cNvSpPr>
          <p:nvPr/>
        </p:nvSpPr>
        <p:spPr bwMode="auto">
          <a:xfrm>
            <a:off x="4582231" y="688666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233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58" grpId="0" animBg="1"/>
      <p:bldP spid="59" grpId="0" animBg="1"/>
      <p:bldP spid="60" grpId="0"/>
      <p:bldP spid="61" grpId="0"/>
      <p:bldP spid="62" grpId="0" animBg="1"/>
      <p:bldP spid="63" grpId="0"/>
      <p:bldP spid="64" grpId="0"/>
      <p:bldP spid="65" grpId="0" animBg="1"/>
      <p:bldP spid="66" grpId="0"/>
      <p:bldP spid="67" grpId="0"/>
      <p:bldP spid="68" grpId="0" animBg="1"/>
      <p:bldP spid="69" grpId="0" animBg="1"/>
      <p:bldP spid="70" grpId="0" animBg="1"/>
      <p:bldP spid="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/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4787126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112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4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50"/>
                                        <p:tgtEl>
                                          <p:spTgt spid="4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50"/>
                                        <p:tgtEl>
                                          <p:spTgt spid="4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4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El"/>
        </p:bldSub>
      </p:bldGraphic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7">
            <a:extLst>
              <a:ext uri="{FF2B5EF4-FFF2-40B4-BE49-F238E27FC236}">
                <a16:creationId xmlns:a16="http://schemas.microsoft.com/office/drawing/2014/main" xmlns="" id="{56EA1956-8355-4C53-A850-07E93D149707}"/>
              </a:ext>
            </a:extLst>
          </p:cNvPr>
          <p:cNvSpPr/>
          <p:nvPr/>
        </p:nvSpPr>
        <p:spPr bwMode="auto">
          <a:xfrm rot="610268">
            <a:off x="4224180" y="3695598"/>
            <a:ext cx="1187744" cy="1497020"/>
          </a:xfrm>
          <a:prstGeom prst="rtTriangle">
            <a:avLst/>
          </a:prstGeom>
          <a:solidFill>
            <a:srgbClr val="778495">
              <a:lumMod val="75000"/>
            </a:srgb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4" name="Isosceles Triangle 6">
            <a:extLst>
              <a:ext uri="{FF2B5EF4-FFF2-40B4-BE49-F238E27FC236}">
                <a16:creationId xmlns:a16="http://schemas.microsoft.com/office/drawing/2014/main" xmlns="" id="{3C6F5408-99F5-4C88-84B7-CD29078A98A3}"/>
              </a:ext>
            </a:extLst>
          </p:cNvPr>
          <p:cNvSpPr/>
          <p:nvPr/>
        </p:nvSpPr>
        <p:spPr bwMode="auto">
          <a:xfrm rot="16200000">
            <a:off x="1772352" y="1064207"/>
            <a:ext cx="1296144" cy="2052228"/>
          </a:xfrm>
          <a:prstGeom prst="triangle">
            <a:avLst/>
          </a:prstGeom>
          <a:solidFill>
            <a:srgbClr val="778495">
              <a:lumMod val="75000"/>
            </a:srgb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5" name="Freeform: Shape 4">
            <a:extLst>
              <a:ext uri="{FF2B5EF4-FFF2-40B4-BE49-F238E27FC236}">
                <a16:creationId xmlns:a16="http://schemas.microsoft.com/office/drawing/2014/main" xmlns="" id="{14F215A1-A8A9-4320-B0AF-9105AAC5C00F}"/>
              </a:ext>
            </a:extLst>
          </p:cNvPr>
          <p:cNvSpPr/>
          <p:nvPr/>
        </p:nvSpPr>
        <p:spPr bwMode="auto">
          <a:xfrm rot="3712223">
            <a:off x="855993" y="1330709"/>
            <a:ext cx="4066498" cy="4482407"/>
          </a:xfrm>
          <a:custGeom>
            <a:avLst/>
            <a:gdLst>
              <a:gd name="connsiteX0" fmla="*/ 0 w 4066498"/>
              <a:gd name="connsiteY0" fmla="*/ 2863075 h 4482407"/>
              <a:gd name="connsiteX1" fmla="*/ 1937533 w 4066498"/>
              <a:gd name="connsiteY1" fmla="*/ 0 h 4482407"/>
              <a:gd name="connsiteX2" fmla="*/ 4066498 w 4066498"/>
              <a:gd name="connsiteY2" fmla="*/ 1138176 h 4482407"/>
              <a:gd name="connsiteX3" fmla="*/ 3028971 w 4066498"/>
              <a:gd name="connsiteY3" fmla="*/ 4482407 h 4482407"/>
              <a:gd name="connsiteX4" fmla="*/ 0 w 4066498"/>
              <a:gd name="connsiteY4" fmla="*/ 2863075 h 448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6498" h="4482407">
                <a:moveTo>
                  <a:pt x="0" y="2863075"/>
                </a:moveTo>
                <a:lnTo>
                  <a:pt x="1937533" y="0"/>
                </a:lnTo>
                <a:lnTo>
                  <a:pt x="4066498" y="1138176"/>
                </a:lnTo>
                <a:lnTo>
                  <a:pt x="3028971" y="4482407"/>
                </a:lnTo>
                <a:lnTo>
                  <a:pt x="0" y="286307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6" name="Rectangle 10">
            <a:extLst>
              <a:ext uri="{FF2B5EF4-FFF2-40B4-BE49-F238E27FC236}">
                <a16:creationId xmlns:a16="http://schemas.microsoft.com/office/drawing/2014/main" xmlns="" id="{8EF437E0-576E-4857-A981-46650B0E0291}"/>
              </a:ext>
            </a:extLst>
          </p:cNvPr>
          <p:cNvSpPr/>
          <p:nvPr/>
        </p:nvSpPr>
        <p:spPr>
          <a:xfrm>
            <a:off x="2134766" y="2420888"/>
            <a:ext cx="1584176" cy="2412268"/>
          </a:xfrm>
          <a:prstGeom prst="rect">
            <a:avLst/>
          </a:prstGeom>
        </p:spPr>
        <p:txBody>
          <a:bodyPr vert="eaVert" wrap="square">
            <a:normAutofit/>
          </a:bodyPr>
          <a:lstStyle/>
          <a:p>
            <a:pPr algn="r"/>
            <a:r>
              <a:rPr lang="zh-CN" altLang="en-US" sz="3600" b="1" dirty="0">
                <a:solidFill>
                  <a:srgbClr val="FFFFF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目录</a:t>
            </a:r>
            <a:br>
              <a:rPr lang="zh-CN" altLang="en-US" sz="3600" b="1" dirty="0">
                <a:solidFill>
                  <a:srgbClr val="FFFFFF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en-US" altLang="zh-CN" sz="3600" b="1" dirty="0">
                <a:solidFill>
                  <a:srgbClr val="FFFFF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CONTENT</a:t>
            </a:r>
          </a:p>
        </p:txBody>
      </p:sp>
      <p:sp>
        <p:nvSpPr>
          <p:cNvPr id="27" name="Diamond 22">
            <a:extLst>
              <a:ext uri="{FF2B5EF4-FFF2-40B4-BE49-F238E27FC236}">
                <a16:creationId xmlns:a16="http://schemas.microsoft.com/office/drawing/2014/main" xmlns="" id="{EC9B3890-946C-4026-A85A-B43338845F5A}"/>
              </a:ext>
            </a:extLst>
          </p:cNvPr>
          <p:cNvSpPr/>
          <p:nvPr/>
        </p:nvSpPr>
        <p:spPr>
          <a:xfrm>
            <a:off x="6236451" y="5047466"/>
            <a:ext cx="624349" cy="624349"/>
          </a:xfrm>
          <a:prstGeom prst="diamond">
            <a:avLst/>
          </a:prstGeom>
          <a:solidFill>
            <a:srgbClr val="ED8B2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05</a:t>
            </a:r>
          </a:p>
        </p:txBody>
      </p:sp>
      <p:sp>
        <p:nvSpPr>
          <p:cNvPr id="28" name="TextBox 40">
            <a:extLst>
              <a:ext uri="{FF2B5EF4-FFF2-40B4-BE49-F238E27FC236}">
                <a16:creationId xmlns:a16="http://schemas.microsoft.com/office/drawing/2014/main" xmlns="" id="{94988ECE-7BD1-4AF0-A6B9-E3B1D29A6A13}"/>
              </a:ext>
            </a:extLst>
          </p:cNvPr>
          <p:cNvSpPr txBox="1"/>
          <p:nvPr/>
        </p:nvSpPr>
        <p:spPr>
          <a:xfrm>
            <a:off x="6709415" y="5078024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>
                <a:solidFill>
                  <a:srgbClr val="ED8B2B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9" name="TextBox 41">
            <a:extLst>
              <a:ext uri="{FF2B5EF4-FFF2-40B4-BE49-F238E27FC236}">
                <a16:creationId xmlns:a16="http://schemas.microsoft.com/office/drawing/2014/main" xmlns="" id="{ED7A69AC-6265-4E3A-8234-729B6AFEE5FD}"/>
              </a:ext>
            </a:extLst>
          </p:cNvPr>
          <p:cNvSpPr txBox="1">
            <a:spLocks/>
          </p:cNvSpPr>
          <p:nvPr/>
        </p:nvSpPr>
        <p:spPr>
          <a:xfrm>
            <a:off x="6709415" y="5320888"/>
            <a:ext cx="3962574" cy="320368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30" name="Diamond 24">
            <a:extLst>
              <a:ext uri="{FF2B5EF4-FFF2-40B4-BE49-F238E27FC236}">
                <a16:creationId xmlns:a16="http://schemas.microsoft.com/office/drawing/2014/main" xmlns="" id="{66492772-ED2C-4BCC-AF16-0CD7E9564C72}"/>
              </a:ext>
            </a:extLst>
          </p:cNvPr>
          <p:cNvSpPr/>
          <p:nvPr/>
        </p:nvSpPr>
        <p:spPr>
          <a:xfrm>
            <a:off x="6241890" y="4168890"/>
            <a:ext cx="624349" cy="624349"/>
          </a:xfrm>
          <a:prstGeom prst="diamond">
            <a:avLst/>
          </a:prstGeom>
          <a:solidFill>
            <a:srgbClr val="88B1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04</a:t>
            </a:r>
          </a:p>
        </p:txBody>
      </p:sp>
      <p:sp>
        <p:nvSpPr>
          <p:cNvPr id="31" name="TextBox 38">
            <a:extLst>
              <a:ext uri="{FF2B5EF4-FFF2-40B4-BE49-F238E27FC236}">
                <a16:creationId xmlns:a16="http://schemas.microsoft.com/office/drawing/2014/main" xmlns="" id="{1C2B74D9-35F0-4F0A-AFEC-E40D3C495D45}"/>
              </a:ext>
            </a:extLst>
          </p:cNvPr>
          <p:cNvSpPr txBox="1"/>
          <p:nvPr/>
        </p:nvSpPr>
        <p:spPr>
          <a:xfrm>
            <a:off x="6709415" y="4199448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>
                <a:solidFill>
                  <a:srgbClr val="88B147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2" name="TextBox 39">
            <a:extLst>
              <a:ext uri="{FF2B5EF4-FFF2-40B4-BE49-F238E27FC236}">
                <a16:creationId xmlns:a16="http://schemas.microsoft.com/office/drawing/2014/main" xmlns="" id="{0D7806A9-0002-4895-9AD8-8B97F664D5BA}"/>
              </a:ext>
            </a:extLst>
          </p:cNvPr>
          <p:cNvSpPr txBox="1">
            <a:spLocks/>
          </p:cNvSpPr>
          <p:nvPr/>
        </p:nvSpPr>
        <p:spPr>
          <a:xfrm>
            <a:off x="6709415" y="4442312"/>
            <a:ext cx="3962574" cy="320368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33" name="Diamond 26">
            <a:extLst>
              <a:ext uri="{FF2B5EF4-FFF2-40B4-BE49-F238E27FC236}">
                <a16:creationId xmlns:a16="http://schemas.microsoft.com/office/drawing/2014/main" xmlns="" id="{D215471F-0DD3-430B-BF1A-01F00F71599D}"/>
              </a:ext>
            </a:extLst>
          </p:cNvPr>
          <p:cNvSpPr/>
          <p:nvPr/>
        </p:nvSpPr>
        <p:spPr>
          <a:xfrm>
            <a:off x="6241890" y="3290314"/>
            <a:ext cx="624349" cy="624349"/>
          </a:xfrm>
          <a:prstGeom prst="diamond">
            <a:avLst/>
          </a:prstGeom>
          <a:solidFill>
            <a:srgbClr val="2E92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03</a:t>
            </a:r>
          </a:p>
        </p:txBody>
      </p:sp>
      <p:sp>
        <p:nvSpPr>
          <p:cNvPr id="34" name="TextBox 36">
            <a:extLst>
              <a:ext uri="{FF2B5EF4-FFF2-40B4-BE49-F238E27FC236}">
                <a16:creationId xmlns:a16="http://schemas.microsoft.com/office/drawing/2014/main" xmlns="" id="{244A0283-642A-42B3-9032-03D6B47E16BF}"/>
              </a:ext>
            </a:extLst>
          </p:cNvPr>
          <p:cNvSpPr txBox="1"/>
          <p:nvPr/>
        </p:nvSpPr>
        <p:spPr>
          <a:xfrm>
            <a:off x="6709415" y="3320872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>
                <a:solidFill>
                  <a:srgbClr val="2E9273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5" name="TextBox 37">
            <a:extLst>
              <a:ext uri="{FF2B5EF4-FFF2-40B4-BE49-F238E27FC236}">
                <a16:creationId xmlns:a16="http://schemas.microsoft.com/office/drawing/2014/main" xmlns="" id="{9A67F222-DFD8-4DDA-A980-A336D74E9E36}"/>
              </a:ext>
            </a:extLst>
          </p:cNvPr>
          <p:cNvSpPr txBox="1">
            <a:spLocks/>
          </p:cNvSpPr>
          <p:nvPr/>
        </p:nvSpPr>
        <p:spPr>
          <a:xfrm>
            <a:off x="6709415" y="3563736"/>
            <a:ext cx="3962574" cy="320368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36" name="Diamond 28">
            <a:extLst>
              <a:ext uri="{FF2B5EF4-FFF2-40B4-BE49-F238E27FC236}">
                <a16:creationId xmlns:a16="http://schemas.microsoft.com/office/drawing/2014/main" xmlns="" id="{B09548FC-DBDA-4A94-A456-92020EADFAAD}"/>
              </a:ext>
            </a:extLst>
          </p:cNvPr>
          <p:cNvSpPr/>
          <p:nvPr/>
        </p:nvSpPr>
        <p:spPr>
          <a:xfrm>
            <a:off x="6241890" y="2411738"/>
            <a:ext cx="624349" cy="624349"/>
          </a:xfrm>
          <a:prstGeom prst="diamond">
            <a:avLst/>
          </a:prstGeom>
          <a:solidFill>
            <a:srgbClr val="2169A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02</a:t>
            </a:r>
          </a:p>
        </p:txBody>
      </p:sp>
      <p:sp>
        <p:nvSpPr>
          <p:cNvPr id="37" name="TextBox 34">
            <a:extLst>
              <a:ext uri="{FF2B5EF4-FFF2-40B4-BE49-F238E27FC236}">
                <a16:creationId xmlns:a16="http://schemas.microsoft.com/office/drawing/2014/main" xmlns="" id="{B7F26FFA-06BC-4FF4-A33B-985F9A41F58D}"/>
              </a:ext>
            </a:extLst>
          </p:cNvPr>
          <p:cNvSpPr txBox="1"/>
          <p:nvPr/>
        </p:nvSpPr>
        <p:spPr>
          <a:xfrm>
            <a:off x="6709415" y="2442296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>
                <a:solidFill>
                  <a:srgbClr val="2169AB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8" name="TextBox 35">
            <a:extLst>
              <a:ext uri="{FF2B5EF4-FFF2-40B4-BE49-F238E27FC236}">
                <a16:creationId xmlns:a16="http://schemas.microsoft.com/office/drawing/2014/main" xmlns="" id="{52E1BE45-32DC-4299-83ED-F2BFA191925C}"/>
              </a:ext>
            </a:extLst>
          </p:cNvPr>
          <p:cNvSpPr txBox="1">
            <a:spLocks/>
          </p:cNvSpPr>
          <p:nvPr/>
        </p:nvSpPr>
        <p:spPr>
          <a:xfrm>
            <a:off x="6709415" y="2685160"/>
            <a:ext cx="3962574" cy="320368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39" name="Diamond 30">
            <a:extLst>
              <a:ext uri="{FF2B5EF4-FFF2-40B4-BE49-F238E27FC236}">
                <a16:creationId xmlns:a16="http://schemas.microsoft.com/office/drawing/2014/main" xmlns="" id="{84FBDA05-C8E2-423C-9FB7-293D307865D1}"/>
              </a:ext>
            </a:extLst>
          </p:cNvPr>
          <p:cNvSpPr/>
          <p:nvPr/>
        </p:nvSpPr>
        <p:spPr>
          <a:xfrm>
            <a:off x="6241892" y="1533162"/>
            <a:ext cx="624349" cy="624349"/>
          </a:xfrm>
          <a:prstGeom prst="diamond">
            <a:avLst/>
          </a:prstGeom>
          <a:solidFill>
            <a:srgbClr val="21303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01</a:t>
            </a:r>
          </a:p>
        </p:txBody>
      </p:sp>
      <p:sp>
        <p:nvSpPr>
          <p:cNvPr id="40" name="TextBox 32">
            <a:extLst>
              <a:ext uri="{FF2B5EF4-FFF2-40B4-BE49-F238E27FC236}">
                <a16:creationId xmlns:a16="http://schemas.microsoft.com/office/drawing/2014/main" xmlns="" id="{0966B749-6EE1-4DA6-A0E1-E565CB60949E}"/>
              </a:ext>
            </a:extLst>
          </p:cNvPr>
          <p:cNvSpPr txBox="1"/>
          <p:nvPr/>
        </p:nvSpPr>
        <p:spPr>
          <a:xfrm>
            <a:off x="6709415" y="1563720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>
                <a:solidFill>
                  <a:srgbClr val="21303F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1" name="TextBox 33">
            <a:extLst>
              <a:ext uri="{FF2B5EF4-FFF2-40B4-BE49-F238E27FC236}">
                <a16:creationId xmlns:a16="http://schemas.microsoft.com/office/drawing/2014/main" xmlns="" id="{49877F2D-E86A-4EAE-83B1-8D4FE9FF66FC}"/>
              </a:ext>
            </a:extLst>
          </p:cNvPr>
          <p:cNvSpPr txBox="1">
            <a:spLocks/>
          </p:cNvSpPr>
          <p:nvPr/>
        </p:nvSpPr>
        <p:spPr>
          <a:xfrm>
            <a:off x="6709415" y="1806584"/>
            <a:ext cx="3962574" cy="320368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18161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/>
      <p:bldP spid="27" grpId="0" animBg="1"/>
      <p:bldP spid="28" grpId="0"/>
      <p:bldP spid="29" grpId="0"/>
      <p:bldP spid="30" grpId="0" animBg="1"/>
      <p:bldP spid="31" grpId="0"/>
      <p:bldP spid="32" grpId="0"/>
      <p:bldP spid="33" grpId="0" animBg="1"/>
      <p:bldP spid="34" grpId="0"/>
      <p:bldP spid="35" grpId="0"/>
      <p:bldP spid="36" grpId="0" animBg="1"/>
      <p:bldP spid="37" grpId="0"/>
      <p:bldP spid="38" grpId="0"/>
      <p:bldP spid="39" grpId="0" animBg="1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1">
            <a:extLst>
              <a:ext uri="{FF2B5EF4-FFF2-40B4-BE49-F238E27FC236}">
                <a16:creationId xmlns:a16="http://schemas.microsoft.com/office/drawing/2014/main" xmlns="" id="{E20F5C7C-8C49-4C72-932C-206B9C13BBAA}"/>
              </a:ext>
            </a:extLst>
          </p:cNvPr>
          <p:cNvSpPr txBox="1">
            <a:spLocks/>
          </p:cNvSpPr>
          <p:nvPr/>
        </p:nvSpPr>
        <p:spPr>
          <a:xfrm>
            <a:off x="5036150" y="2870602"/>
            <a:ext cx="224123" cy="83099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vert="horz" wrap="none" lIns="0" tIns="0" rIns="0" bIns="0" anchor="ctr">
            <a:norm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lang="id-ID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1441</a:t>
            </a:r>
          </a:p>
        </p:txBody>
      </p:sp>
      <p:sp>
        <p:nvSpPr>
          <p:cNvPr id="54" name="Freeform: Shape 2">
            <a:extLst>
              <a:ext uri="{FF2B5EF4-FFF2-40B4-BE49-F238E27FC236}">
                <a16:creationId xmlns:a16="http://schemas.microsoft.com/office/drawing/2014/main" xmlns="" id="{8436F2FA-EC40-4494-B9B8-E38EE542B8BC}"/>
              </a:ext>
            </a:extLst>
          </p:cNvPr>
          <p:cNvSpPr/>
          <p:nvPr/>
        </p:nvSpPr>
        <p:spPr>
          <a:xfrm>
            <a:off x="2932217" y="3589535"/>
            <a:ext cx="758728" cy="13639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solidFill>
            <a:srgbClr val="88B147"/>
          </a:solidFill>
          <a:ln w="12700">
            <a:miter lim="400000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5" name="Freeform: Shape 3">
            <a:extLst>
              <a:ext uri="{FF2B5EF4-FFF2-40B4-BE49-F238E27FC236}">
                <a16:creationId xmlns:a16="http://schemas.microsoft.com/office/drawing/2014/main" xmlns="" id="{40312934-84CF-4902-9D3C-CDBA71FA7CF3}"/>
              </a:ext>
            </a:extLst>
          </p:cNvPr>
          <p:cNvSpPr/>
          <p:nvPr/>
        </p:nvSpPr>
        <p:spPr>
          <a:xfrm>
            <a:off x="3689867" y="3173544"/>
            <a:ext cx="751279" cy="1780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solidFill>
            <a:srgbClr val="2E9273"/>
          </a:solidFill>
          <a:ln w="12700">
            <a:miter lim="400000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6" name="Freeform: Shape 4">
            <a:extLst>
              <a:ext uri="{FF2B5EF4-FFF2-40B4-BE49-F238E27FC236}">
                <a16:creationId xmlns:a16="http://schemas.microsoft.com/office/drawing/2014/main" xmlns="" id="{3EEAE211-A600-4769-8E69-5831BBD72006}"/>
              </a:ext>
            </a:extLst>
          </p:cNvPr>
          <p:cNvSpPr/>
          <p:nvPr/>
        </p:nvSpPr>
        <p:spPr>
          <a:xfrm>
            <a:off x="4442317" y="2750037"/>
            <a:ext cx="745293" cy="22020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solidFill>
            <a:srgbClr val="2169AB"/>
          </a:solidFill>
          <a:ln w="12700">
            <a:miter lim="400000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7" name="Freeform: Shape 5">
            <a:extLst>
              <a:ext uri="{FF2B5EF4-FFF2-40B4-BE49-F238E27FC236}">
                <a16:creationId xmlns:a16="http://schemas.microsoft.com/office/drawing/2014/main" xmlns="" id="{8EF477D3-C392-43F7-BD11-70FAFBA3EC06}"/>
              </a:ext>
            </a:extLst>
          </p:cNvPr>
          <p:cNvSpPr/>
          <p:nvPr/>
        </p:nvSpPr>
        <p:spPr>
          <a:xfrm>
            <a:off x="5184981" y="2333631"/>
            <a:ext cx="751265" cy="26181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solidFill>
            <a:srgbClr val="21303F"/>
          </a:solidFill>
          <a:ln w="12700">
            <a:miter lim="400000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58" name="Group 6">
            <a:extLst>
              <a:ext uri="{FF2B5EF4-FFF2-40B4-BE49-F238E27FC236}">
                <a16:creationId xmlns:a16="http://schemas.microsoft.com/office/drawing/2014/main" xmlns="" id="{6CD4A98A-1BAE-483D-9DD3-9B1680EDDC7A}"/>
              </a:ext>
            </a:extLst>
          </p:cNvPr>
          <p:cNvGrpSpPr/>
          <p:nvPr/>
        </p:nvGrpSpPr>
        <p:grpSpPr>
          <a:xfrm>
            <a:off x="2940404" y="3218011"/>
            <a:ext cx="745294" cy="745294"/>
            <a:chOff x="0" y="0"/>
            <a:chExt cx="1490585" cy="1490586"/>
          </a:xfrm>
        </p:grpSpPr>
        <p:sp>
          <p:nvSpPr>
            <p:cNvPr id="59" name="Freeform: Shape 7">
              <a:extLst>
                <a:ext uri="{FF2B5EF4-FFF2-40B4-BE49-F238E27FC236}">
                  <a16:creationId xmlns:a16="http://schemas.microsoft.com/office/drawing/2014/main" xmlns="" id="{16C4783F-CD81-4A76-8BEE-BF87A94F0951}"/>
                </a:ext>
              </a:extLst>
            </p:cNvPr>
            <p:cNvSpPr/>
            <p:nvPr/>
          </p:nvSpPr>
          <p:spPr>
            <a:xfrm>
              <a:off x="0" y="0"/>
              <a:ext cx="1490585" cy="1490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FFFFFF">
                  <a:lumMod val="65000"/>
                </a:srgbClr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0" name="Freeform: Shape 8">
              <a:extLst>
                <a:ext uri="{FF2B5EF4-FFF2-40B4-BE49-F238E27FC236}">
                  <a16:creationId xmlns:a16="http://schemas.microsoft.com/office/drawing/2014/main" xmlns="" id="{3D131035-7AD7-47B8-8B5F-B47A6549ADD5}"/>
                </a:ext>
              </a:extLst>
            </p:cNvPr>
            <p:cNvSpPr/>
            <p:nvPr/>
          </p:nvSpPr>
          <p:spPr>
            <a:xfrm>
              <a:off x="416024" y="386011"/>
              <a:ext cx="687776" cy="718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88B147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61" name="Rectangle 9">
            <a:extLst>
              <a:ext uri="{FF2B5EF4-FFF2-40B4-BE49-F238E27FC236}">
                <a16:creationId xmlns:a16="http://schemas.microsoft.com/office/drawing/2014/main" xmlns="" id="{CC6AF30B-9F3D-44D2-AF24-E3323D2FA727}"/>
              </a:ext>
            </a:extLst>
          </p:cNvPr>
          <p:cNvSpPr/>
          <p:nvPr/>
        </p:nvSpPr>
        <p:spPr>
          <a:xfrm>
            <a:off x="5222490" y="4363821"/>
            <a:ext cx="681612" cy="4516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en-US" altLang="zh-CN" sz="1750">
                <a:solidFill>
                  <a:srgbClr val="FFFFF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4</a:t>
            </a:r>
          </a:p>
        </p:txBody>
      </p:sp>
      <p:sp>
        <p:nvSpPr>
          <p:cNvPr id="62" name="Rectangle 10">
            <a:extLst>
              <a:ext uri="{FF2B5EF4-FFF2-40B4-BE49-F238E27FC236}">
                <a16:creationId xmlns:a16="http://schemas.microsoft.com/office/drawing/2014/main" xmlns="" id="{53936D19-5185-43F6-8520-EB6BE7309F70}"/>
              </a:ext>
            </a:extLst>
          </p:cNvPr>
          <p:cNvSpPr/>
          <p:nvPr/>
        </p:nvSpPr>
        <p:spPr>
          <a:xfrm>
            <a:off x="2970774" y="4363821"/>
            <a:ext cx="681612" cy="4516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en-US" altLang="zh-CN" sz="1750">
                <a:solidFill>
                  <a:srgbClr val="FFFFF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1</a:t>
            </a:r>
          </a:p>
        </p:txBody>
      </p:sp>
      <p:sp>
        <p:nvSpPr>
          <p:cNvPr id="63" name="Rectangle 11">
            <a:extLst>
              <a:ext uri="{FF2B5EF4-FFF2-40B4-BE49-F238E27FC236}">
                <a16:creationId xmlns:a16="http://schemas.microsoft.com/office/drawing/2014/main" xmlns="" id="{7B7A598C-22DF-4000-AD3C-DE8B690F1F67}"/>
              </a:ext>
            </a:extLst>
          </p:cNvPr>
          <p:cNvSpPr/>
          <p:nvPr/>
        </p:nvSpPr>
        <p:spPr>
          <a:xfrm>
            <a:off x="3724667" y="4363821"/>
            <a:ext cx="681612" cy="4516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en-US" altLang="zh-CN" sz="1750">
                <a:solidFill>
                  <a:srgbClr val="FFFFF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2</a:t>
            </a:r>
          </a:p>
        </p:txBody>
      </p:sp>
      <p:sp>
        <p:nvSpPr>
          <p:cNvPr id="64" name="Rectangle 12">
            <a:extLst>
              <a:ext uri="{FF2B5EF4-FFF2-40B4-BE49-F238E27FC236}">
                <a16:creationId xmlns:a16="http://schemas.microsoft.com/office/drawing/2014/main" xmlns="" id="{B06E077D-3EB0-4CB4-9042-ED56BB27CF3C}"/>
              </a:ext>
            </a:extLst>
          </p:cNvPr>
          <p:cNvSpPr/>
          <p:nvPr/>
        </p:nvSpPr>
        <p:spPr>
          <a:xfrm>
            <a:off x="4455833" y="4363821"/>
            <a:ext cx="681612" cy="4516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en-US" altLang="zh-CN" sz="1750">
                <a:solidFill>
                  <a:srgbClr val="FFFFF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3</a:t>
            </a:r>
          </a:p>
        </p:txBody>
      </p:sp>
      <p:grpSp>
        <p:nvGrpSpPr>
          <p:cNvPr id="65" name="Group 13">
            <a:extLst>
              <a:ext uri="{FF2B5EF4-FFF2-40B4-BE49-F238E27FC236}">
                <a16:creationId xmlns:a16="http://schemas.microsoft.com/office/drawing/2014/main" xmlns="" id="{050C76C9-CCA8-471E-B98A-F1A0CCF8569D}"/>
              </a:ext>
            </a:extLst>
          </p:cNvPr>
          <p:cNvGrpSpPr/>
          <p:nvPr/>
        </p:nvGrpSpPr>
        <p:grpSpPr>
          <a:xfrm>
            <a:off x="3690728" y="2802066"/>
            <a:ext cx="745294" cy="745294"/>
            <a:chOff x="0" y="0"/>
            <a:chExt cx="1490585" cy="1490586"/>
          </a:xfrm>
        </p:grpSpPr>
        <p:sp>
          <p:nvSpPr>
            <p:cNvPr id="66" name="Freeform: Shape 14">
              <a:extLst>
                <a:ext uri="{FF2B5EF4-FFF2-40B4-BE49-F238E27FC236}">
                  <a16:creationId xmlns:a16="http://schemas.microsoft.com/office/drawing/2014/main" xmlns="" id="{4D76F4EF-9170-4489-BFA1-7EB48D5A08D5}"/>
                </a:ext>
              </a:extLst>
            </p:cNvPr>
            <p:cNvSpPr/>
            <p:nvPr/>
          </p:nvSpPr>
          <p:spPr>
            <a:xfrm>
              <a:off x="0" y="0"/>
              <a:ext cx="1490585" cy="1490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FFFFFF">
                  <a:lumMod val="65000"/>
                </a:srgbClr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7" name="Freeform: Shape 15">
              <a:extLst>
                <a:ext uri="{FF2B5EF4-FFF2-40B4-BE49-F238E27FC236}">
                  <a16:creationId xmlns:a16="http://schemas.microsoft.com/office/drawing/2014/main" xmlns="" id="{07A1F27A-4ADA-4E80-A56C-30C55E8A10E8}"/>
                </a:ext>
              </a:extLst>
            </p:cNvPr>
            <p:cNvSpPr/>
            <p:nvPr/>
          </p:nvSpPr>
          <p:spPr>
            <a:xfrm>
              <a:off x="401405" y="386011"/>
              <a:ext cx="687776" cy="718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2E927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68" name="Group 16">
            <a:extLst>
              <a:ext uri="{FF2B5EF4-FFF2-40B4-BE49-F238E27FC236}">
                <a16:creationId xmlns:a16="http://schemas.microsoft.com/office/drawing/2014/main" xmlns="" id="{96A456AD-95CA-4B5E-85B3-69D9FE3D3CDE}"/>
              </a:ext>
            </a:extLst>
          </p:cNvPr>
          <p:cNvGrpSpPr/>
          <p:nvPr/>
        </p:nvGrpSpPr>
        <p:grpSpPr>
          <a:xfrm>
            <a:off x="4440417" y="2379199"/>
            <a:ext cx="745294" cy="745294"/>
            <a:chOff x="0" y="0"/>
            <a:chExt cx="1490585" cy="1490586"/>
          </a:xfrm>
        </p:grpSpPr>
        <p:sp>
          <p:nvSpPr>
            <p:cNvPr id="69" name="Freeform: Shape 17">
              <a:extLst>
                <a:ext uri="{FF2B5EF4-FFF2-40B4-BE49-F238E27FC236}">
                  <a16:creationId xmlns:a16="http://schemas.microsoft.com/office/drawing/2014/main" xmlns="" id="{5C0678CD-24A7-406F-956F-B0081ECB78B0}"/>
                </a:ext>
              </a:extLst>
            </p:cNvPr>
            <p:cNvSpPr/>
            <p:nvPr/>
          </p:nvSpPr>
          <p:spPr>
            <a:xfrm>
              <a:off x="0" y="0"/>
              <a:ext cx="1490585" cy="1490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0" name="Freeform: Shape 18">
              <a:extLst>
                <a:ext uri="{FF2B5EF4-FFF2-40B4-BE49-F238E27FC236}">
                  <a16:creationId xmlns:a16="http://schemas.microsoft.com/office/drawing/2014/main" xmlns="" id="{154CC9ED-03E0-4F72-99D3-A5518F6DBD74}"/>
                </a:ext>
              </a:extLst>
            </p:cNvPr>
            <p:cNvSpPr/>
            <p:nvPr/>
          </p:nvSpPr>
          <p:spPr>
            <a:xfrm>
              <a:off x="401403" y="386011"/>
              <a:ext cx="687777" cy="718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2169AB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71" name="Group 19">
            <a:extLst>
              <a:ext uri="{FF2B5EF4-FFF2-40B4-BE49-F238E27FC236}">
                <a16:creationId xmlns:a16="http://schemas.microsoft.com/office/drawing/2014/main" xmlns="" id="{EA62FB24-F0A4-4AF5-BA5F-CC5CCFC54BC5}"/>
              </a:ext>
            </a:extLst>
          </p:cNvPr>
          <p:cNvGrpSpPr/>
          <p:nvPr/>
        </p:nvGrpSpPr>
        <p:grpSpPr>
          <a:xfrm>
            <a:off x="5187480" y="1965518"/>
            <a:ext cx="745294" cy="745295"/>
            <a:chOff x="0" y="0"/>
            <a:chExt cx="1490585" cy="1490586"/>
          </a:xfrm>
        </p:grpSpPr>
        <p:sp>
          <p:nvSpPr>
            <p:cNvPr id="72" name="Freeform: Shape 20">
              <a:extLst>
                <a:ext uri="{FF2B5EF4-FFF2-40B4-BE49-F238E27FC236}">
                  <a16:creationId xmlns:a16="http://schemas.microsoft.com/office/drawing/2014/main" xmlns="" id="{C96665B9-99F3-4FC4-A207-10C06DC1E346}"/>
                </a:ext>
              </a:extLst>
            </p:cNvPr>
            <p:cNvSpPr/>
            <p:nvPr/>
          </p:nvSpPr>
          <p:spPr>
            <a:xfrm>
              <a:off x="0" y="0"/>
              <a:ext cx="1490585" cy="1490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3" name="Freeform: Shape 21">
              <a:extLst>
                <a:ext uri="{FF2B5EF4-FFF2-40B4-BE49-F238E27FC236}">
                  <a16:creationId xmlns:a16="http://schemas.microsoft.com/office/drawing/2014/main" xmlns="" id="{1A5A8E60-35F4-430C-B5AD-5E57684BF826}"/>
                </a:ext>
              </a:extLst>
            </p:cNvPr>
            <p:cNvSpPr/>
            <p:nvPr/>
          </p:nvSpPr>
          <p:spPr>
            <a:xfrm>
              <a:off x="402449" y="386011"/>
              <a:ext cx="687777" cy="718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21303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74" name="Freeform: Shape 22">
            <a:extLst>
              <a:ext uri="{FF2B5EF4-FFF2-40B4-BE49-F238E27FC236}">
                <a16:creationId xmlns:a16="http://schemas.microsoft.com/office/drawing/2014/main" xmlns="" id="{517F5C7D-151C-4AF7-9986-40C8B800C3B7}"/>
              </a:ext>
            </a:extLst>
          </p:cNvPr>
          <p:cNvSpPr/>
          <p:nvPr/>
        </p:nvSpPr>
        <p:spPr>
          <a:xfrm>
            <a:off x="1019436" y="3055075"/>
            <a:ext cx="4979275" cy="2067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3" extrusionOk="0">
                <a:moveTo>
                  <a:pt x="4591" y="8864"/>
                </a:moveTo>
                <a:cubicBezTo>
                  <a:pt x="4563" y="8865"/>
                  <a:pt x="4538" y="8893"/>
                  <a:pt x="4520" y="8938"/>
                </a:cubicBezTo>
                <a:cubicBezTo>
                  <a:pt x="4502" y="8982"/>
                  <a:pt x="4490" y="9043"/>
                  <a:pt x="4490" y="9109"/>
                </a:cubicBezTo>
                <a:lnTo>
                  <a:pt x="4490" y="12435"/>
                </a:lnTo>
                <a:cubicBezTo>
                  <a:pt x="4490" y="12501"/>
                  <a:pt x="4501" y="12563"/>
                  <a:pt x="4519" y="12606"/>
                </a:cubicBezTo>
                <a:cubicBezTo>
                  <a:pt x="4537" y="12650"/>
                  <a:pt x="4561" y="12679"/>
                  <a:pt x="4586" y="12680"/>
                </a:cubicBezTo>
                <a:lnTo>
                  <a:pt x="4903" y="12668"/>
                </a:lnTo>
                <a:lnTo>
                  <a:pt x="4903" y="14452"/>
                </a:lnTo>
                <a:cubicBezTo>
                  <a:pt x="4903" y="17035"/>
                  <a:pt x="4028" y="19136"/>
                  <a:pt x="2953" y="19136"/>
                </a:cubicBezTo>
                <a:cubicBezTo>
                  <a:pt x="1877" y="19136"/>
                  <a:pt x="1003" y="17035"/>
                  <a:pt x="1003" y="14452"/>
                </a:cubicBezTo>
                <a:lnTo>
                  <a:pt x="1003" y="7092"/>
                </a:lnTo>
                <a:cubicBezTo>
                  <a:pt x="1003" y="4509"/>
                  <a:pt x="1877" y="2408"/>
                  <a:pt x="2953" y="2408"/>
                </a:cubicBezTo>
                <a:cubicBezTo>
                  <a:pt x="4028" y="2408"/>
                  <a:pt x="4903" y="4509"/>
                  <a:pt x="4903" y="7092"/>
                </a:cubicBezTo>
                <a:lnTo>
                  <a:pt x="4903" y="8875"/>
                </a:lnTo>
                <a:cubicBezTo>
                  <a:pt x="4903" y="8875"/>
                  <a:pt x="4830" y="8872"/>
                  <a:pt x="4754" y="8870"/>
                </a:cubicBezTo>
                <a:cubicBezTo>
                  <a:pt x="4678" y="8867"/>
                  <a:pt x="4599" y="8865"/>
                  <a:pt x="4586" y="8864"/>
                </a:cubicBezTo>
                <a:lnTo>
                  <a:pt x="4591" y="8864"/>
                </a:lnTo>
                <a:close/>
                <a:moveTo>
                  <a:pt x="21504" y="9879"/>
                </a:moveTo>
                <a:lnTo>
                  <a:pt x="21500" y="9859"/>
                </a:lnTo>
                <a:cubicBezTo>
                  <a:pt x="21479" y="9769"/>
                  <a:pt x="21449" y="9697"/>
                  <a:pt x="21414" y="9646"/>
                </a:cubicBezTo>
                <a:cubicBezTo>
                  <a:pt x="21378" y="9596"/>
                  <a:pt x="21337" y="9568"/>
                  <a:pt x="21294" y="9568"/>
                </a:cubicBezTo>
                <a:lnTo>
                  <a:pt x="7459" y="9568"/>
                </a:lnTo>
                <a:lnTo>
                  <a:pt x="7459" y="8579"/>
                </a:lnTo>
                <a:cubicBezTo>
                  <a:pt x="7459" y="8258"/>
                  <a:pt x="7302" y="7998"/>
                  <a:pt x="7110" y="7998"/>
                </a:cubicBezTo>
                <a:cubicBezTo>
                  <a:pt x="6917" y="7998"/>
                  <a:pt x="6760" y="8258"/>
                  <a:pt x="6760" y="8579"/>
                </a:cubicBezTo>
                <a:lnTo>
                  <a:pt x="6760" y="9538"/>
                </a:lnTo>
                <a:lnTo>
                  <a:pt x="5905" y="9538"/>
                </a:lnTo>
                <a:lnTo>
                  <a:pt x="5905" y="7211"/>
                </a:lnTo>
                <a:cubicBezTo>
                  <a:pt x="5905" y="3294"/>
                  <a:pt x="4601" y="60"/>
                  <a:pt x="2999" y="1"/>
                </a:cubicBezTo>
                <a:cubicBezTo>
                  <a:pt x="2202" y="-28"/>
                  <a:pt x="1451" y="697"/>
                  <a:pt x="882" y="2041"/>
                </a:cubicBezTo>
                <a:cubicBezTo>
                  <a:pt x="313" y="3387"/>
                  <a:pt x="0" y="5181"/>
                  <a:pt x="0" y="7092"/>
                </a:cubicBezTo>
                <a:lnTo>
                  <a:pt x="0" y="14333"/>
                </a:lnTo>
                <a:cubicBezTo>
                  <a:pt x="0" y="18250"/>
                  <a:pt x="1304" y="21484"/>
                  <a:pt x="2907" y="21543"/>
                </a:cubicBezTo>
                <a:cubicBezTo>
                  <a:pt x="3703" y="21572"/>
                  <a:pt x="4455" y="20847"/>
                  <a:pt x="5023" y="19502"/>
                </a:cubicBezTo>
                <a:cubicBezTo>
                  <a:pt x="5592" y="18157"/>
                  <a:pt x="5905" y="16363"/>
                  <a:pt x="5905" y="14452"/>
                </a:cubicBezTo>
                <a:lnTo>
                  <a:pt x="5905" y="11976"/>
                </a:lnTo>
                <a:lnTo>
                  <a:pt x="6760" y="11976"/>
                </a:lnTo>
                <a:lnTo>
                  <a:pt x="6760" y="12965"/>
                </a:lnTo>
                <a:cubicBezTo>
                  <a:pt x="6760" y="13286"/>
                  <a:pt x="6917" y="13546"/>
                  <a:pt x="7110" y="13546"/>
                </a:cubicBezTo>
                <a:cubicBezTo>
                  <a:pt x="7302" y="13546"/>
                  <a:pt x="7459" y="13286"/>
                  <a:pt x="7459" y="12965"/>
                </a:cubicBezTo>
                <a:lnTo>
                  <a:pt x="7459" y="11976"/>
                </a:lnTo>
                <a:lnTo>
                  <a:pt x="21294" y="11976"/>
                </a:lnTo>
                <a:cubicBezTo>
                  <a:pt x="21337" y="11976"/>
                  <a:pt x="21378" y="11948"/>
                  <a:pt x="21413" y="11897"/>
                </a:cubicBezTo>
                <a:cubicBezTo>
                  <a:pt x="21448" y="11847"/>
                  <a:pt x="21478" y="11774"/>
                  <a:pt x="21499" y="11683"/>
                </a:cubicBezTo>
                <a:lnTo>
                  <a:pt x="21504" y="11665"/>
                </a:lnTo>
                <a:cubicBezTo>
                  <a:pt x="21567" y="11393"/>
                  <a:pt x="21600" y="11084"/>
                  <a:pt x="21600" y="10772"/>
                </a:cubicBezTo>
                <a:cubicBezTo>
                  <a:pt x="21600" y="10460"/>
                  <a:pt x="21567" y="10151"/>
                  <a:pt x="21504" y="9879"/>
                </a:cubicBezTo>
                <a:close/>
              </a:path>
            </a:pathLst>
          </a:custGeom>
          <a:solidFill>
            <a:srgbClr val="778495"/>
          </a:solidFill>
          <a:ln w="12700">
            <a:noFill/>
            <a:rou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75" name="Group 24">
            <a:extLst>
              <a:ext uri="{FF2B5EF4-FFF2-40B4-BE49-F238E27FC236}">
                <a16:creationId xmlns:a16="http://schemas.microsoft.com/office/drawing/2014/main" xmlns="" id="{CF43EEF2-F8E4-4ED0-9828-DF9B4E2E5878}"/>
              </a:ext>
            </a:extLst>
          </p:cNvPr>
          <p:cNvGrpSpPr/>
          <p:nvPr/>
        </p:nvGrpSpPr>
        <p:grpSpPr>
          <a:xfrm>
            <a:off x="6592544" y="1999800"/>
            <a:ext cx="5144231" cy="700515"/>
            <a:chOff x="5403632" y="1998273"/>
            <a:chExt cx="5144231" cy="700515"/>
          </a:xfrm>
        </p:grpSpPr>
        <p:grpSp>
          <p:nvGrpSpPr>
            <p:cNvPr id="76" name="Group 46">
              <a:extLst>
                <a:ext uri="{FF2B5EF4-FFF2-40B4-BE49-F238E27FC236}">
                  <a16:creationId xmlns:a16="http://schemas.microsoft.com/office/drawing/2014/main" xmlns="" id="{5F167715-2E20-403A-A322-B2E01AEA2E00}"/>
                </a:ext>
              </a:extLst>
            </p:cNvPr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80" name="Freeform: Shape 50">
                <a:extLst>
                  <a:ext uri="{FF2B5EF4-FFF2-40B4-BE49-F238E27FC236}">
                    <a16:creationId xmlns:a16="http://schemas.microsoft.com/office/drawing/2014/main" xmlns="" id="{989983BA-C27C-4A31-985F-4D55DA7CCC06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303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1" name="Freeform: Shape 51">
                <a:extLst>
                  <a:ext uri="{FF2B5EF4-FFF2-40B4-BE49-F238E27FC236}">
                    <a16:creationId xmlns:a16="http://schemas.microsoft.com/office/drawing/2014/main" xmlns="" id="{5A69280F-11DC-49FA-AED6-CD5730B8619E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Group 47">
              <a:extLst>
                <a:ext uri="{FF2B5EF4-FFF2-40B4-BE49-F238E27FC236}">
                  <a16:creationId xmlns:a16="http://schemas.microsoft.com/office/drawing/2014/main" xmlns="" id="{7C2CAE9A-0FA2-45AF-B56D-009CE379C614}"/>
                </a:ext>
              </a:extLst>
            </p:cNvPr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78" name="Rectangle 48">
                <a:extLst>
                  <a:ext uri="{FF2B5EF4-FFF2-40B4-BE49-F238E27FC236}">
                    <a16:creationId xmlns:a16="http://schemas.microsoft.com/office/drawing/2014/main" xmlns="" id="{F08ACB0C-B5F0-44FC-9DFF-CC157167D8A2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1303F"/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79" name="Rectangle 49">
                <a:extLst>
                  <a:ext uri="{FF2B5EF4-FFF2-40B4-BE49-F238E27FC236}">
                    <a16:creationId xmlns:a16="http://schemas.microsoft.com/office/drawing/2014/main" xmlns="" id="{168359A4-9F51-462E-BA18-B5A90095566E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82" name="Group 25">
            <a:extLst>
              <a:ext uri="{FF2B5EF4-FFF2-40B4-BE49-F238E27FC236}">
                <a16:creationId xmlns:a16="http://schemas.microsoft.com/office/drawing/2014/main" xmlns="" id="{6BC332F2-E7D3-49F5-91C4-BD190233AB39}"/>
              </a:ext>
            </a:extLst>
          </p:cNvPr>
          <p:cNvGrpSpPr/>
          <p:nvPr/>
        </p:nvGrpSpPr>
        <p:grpSpPr>
          <a:xfrm>
            <a:off x="6592544" y="2888118"/>
            <a:ext cx="5155259" cy="700515"/>
            <a:chOff x="5403632" y="2988092"/>
            <a:chExt cx="5155259" cy="700515"/>
          </a:xfrm>
        </p:grpSpPr>
        <p:grpSp>
          <p:nvGrpSpPr>
            <p:cNvPr id="83" name="Group 40">
              <a:extLst>
                <a:ext uri="{FF2B5EF4-FFF2-40B4-BE49-F238E27FC236}">
                  <a16:creationId xmlns:a16="http://schemas.microsoft.com/office/drawing/2014/main" xmlns="" id="{4A20A5FA-086A-44EA-B2B5-C427B2F503DA}"/>
                </a:ext>
              </a:extLst>
            </p:cNvPr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87" name="Freeform: Shape 44">
                <a:extLst>
                  <a:ext uri="{FF2B5EF4-FFF2-40B4-BE49-F238E27FC236}">
                    <a16:creationId xmlns:a16="http://schemas.microsoft.com/office/drawing/2014/main" xmlns="" id="{79EF80AD-55D2-49BA-8A15-F63DAFA5652A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69AB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8" name="Freeform: Shape 45">
                <a:extLst>
                  <a:ext uri="{FF2B5EF4-FFF2-40B4-BE49-F238E27FC236}">
                    <a16:creationId xmlns:a16="http://schemas.microsoft.com/office/drawing/2014/main" xmlns="" id="{85647BE1-3BEF-48E6-A48D-BC7D3CFC7F63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Group 41">
              <a:extLst>
                <a:ext uri="{FF2B5EF4-FFF2-40B4-BE49-F238E27FC236}">
                  <a16:creationId xmlns:a16="http://schemas.microsoft.com/office/drawing/2014/main" xmlns="" id="{679AFCBE-0086-4757-9AA6-E40B3E9CFA84}"/>
                </a:ext>
              </a:extLst>
            </p:cNvPr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85" name="Rectangle 42">
                <a:extLst>
                  <a:ext uri="{FF2B5EF4-FFF2-40B4-BE49-F238E27FC236}">
                    <a16:creationId xmlns:a16="http://schemas.microsoft.com/office/drawing/2014/main" xmlns="" id="{26731C4A-43C6-47E0-B3ED-7D4FFAF363E4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169AB"/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86" name="Rectangle 43">
                <a:extLst>
                  <a:ext uri="{FF2B5EF4-FFF2-40B4-BE49-F238E27FC236}">
                    <a16:creationId xmlns:a16="http://schemas.microsoft.com/office/drawing/2014/main" xmlns="" id="{7D749044-CFAE-4D2E-A5AE-A5B512057A50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89" name="Group 26">
            <a:extLst>
              <a:ext uri="{FF2B5EF4-FFF2-40B4-BE49-F238E27FC236}">
                <a16:creationId xmlns:a16="http://schemas.microsoft.com/office/drawing/2014/main" xmlns="" id="{BBDF3CA1-1A77-4D6E-BB3C-9BCC52328406}"/>
              </a:ext>
            </a:extLst>
          </p:cNvPr>
          <p:cNvGrpSpPr/>
          <p:nvPr/>
        </p:nvGrpSpPr>
        <p:grpSpPr>
          <a:xfrm>
            <a:off x="6592544" y="3776436"/>
            <a:ext cx="5144231" cy="700515"/>
            <a:chOff x="5403632" y="4279235"/>
            <a:chExt cx="5144231" cy="700515"/>
          </a:xfrm>
        </p:grpSpPr>
        <p:grpSp>
          <p:nvGrpSpPr>
            <p:cNvPr id="90" name="Group 34">
              <a:extLst>
                <a:ext uri="{FF2B5EF4-FFF2-40B4-BE49-F238E27FC236}">
                  <a16:creationId xmlns:a16="http://schemas.microsoft.com/office/drawing/2014/main" xmlns="" id="{F6A127FE-CB7C-4D3C-AFCA-7CAF4B095D38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94" name="Freeform: Shape 38">
                <a:extLst>
                  <a:ext uri="{FF2B5EF4-FFF2-40B4-BE49-F238E27FC236}">
                    <a16:creationId xmlns:a16="http://schemas.microsoft.com/office/drawing/2014/main" xmlns="" id="{8D164F22-AE87-48BC-BB09-0ADFA464E159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E927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Freeform: Shape 39">
                <a:extLst>
                  <a:ext uri="{FF2B5EF4-FFF2-40B4-BE49-F238E27FC236}">
                    <a16:creationId xmlns:a16="http://schemas.microsoft.com/office/drawing/2014/main" xmlns="" id="{8CA5197D-43E9-4C07-8605-36C14B041248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91" name="Group 35">
              <a:extLst>
                <a:ext uri="{FF2B5EF4-FFF2-40B4-BE49-F238E27FC236}">
                  <a16:creationId xmlns:a16="http://schemas.microsoft.com/office/drawing/2014/main" xmlns="" id="{4C9D054F-809A-416F-BABF-42E063C42360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92" name="Rectangle 36">
                <a:extLst>
                  <a:ext uri="{FF2B5EF4-FFF2-40B4-BE49-F238E27FC236}">
                    <a16:creationId xmlns:a16="http://schemas.microsoft.com/office/drawing/2014/main" xmlns="" id="{2263B1C5-7436-4AF0-AB69-3BE303747AA6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2E9273"/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93" name="Rectangle 37">
                <a:extLst>
                  <a:ext uri="{FF2B5EF4-FFF2-40B4-BE49-F238E27FC236}">
                    <a16:creationId xmlns:a16="http://schemas.microsoft.com/office/drawing/2014/main" xmlns="" id="{EB48EE0B-CDEE-48DC-AA47-8EE4B4DB1D42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96" name="Group 27">
            <a:extLst>
              <a:ext uri="{FF2B5EF4-FFF2-40B4-BE49-F238E27FC236}">
                <a16:creationId xmlns:a16="http://schemas.microsoft.com/office/drawing/2014/main" xmlns="" id="{EF76A9E8-778A-49F1-AFD4-A2E07492F586}"/>
              </a:ext>
            </a:extLst>
          </p:cNvPr>
          <p:cNvGrpSpPr/>
          <p:nvPr/>
        </p:nvGrpSpPr>
        <p:grpSpPr>
          <a:xfrm>
            <a:off x="6592544" y="4664753"/>
            <a:ext cx="5144231" cy="700515"/>
            <a:chOff x="5403632" y="4279235"/>
            <a:chExt cx="5144231" cy="700515"/>
          </a:xfrm>
        </p:grpSpPr>
        <p:grpSp>
          <p:nvGrpSpPr>
            <p:cNvPr id="97" name="Group 28">
              <a:extLst>
                <a:ext uri="{FF2B5EF4-FFF2-40B4-BE49-F238E27FC236}">
                  <a16:creationId xmlns:a16="http://schemas.microsoft.com/office/drawing/2014/main" xmlns="" id="{3421A7F2-A95D-4DB6-9558-56F5E617528A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101" name="Freeform: Shape 32">
                <a:extLst>
                  <a:ext uri="{FF2B5EF4-FFF2-40B4-BE49-F238E27FC236}">
                    <a16:creationId xmlns:a16="http://schemas.microsoft.com/office/drawing/2014/main" xmlns="" id="{9A10BCBE-A44D-412C-A5B2-D3F7FCB0E6EB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88B147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33">
                <a:extLst>
                  <a:ext uri="{FF2B5EF4-FFF2-40B4-BE49-F238E27FC236}">
                    <a16:creationId xmlns:a16="http://schemas.microsoft.com/office/drawing/2014/main" xmlns="" id="{72A78DD0-F8C1-4D69-A6E9-8807BDFB2E40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98" name="Group 29">
              <a:extLst>
                <a:ext uri="{FF2B5EF4-FFF2-40B4-BE49-F238E27FC236}">
                  <a16:creationId xmlns:a16="http://schemas.microsoft.com/office/drawing/2014/main" xmlns="" id="{208D42ED-C255-4D26-B20D-6007196F3506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99" name="Rectangle 30">
                <a:extLst>
                  <a:ext uri="{FF2B5EF4-FFF2-40B4-BE49-F238E27FC236}">
                    <a16:creationId xmlns:a16="http://schemas.microsoft.com/office/drawing/2014/main" xmlns="" id="{E6B90487-8C33-45D5-9F8C-0ECC3614CEBD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88B147"/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00" name="Rectangle 31">
                <a:extLst>
                  <a:ext uri="{FF2B5EF4-FFF2-40B4-BE49-F238E27FC236}">
                    <a16:creationId xmlns:a16="http://schemas.microsoft.com/office/drawing/2014/main" xmlns="" id="{4EEFCB30-30B5-41C1-A8EF-7F24F1DAA44E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103" name="文本框 8">
            <a:extLst>
              <a:ext uri="{FF2B5EF4-FFF2-40B4-BE49-F238E27FC236}">
                <a16:creationId xmlns:a16="http://schemas.microsoft.com/office/drawing/2014/main" xmlns="" id="{CD265188-8D32-4437-8829-E6E431C64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126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970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2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7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7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 animBg="1"/>
      <p:bldP spid="55" grpId="0" animBg="1"/>
      <p:bldP spid="56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74" grpId="0" animBg="1"/>
      <p:bldP spid="1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: Shape 3"/>
          <p:cNvSpPr/>
          <p:nvPr/>
        </p:nvSpPr>
        <p:spPr>
          <a:xfrm>
            <a:off x="5044404" y="2174887"/>
            <a:ext cx="2228892" cy="2529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rgbClr val="000000">
              <a:lumMod val="50000"/>
              <a:lumOff val="50000"/>
            </a:srgbClr>
          </a:solidFill>
          <a:ln w="12700">
            <a:miter lim="400000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41" name="Group 7"/>
          <p:cNvGrpSpPr/>
          <p:nvPr/>
        </p:nvGrpSpPr>
        <p:grpSpPr>
          <a:xfrm>
            <a:off x="7114124" y="3040629"/>
            <a:ext cx="780930" cy="780955"/>
            <a:chOff x="7114124" y="3034446"/>
            <a:chExt cx="780930" cy="780955"/>
          </a:xfrm>
        </p:grpSpPr>
        <p:sp>
          <p:nvSpPr>
            <p:cNvPr id="42" name="Freeform: Shape 8"/>
            <p:cNvSpPr/>
            <p:nvPr/>
          </p:nvSpPr>
          <p:spPr>
            <a:xfrm>
              <a:off x="7114124" y="3034446"/>
              <a:ext cx="780930" cy="78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rgbClr val="88B147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3" name="Freeform: Shape 9"/>
            <p:cNvSpPr/>
            <p:nvPr/>
          </p:nvSpPr>
          <p:spPr>
            <a:xfrm>
              <a:off x="7330198" y="3292828"/>
              <a:ext cx="348784" cy="283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6" h="21600" extrusionOk="0">
                  <a:moveTo>
                    <a:pt x="19462" y="6646"/>
                  </a:moveTo>
                  <a:lnTo>
                    <a:pt x="16442" y="1662"/>
                  </a:lnTo>
                  <a:lnTo>
                    <a:pt x="13695" y="1662"/>
                  </a:lnTo>
                  <a:lnTo>
                    <a:pt x="15834" y="6646"/>
                  </a:lnTo>
                  <a:cubicBezTo>
                    <a:pt x="15834" y="6646"/>
                    <a:pt x="19462" y="6646"/>
                    <a:pt x="19462" y="6646"/>
                  </a:cubicBezTo>
                  <a:close/>
                  <a:moveTo>
                    <a:pt x="19252" y="8308"/>
                  </a:moveTo>
                  <a:lnTo>
                    <a:pt x="15865" y="8308"/>
                  </a:lnTo>
                  <a:lnTo>
                    <a:pt x="12720" y="16940"/>
                  </a:lnTo>
                  <a:cubicBezTo>
                    <a:pt x="12720" y="16940"/>
                    <a:pt x="19252" y="8308"/>
                    <a:pt x="19252" y="8308"/>
                  </a:cubicBezTo>
                  <a:close/>
                  <a:moveTo>
                    <a:pt x="14314" y="6646"/>
                  </a:moveTo>
                  <a:lnTo>
                    <a:pt x="12175" y="1662"/>
                  </a:lnTo>
                  <a:lnTo>
                    <a:pt x="9301" y="1662"/>
                  </a:lnTo>
                  <a:lnTo>
                    <a:pt x="7162" y="6646"/>
                  </a:lnTo>
                  <a:cubicBezTo>
                    <a:pt x="7162" y="6646"/>
                    <a:pt x="14314" y="6646"/>
                    <a:pt x="14314" y="6646"/>
                  </a:cubicBezTo>
                  <a:close/>
                  <a:moveTo>
                    <a:pt x="14397" y="8308"/>
                  </a:moveTo>
                  <a:lnTo>
                    <a:pt x="7079" y="8308"/>
                  </a:lnTo>
                  <a:lnTo>
                    <a:pt x="10738" y="18329"/>
                  </a:lnTo>
                  <a:cubicBezTo>
                    <a:pt x="10738" y="18329"/>
                    <a:pt x="14397" y="8308"/>
                    <a:pt x="14397" y="8308"/>
                  </a:cubicBezTo>
                  <a:close/>
                  <a:moveTo>
                    <a:pt x="8756" y="16940"/>
                  </a:moveTo>
                  <a:lnTo>
                    <a:pt x="5611" y="8308"/>
                  </a:lnTo>
                  <a:lnTo>
                    <a:pt x="2224" y="8308"/>
                  </a:lnTo>
                  <a:cubicBezTo>
                    <a:pt x="2224" y="8308"/>
                    <a:pt x="8756" y="16940"/>
                    <a:pt x="8756" y="16940"/>
                  </a:cubicBezTo>
                  <a:close/>
                  <a:moveTo>
                    <a:pt x="7781" y="1662"/>
                  </a:moveTo>
                  <a:lnTo>
                    <a:pt x="5034" y="1662"/>
                  </a:lnTo>
                  <a:lnTo>
                    <a:pt x="2014" y="6646"/>
                  </a:lnTo>
                  <a:lnTo>
                    <a:pt x="5642" y="6646"/>
                  </a:lnTo>
                  <a:cubicBezTo>
                    <a:pt x="5642" y="6646"/>
                    <a:pt x="7781" y="1662"/>
                    <a:pt x="7781" y="1662"/>
                  </a:cubicBezTo>
                  <a:close/>
                  <a:moveTo>
                    <a:pt x="21339" y="6984"/>
                  </a:moveTo>
                  <a:cubicBezTo>
                    <a:pt x="21538" y="7295"/>
                    <a:pt x="21517" y="7750"/>
                    <a:pt x="21297" y="8048"/>
                  </a:cubicBezTo>
                  <a:lnTo>
                    <a:pt x="11231" y="21340"/>
                  </a:lnTo>
                  <a:cubicBezTo>
                    <a:pt x="11105" y="21509"/>
                    <a:pt x="10927" y="21600"/>
                    <a:pt x="10738" y="21600"/>
                  </a:cubicBezTo>
                  <a:cubicBezTo>
                    <a:pt x="10549" y="21600"/>
                    <a:pt x="10371" y="21509"/>
                    <a:pt x="10245" y="21340"/>
                  </a:cubicBezTo>
                  <a:lnTo>
                    <a:pt x="179" y="8048"/>
                  </a:lnTo>
                  <a:cubicBezTo>
                    <a:pt x="-41" y="7750"/>
                    <a:pt x="-62" y="7295"/>
                    <a:pt x="137" y="6984"/>
                  </a:cubicBezTo>
                  <a:lnTo>
                    <a:pt x="4164" y="337"/>
                  </a:lnTo>
                  <a:cubicBezTo>
                    <a:pt x="4289" y="117"/>
                    <a:pt x="4489" y="0"/>
                    <a:pt x="4698" y="0"/>
                  </a:cubicBezTo>
                  <a:lnTo>
                    <a:pt x="16778" y="0"/>
                  </a:lnTo>
                  <a:cubicBezTo>
                    <a:pt x="16987" y="0"/>
                    <a:pt x="17187" y="117"/>
                    <a:pt x="17312" y="337"/>
                  </a:cubicBezTo>
                  <a:cubicBezTo>
                    <a:pt x="17312" y="337"/>
                    <a:pt x="21339" y="6984"/>
                    <a:pt x="21339" y="69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4" name="Group 15"/>
          <p:cNvGrpSpPr/>
          <p:nvPr/>
        </p:nvGrpSpPr>
        <p:grpSpPr>
          <a:xfrm>
            <a:off x="6446838" y="4187614"/>
            <a:ext cx="780959" cy="780950"/>
            <a:chOff x="6446838" y="4188061"/>
            <a:chExt cx="780959" cy="780950"/>
          </a:xfrm>
        </p:grpSpPr>
        <p:sp>
          <p:nvSpPr>
            <p:cNvPr id="45" name="Freeform: Shape 11"/>
            <p:cNvSpPr/>
            <p:nvPr/>
          </p:nvSpPr>
          <p:spPr>
            <a:xfrm>
              <a:off x="6446838" y="4188061"/>
              <a:ext cx="780959" cy="780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rgbClr val="ED8B2B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6" name="Freeform: Shape 12"/>
            <p:cNvSpPr/>
            <p:nvPr/>
          </p:nvSpPr>
          <p:spPr>
            <a:xfrm>
              <a:off x="6662345" y="4437661"/>
              <a:ext cx="327304" cy="276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77" y="21600"/>
                  </a:moveTo>
                  <a:cubicBezTo>
                    <a:pt x="17368" y="21600"/>
                    <a:pt x="16615" y="20710"/>
                    <a:pt x="16615" y="19636"/>
                  </a:cubicBezTo>
                  <a:cubicBezTo>
                    <a:pt x="16615" y="18562"/>
                    <a:pt x="17368" y="17673"/>
                    <a:pt x="18277" y="17673"/>
                  </a:cubicBezTo>
                  <a:cubicBezTo>
                    <a:pt x="19186" y="17673"/>
                    <a:pt x="19938" y="18562"/>
                    <a:pt x="19938" y="19636"/>
                  </a:cubicBezTo>
                  <a:cubicBezTo>
                    <a:pt x="19938" y="20710"/>
                    <a:pt x="19186" y="21600"/>
                    <a:pt x="18277" y="21600"/>
                  </a:cubicBezTo>
                  <a:close/>
                  <a:moveTo>
                    <a:pt x="6646" y="21600"/>
                  </a:moveTo>
                  <a:cubicBezTo>
                    <a:pt x="5738" y="21600"/>
                    <a:pt x="4985" y="20710"/>
                    <a:pt x="4985" y="19636"/>
                  </a:cubicBezTo>
                  <a:cubicBezTo>
                    <a:pt x="4985" y="18562"/>
                    <a:pt x="5738" y="17673"/>
                    <a:pt x="6646" y="17673"/>
                  </a:cubicBezTo>
                  <a:cubicBezTo>
                    <a:pt x="7555" y="17673"/>
                    <a:pt x="8308" y="18562"/>
                    <a:pt x="8308" y="19636"/>
                  </a:cubicBezTo>
                  <a:cubicBezTo>
                    <a:pt x="8308" y="20710"/>
                    <a:pt x="7555" y="21600"/>
                    <a:pt x="6646" y="21600"/>
                  </a:cubicBezTo>
                  <a:close/>
                  <a:moveTo>
                    <a:pt x="21600" y="10800"/>
                  </a:moveTo>
                  <a:cubicBezTo>
                    <a:pt x="21600" y="11291"/>
                    <a:pt x="21275" y="11720"/>
                    <a:pt x="20860" y="11782"/>
                  </a:cubicBezTo>
                  <a:lnTo>
                    <a:pt x="7308" y="13653"/>
                  </a:lnTo>
                  <a:cubicBezTo>
                    <a:pt x="7373" y="14006"/>
                    <a:pt x="7477" y="14359"/>
                    <a:pt x="7477" y="14727"/>
                  </a:cubicBezTo>
                  <a:cubicBezTo>
                    <a:pt x="7477" y="15080"/>
                    <a:pt x="7295" y="15402"/>
                    <a:pt x="7165" y="15709"/>
                  </a:cubicBezTo>
                  <a:lnTo>
                    <a:pt x="19108" y="15709"/>
                  </a:lnTo>
                  <a:cubicBezTo>
                    <a:pt x="19562" y="15709"/>
                    <a:pt x="19938" y="16154"/>
                    <a:pt x="19938" y="16691"/>
                  </a:cubicBezTo>
                  <a:cubicBezTo>
                    <a:pt x="19938" y="17228"/>
                    <a:pt x="19562" y="17673"/>
                    <a:pt x="19108" y="17673"/>
                  </a:cubicBezTo>
                  <a:lnTo>
                    <a:pt x="5815" y="17673"/>
                  </a:lnTo>
                  <a:cubicBezTo>
                    <a:pt x="5361" y="17673"/>
                    <a:pt x="4985" y="17228"/>
                    <a:pt x="4985" y="16691"/>
                  </a:cubicBezTo>
                  <a:cubicBezTo>
                    <a:pt x="4985" y="16215"/>
                    <a:pt x="5569" y="15065"/>
                    <a:pt x="5776" y="14589"/>
                  </a:cubicBezTo>
                  <a:lnTo>
                    <a:pt x="3479" y="1964"/>
                  </a:lnTo>
                  <a:lnTo>
                    <a:pt x="831" y="1964"/>
                  </a:lnTo>
                  <a:cubicBezTo>
                    <a:pt x="376" y="1964"/>
                    <a:pt x="0" y="1519"/>
                    <a:pt x="0" y="982"/>
                  </a:cubicBezTo>
                  <a:cubicBezTo>
                    <a:pt x="0" y="445"/>
                    <a:pt x="376" y="0"/>
                    <a:pt x="831" y="0"/>
                  </a:cubicBezTo>
                  <a:lnTo>
                    <a:pt x="4154" y="0"/>
                  </a:lnTo>
                  <a:cubicBezTo>
                    <a:pt x="5024" y="0"/>
                    <a:pt x="5050" y="1227"/>
                    <a:pt x="5179" y="1964"/>
                  </a:cubicBezTo>
                  <a:lnTo>
                    <a:pt x="20769" y="1964"/>
                  </a:lnTo>
                  <a:cubicBezTo>
                    <a:pt x="21224" y="1964"/>
                    <a:pt x="21600" y="2409"/>
                    <a:pt x="21600" y="2945"/>
                  </a:cubicBezTo>
                  <a:cubicBezTo>
                    <a:pt x="21600" y="2945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7" name="Group 10"/>
          <p:cNvGrpSpPr/>
          <p:nvPr/>
        </p:nvGrpSpPr>
        <p:grpSpPr>
          <a:xfrm>
            <a:off x="4433665" y="3040634"/>
            <a:ext cx="780959" cy="780944"/>
            <a:chOff x="4433665" y="3034444"/>
            <a:chExt cx="780959" cy="780944"/>
          </a:xfrm>
        </p:grpSpPr>
        <p:sp>
          <p:nvSpPr>
            <p:cNvPr id="48" name="Freeform: Shape 20"/>
            <p:cNvSpPr/>
            <p:nvPr/>
          </p:nvSpPr>
          <p:spPr>
            <a:xfrm>
              <a:off x="4433665" y="3034444"/>
              <a:ext cx="780959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21303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9" name="Freeform: Shape 21"/>
            <p:cNvSpPr/>
            <p:nvPr/>
          </p:nvSpPr>
          <p:spPr>
            <a:xfrm>
              <a:off x="4670171" y="3301739"/>
              <a:ext cx="307946" cy="246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13500"/>
                  </a:moveTo>
                  <a:lnTo>
                    <a:pt x="4320" y="13500"/>
                  </a:lnTo>
                  <a:lnTo>
                    <a:pt x="4320" y="2700"/>
                  </a:lnTo>
                  <a:lnTo>
                    <a:pt x="17280" y="2700"/>
                  </a:lnTo>
                  <a:cubicBezTo>
                    <a:pt x="17280" y="2700"/>
                    <a:pt x="17280" y="13500"/>
                    <a:pt x="17280" y="13500"/>
                  </a:cubicBezTo>
                  <a:close/>
                  <a:moveTo>
                    <a:pt x="7560" y="18900"/>
                  </a:moveTo>
                  <a:lnTo>
                    <a:pt x="8208" y="17550"/>
                  </a:lnTo>
                  <a:lnTo>
                    <a:pt x="13392" y="17550"/>
                  </a:lnTo>
                  <a:lnTo>
                    <a:pt x="14040" y="18900"/>
                  </a:lnTo>
                  <a:cubicBezTo>
                    <a:pt x="14040" y="18900"/>
                    <a:pt x="7560" y="18900"/>
                    <a:pt x="7560" y="18900"/>
                  </a:cubicBezTo>
                  <a:close/>
                  <a:moveTo>
                    <a:pt x="21334" y="18402"/>
                  </a:moveTo>
                  <a:cubicBezTo>
                    <a:pt x="21068" y="17901"/>
                    <a:pt x="19440" y="14850"/>
                    <a:pt x="19440" y="14850"/>
                  </a:cubicBezTo>
                  <a:lnTo>
                    <a:pt x="19440" y="2700"/>
                  </a:lnTo>
                  <a:cubicBezTo>
                    <a:pt x="19440" y="1212"/>
                    <a:pt x="18468" y="0"/>
                    <a:pt x="17280" y="0"/>
                  </a:cubicBezTo>
                  <a:lnTo>
                    <a:pt x="4320" y="0"/>
                  </a:lnTo>
                  <a:cubicBezTo>
                    <a:pt x="3131" y="0"/>
                    <a:pt x="2160" y="1212"/>
                    <a:pt x="2160" y="2700"/>
                  </a:cubicBezTo>
                  <a:lnTo>
                    <a:pt x="2160" y="14850"/>
                  </a:lnTo>
                  <a:cubicBezTo>
                    <a:pt x="2160" y="14850"/>
                    <a:pt x="532" y="17901"/>
                    <a:pt x="266" y="18402"/>
                  </a:cubicBezTo>
                  <a:cubicBezTo>
                    <a:pt x="0" y="18900"/>
                    <a:pt x="0" y="19188"/>
                    <a:pt x="0" y="19575"/>
                  </a:cubicBezTo>
                  <a:lnTo>
                    <a:pt x="0" y="20250"/>
                  </a:lnTo>
                  <a:cubicBezTo>
                    <a:pt x="0" y="20925"/>
                    <a:pt x="540" y="21600"/>
                    <a:pt x="1079" y="21600"/>
                  </a:cubicBezTo>
                  <a:lnTo>
                    <a:pt x="20521" y="21600"/>
                  </a:lnTo>
                  <a:cubicBezTo>
                    <a:pt x="21060" y="21600"/>
                    <a:pt x="21600" y="20925"/>
                    <a:pt x="21600" y="20250"/>
                  </a:cubicBezTo>
                  <a:lnTo>
                    <a:pt x="21600" y="19575"/>
                  </a:lnTo>
                  <a:cubicBezTo>
                    <a:pt x="21600" y="19188"/>
                    <a:pt x="21600" y="18900"/>
                    <a:pt x="21334" y="184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0" name="Group 2"/>
          <p:cNvGrpSpPr/>
          <p:nvPr/>
        </p:nvGrpSpPr>
        <p:grpSpPr>
          <a:xfrm>
            <a:off x="6435526" y="1913388"/>
            <a:ext cx="780937" cy="780944"/>
            <a:chOff x="6435526" y="1880828"/>
            <a:chExt cx="780937" cy="780944"/>
          </a:xfrm>
        </p:grpSpPr>
        <p:sp>
          <p:nvSpPr>
            <p:cNvPr id="51" name="Freeform: Shape 5"/>
            <p:cNvSpPr/>
            <p:nvPr/>
          </p:nvSpPr>
          <p:spPr>
            <a:xfrm>
              <a:off x="6435526" y="1880828"/>
              <a:ext cx="780937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rgbClr val="2E927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2" name="Freeform: Shape 25"/>
            <p:cNvSpPr/>
            <p:nvPr/>
          </p:nvSpPr>
          <p:spPr>
            <a:xfrm>
              <a:off x="6658636" y="2103942"/>
              <a:ext cx="334717" cy="334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3" name="Group 13"/>
          <p:cNvGrpSpPr/>
          <p:nvPr/>
        </p:nvGrpSpPr>
        <p:grpSpPr>
          <a:xfrm>
            <a:off x="5112262" y="4187617"/>
            <a:ext cx="780930" cy="780944"/>
            <a:chOff x="5112262" y="4188058"/>
            <a:chExt cx="780930" cy="780944"/>
          </a:xfrm>
        </p:grpSpPr>
        <p:sp>
          <p:nvSpPr>
            <p:cNvPr id="54" name="Freeform: Shape 14"/>
            <p:cNvSpPr/>
            <p:nvPr/>
          </p:nvSpPr>
          <p:spPr>
            <a:xfrm>
              <a:off x="5112262" y="4188058"/>
              <a:ext cx="780930" cy="78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rgbClr val="B3262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5" name="Freeform: Shape 26"/>
            <p:cNvSpPr>
              <a:spLocks/>
            </p:cNvSpPr>
            <p:nvPr/>
          </p:nvSpPr>
          <p:spPr bwMode="auto">
            <a:xfrm>
              <a:off x="5344436" y="4418973"/>
              <a:ext cx="316582" cy="319116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6" name="Group 1"/>
          <p:cNvGrpSpPr/>
          <p:nvPr/>
        </p:nvGrpSpPr>
        <p:grpSpPr>
          <a:xfrm>
            <a:off x="5100954" y="1913378"/>
            <a:ext cx="780942" cy="780965"/>
            <a:chOff x="5100954" y="1880830"/>
            <a:chExt cx="780942" cy="780965"/>
          </a:xfrm>
        </p:grpSpPr>
        <p:sp>
          <p:nvSpPr>
            <p:cNvPr id="57" name="Freeform: Shape 17"/>
            <p:cNvSpPr/>
            <p:nvPr/>
          </p:nvSpPr>
          <p:spPr>
            <a:xfrm>
              <a:off x="5100954" y="1880830"/>
              <a:ext cx="780942" cy="780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2169AB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8" name="Freeform: Shape 27"/>
            <p:cNvSpPr>
              <a:spLocks/>
            </p:cNvSpPr>
            <p:nvPr/>
          </p:nvSpPr>
          <p:spPr bwMode="auto">
            <a:xfrm>
              <a:off x="5317995" y="2108802"/>
              <a:ext cx="346851" cy="325002"/>
            </a:xfrm>
            <a:custGeom>
              <a:avLst/>
              <a:gdLst>
                <a:gd name="T0" fmla="*/ 103188 w 127"/>
                <a:gd name="T1" fmla="*/ 34925 h 119"/>
                <a:gd name="T2" fmla="*/ 41275 w 127"/>
                <a:gd name="T3" fmla="*/ 71437 h 119"/>
                <a:gd name="T4" fmla="*/ 0 w 127"/>
                <a:gd name="T5" fmla="*/ 41275 h 119"/>
                <a:gd name="T6" fmla="*/ 61913 w 127"/>
                <a:gd name="T7" fmla="*/ 0 h 119"/>
                <a:gd name="T8" fmla="*/ 103188 w 127"/>
                <a:gd name="T9" fmla="*/ 34925 h 119"/>
                <a:gd name="T10" fmla="*/ 103188 w 127"/>
                <a:gd name="T11" fmla="*/ 109537 h 119"/>
                <a:gd name="T12" fmla="*/ 61913 w 127"/>
                <a:gd name="T13" fmla="*/ 144462 h 119"/>
                <a:gd name="T14" fmla="*/ 0 w 127"/>
                <a:gd name="T15" fmla="*/ 106362 h 119"/>
                <a:gd name="T16" fmla="*/ 41275 w 127"/>
                <a:gd name="T17" fmla="*/ 71437 h 119"/>
                <a:gd name="T18" fmla="*/ 103188 w 127"/>
                <a:gd name="T19" fmla="*/ 109537 h 119"/>
                <a:gd name="T20" fmla="*/ 160338 w 127"/>
                <a:gd name="T21" fmla="*/ 153987 h 119"/>
                <a:gd name="T22" fmla="*/ 103188 w 127"/>
                <a:gd name="T23" fmla="*/ 188912 h 119"/>
                <a:gd name="T24" fmla="*/ 103188 w 127"/>
                <a:gd name="T25" fmla="*/ 188912 h 119"/>
                <a:gd name="T26" fmla="*/ 103188 w 127"/>
                <a:gd name="T27" fmla="*/ 188912 h 119"/>
                <a:gd name="T28" fmla="*/ 103188 w 127"/>
                <a:gd name="T29" fmla="*/ 188912 h 119"/>
                <a:gd name="T30" fmla="*/ 103188 w 127"/>
                <a:gd name="T31" fmla="*/ 188912 h 119"/>
                <a:gd name="T32" fmla="*/ 41275 w 127"/>
                <a:gd name="T33" fmla="*/ 153987 h 119"/>
                <a:gd name="T34" fmla="*/ 41275 w 127"/>
                <a:gd name="T35" fmla="*/ 141287 h 119"/>
                <a:gd name="T36" fmla="*/ 61913 w 127"/>
                <a:gd name="T37" fmla="*/ 150812 h 119"/>
                <a:gd name="T38" fmla="*/ 103188 w 127"/>
                <a:gd name="T39" fmla="*/ 117475 h 119"/>
                <a:gd name="T40" fmla="*/ 103188 w 127"/>
                <a:gd name="T41" fmla="*/ 117475 h 119"/>
                <a:gd name="T42" fmla="*/ 103188 w 127"/>
                <a:gd name="T43" fmla="*/ 117475 h 119"/>
                <a:gd name="T44" fmla="*/ 103188 w 127"/>
                <a:gd name="T45" fmla="*/ 117475 h 119"/>
                <a:gd name="T46" fmla="*/ 103188 w 127"/>
                <a:gd name="T47" fmla="*/ 117475 h 119"/>
                <a:gd name="T48" fmla="*/ 144463 w 127"/>
                <a:gd name="T49" fmla="*/ 150812 h 119"/>
                <a:gd name="T50" fmla="*/ 160338 w 127"/>
                <a:gd name="T51" fmla="*/ 141287 h 119"/>
                <a:gd name="T52" fmla="*/ 160338 w 127"/>
                <a:gd name="T53" fmla="*/ 153987 h 119"/>
                <a:gd name="T54" fmla="*/ 201613 w 127"/>
                <a:gd name="T55" fmla="*/ 41275 h 119"/>
                <a:gd name="T56" fmla="*/ 160338 w 127"/>
                <a:gd name="T57" fmla="*/ 71437 h 119"/>
                <a:gd name="T58" fmla="*/ 103188 w 127"/>
                <a:gd name="T59" fmla="*/ 34925 h 119"/>
                <a:gd name="T60" fmla="*/ 144463 w 127"/>
                <a:gd name="T61" fmla="*/ 0 h 119"/>
                <a:gd name="T62" fmla="*/ 201613 w 127"/>
                <a:gd name="T63" fmla="*/ 41275 h 119"/>
                <a:gd name="T64" fmla="*/ 201613 w 127"/>
                <a:gd name="T65" fmla="*/ 106362 h 119"/>
                <a:gd name="T66" fmla="*/ 144463 w 127"/>
                <a:gd name="T67" fmla="*/ 144462 h 119"/>
                <a:gd name="T68" fmla="*/ 103188 w 127"/>
                <a:gd name="T69" fmla="*/ 109537 h 119"/>
                <a:gd name="T70" fmla="*/ 160338 w 127"/>
                <a:gd name="T71" fmla="*/ 71437 h 119"/>
                <a:gd name="T72" fmla="*/ 201613 w 127"/>
                <a:gd name="T73" fmla="*/ 106362 h 1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7" h="119">
                  <a:moveTo>
                    <a:pt x="65" y="22"/>
                  </a:moveTo>
                  <a:lnTo>
                    <a:pt x="26" y="45"/>
                  </a:lnTo>
                  <a:lnTo>
                    <a:pt x="0" y="26"/>
                  </a:lnTo>
                  <a:lnTo>
                    <a:pt x="39" y="0"/>
                  </a:lnTo>
                  <a:lnTo>
                    <a:pt x="65" y="22"/>
                  </a:lnTo>
                  <a:close/>
                  <a:moveTo>
                    <a:pt x="65" y="69"/>
                  </a:moveTo>
                  <a:lnTo>
                    <a:pt x="39" y="91"/>
                  </a:lnTo>
                  <a:lnTo>
                    <a:pt x="0" y="67"/>
                  </a:lnTo>
                  <a:lnTo>
                    <a:pt x="26" y="45"/>
                  </a:lnTo>
                  <a:lnTo>
                    <a:pt x="65" y="69"/>
                  </a:lnTo>
                  <a:close/>
                  <a:moveTo>
                    <a:pt x="101" y="97"/>
                  </a:moveTo>
                  <a:lnTo>
                    <a:pt x="65" y="119"/>
                  </a:lnTo>
                  <a:lnTo>
                    <a:pt x="26" y="97"/>
                  </a:lnTo>
                  <a:lnTo>
                    <a:pt x="26" y="89"/>
                  </a:lnTo>
                  <a:lnTo>
                    <a:pt x="39" y="95"/>
                  </a:lnTo>
                  <a:lnTo>
                    <a:pt x="65" y="74"/>
                  </a:lnTo>
                  <a:lnTo>
                    <a:pt x="91" y="95"/>
                  </a:lnTo>
                  <a:lnTo>
                    <a:pt x="101" y="89"/>
                  </a:lnTo>
                  <a:lnTo>
                    <a:pt x="101" y="97"/>
                  </a:lnTo>
                  <a:close/>
                  <a:moveTo>
                    <a:pt x="127" y="26"/>
                  </a:moveTo>
                  <a:lnTo>
                    <a:pt x="101" y="45"/>
                  </a:lnTo>
                  <a:lnTo>
                    <a:pt x="65" y="22"/>
                  </a:lnTo>
                  <a:lnTo>
                    <a:pt x="91" y="0"/>
                  </a:lnTo>
                  <a:lnTo>
                    <a:pt x="127" y="26"/>
                  </a:lnTo>
                  <a:close/>
                  <a:moveTo>
                    <a:pt x="127" y="67"/>
                  </a:moveTo>
                  <a:lnTo>
                    <a:pt x="91" y="91"/>
                  </a:lnTo>
                  <a:lnTo>
                    <a:pt x="65" y="69"/>
                  </a:lnTo>
                  <a:lnTo>
                    <a:pt x="101" y="45"/>
                  </a:lnTo>
                  <a:lnTo>
                    <a:pt x="127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9" name="Group 28"/>
          <p:cNvGrpSpPr/>
          <p:nvPr/>
        </p:nvGrpSpPr>
        <p:grpSpPr>
          <a:xfrm>
            <a:off x="7216463" y="1883071"/>
            <a:ext cx="2497612" cy="866137"/>
            <a:chOff x="7645890" y="3344328"/>
            <a:chExt cx="2122517" cy="866137"/>
          </a:xfrm>
        </p:grpSpPr>
        <p:sp>
          <p:nvSpPr>
            <p:cNvPr id="60" name="TextBox 29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/>
            </a:bodyPr>
            <a:lstStyle/>
            <a:p>
              <a:r>
                <a:rPr lang="zh-CN" altLang="en-US" sz="1400">
                  <a:solidFill>
                    <a:srgbClr val="2E9273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1" name="TextBox 30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2" name="Group 31"/>
          <p:cNvGrpSpPr/>
          <p:nvPr/>
        </p:nvGrpSpPr>
        <p:grpSpPr>
          <a:xfrm>
            <a:off x="2711036" y="1883071"/>
            <a:ext cx="2389919" cy="866137"/>
            <a:chOff x="2378292" y="4060687"/>
            <a:chExt cx="2389919" cy="866137"/>
          </a:xfrm>
        </p:grpSpPr>
        <p:sp>
          <p:nvSpPr>
            <p:cNvPr id="63" name="TextBox 32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/>
            </a:bodyPr>
            <a:lstStyle/>
            <a:p>
              <a:pPr algn="r"/>
              <a:r>
                <a:rPr lang="zh-CN" altLang="en-US" sz="1400">
                  <a:solidFill>
                    <a:srgbClr val="2169AB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4" name="TextBox 33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5" name="Group 34"/>
          <p:cNvGrpSpPr/>
          <p:nvPr/>
        </p:nvGrpSpPr>
        <p:grpSpPr>
          <a:xfrm>
            <a:off x="7227797" y="4157300"/>
            <a:ext cx="2497612" cy="866137"/>
            <a:chOff x="7645890" y="3344328"/>
            <a:chExt cx="2122517" cy="866137"/>
          </a:xfrm>
        </p:grpSpPr>
        <p:sp>
          <p:nvSpPr>
            <p:cNvPr id="66" name="TextBox 35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/>
            </a:bodyPr>
            <a:lstStyle/>
            <a:p>
              <a:r>
                <a:rPr lang="zh-CN" altLang="en-US" sz="1400">
                  <a:solidFill>
                    <a:srgbClr val="ED8B2B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7" name="TextBox 36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8" name="Group 37"/>
          <p:cNvGrpSpPr/>
          <p:nvPr/>
        </p:nvGrpSpPr>
        <p:grpSpPr>
          <a:xfrm>
            <a:off x="2722344" y="4157300"/>
            <a:ext cx="2389919" cy="866137"/>
            <a:chOff x="2378292" y="4060687"/>
            <a:chExt cx="2389919" cy="866137"/>
          </a:xfrm>
        </p:grpSpPr>
        <p:sp>
          <p:nvSpPr>
            <p:cNvPr id="69" name="TextBox 38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/>
            </a:bodyPr>
            <a:lstStyle/>
            <a:p>
              <a:pPr algn="r"/>
              <a:r>
                <a:rPr lang="zh-CN" altLang="en-US" sz="1400">
                  <a:solidFill>
                    <a:srgbClr val="B32621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0" name="TextBox 51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71" name="Group 52"/>
          <p:cNvGrpSpPr/>
          <p:nvPr/>
        </p:nvGrpSpPr>
        <p:grpSpPr>
          <a:xfrm>
            <a:off x="7895054" y="3010317"/>
            <a:ext cx="2497612" cy="866137"/>
            <a:chOff x="7645890" y="3344328"/>
            <a:chExt cx="2122517" cy="866137"/>
          </a:xfrm>
        </p:grpSpPr>
        <p:sp>
          <p:nvSpPr>
            <p:cNvPr id="72" name="TextBox 53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/>
            </a:bodyPr>
            <a:lstStyle/>
            <a:p>
              <a:r>
                <a:rPr lang="zh-CN" altLang="en-US" sz="1400">
                  <a:solidFill>
                    <a:srgbClr val="88B147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3" name="TextBox 54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74" name="Group 55"/>
          <p:cNvGrpSpPr/>
          <p:nvPr/>
        </p:nvGrpSpPr>
        <p:grpSpPr>
          <a:xfrm>
            <a:off x="2043747" y="3010317"/>
            <a:ext cx="2389919" cy="866137"/>
            <a:chOff x="2378292" y="4060687"/>
            <a:chExt cx="2389919" cy="866137"/>
          </a:xfrm>
        </p:grpSpPr>
        <p:sp>
          <p:nvSpPr>
            <p:cNvPr id="75" name="TextBox 56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/>
            </a:bodyPr>
            <a:lstStyle/>
            <a:p>
              <a:pPr algn="r"/>
              <a:r>
                <a:rPr lang="zh-CN" altLang="en-US" sz="1400">
                  <a:solidFill>
                    <a:srgbClr val="21303F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6" name="TextBox 57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77" name="文本框 8"/>
          <p:cNvSpPr txBox="1">
            <a:spLocks noChangeArrowheads="1"/>
          </p:cNvSpPr>
          <p:nvPr/>
        </p:nvSpPr>
        <p:spPr bwMode="auto">
          <a:xfrm>
            <a:off x="4787126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233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: Shape 1"/>
          <p:cNvSpPr/>
          <p:nvPr/>
        </p:nvSpPr>
        <p:spPr>
          <a:xfrm>
            <a:off x="3978277" y="2842632"/>
            <a:ext cx="1135462" cy="765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08" y="21600"/>
                </a:moveTo>
                <a:lnTo>
                  <a:pt x="21600" y="18493"/>
                </a:lnTo>
                <a:lnTo>
                  <a:pt x="0" y="0"/>
                </a:lnTo>
                <a:cubicBezTo>
                  <a:pt x="0" y="0"/>
                  <a:pt x="14208" y="21600"/>
                  <a:pt x="14208" y="21600"/>
                </a:cubicBezTo>
                <a:close/>
              </a:path>
            </a:pathLst>
          </a:custGeom>
          <a:solidFill>
            <a:srgbClr val="2169AB"/>
          </a:solidFill>
          <a:ln w="12700">
            <a:miter lim="400000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6" name="Freeform: Shape 2"/>
          <p:cNvSpPr/>
          <p:nvPr/>
        </p:nvSpPr>
        <p:spPr>
          <a:xfrm>
            <a:off x="7083417" y="2842632"/>
            <a:ext cx="1135475" cy="765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93" y="21600"/>
                </a:moveTo>
                <a:lnTo>
                  <a:pt x="0" y="18493"/>
                </a:lnTo>
                <a:lnTo>
                  <a:pt x="21600" y="0"/>
                </a:lnTo>
                <a:cubicBezTo>
                  <a:pt x="21600" y="0"/>
                  <a:pt x="7393" y="21600"/>
                  <a:pt x="7393" y="21600"/>
                </a:cubicBezTo>
                <a:close/>
              </a:path>
            </a:pathLst>
          </a:custGeom>
          <a:solidFill>
            <a:srgbClr val="2169AB"/>
          </a:solidFill>
          <a:ln w="12700">
            <a:miter lim="400000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47" name="Group 3"/>
          <p:cNvGrpSpPr/>
          <p:nvPr/>
        </p:nvGrpSpPr>
        <p:grpSpPr>
          <a:xfrm>
            <a:off x="3809378" y="2660741"/>
            <a:ext cx="415734" cy="415720"/>
            <a:chOff x="0" y="0"/>
            <a:chExt cx="879867" cy="879838"/>
          </a:xfrm>
          <a:solidFill>
            <a:srgbClr val="FFFFFF"/>
          </a:solidFill>
        </p:grpSpPr>
        <p:sp>
          <p:nvSpPr>
            <p:cNvPr id="48" name="Oval 4"/>
            <p:cNvSpPr/>
            <p:nvPr/>
          </p:nvSpPr>
          <p:spPr>
            <a:xfrm>
              <a:off x="0" y="0"/>
              <a:ext cx="879867" cy="879838"/>
            </a:xfrm>
            <a:prstGeom prst="ellipse">
              <a:avLst/>
            </a:prstGeom>
            <a:solidFill>
              <a:srgbClr val="21303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9" name="Freeform: Shape 5"/>
            <p:cNvSpPr/>
            <p:nvPr/>
          </p:nvSpPr>
          <p:spPr>
            <a:xfrm>
              <a:off x="230842" y="230829"/>
              <a:ext cx="418182" cy="41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1795"/>
                    <a:pt x="21514" y="12600"/>
                    <a:pt x="20518" y="12600"/>
                  </a:cubicBezTo>
                  <a:lnTo>
                    <a:pt x="12600" y="12600"/>
                  </a:lnTo>
                  <a:lnTo>
                    <a:pt x="12600" y="20518"/>
                  </a:lnTo>
                  <a:cubicBezTo>
                    <a:pt x="12600" y="21512"/>
                    <a:pt x="11795" y="21600"/>
                    <a:pt x="10800" y="21600"/>
                  </a:cubicBezTo>
                  <a:cubicBezTo>
                    <a:pt x="9805" y="21600"/>
                    <a:pt x="9000" y="21512"/>
                    <a:pt x="9000" y="20518"/>
                  </a:cubicBezTo>
                  <a:lnTo>
                    <a:pt x="9000" y="12600"/>
                  </a:lnTo>
                  <a:lnTo>
                    <a:pt x="1082" y="12600"/>
                  </a:lnTo>
                  <a:cubicBezTo>
                    <a:pt x="88" y="12600"/>
                    <a:pt x="0" y="11796"/>
                    <a:pt x="0" y="10800"/>
                  </a:cubicBezTo>
                  <a:cubicBezTo>
                    <a:pt x="0" y="9805"/>
                    <a:pt x="88" y="9000"/>
                    <a:pt x="1082" y="9000"/>
                  </a:cubicBezTo>
                  <a:lnTo>
                    <a:pt x="9000" y="9000"/>
                  </a:lnTo>
                  <a:lnTo>
                    <a:pt x="9000" y="1082"/>
                  </a:lnTo>
                  <a:cubicBezTo>
                    <a:pt x="9000" y="86"/>
                    <a:pt x="9805" y="0"/>
                    <a:pt x="10800" y="0"/>
                  </a:cubicBezTo>
                  <a:cubicBezTo>
                    <a:pt x="11795" y="0"/>
                    <a:pt x="12600" y="86"/>
                    <a:pt x="12600" y="1082"/>
                  </a:cubicBezTo>
                  <a:lnTo>
                    <a:pt x="12600" y="9000"/>
                  </a:lnTo>
                  <a:lnTo>
                    <a:pt x="20518" y="9000"/>
                  </a:lnTo>
                  <a:cubicBezTo>
                    <a:pt x="21514" y="9000"/>
                    <a:pt x="21600" y="9805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0" name="Group 6"/>
          <p:cNvGrpSpPr/>
          <p:nvPr/>
        </p:nvGrpSpPr>
        <p:grpSpPr>
          <a:xfrm>
            <a:off x="7966889" y="2634757"/>
            <a:ext cx="415734" cy="415733"/>
            <a:chOff x="0" y="0"/>
            <a:chExt cx="879867" cy="879866"/>
          </a:xfrm>
        </p:grpSpPr>
        <p:sp>
          <p:nvSpPr>
            <p:cNvPr id="51" name="Oval 7"/>
            <p:cNvSpPr/>
            <p:nvPr/>
          </p:nvSpPr>
          <p:spPr>
            <a:xfrm>
              <a:off x="0" y="0"/>
              <a:ext cx="879867" cy="879866"/>
            </a:xfrm>
            <a:prstGeom prst="ellipse">
              <a:avLst/>
            </a:prstGeom>
            <a:solidFill>
              <a:srgbClr val="21303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2" name="Freeform: Shape 8"/>
            <p:cNvSpPr/>
            <p:nvPr/>
          </p:nvSpPr>
          <p:spPr>
            <a:xfrm>
              <a:off x="245534" y="214775"/>
              <a:ext cx="388799" cy="399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4" extrusionOk="0">
                  <a:moveTo>
                    <a:pt x="17852" y="10732"/>
                  </a:moveTo>
                  <a:lnTo>
                    <a:pt x="15287" y="8141"/>
                  </a:lnTo>
                  <a:lnTo>
                    <a:pt x="14103" y="9287"/>
                  </a:lnTo>
                  <a:lnTo>
                    <a:pt x="16780" y="11770"/>
                  </a:lnTo>
                  <a:lnTo>
                    <a:pt x="14104" y="14253"/>
                  </a:lnTo>
                  <a:lnTo>
                    <a:pt x="15288" y="15399"/>
                  </a:lnTo>
                  <a:lnTo>
                    <a:pt x="17852" y="12808"/>
                  </a:lnTo>
                  <a:lnTo>
                    <a:pt x="20416" y="15399"/>
                  </a:lnTo>
                  <a:lnTo>
                    <a:pt x="21600" y="14253"/>
                  </a:lnTo>
                  <a:lnTo>
                    <a:pt x="18924" y="11770"/>
                  </a:lnTo>
                  <a:lnTo>
                    <a:pt x="21599" y="9287"/>
                  </a:lnTo>
                  <a:lnTo>
                    <a:pt x="20415" y="8141"/>
                  </a:lnTo>
                  <a:cubicBezTo>
                    <a:pt x="20415" y="8141"/>
                    <a:pt x="17852" y="10732"/>
                    <a:pt x="17852" y="10732"/>
                  </a:cubicBezTo>
                  <a:close/>
                  <a:moveTo>
                    <a:pt x="17840" y="20553"/>
                  </a:moveTo>
                  <a:cubicBezTo>
                    <a:pt x="17840" y="18126"/>
                    <a:pt x="15400" y="16891"/>
                    <a:pt x="13023" y="15899"/>
                  </a:cubicBezTo>
                  <a:cubicBezTo>
                    <a:pt x="10654" y="14912"/>
                    <a:pt x="9898" y="14080"/>
                    <a:pt x="9898" y="12297"/>
                  </a:cubicBezTo>
                  <a:cubicBezTo>
                    <a:pt x="9898" y="11229"/>
                    <a:pt x="10621" y="11577"/>
                    <a:pt x="10938" y="9617"/>
                  </a:cubicBezTo>
                  <a:cubicBezTo>
                    <a:pt x="11072" y="8804"/>
                    <a:pt x="11710" y="9604"/>
                    <a:pt x="11833" y="7749"/>
                  </a:cubicBezTo>
                  <a:cubicBezTo>
                    <a:pt x="11833" y="7010"/>
                    <a:pt x="11483" y="6826"/>
                    <a:pt x="11483" y="6826"/>
                  </a:cubicBezTo>
                  <a:cubicBezTo>
                    <a:pt x="11483" y="6826"/>
                    <a:pt x="11661" y="5732"/>
                    <a:pt x="11730" y="4889"/>
                  </a:cubicBezTo>
                  <a:cubicBezTo>
                    <a:pt x="11801" y="4006"/>
                    <a:pt x="11286" y="2123"/>
                    <a:pt x="9163" y="1545"/>
                  </a:cubicBezTo>
                  <a:cubicBezTo>
                    <a:pt x="8792" y="1177"/>
                    <a:pt x="8541" y="592"/>
                    <a:pt x="9684" y="7"/>
                  </a:cubicBezTo>
                  <a:cubicBezTo>
                    <a:pt x="7184" y="-106"/>
                    <a:pt x="6603" y="1160"/>
                    <a:pt x="5272" y="2092"/>
                  </a:cubicBezTo>
                  <a:cubicBezTo>
                    <a:pt x="4139" y="2909"/>
                    <a:pt x="3834" y="4202"/>
                    <a:pt x="3888" y="4890"/>
                  </a:cubicBezTo>
                  <a:cubicBezTo>
                    <a:pt x="3961" y="5733"/>
                    <a:pt x="4137" y="6827"/>
                    <a:pt x="4137" y="6827"/>
                  </a:cubicBezTo>
                  <a:cubicBezTo>
                    <a:pt x="4137" y="6827"/>
                    <a:pt x="3787" y="7011"/>
                    <a:pt x="3787" y="7750"/>
                  </a:cubicBezTo>
                  <a:cubicBezTo>
                    <a:pt x="3910" y="9606"/>
                    <a:pt x="4550" y="8805"/>
                    <a:pt x="4683" y="9618"/>
                  </a:cubicBezTo>
                  <a:cubicBezTo>
                    <a:pt x="5000" y="11578"/>
                    <a:pt x="5724" y="11230"/>
                    <a:pt x="5724" y="12298"/>
                  </a:cubicBezTo>
                  <a:cubicBezTo>
                    <a:pt x="5724" y="14081"/>
                    <a:pt x="5487" y="14686"/>
                    <a:pt x="3118" y="15674"/>
                  </a:cubicBezTo>
                  <a:cubicBezTo>
                    <a:pt x="740" y="16664"/>
                    <a:pt x="0" y="18253"/>
                    <a:pt x="12" y="20553"/>
                  </a:cubicBezTo>
                  <a:cubicBezTo>
                    <a:pt x="16" y="21241"/>
                    <a:pt x="0" y="21494"/>
                    <a:pt x="0" y="21494"/>
                  </a:cubicBezTo>
                  <a:lnTo>
                    <a:pt x="17852" y="21494"/>
                  </a:lnTo>
                  <a:cubicBezTo>
                    <a:pt x="17852" y="21494"/>
                    <a:pt x="17840" y="21241"/>
                    <a:pt x="17840" y="205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3" name="Group 9"/>
          <p:cNvGrpSpPr/>
          <p:nvPr/>
        </p:nvGrpSpPr>
        <p:grpSpPr>
          <a:xfrm>
            <a:off x="4770802" y="3531220"/>
            <a:ext cx="1274259" cy="861217"/>
            <a:chOff x="4693660" y="3084680"/>
            <a:chExt cx="1348437" cy="911351"/>
          </a:xfrm>
        </p:grpSpPr>
        <p:sp>
          <p:nvSpPr>
            <p:cNvPr id="54" name="Freeform: Shape 10"/>
            <p:cNvSpPr/>
            <p:nvPr/>
          </p:nvSpPr>
          <p:spPr>
            <a:xfrm>
              <a:off x="4693660" y="3084680"/>
              <a:ext cx="1348437" cy="911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97" y="0"/>
                  </a:moveTo>
                  <a:lnTo>
                    <a:pt x="0" y="2934"/>
                  </a:lnTo>
                  <a:lnTo>
                    <a:pt x="12305" y="21600"/>
                  </a:lnTo>
                  <a:lnTo>
                    <a:pt x="12322" y="21583"/>
                  </a:lnTo>
                  <a:lnTo>
                    <a:pt x="21600" y="12476"/>
                  </a:lnTo>
                  <a:cubicBezTo>
                    <a:pt x="21600" y="12476"/>
                    <a:pt x="6997" y="0"/>
                    <a:pt x="6997" y="0"/>
                  </a:cubicBezTo>
                  <a:close/>
                </a:path>
              </a:pathLst>
            </a:custGeom>
            <a:solidFill>
              <a:srgbClr val="2E9273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5" name="Freeform: Shape 11"/>
            <p:cNvSpPr/>
            <p:nvPr/>
          </p:nvSpPr>
          <p:spPr>
            <a:xfrm>
              <a:off x="5342468" y="3446892"/>
              <a:ext cx="249236" cy="186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12600"/>
                  </a:moveTo>
                  <a:cubicBezTo>
                    <a:pt x="21442" y="12600"/>
                    <a:pt x="21600" y="12811"/>
                    <a:pt x="21600" y="13050"/>
                  </a:cubicBezTo>
                  <a:lnTo>
                    <a:pt x="21600" y="15750"/>
                  </a:lnTo>
                  <a:cubicBezTo>
                    <a:pt x="21600" y="15989"/>
                    <a:pt x="21442" y="16200"/>
                    <a:pt x="21262" y="16200"/>
                  </a:cubicBezTo>
                  <a:lnTo>
                    <a:pt x="17550" y="16200"/>
                  </a:lnTo>
                  <a:lnTo>
                    <a:pt x="17550" y="21150"/>
                  </a:lnTo>
                  <a:cubicBezTo>
                    <a:pt x="17550" y="21389"/>
                    <a:pt x="17392" y="21600"/>
                    <a:pt x="17212" y="21600"/>
                  </a:cubicBezTo>
                  <a:lnTo>
                    <a:pt x="15187" y="21600"/>
                  </a:lnTo>
                  <a:cubicBezTo>
                    <a:pt x="15008" y="21600"/>
                    <a:pt x="14850" y="21389"/>
                    <a:pt x="14850" y="21150"/>
                  </a:cubicBezTo>
                  <a:lnTo>
                    <a:pt x="14850" y="16200"/>
                  </a:lnTo>
                  <a:lnTo>
                    <a:pt x="11137" y="16200"/>
                  </a:lnTo>
                  <a:cubicBezTo>
                    <a:pt x="10958" y="16200"/>
                    <a:pt x="10800" y="15989"/>
                    <a:pt x="10800" y="15750"/>
                  </a:cubicBezTo>
                  <a:lnTo>
                    <a:pt x="10800" y="13050"/>
                  </a:lnTo>
                  <a:cubicBezTo>
                    <a:pt x="10800" y="12811"/>
                    <a:pt x="10958" y="12600"/>
                    <a:pt x="11137" y="12600"/>
                  </a:cubicBezTo>
                  <a:lnTo>
                    <a:pt x="14850" y="12600"/>
                  </a:lnTo>
                  <a:lnTo>
                    <a:pt x="14850" y="7650"/>
                  </a:lnTo>
                  <a:cubicBezTo>
                    <a:pt x="14850" y="7411"/>
                    <a:pt x="15008" y="7200"/>
                    <a:pt x="15187" y="7200"/>
                  </a:cubicBezTo>
                  <a:lnTo>
                    <a:pt x="17212" y="7200"/>
                  </a:lnTo>
                  <a:cubicBezTo>
                    <a:pt x="17392" y="7200"/>
                    <a:pt x="17550" y="7411"/>
                    <a:pt x="17550" y="7650"/>
                  </a:cubicBezTo>
                  <a:lnTo>
                    <a:pt x="17550" y="12600"/>
                  </a:lnTo>
                  <a:cubicBezTo>
                    <a:pt x="17550" y="12600"/>
                    <a:pt x="21262" y="12600"/>
                    <a:pt x="21262" y="12600"/>
                  </a:cubicBezTo>
                  <a:close/>
                  <a:moveTo>
                    <a:pt x="3375" y="5400"/>
                  </a:moveTo>
                  <a:cubicBezTo>
                    <a:pt x="3375" y="2419"/>
                    <a:pt x="5189" y="0"/>
                    <a:pt x="7425" y="0"/>
                  </a:cubicBezTo>
                  <a:cubicBezTo>
                    <a:pt x="9661" y="0"/>
                    <a:pt x="11475" y="2419"/>
                    <a:pt x="11475" y="5400"/>
                  </a:cubicBezTo>
                  <a:cubicBezTo>
                    <a:pt x="11475" y="8381"/>
                    <a:pt x="9661" y="10800"/>
                    <a:pt x="7425" y="10800"/>
                  </a:cubicBezTo>
                  <a:cubicBezTo>
                    <a:pt x="5189" y="10800"/>
                    <a:pt x="3375" y="8381"/>
                    <a:pt x="3375" y="5400"/>
                  </a:cubicBezTo>
                  <a:close/>
                  <a:moveTo>
                    <a:pt x="11137" y="17550"/>
                  </a:moveTo>
                  <a:lnTo>
                    <a:pt x="13837" y="17550"/>
                  </a:lnTo>
                  <a:lnTo>
                    <a:pt x="13837" y="20897"/>
                  </a:lnTo>
                  <a:cubicBezTo>
                    <a:pt x="13321" y="21403"/>
                    <a:pt x="12667" y="21600"/>
                    <a:pt x="12034" y="21600"/>
                  </a:cubicBezTo>
                  <a:lnTo>
                    <a:pt x="2816" y="21600"/>
                  </a:lnTo>
                  <a:cubicBezTo>
                    <a:pt x="1129" y="21600"/>
                    <a:pt x="0" y="20250"/>
                    <a:pt x="0" y="17958"/>
                  </a:cubicBezTo>
                  <a:cubicBezTo>
                    <a:pt x="0" y="14780"/>
                    <a:pt x="559" y="9900"/>
                    <a:pt x="3649" y="9900"/>
                  </a:cubicBezTo>
                  <a:cubicBezTo>
                    <a:pt x="3818" y="9900"/>
                    <a:pt x="3934" y="9998"/>
                    <a:pt x="4061" y="10139"/>
                  </a:cubicBezTo>
                  <a:cubicBezTo>
                    <a:pt x="5094" y="11194"/>
                    <a:pt x="6096" y="11855"/>
                    <a:pt x="7425" y="11855"/>
                  </a:cubicBezTo>
                  <a:cubicBezTo>
                    <a:pt x="8754" y="11855"/>
                    <a:pt x="9756" y="11194"/>
                    <a:pt x="10789" y="10139"/>
                  </a:cubicBezTo>
                  <a:cubicBezTo>
                    <a:pt x="10916" y="9998"/>
                    <a:pt x="11032" y="9900"/>
                    <a:pt x="11201" y="9900"/>
                  </a:cubicBezTo>
                  <a:cubicBezTo>
                    <a:pt x="12097" y="9900"/>
                    <a:pt x="12888" y="10350"/>
                    <a:pt x="13489" y="11250"/>
                  </a:cubicBezTo>
                  <a:lnTo>
                    <a:pt x="11137" y="11250"/>
                  </a:lnTo>
                  <a:cubicBezTo>
                    <a:pt x="10399" y="11250"/>
                    <a:pt x="9788" y="12066"/>
                    <a:pt x="9788" y="13050"/>
                  </a:cubicBezTo>
                  <a:lnTo>
                    <a:pt x="9788" y="15750"/>
                  </a:lnTo>
                  <a:cubicBezTo>
                    <a:pt x="9788" y="16734"/>
                    <a:pt x="10399" y="17550"/>
                    <a:pt x="11137" y="175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6" name="Group 12"/>
          <p:cNvGrpSpPr/>
          <p:nvPr/>
        </p:nvGrpSpPr>
        <p:grpSpPr>
          <a:xfrm>
            <a:off x="6147978" y="3531220"/>
            <a:ext cx="1274253" cy="861217"/>
            <a:chOff x="6151004" y="3084680"/>
            <a:chExt cx="1348430" cy="911351"/>
          </a:xfrm>
        </p:grpSpPr>
        <p:sp>
          <p:nvSpPr>
            <p:cNvPr id="57" name="Freeform: Shape 13"/>
            <p:cNvSpPr/>
            <p:nvPr/>
          </p:nvSpPr>
          <p:spPr>
            <a:xfrm>
              <a:off x="6151004" y="3084680"/>
              <a:ext cx="1348430" cy="911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03" y="0"/>
                  </a:moveTo>
                  <a:lnTo>
                    <a:pt x="21600" y="2934"/>
                  </a:lnTo>
                  <a:lnTo>
                    <a:pt x="9295" y="21600"/>
                  </a:lnTo>
                  <a:lnTo>
                    <a:pt x="9278" y="21583"/>
                  </a:lnTo>
                  <a:lnTo>
                    <a:pt x="0" y="12476"/>
                  </a:lnTo>
                  <a:cubicBezTo>
                    <a:pt x="0" y="12476"/>
                    <a:pt x="14603" y="0"/>
                    <a:pt x="14603" y="0"/>
                  </a:cubicBezTo>
                  <a:close/>
                </a:path>
              </a:pathLst>
            </a:custGeom>
            <a:solidFill>
              <a:srgbClr val="2E9273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8" name="Freeform: Shape 14"/>
            <p:cNvSpPr/>
            <p:nvPr/>
          </p:nvSpPr>
          <p:spPr>
            <a:xfrm>
              <a:off x="6705517" y="3460119"/>
              <a:ext cx="182356" cy="160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6" y="5891"/>
                  </a:moveTo>
                  <a:lnTo>
                    <a:pt x="4320" y="5891"/>
                  </a:lnTo>
                  <a:cubicBezTo>
                    <a:pt x="4320" y="7855"/>
                    <a:pt x="4320" y="9818"/>
                    <a:pt x="4320" y="9818"/>
                  </a:cubicBezTo>
                  <a:cubicBezTo>
                    <a:pt x="4320" y="10907"/>
                    <a:pt x="5090" y="11782"/>
                    <a:pt x="6048" y="11782"/>
                  </a:cubicBezTo>
                  <a:cubicBezTo>
                    <a:pt x="7088" y="11782"/>
                    <a:pt x="7574" y="11782"/>
                    <a:pt x="7776" y="11782"/>
                  </a:cubicBezTo>
                  <a:cubicBezTo>
                    <a:pt x="7776" y="11782"/>
                    <a:pt x="7776" y="5891"/>
                    <a:pt x="7776" y="5891"/>
                  </a:cubicBezTo>
                  <a:close/>
                  <a:moveTo>
                    <a:pt x="21600" y="21600"/>
                  </a:moveTo>
                  <a:lnTo>
                    <a:pt x="6048" y="21600"/>
                  </a:lnTo>
                  <a:lnTo>
                    <a:pt x="6048" y="18655"/>
                  </a:lnTo>
                  <a:lnTo>
                    <a:pt x="7776" y="15709"/>
                  </a:lnTo>
                  <a:cubicBezTo>
                    <a:pt x="7628" y="15709"/>
                    <a:pt x="6197" y="15709"/>
                    <a:pt x="6048" y="15709"/>
                  </a:cubicBezTo>
                  <a:cubicBezTo>
                    <a:pt x="3186" y="15709"/>
                    <a:pt x="864" y="13070"/>
                    <a:pt x="864" y="9818"/>
                  </a:cubicBezTo>
                  <a:lnTo>
                    <a:pt x="864" y="4909"/>
                  </a:lnTo>
                  <a:lnTo>
                    <a:pt x="0" y="3927"/>
                  </a:lnTo>
                  <a:lnTo>
                    <a:pt x="432" y="1964"/>
                  </a:lnTo>
                  <a:lnTo>
                    <a:pt x="6912" y="1964"/>
                  </a:lnTo>
                  <a:lnTo>
                    <a:pt x="7344" y="0"/>
                  </a:lnTo>
                  <a:lnTo>
                    <a:pt x="20304" y="0"/>
                  </a:lnTo>
                  <a:lnTo>
                    <a:pt x="20736" y="2945"/>
                  </a:lnTo>
                  <a:lnTo>
                    <a:pt x="19872" y="3436"/>
                  </a:lnTo>
                  <a:lnTo>
                    <a:pt x="19872" y="15709"/>
                  </a:lnTo>
                  <a:lnTo>
                    <a:pt x="21600" y="18655"/>
                  </a:lnTo>
                  <a:cubicBezTo>
                    <a:pt x="21600" y="18655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9" name="Group 15"/>
          <p:cNvGrpSpPr/>
          <p:nvPr/>
        </p:nvGrpSpPr>
        <p:grpSpPr>
          <a:xfrm>
            <a:off x="5537343" y="4063901"/>
            <a:ext cx="1131358" cy="974950"/>
            <a:chOff x="5504823" y="3648370"/>
            <a:chExt cx="1197217" cy="1031704"/>
          </a:xfrm>
        </p:grpSpPr>
        <p:sp>
          <p:nvSpPr>
            <p:cNvPr id="60" name="Freeform: Shape 16"/>
            <p:cNvSpPr/>
            <p:nvPr/>
          </p:nvSpPr>
          <p:spPr>
            <a:xfrm>
              <a:off x="5504823" y="3648370"/>
              <a:ext cx="1197217" cy="1031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56" y="0"/>
                  </a:moveTo>
                  <a:lnTo>
                    <a:pt x="917" y="7575"/>
                  </a:lnTo>
                  <a:lnTo>
                    <a:pt x="0" y="8280"/>
                  </a:lnTo>
                  <a:lnTo>
                    <a:pt x="10685" y="21600"/>
                  </a:lnTo>
                  <a:lnTo>
                    <a:pt x="21600" y="8349"/>
                  </a:lnTo>
                </a:path>
              </a:pathLst>
            </a:custGeom>
            <a:solidFill>
              <a:srgbClr val="88B147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1" name="Freeform: Shape 17"/>
            <p:cNvSpPr/>
            <p:nvPr/>
          </p:nvSpPr>
          <p:spPr>
            <a:xfrm>
              <a:off x="5999252" y="4058203"/>
              <a:ext cx="212038" cy="212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38" y="19791"/>
                  </a:moveTo>
                  <a:lnTo>
                    <a:pt x="19803" y="21138"/>
                  </a:lnTo>
                  <a:cubicBezTo>
                    <a:pt x="19504" y="21425"/>
                    <a:pt x="19092" y="21600"/>
                    <a:pt x="18668" y="21600"/>
                  </a:cubicBezTo>
                  <a:cubicBezTo>
                    <a:pt x="18243" y="21600"/>
                    <a:pt x="17832" y="21425"/>
                    <a:pt x="17545" y="21138"/>
                  </a:cubicBezTo>
                  <a:lnTo>
                    <a:pt x="13015" y="16596"/>
                  </a:lnTo>
                  <a:cubicBezTo>
                    <a:pt x="12715" y="16309"/>
                    <a:pt x="12541" y="15897"/>
                    <a:pt x="12541" y="15473"/>
                  </a:cubicBezTo>
                  <a:cubicBezTo>
                    <a:pt x="12541" y="14999"/>
                    <a:pt x="12740" y="14612"/>
                    <a:pt x="13077" y="14275"/>
                  </a:cubicBezTo>
                  <a:lnTo>
                    <a:pt x="9883" y="11081"/>
                  </a:lnTo>
                  <a:lnTo>
                    <a:pt x="8311" y="12653"/>
                  </a:lnTo>
                  <a:cubicBezTo>
                    <a:pt x="8198" y="12765"/>
                    <a:pt x="8049" y="12828"/>
                    <a:pt x="7886" y="12828"/>
                  </a:cubicBezTo>
                  <a:cubicBezTo>
                    <a:pt x="7724" y="12828"/>
                    <a:pt x="7574" y="12765"/>
                    <a:pt x="7462" y="12653"/>
                  </a:cubicBezTo>
                  <a:cubicBezTo>
                    <a:pt x="7836" y="13027"/>
                    <a:pt x="8186" y="13302"/>
                    <a:pt x="8186" y="13876"/>
                  </a:cubicBezTo>
                  <a:cubicBezTo>
                    <a:pt x="8186" y="14200"/>
                    <a:pt x="8061" y="14487"/>
                    <a:pt x="7836" y="14724"/>
                  </a:cubicBezTo>
                  <a:cubicBezTo>
                    <a:pt x="7412" y="15174"/>
                    <a:pt x="6963" y="15773"/>
                    <a:pt x="6289" y="15773"/>
                  </a:cubicBezTo>
                  <a:cubicBezTo>
                    <a:pt x="5977" y="15773"/>
                    <a:pt x="5665" y="15648"/>
                    <a:pt x="5441" y="15423"/>
                  </a:cubicBezTo>
                  <a:lnTo>
                    <a:pt x="349" y="10332"/>
                  </a:lnTo>
                  <a:cubicBezTo>
                    <a:pt x="125" y="10107"/>
                    <a:pt x="0" y="9795"/>
                    <a:pt x="0" y="9484"/>
                  </a:cubicBezTo>
                  <a:cubicBezTo>
                    <a:pt x="0" y="8810"/>
                    <a:pt x="599" y="8360"/>
                    <a:pt x="1048" y="7936"/>
                  </a:cubicBezTo>
                  <a:cubicBezTo>
                    <a:pt x="1285" y="7712"/>
                    <a:pt x="1572" y="7587"/>
                    <a:pt x="1897" y="7587"/>
                  </a:cubicBezTo>
                  <a:cubicBezTo>
                    <a:pt x="2471" y="7587"/>
                    <a:pt x="2745" y="7936"/>
                    <a:pt x="3120" y="8311"/>
                  </a:cubicBezTo>
                  <a:cubicBezTo>
                    <a:pt x="3007" y="8198"/>
                    <a:pt x="2945" y="8049"/>
                    <a:pt x="2945" y="7886"/>
                  </a:cubicBezTo>
                  <a:cubicBezTo>
                    <a:pt x="2945" y="7724"/>
                    <a:pt x="3007" y="7574"/>
                    <a:pt x="3120" y="7462"/>
                  </a:cubicBezTo>
                  <a:lnTo>
                    <a:pt x="7462" y="3120"/>
                  </a:lnTo>
                  <a:cubicBezTo>
                    <a:pt x="7574" y="3007"/>
                    <a:pt x="7724" y="2945"/>
                    <a:pt x="7886" y="2945"/>
                  </a:cubicBezTo>
                  <a:cubicBezTo>
                    <a:pt x="8049" y="2945"/>
                    <a:pt x="8198" y="3007"/>
                    <a:pt x="8311" y="3120"/>
                  </a:cubicBezTo>
                  <a:cubicBezTo>
                    <a:pt x="7936" y="2745"/>
                    <a:pt x="7587" y="2471"/>
                    <a:pt x="7587" y="1897"/>
                  </a:cubicBezTo>
                  <a:cubicBezTo>
                    <a:pt x="7587" y="1572"/>
                    <a:pt x="7712" y="1285"/>
                    <a:pt x="7936" y="1048"/>
                  </a:cubicBezTo>
                  <a:cubicBezTo>
                    <a:pt x="8360" y="599"/>
                    <a:pt x="8810" y="0"/>
                    <a:pt x="9484" y="0"/>
                  </a:cubicBezTo>
                  <a:cubicBezTo>
                    <a:pt x="9795" y="0"/>
                    <a:pt x="10107" y="125"/>
                    <a:pt x="10332" y="349"/>
                  </a:cubicBezTo>
                  <a:lnTo>
                    <a:pt x="15423" y="5441"/>
                  </a:lnTo>
                  <a:cubicBezTo>
                    <a:pt x="15648" y="5665"/>
                    <a:pt x="15773" y="5977"/>
                    <a:pt x="15773" y="6289"/>
                  </a:cubicBezTo>
                  <a:cubicBezTo>
                    <a:pt x="15773" y="6963"/>
                    <a:pt x="15174" y="7412"/>
                    <a:pt x="14724" y="7836"/>
                  </a:cubicBezTo>
                  <a:cubicBezTo>
                    <a:pt x="14487" y="8061"/>
                    <a:pt x="14200" y="8186"/>
                    <a:pt x="13876" y="8186"/>
                  </a:cubicBezTo>
                  <a:cubicBezTo>
                    <a:pt x="13302" y="8186"/>
                    <a:pt x="13027" y="7836"/>
                    <a:pt x="12653" y="7462"/>
                  </a:cubicBezTo>
                  <a:cubicBezTo>
                    <a:pt x="12765" y="7574"/>
                    <a:pt x="12828" y="7724"/>
                    <a:pt x="12828" y="7886"/>
                  </a:cubicBezTo>
                  <a:cubicBezTo>
                    <a:pt x="12828" y="8049"/>
                    <a:pt x="12765" y="8198"/>
                    <a:pt x="12653" y="8311"/>
                  </a:cubicBezTo>
                  <a:lnTo>
                    <a:pt x="11081" y="9883"/>
                  </a:lnTo>
                  <a:lnTo>
                    <a:pt x="14275" y="13077"/>
                  </a:lnTo>
                  <a:cubicBezTo>
                    <a:pt x="14612" y="12740"/>
                    <a:pt x="14999" y="12541"/>
                    <a:pt x="15473" y="12541"/>
                  </a:cubicBezTo>
                  <a:cubicBezTo>
                    <a:pt x="15897" y="12541"/>
                    <a:pt x="16309" y="12715"/>
                    <a:pt x="16609" y="13002"/>
                  </a:cubicBezTo>
                  <a:lnTo>
                    <a:pt x="21138" y="17532"/>
                  </a:lnTo>
                  <a:cubicBezTo>
                    <a:pt x="21425" y="17832"/>
                    <a:pt x="21600" y="18243"/>
                    <a:pt x="21600" y="18668"/>
                  </a:cubicBezTo>
                  <a:cubicBezTo>
                    <a:pt x="21600" y="19092"/>
                    <a:pt x="21425" y="19504"/>
                    <a:pt x="21138" y="1979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62" name="Group 69"/>
          <p:cNvGrpSpPr/>
          <p:nvPr/>
        </p:nvGrpSpPr>
        <p:grpSpPr>
          <a:xfrm>
            <a:off x="8170814" y="1697288"/>
            <a:ext cx="2611177" cy="3463424"/>
            <a:chOff x="1193500" y="1491637"/>
            <a:chExt cx="3761195" cy="3463424"/>
          </a:xfrm>
        </p:grpSpPr>
        <p:grpSp>
          <p:nvGrpSpPr>
            <p:cNvPr id="63" name="Group 72"/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70" name="TextBox 79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71" name="Rectangle 80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rgbClr val="21303F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64" name="Group 73"/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68" name="TextBox 77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69" name="Rectangle 78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rgbClr val="2169AB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65" name="Group 74"/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66" name="TextBox 75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67" name="Rectangle 76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rgbClr val="ED8B2B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cxnSp>
        <p:nvCxnSpPr>
          <p:cNvPr id="72" name="Straight Connector 70"/>
          <p:cNvCxnSpPr/>
          <p:nvPr/>
        </p:nvCxnSpPr>
        <p:spPr>
          <a:xfrm>
            <a:off x="8472264" y="2710116"/>
            <a:ext cx="2448272" cy="0"/>
          </a:xfrm>
          <a:prstGeom prst="line">
            <a:avLst/>
          </a:prstGeom>
          <a:noFill/>
          <a:ln w="6350" cap="flat" cmpd="sng" algn="ctr">
            <a:solidFill>
              <a:srgbClr val="000000">
                <a:lumMod val="20000"/>
                <a:lumOff val="80000"/>
              </a:srgbClr>
            </a:solidFill>
            <a:prstDash val="solid"/>
            <a:miter lim="800000"/>
          </a:ln>
          <a:effectLst/>
        </p:spPr>
      </p:cxnSp>
      <p:cxnSp>
        <p:nvCxnSpPr>
          <p:cNvPr id="73" name="Straight Connector 71"/>
          <p:cNvCxnSpPr/>
          <p:nvPr/>
        </p:nvCxnSpPr>
        <p:spPr>
          <a:xfrm>
            <a:off x="8472264" y="4048863"/>
            <a:ext cx="2448272" cy="0"/>
          </a:xfrm>
          <a:prstGeom prst="line">
            <a:avLst/>
          </a:prstGeom>
          <a:noFill/>
          <a:ln w="6350" cap="flat" cmpd="sng" algn="ctr">
            <a:solidFill>
              <a:srgbClr val="000000">
                <a:lumMod val="20000"/>
                <a:lumOff val="80000"/>
              </a:srgbClr>
            </a:solidFill>
            <a:prstDash val="solid"/>
            <a:miter lim="800000"/>
          </a:ln>
          <a:effectLst/>
        </p:spPr>
      </p:cxnSp>
      <p:grpSp>
        <p:nvGrpSpPr>
          <p:cNvPr id="74" name="Group 82"/>
          <p:cNvGrpSpPr/>
          <p:nvPr/>
        </p:nvGrpSpPr>
        <p:grpSpPr>
          <a:xfrm>
            <a:off x="1410010" y="1697288"/>
            <a:ext cx="2611177" cy="3463424"/>
            <a:chOff x="1193500" y="1491637"/>
            <a:chExt cx="3761195" cy="3463424"/>
          </a:xfrm>
        </p:grpSpPr>
        <p:grpSp>
          <p:nvGrpSpPr>
            <p:cNvPr id="75" name="Group 86"/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82" name="TextBox 93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83" name="Rectangle 94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rgbClr val="21303F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6" name="Group 87"/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80" name="TextBox 91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81" name="Rectangle 92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rgbClr val="2169AB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7" name="Group 88"/>
            <p:cNvGrpSpPr/>
            <p:nvPr/>
          </p:nvGrpSpPr>
          <p:grpSpPr>
            <a:xfrm>
              <a:off x="1193500" y="4139453"/>
              <a:ext cx="3761195" cy="815608"/>
              <a:chOff x="1317257" y="1824875"/>
              <a:chExt cx="3761195" cy="815608"/>
            </a:xfrm>
          </p:grpSpPr>
          <p:sp>
            <p:nvSpPr>
              <p:cNvPr id="78" name="TextBox 89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rgbClr val="000000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79" name="Rectangle 90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>
                    <a:solidFill>
                      <a:srgbClr val="ED8B2B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84" name="Group 83"/>
          <p:cNvGrpSpPr/>
          <p:nvPr/>
        </p:nvGrpSpPr>
        <p:grpSpPr>
          <a:xfrm>
            <a:off x="1307468" y="2710116"/>
            <a:ext cx="2448272" cy="1338747"/>
            <a:chOff x="1307468" y="2924944"/>
            <a:chExt cx="2448272" cy="1338747"/>
          </a:xfrm>
        </p:grpSpPr>
        <p:cxnSp>
          <p:nvCxnSpPr>
            <p:cNvPr id="85" name="Straight Connector 84"/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noFill/>
            <a:ln w="6350" cap="flat" cmpd="sng" algn="ctr">
              <a:solidFill>
                <a:srgbClr val="00000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86" name="Straight Connector 85"/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noFill/>
            <a:ln w="6350" cap="flat" cmpd="sng" algn="ctr">
              <a:solidFill>
                <a:srgbClr val="00000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</p:grpSp>
      <p:sp>
        <p:nvSpPr>
          <p:cNvPr id="87" name="文本框 8"/>
          <p:cNvSpPr txBox="1">
            <a:spLocks noChangeArrowheads="1"/>
          </p:cNvSpPr>
          <p:nvPr/>
        </p:nvSpPr>
        <p:spPr bwMode="auto">
          <a:xfrm>
            <a:off x="4787126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112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8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43">
            <a:extLst>
              <a:ext uri="{FF2B5EF4-FFF2-40B4-BE49-F238E27FC236}">
                <a16:creationId xmlns:a16="http://schemas.microsoft.com/office/drawing/2014/main" xmlns="" id="{6F51321F-9626-4D2C-9E8A-7ED845004D7D}"/>
              </a:ext>
            </a:extLst>
          </p:cNvPr>
          <p:cNvSpPr txBox="1"/>
          <p:nvPr/>
        </p:nvSpPr>
        <p:spPr>
          <a:xfrm>
            <a:off x="5719800" y="2286291"/>
            <a:ext cx="5843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 smtClean="0">
                <a:ln w="6350"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谢谢观看！</a:t>
            </a:r>
            <a:endParaRPr lang="zh-CN" altLang="en-US" sz="3600" dirty="0">
              <a:ln w="6350"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6D1DDEE-A6A3-4DB4-A3AD-4FEBE66682E2}"/>
              </a:ext>
            </a:extLst>
          </p:cNvPr>
          <p:cNvGrpSpPr/>
          <p:nvPr/>
        </p:nvGrpSpPr>
        <p:grpSpPr>
          <a:xfrm>
            <a:off x="5883090" y="3560789"/>
            <a:ext cx="3383075" cy="276999"/>
            <a:chOff x="3275856" y="2981088"/>
            <a:chExt cx="3383075" cy="27699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BADA4E54-F8B9-40DC-B79E-666CB37CD5E7}"/>
                </a:ext>
              </a:extLst>
            </p:cNvPr>
            <p:cNvGrpSpPr/>
            <p:nvPr/>
          </p:nvGrpSpPr>
          <p:grpSpPr>
            <a:xfrm>
              <a:off x="3275856" y="3009913"/>
              <a:ext cx="219347" cy="219347"/>
              <a:chOff x="801291" y="3535885"/>
              <a:chExt cx="219347" cy="219347"/>
            </a:xfrm>
          </p:grpSpPr>
          <p:sp>
            <p:nvSpPr>
              <p:cNvPr id="42" name="Oval 10">
                <a:extLst>
                  <a:ext uri="{FF2B5EF4-FFF2-40B4-BE49-F238E27FC236}">
                    <a16:creationId xmlns:a16="http://schemas.microsoft.com/office/drawing/2014/main" xmlns="" id="{A120441B-25C6-44DC-8C54-483BA6626C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1291" y="3535885"/>
                <a:ext cx="219347" cy="219347"/>
              </a:xfrm>
              <a:prstGeom prst="ellipse">
                <a:avLst/>
              </a:prstGeom>
              <a:solidFill>
                <a:srgbClr val="21303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xmlns="" id="{54CD077B-F5B8-4A33-8E4E-98A74CFB6ED4}"/>
                  </a:ext>
                </a:extLst>
              </p:cNvPr>
              <p:cNvGrpSpPr/>
              <p:nvPr/>
            </p:nvGrpSpPr>
            <p:grpSpPr>
              <a:xfrm>
                <a:off x="860980" y="3583766"/>
                <a:ext cx="100336" cy="114060"/>
                <a:chOff x="860980" y="3583766"/>
                <a:chExt cx="100336" cy="114060"/>
              </a:xfrm>
            </p:grpSpPr>
            <p:sp>
              <p:nvSpPr>
                <p:cNvPr id="44" name="Freeform 12">
                  <a:extLst>
                    <a:ext uri="{FF2B5EF4-FFF2-40B4-BE49-F238E27FC236}">
                      <a16:creationId xmlns:a16="http://schemas.microsoft.com/office/drawing/2014/main" xmlns="" id="{D5C09B35-DF11-4450-A2B6-BEF9D3F461E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13">
                  <a:extLst>
                    <a:ext uri="{FF2B5EF4-FFF2-40B4-BE49-F238E27FC236}">
                      <a16:creationId xmlns:a16="http://schemas.microsoft.com/office/drawing/2014/main" xmlns="" id="{9C11C01E-FC4F-4758-BADA-EC78FE26F133}"/>
                    </a:ext>
                  </a:extLst>
                </p:cNvPr>
                <p:cNvSpPr/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5" name="Group 14">
              <a:extLst>
                <a:ext uri="{FF2B5EF4-FFF2-40B4-BE49-F238E27FC236}">
                  <a16:creationId xmlns:a16="http://schemas.microsoft.com/office/drawing/2014/main" xmlns="" id="{F3CBF464-CB66-4F4D-B550-3F9CCA460563}"/>
                </a:ext>
              </a:extLst>
            </p:cNvPr>
            <p:cNvGrpSpPr/>
            <p:nvPr/>
          </p:nvGrpSpPr>
          <p:grpSpPr bwMode="auto">
            <a:xfrm>
              <a:off x="5020668" y="3009913"/>
              <a:ext cx="219347" cy="219347"/>
              <a:chOff x="4248" y="3024"/>
              <a:chExt cx="600" cy="599"/>
            </a:xfrm>
          </p:grpSpPr>
          <p:sp>
            <p:nvSpPr>
              <p:cNvPr id="38" name="Oval 15">
                <a:extLst>
                  <a:ext uri="{FF2B5EF4-FFF2-40B4-BE49-F238E27FC236}">
                    <a16:creationId xmlns:a16="http://schemas.microsoft.com/office/drawing/2014/main" xmlns="" id="{CD31AAD4-9282-4DD9-96D7-5EC4BBC8B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8" y="3024"/>
                <a:ext cx="600" cy="599"/>
              </a:xfrm>
              <a:prstGeom prst="ellipse">
                <a:avLst/>
              </a:prstGeom>
              <a:solidFill>
                <a:srgbClr val="21303F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39" name="Group 16">
                <a:extLst>
                  <a:ext uri="{FF2B5EF4-FFF2-40B4-BE49-F238E27FC236}">
                    <a16:creationId xmlns:a16="http://schemas.microsoft.com/office/drawing/2014/main" xmlns="" id="{43BEDED4-6AB6-4A71-99DB-254BB7146D12}"/>
                  </a:ext>
                </a:extLst>
              </p:cNvPr>
              <p:cNvGrpSpPr/>
              <p:nvPr/>
            </p:nvGrpSpPr>
            <p:grpSpPr bwMode="auto">
              <a:xfrm>
                <a:off x="4441" y="3144"/>
                <a:ext cx="215" cy="345"/>
                <a:chOff x="4441" y="3144"/>
                <a:chExt cx="215" cy="345"/>
              </a:xfrm>
            </p:grpSpPr>
            <p:sp>
              <p:nvSpPr>
                <p:cNvPr id="40" name="Freeform 17">
                  <a:extLst>
                    <a:ext uri="{FF2B5EF4-FFF2-40B4-BE49-F238E27FC236}">
                      <a16:creationId xmlns:a16="http://schemas.microsoft.com/office/drawing/2014/main" xmlns="" id="{E7FDC98F-5F76-4A52-9A2D-2ABE53DF7FB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74" y="3144"/>
                  <a:ext cx="149" cy="253"/>
                </a:xfrm>
                <a:custGeom>
                  <a:avLst/>
                  <a:gdLst>
                    <a:gd name="T0" fmla="*/ 31 w 63"/>
                    <a:gd name="T1" fmla="*/ 107 h 107"/>
                    <a:gd name="T2" fmla="*/ 63 w 63"/>
                    <a:gd name="T3" fmla="*/ 78 h 107"/>
                    <a:gd name="T4" fmla="*/ 63 w 63"/>
                    <a:gd name="T5" fmla="*/ 29 h 107"/>
                    <a:gd name="T6" fmla="*/ 31 w 63"/>
                    <a:gd name="T7" fmla="*/ 0 h 107"/>
                    <a:gd name="T8" fmla="*/ 0 w 63"/>
                    <a:gd name="T9" fmla="*/ 29 h 107"/>
                    <a:gd name="T10" fmla="*/ 0 w 63"/>
                    <a:gd name="T11" fmla="*/ 78 h 107"/>
                    <a:gd name="T12" fmla="*/ 31 w 63"/>
                    <a:gd name="T13" fmla="*/ 107 h 107"/>
                    <a:gd name="T14" fmla="*/ 10 w 63"/>
                    <a:gd name="T15" fmla="*/ 29 h 107"/>
                    <a:gd name="T16" fmla="*/ 31 w 63"/>
                    <a:gd name="T17" fmla="*/ 10 h 107"/>
                    <a:gd name="T18" fmla="*/ 53 w 63"/>
                    <a:gd name="T19" fmla="*/ 29 h 107"/>
                    <a:gd name="T20" fmla="*/ 53 w 63"/>
                    <a:gd name="T21" fmla="*/ 78 h 107"/>
                    <a:gd name="T22" fmla="*/ 31 w 63"/>
                    <a:gd name="T23" fmla="*/ 97 h 107"/>
                    <a:gd name="T24" fmla="*/ 10 w 63"/>
                    <a:gd name="T25" fmla="*/ 78 h 107"/>
                    <a:gd name="T26" fmla="*/ 10 w 63"/>
                    <a:gd name="T27" fmla="*/ 2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" h="107">
                      <a:moveTo>
                        <a:pt x="31" y="107"/>
                      </a:moveTo>
                      <a:cubicBezTo>
                        <a:pt x="49" y="107"/>
                        <a:pt x="63" y="94"/>
                        <a:pt x="63" y="78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63" y="13"/>
                        <a:pt x="49" y="0"/>
                        <a:pt x="31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94"/>
                        <a:pt x="14" y="107"/>
                        <a:pt x="31" y="107"/>
                      </a:cubicBezTo>
                      <a:close/>
                      <a:moveTo>
                        <a:pt x="10" y="29"/>
                      </a:moveTo>
                      <a:cubicBezTo>
                        <a:pt x="10" y="18"/>
                        <a:pt x="19" y="10"/>
                        <a:pt x="31" y="10"/>
                      </a:cubicBezTo>
                      <a:cubicBezTo>
                        <a:pt x="43" y="10"/>
                        <a:pt x="53" y="18"/>
                        <a:pt x="53" y="29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88"/>
                        <a:pt x="43" y="97"/>
                        <a:pt x="31" y="97"/>
                      </a:cubicBezTo>
                      <a:cubicBezTo>
                        <a:pt x="19" y="97"/>
                        <a:pt x="10" y="88"/>
                        <a:pt x="10" y="78"/>
                      </a:cubicBezTo>
                      <a:lnTo>
                        <a:pt x="10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8">
                  <a:extLst>
                    <a:ext uri="{FF2B5EF4-FFF2-40B4-BE49-F238E27FC236}">
                      <a16:creationId xmlns:a16="http://schemas.microsoft.com/office/drawing/2014/main" xmlns="" id="{3E94636B-C1B3-4828-81DB-F98D2EDEBCB1}"/>
                    </a:ext>
                  </a:extLst>
                </p:cNvPr>
                <p:cNvSpPr/>
                <p:nvPr/>
              </p:nvSpPr>
              <p:spPr bwMode="auto">
                <a:xfrm>
                  <a:off x="4441" y="3267"/>
                  <a:ext cx="215" cy="222"/>
                </a:xfrm>
                <a:custGeom>
                  <a:avLst/>
                  <a:gdLst>
                    <a:gd name="T0" fmla="*/ 86 w 91"/>
                    <a:gd name="T1" fmla="*/ 0 h 94"/>
                    <a:gd name="T2" fmla="*/ 81 w 91"/>
                    <a:gd name="T3" fmla="*/ 5 h 94"/>
                    <a:gd name="T4" fmla="*/ 81 w 91"/>
                    <a:gd name="T5" fmla="*/ 28 h 94"/>
                    <a:gd name="T6" fmla="*/ 45 w 91"/>
                    <a:gd name="T7" fmla="*/ 59 h 94"/>
                    <a:gd name="T8" fmla="*/ 10 w 91"/>
                    <a:gd name="T9" fmla="*/ 28 h 94"/>
                    <a:gd name="T10" fmla="*/ 10 w 91"/>
                    <a:gd name="T11" fmla="*/ 5 h 94"/>
                    <a:gd name="T12" fmla="*/ 5 w 91"/>
                    <a:gd name="T13" fmla="*/ 0 h 94"/>
                    <a:gd name="T14" fmla="*/ 0 w 91"/>
                    <a:gd name="T15" fmla="*/ 5 h 94"/>
                    <a:gd name="T16" fmla="*/ 0 w 91"/>
                    <a:gd name="T17" fmla="*/ 28 h 94"/>
                    <a:gd name="T18" fmla="*/ 40 w 91"/>
                    <a:gd name="T19" fmla="*/ 69 h 94"/>
                    <a:gd name="T20" fmla="*/ 40 w 91"/>
                    <a:gd name="T21" fmla="*/ 84 h 94"/>
                    <a:gd name="T22" fmla="*/ 20 w 91"/>
                    <a:gd name="T23" fmla="*/ 84 h 94"/>
                    <a:gd name="T24" fmla="*/ 15 w 91"/>
                    <a:gd name="T25" fmla="*/ 89 h 94"/>
                    <a:gd name="T26" fmla="*/ 20 w 91"/>
                    <a:gd name="T27" fmla="*/ 94 h 94"/>
                    <a:gd name="T28" fmla="*/ 70 w 91"/>
                    <a:gd name="T29" fmla="*/ 94 h 94"/>
                    <a:gd name="T30" fmla="*/ 75 w 91"/>
                    <a:gd name="T31" fmla="*/ 89 h 94"/>
                    <a:gd name="T32" fmla="*/ 70 w 91"/>
                    <a:gd name="T33" fmla="*/ 84 h 94"/>
                    <a:gd name="T34" fmla="*/ 50 w 91"/>
                    <a:gd name="T35" fmla="*/ 84 h 94"/>
                    <a:gd name="T36" fmla="*/ 50 w 91"/>
                    <a:gd name="T37" fmla="*/ 69 h 94"/>
                    <a:gd name="T38" fmla="*/ 91 w 91"/>
                    <a:gd name="T39" fmla="*/ 28 h 94"/>
                    <a:gd name="T40" fmla="*/ 91 w 91"/>
                    <a:gd name="T41" fmla="*/ 5 h 94"/>
                    <a:gd name="T42" fmla="*/ 86 w 91"/>
                    <a:gd name="T4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1" h="94">
                      <a:moveTo>
                        <a:pt x="86" y="0"/>
                      </a:moveTo>
                      <a:cubicBezTo>
                        <a:pt x="83" y="0"/>
                        <a:pt x="81" y="3"/>
                        <a:pt x="81" y="5"/>
                      </a:cubicBezTo>
                      <a:cubicBezTo>
                        <a:pt x="81" y="28"/>
                        <a:pt x="81" y="28"/>
                        <a:pt x="81" y="28"/>
                      </a:cubicBezTo>
                      <a:cubicBezTo>
                        <a:pt x="81" y="45"/>
                        <a:pt x="65" y="59"/>
                        <a:pt x="45" y="59"/>
                      </a:cubicBezTo>
                      <a:cubicBezTo>
                        <a:pt x="26" y="59"/>
                        <a:pt x="10" y="45"/>
                        <a:pt x="10" y="28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9"/>
                        <a:pt x="18" y="67"/>
                        <a:pt x="40" y="69"/>
                      </a:cubicBezTo>
                      <a:cubicBezTo>
                        <a:pt x="40" y="84"/>
                        <a:pt x="40" y="84"/>
                        <a:pt x="4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5" y="86"/>
                        <a:pt x="15" y="89"/>
                      </a:cubicBezTo>
                      <a:cubicBezTo>
                        <a:pt x="15" y="92"/>
                        <a:pt x="18" y="94"/>
                        <a:pt x="20" y="94"/>
                      </a:cubicBezTo>
                      <a:cubicBezTo>
                        <a:pt x="70" y="94"/>
                        <a:pt x="70" y="94"/>
                        <a:pt x="70" y="94"/>
                      </a:cubicBezTo>
                      <a:cubicBezTo>
                        <a:pt x="73" y="94"/>
                        <a:pt x="75" y="92"/>
                        <a:pt x="75" y="89"/>
                      </a:cubicBezTo>
                      <a:cubicBezTo>
                        <a:pt x="75" y="86"/>
                        <a:pt x="73" y="84"/>
                        <a:pt x="7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73" y="67"/>
                        <a:pt x="91" y="49"/>
                        <a:pt x="91" y="28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3"/>
                        <a:pt x="88" y="0"/>
                        <a:pt x="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Arial" panose="020F0502020204030204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6" name="Text Box 19">
              <a:extLst>
                <a:ext uri="{FF2B5EF4-FFF2-40B4-BE49-F238E27FC236}">
                  <a16:creationId xmlns:a16="http://schemas.microsoft.com/office/drawing/2014/main" xmlns="" id="{C1C8A41B-1DE9-4B48-ACC3-E20B47DC04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5678" y="2981088"/>
              <a:ext cx="110799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汇报人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rPr>
                <a:t>：张三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7" name="Text Box 20">
              <a:extLst>
                <a:ext uri="{FF2B5EF4-FFF2-40B4-BE49-F238E27FC236}">
                  <a16:creationId xmlns:a16="http://schemas.microsoft.com/office/drawing/2014/main" xmlns="" id="{A2E1F4B2-4366-49AB-98E2-BDF2DBD872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6365" y="2981088"/>
              <a:ext cx="141256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时间</a:t>
              </a: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rPr>
                <a:t>：</a:t>
              </a:r>
              <a:r>
                <a:rPr lang="en-US" altLang="zh-CN" sz="120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2030.12.12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01D67FBF-FC48-4FFC-9505-8DE687476F09}"/>
              </a:ext>
            </a:extLst>
          </p:cNvPr>
          <p:cNvSpPr/>
          <p:nvPr/>
        </p:nvSpPr>
        <p:spPr>
          <a:xfrm>
            <a:off x="5731325" y="2919382"/>
            <a:ext cx="4828407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THESIS DEFENSE 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334970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6974" y="2708920"/>
            <a:ext cx="4808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68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星形: 七角 3"/>
          <p:cNvSpPr/>
          <p:nvPr/>
        </p:nvSpPr>
        <p:spPr>
          <a:xfrm>
            <a:off x="1755411" y="2945154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21303F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9" name="星形: 七角 4"/>
          <p:cNvSpPr/>
          <p:nvPr/>
        </p:nvSpPr>
        <p:spPr>
          <a:xfrm>
            <a:off x="4327194" y="2945154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2169AB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0" name="星形: 七角 5"/>
          <p:cNvSpPr/>
          <p:nvPr/>
        </p:nvSpPr>
        <p:spPr>
          <a:xfrm>
            <a:off x="6898977" y="2945154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88B147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1" name="星形: 七角 6"/>
          <p:cNvSpPr/>
          <p:nvPr/>
        </p:nvSpPr>
        <p:spPr>
          <a:xfrm>
            <a:off x="9470759" y="2945154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B32621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2" name="右中括号 31"/>
          <p:cNvSpPr/>
          <p:nvPr/>
        </p:nvSpPr>
        <p:spPr>
          <a:xfrm rot="16200000">
            <a:off x="5787871" y="-1186997"/>
            <a:ext cx="603786" cy="7702876"/>
          </a:xfrm>
          <a:prstGeom prst="rightBracket">
            <a:avLst>
              <a:gd name="adj" fmla="val 125234"/>
            </a:avLst>
          </a:prstGeom>
          <a:noFill/>
          <a:ln w="190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3" name="右中括号 32"/>
          <p:cNvSpPr/>
          <p:nvPr/>
        </p:nvSpPr>
        <p:spPr>
          <a:xfrm rot="16200000">
            <a:off x="5794672" y="1377514"/>
            <a:ext cx="603786" cy="2573854"/>
          </a:xfrm>
          <a:prstGeom prst="rightBracket">
            <a:avLst>
              <a:gd name="adj" fmla="val 125234"/>
            </a:avLst>
          </a:prstGeom>
          <a:noFill/>
          <a:ln w="1905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4" name="任意多边形: 形状 9"/>
          <p:cNvSpPr>
            <a:spLocks/>
          </p:cNvSpPr>
          <p:nvPr/>
        </p:nvSpPr>
        <p:spPr bwMode="auto">
          <a:xfrm>
            <a:off x="1969753" y="3201106"/>
            <a:ext cx="537145" cy="453926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5" name="任意多边形: 形状 10"/>
          <p:cNvSpPr>
            <a:spLocks/>
          </p:cNvSpPr>
          <p:nvPr/>
        </p:nvSpPr>
        <p:spPr bwMode="auto">
          <a:xfrm>
            <a:off x="9667348" y="3186101"/>
            <a:ext cx="572652" cy="483933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6" name="任意多边形: 形状 11"/>
          <p:cNvSpPr>
            <a:spLocks noChangeAspect="1"/>
          </p:cNvSpPr>
          <p:nvPr/>
        </p:nvSpPr>
        <p:spPr bwMode="auto">
          <a:xfrm>
            <a:off x="4528708" y="3201254"/>
            <a:ext cx="561860" cy="47481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7" name="任意多边形: 形状 12"/>
          <p:cNvSpPr>
            <a:spLocks/>
          </p:cNvSpPr>
          <p:nvPr/>
        </p:nvSpPr>
        <p:spPr bwMode="auto">
          <a:xfrm>
            <a:off x="7148341" y="3223955"/>
            <a:ext cx="483069" cy="40822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320801" y="4173158"/>
            <a:ext cx="1835047" cy="842389"/>
            <a:chOff x="5122025" y="525814"/>
            <a:chExt cx="2020976" cy="927740"/>
          </a:xfrm>
        </p:grpSpPr>
        <p:sp>
          <p:nvSpPr>
            <p:cNvPr id="39" name="文本框 48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21303F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892115" y="4173158"/>
            <a:ext cx="1835047" cy="842389"/>
            <a:chOff x="5122025" y="525814"/>
            <a:chExt cx="2020976" cy="927740"/>
          </a:xfrm>
        </p:grpSpPr>
        <p:sp>
          <p:nvSpPr>
            <p:cNvPr id="42" name="文本框 46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2169AB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72352" y="4173158"/>
            <a:ext cx="1835047" cy="842389"/>
            <a:chOff x="5122025" y="525814"/>
            <a:chExt cx="2020976" cy="927740"/>
          </a:xfrm>
        </p:grpSpPr>
        <p:sp>
          <p:nvSpPr>
            <p:cNvPr id="45" name="文本框 44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88B147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036151" y="4173158"/>
            <a:ext cx="1835047" cy="842389"/>
            <a:chOff x="5122025" y="525814"/>
            <a:chExt cx="2020976" cy="927740"/>
          </a:xfrm>
        </p:grpSpPr>
        <p:sp>
          <p:nvSpPr>
            <p:cNvPr id="48" name="文本框 42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rgbClr val="000000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zh-CN" altLang="en-US" dirty="0">
                  <a:solidFill>
                    <a:srgbClr val="B32621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50" name="矩形: 圆角 17"/>
          <p:cNvSpPr/>
          <p:nvPr/>
        </p:nvSpPr>
        <p:spPr>
          <a:xfrm>
            <a:off x="4820700" y="1822230"/>
            <a:ext cx="2555309" cy="779443"/>
          </a:xfrm>
          <a:prstGeom prst="roundRect">
            <a:avLst>
              <a:gd name="adj" fmla="val 24861"/>
            </a:avLst>
          </a:prstGeom>
          <a:solidFill>
            <a:srgbClr val="778495"/>
          </a:solidFill>
          <a:ln w="762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378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1" name="文本框 8"/>
          <p:cNvSpPr txBox="1">
            <a:spLocks noChangeArrowheads="1"/>
          </p:cNvSpPr>
          <p:nvPr/>
        </p:nvSpPr>
        <p:spPr bwMode="auto">
          <a:xfrm>
            <a:off x="4787126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389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50" grpId="0" animBg="1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1"/>
          <p:cNvSpPr/>
          <p:nvPr/>
        </p:nvSpPr>
        <p:spPr>
          <a:xfrm>
            <a:off x="-2" y="1838042"/>
            <a:ext cx="12187314" cy="2312135"/>
          </a:xfrm>
          <a:prstGeom prst="rect">
            <a:avLst/>
          </a:prstGeom>
          <a:solidFill>
            <a:srgbClr val="21303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0" name="Rectangle 3"/>
          <p:cNvSpPr>
            <a:spLocks/>
          </p:cNvSpPr>
          <p:nvPr/>
        </p:nvSpPr>
        <p:spPr bwMode="auto">
          <a:xfrm>
            <a:off x="4332548" y="5083131"/>
            <a:ext cx="654141" cy="654141"/>
          </a:xfrm>
          <a:prstGeom prst="rect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1" name="Straight Connector 4"/>
          <p:cNvSpPr>
            <a:spLocks/>
          </p:cNvSpPr>
          <p:nvPr/>
        </p:nvSpPr>
        <p:spPr bwMode="auto">
          <a:xfrm flipV="1">
            <a:off x="4671426" y="5286222"/>
            <a:ext cx="0" cy="194826"/>
          </a:xfrm>
          <a:prstGeom prst="line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2" name="Straight Connector 5"/>
          <p:cNvSpPr>
            <a:spLocks/>
          </p:cNvSpPr>
          <p:nvPr/>
        </p:nvSpPr>
        <p:spPr bwMode="auto">
          <a:xfrm flipV="1">
            <a:off x="4806033" y="5422009"/>
            <a:ext cx="0" cy="59038"/>
          </a:xfrm>
          <a:prstGeom prst="line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3" name="Straight Connector 6"/>
          <p:cNvSpPr>
            <a:spLocks/>
          </p:cNvSpPr>
          <p:nvPr/>
        </p:nvSpPr>
        <p:spPr bwMode="auto">
          <a:xfrm flipV="1">
            <a:off x="4513205" y="5166965"/>
            <a:ext cx="0" cy="164126"/>
          </a:xfrm>
          <a:prstGeom prst="line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4" name="Straight Connector 7"/>
          <p:cNvSpPr>
            <a:spLocks/>
          </p:cNvSpPr>
          <p:nvPr/>
        </p:nvSpPr>
        <p:spPr bwMode="auto">
          <a:xfrm flipV="1">
            <a:off x="4513205" y="5375959"/>
            <a:ext cx="0" cy="105088"/>
          </a:xfrm>
          <a:prstGeom prst="line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5" name="Straight Connector 8"/>
          <p:cNvSpPr>
            <a:spLocks/>
          </p:cNvSpPr>
          <p:nvPr/>
        </p:nvSpPr>
        <p:spPr bwMode="auto">
          <a:xfrm flipV="1">
            <a:off x="4806033" y="5166965"/>
            <a:ext cx="0" cy="208995"/>
          </a:xfrm>
          <a:prstGeom prst="line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6" name="Straight Connector 9"/>
          <p:cNvSpPr>
            <a:spLocks/>
          </p:cNvSpPr>
          <p:nvPr/>
        </p:nvSpPr>
        <p:spPr bwMode="auto">
          <a:xfrm flipV="1">
            <a:off x="4671426" y="5166965"/>
            <a:ext cx="0" cy="73207"/>
          </a:xfrm>
          <a:prstGeom prst="line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7" name="Rectangle 10"/>
          <p:cNvSpPr>
            <a:spLocks/>
          </p:cNvSpPr>
          <p:nvPr/>
        </p:nvSpPr>
        <p:spPr bwMode="auto">
          <a:xfrm>
            <a:off x="4761164" y="5375959"/>
            <a:ext cx="90919" cy="46050"/>
          </a:xfrm>
          <a:prstGeom prst="rect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8" name="Rectangle 11"/>
          <p:cNvSpPr>
            <a:spLocks/>
          </p:cNvSpPr>
          <p:nvPr/>
        </p:nvSpPr>
        <p:spPr bwMode="auto">
          <a:xfrm>
            <a:off x="4625376" y="5240172"/>
            <a:ext cx="90919" cy="46050"/>
          </a:xfrm>
          <a:prstGeom prst="rect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9" name="Rectangle 12"/>
          <p:cNvSpPr>
            <a:spLocks/>
          </p:cNvSpPr>
          <p:nvPr/>
        </p:nvSpPr>
        <p:spPr bwMode="auto">
          <a:xfrm>
            <a:off x="4467155" y="5331091"/>
            <a:ext cx="90919" cy="44869"/>
          </a:xfrm>
          <a:prstGeom prst="rect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0" name="Oval 13"/>
          <p:cNvSpPr>
            <a:spLocks/>
          </p:cNvSpPr>
          <p:nvPr/>
        </p:nvSpPr>
        <p:spPr bwMode="auto">
          <a:xfrm>
            <a:off x="4761164" y="5556616"/>
            <a:ext cx="90919" cy="90919"/>
          </a:xfrm>
          <a:prstGeom prst="ellipse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1" name="Oval 14"/>
          <p:cNvSpPr>
            <a:spLocks/>
          </p:cNvSpPr>
          <p:nvPr/>
        </p:nvSpPr>
        <p:spPr bwMode="auto">
          <a:xfrm>
            <a:off x="4625376" y="5556616"/>
            <a:ext cx="90919" cy="90919"/>
          </a:xfrm>
          <a:prstGeom prst="ellipse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2" name="Oval 15"/>
          <p:cNvSpPr>
            <a:spLocks/>
          </p:cNvSpPr>
          <p:nvPr/>
        </p:nvSpPr>
        <p:spPr bwMode="auto">
          <a:xfrm>
            <a:off x="4467155" y="5556616"/>
            <a:ext cx="90919" cy="90919"/>
          </a:xfrm>
          <a:prstGeom prst="ellipse">
            <a:avLst/>
          </a:prstGeom>
          <a:noFill/>
          <a:ln w="15875" cap="rnd">
            <a:solidFill>
              <a:srgbClr val="2E927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3" name="Freeform: Shape 17"/>
          <p:cNvSpPr>
            <a:spLocks/>
          </p:cNvSpPr>
          <p:nvPr/>
        </p:nvSpPr>
        <p:spPr bwMode="auto">
          <a:xfrm>
            <a:off x="1026231" y="5076523"/>
            <a:ext cx="296612" cy="125582"/>
          </a:xfrm>
          <a:custGeom>
            <a:avLst/>
            <a:gdLst>
              <a:gd name="T0" fmla="*/ 0 w 248"/>
              <a:gd name="T1" fmla="*/ 105 h 105"/>
              <a:gd name="T2" fmla="*/ 124 w 248"/>
              <a:gd name="T3" fmla="*/ 0 h 105"/>
              <a:gd name="T4" fmla="*/ 248 w 248"/>
              <a:gd name="T5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8" h="105">
                <a:moveTo>
                  <a:pt x="0" y="105"/>
                </a:moveTo>
                <a:lnTo>
                  <a:pt x="124" y="0"/>
                </a:lnTo>
                <a:lnTo>
                  <a:pt x="248" y="105"/>
                </a:lnTo>
              </a:path>
            </a:pathLst>
          </a:custGeom>
          <a:noFill/>
          <a:ln w="15875" cap="flat">
            <a:solidFill>
              <a:srgbClr val="21303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4" name="Rectangle 18"/>
          <p:cNvSpPr>
            <a:spLocks/>
          </p:cNvSpPr>
          <p:nvPr/>
        </p:nvSpPr>
        <p:spPr bwMode="auto">
          <a:xfrm>
            <a:off x="820516" y="5202105"/>
            <a:ext cx="662593" cy="525051"/>
          </a:xfrm>
          <a:prstGeom prst="rect">
            <a:avLst/>
          </a:prstGeom>
          <a:noFill/>
          <a:ln w="15875" cap="flat">
            <a:solidFill>
              <a:srgbClr val="21303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5" name="Rectangle 19"/>
          <p:cNvSpPr>
            <a:spLocks/>
          </p:cNvSpPr>
          <p:nvPr/>
        </p:nvSpPr>
        <p:spPr bwMode="auto">
          <a:xfrm>
            <a:off x="888689" y="5270277"/>
            <a:ext cx="526247" cy="388705"/>
          </a:xfrm>
          <a:prstGeom prst="rect">
            <a:avLst/>
          </a:prstGeom>
          <a:noFill/>
          <a:ln w="15875" cap="flat">
            <a:solidFill>
              <a:srgbClr val="21303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6" name="Freeform: Shape 20"/>
          <p:cNvSpPr>
            <a:spLocks/>
          </p:cNvSpPr>
          <p:nvPr/>
        </p:nvSpPr>
        <p:spPr bwMode="auto">
          <a:xfrm>
            <a:off x="934138" y="5344430"/>
            <a:ext cx="263124" cy="314552"/>
          </a:xfrm>
          <a:custGeom>
            <a:avLst/>
            <a:gdLst>
              <a:gd name="T0" fmla="*/ 92 w 92"/>
              <a:gd name="T1" fmla="*/ 110 h 110"/>
              <a:gd name="T2" fmla="*/ 46 w 92"/>
              <a:gd name="T3" fmla="*/ 0 h 110"/>
              <a:gd name="T4" fmla="*/ 0 w 92"/>
              <a:gd name="T5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2" h="110">
                <a:moveTo>
                  <a:pt x="92" y="110"/>
                </a:moveTo>
                <a:cubicBezTo>
                  <a:pt x="92" y="110"/>
                  <a:pt x="46" y="56"/>
                  <a:pt x="46" y="0"/>
                </a:cubicBezTo>
                <a:cubicBezTo>
                  <a:pt x="46" y="56"/>
                  <a:pt x="0" y="110"/>
                  <a:pt x="0" y="110"/>
                </a:cubicBezTo>
              </a:path>
            </a:pathLst>
          </a:custGeom>
          <a:noFill/>
          <a:ln w="15875" cap="flat">
            <a:solidFill>
              <a:srgbClr val="21303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7" name="Straight Connector 21"/>
          <p:cNvSpPr>
            <a:spLocks/>
          </p:cNvSpPr>
          <p:nvPr/>
        </p:nvSpPr>
        <p:spPr bwMode="auto">
          <a:xfrm>
            <a:off x="997526" y="5568086"/>
            <a:ext cx="137542" cy="0"/>
          </a:xfrm>
          <a:prstGeom prst="line">
            <a:avLst/>
          </a:prstGeom>
          <a:noFill/>
          <a:ln w="15875" cap="flat">
            <a:solidFill>
              <a:srgbClr val="21303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8" name="Freeform: Shape 22"/>
          <p:cNvSpPr>
            <a:spLocks/>
          </p:cNvSpPr>
          <p:nvPr/>
        </p:nvSpPr>
        <p:spPr bwMode="auto">
          <a:xfrm>
            <a:off x="1277394" y="5570478"/>
            <a:ext cx="69369" cy="88505"/>
          </a:xfrm>
          <a:custGeom>
            <a:avLst/>
            <a:gdLst>
              <a:gd name="T0" fmla="*/ 0 w 58"/>
              <a:gd name="T1" fmla="*/ 74 h 74"/>
              <a:gd name="T2" fmla="*/ 0 w 58"/>
              <a:gd name="T3" fmla="*/ 0 h 74"/>
              <a:gd name="T4" fmla="*/ 58 w 58"/>
              <a:gd name="T5" fmla="*/ 0 h 74"/>
              <a:gd name="T6" fmla="*/ 58 w 58"/>
              <a:gd name="T7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74">
                <a:moveTo>
                  <a:pt x="0" y="74"/>
                </a:moveTo>
                <a:lnTo>
                  <a:pt x="0" y="0"/>
                </a:lnTo>
                <a:lnTo>
                  <a:pt x="58" y="0"/>
                </a:lnTo>
                <a:lnTo>
                  <a:pt x="58" y="74"/>
                </a:lnTo>
              </a:path>
            </a:pathLst>
          </a:custGeom>
          <a:noFill/>
          <a:ln w="15875" cap="flat">
            <a:solidFill>
              <a:srgbClr val="21303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79" name="Freeform: Shape 23"/>
          <p:cNvSpPr>
            <a:spLocks/>
          </p:cNvSpPr>
          <p:nvPr/>
        </p:nvSpPr>
        <p:spPr bwMode="auto">
          <a:xfrm>
            <a:off x="1346763" y="5475992"/>
            <a:ext cx="68173" cy="94486"/>
          </a:xfrm>
          <a:custGeom>
            <a:avLst/>
            <a:gdLst>
              <a:gd name="T0" fmla="*/ 0 w 57"/>
              <a:gd name="T1" fmla="*/ 79 h 79"/>
              <a:gd name="T2" fmla="*/ 0 w 57"/>
              <a:gd name="T3" fmla="*/ 0 h 79"/>
              <a:gd name="T4" fmla="*/ 57 w 57"/>
              <a:gd name="T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" h="79">
                <a:moveTo>
                  <a:pt x="0" y="79"/>
                </a:moveTo>
                <a:lnTo>
                  <a:pt x="0" y="0"/>
                </a:lnTo>
                <a:lnTo>
                  <a:pt x="57" y="0"/>
                </a:lnTo>
              </a:path>
            </a:pathLst>
          </a:custGeom>
          <a:noFill/>
          <a:ln w="15875" cap="flat">
            <a:solidFill>
              <a:srgbClr val="21303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0" name="Freeform: Shape 25"/>
          <p:cNvSpPr>
            <a:spLocks/>
          </p:cNvSpPr>
          <p:nvPr/>
        </p:nvSpPr>
        <p:spPr bwMode="auto">
          <a:xfrm>
            <a:off x="8037073" y="5086641"/>
            <a:ext cx="650635" cy="538092"/>
          </a:xfrm>
          <a:custGeom>
            <a:avLst/>
            <a:gdLst>
              <a:gd name="T0" fmla="*/ 186 w 232"/>
              <a:gd name="T1" fmla="*/ 192 h 192"/>
              <a:gd name="T2" fmla="*/ 216 w 232"/>
              <a:gd name="T3" fmla="*/ 192 h 192"/>
              <a:gd name="T4" fmla="*/ 232 w 232"/>
              <a:gd name="T5" fmla="*/ 176 h 192"/>
              <a:gd name="T6" fmla="*/ 232 w 232"/>
              <a:gd name="T7" fmla="*/ 141 h 192"/>
              <a:gd name="T8" fmla="*/ 216 w 232"/>
              <a:gd name="T9" fmla="*/ 120 h 192"/>
              <a:gd name="T10" fmla="*/ 216 w 232"/>
              <a:gd name="T11" fmla="*/ 32 h 192"/>
              <a:gd name="T12" fmla="*/ 188 w 232"/>
              <a:gd name="T13" fmla="*/ 0 h 192"/>
              <a:gd name="T14" fmla="*/ 48 w 232"/>
              <a:gd name="T15" fmla="*/ 0 h 192"/>
              <a:gd name="T16" fmla="*/ 16 w 232"/>
              <a:gd name="T17" fmla="*/ 32 h 192"/>
              <a:gd name="T18" fmla="*/ 16 w 232"/>
              <a:gd name="T19" fmla="*/ 120 h 192"/>
              <a:gd name="T20" fmla="*/ 0 w 232"/>
              <a:gd name="T21" fmla="*/ 141 h 192"/>
              <a:gd name="T22" fmla="*/ 0 w 232"/>
              <a:gd name="T23" fmla="*/ 176 h 192"/>
              <a:gd name="T24" fmla="*/ 16 w 232"/>
              <a:gd name="T25" fmla="*/ 192 h 192"/>
              <a:gd name="T26" fmla="*/ 45 w 232"/>
              <a:gd name="T27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192">
                <a:moveTo>
                  <a:pt x="186" y="192"/>
                </a:moveTo>
                <a:cubicBezTo>
                  <a:pt x="216" y="192"/>
                  <a:pt x="216" y="192"/>
                  <a:pt x="216" y="192"/>
                </a:cubicBezTo>
                <a:cubicBezTo>
                  <a:pt x="224" y="192"/>
                  <a:pt x="232" y="184"/>
                  <a:pt x="232" y="176"/>
                </a:cubicBezTo>
                <a:cubicBezTo>
                  <a:pt x="232" y="141"/>
                  <a:pt x="232" y="141"/>
                  <a:pt x="232" y="141"/>
                </a:cubicBezTo>
                <a:cubicBezTo>
                  <a:pt x="216" y="120"/>
                  <a:pt x="216" y="120"/>
                  <a:pt x="216" y="120"/>
                </a:cubicBezTo>
                <a:cubicBezTo>
                  <a:pt x="216" y="32"/>
                  <a:pt x="216" y="32"/>
                  <a:pt x="216" y="32"/>
                </a:cubicBezTo>
                <a:cubicBezTo>
                  <a:pt x="216" y="14"/>
                  <a:pt x="205" y="0"/>
                  <a:pt x="18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1" y="0"/>
                  <a:pt x="16" y="14"/>
                  <a:pt x="16" y="32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4"/>
                  <a:pt x="8" y="192"/>
                  <a:pt x="16" y="192"/>
                </a:cubicBezTo>
                <a:cubicBezTo>
                  <a:pt x="45" y="192"/>
                  <a:pt x="45" y="192"/>
                  <a:pt x="45" y="192"/>
                </a:cubicBezTo>
              </a:path>
            </a:pathLst>
          </a:cu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1" name="Freeform: Shape 26"/>
          <p:cNvSpPr>
            <a:spLocks/>
          </p:cNvSpPr>
          <p:nvPr/>
        </p:nvSpPr>
        <p:spPr bwMode="auto">
          <a:xfrm>
            <a:off x="8093344" y="5535636"/>
            <a:ext cx="538093" cy="201638"/>
          </a:xfrm>
          <a:custGeom>
            <a:avLst/>
            <a:gdLst>
              <a:gd name="T0" fmla="*/ 192 w 192"/>
              <a:gd name="T1" fmla="*/ 72 h 72"/>
              <a:gd name="T2" fmla="*/ 0 w 192"/>
              <a:gd name="T3" fmla="*/ 72 h 72"/>
              <a:gd name="T4" fmla="*/ 32 w 192"/>
              <a:gd name="T5" fmla="*/ 0 h 72"/>
              <a:gd name="T6" fmla="*/ 160 w 192"/>
              <a:gd name="T7" fmla="*/ 0 h 72"/>
              <a:gd name="T8" fmla="*/ 192 w 192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72">
                <a:moveTo>
                  <a:pt x="192" y="72"/>
                </a:moveTo>
                <a:cubicBezTo>
                  <a:pt x="172" y="72"/>
                  <a:pt x="15" y="72"/>
                  <a:pt x="0" y="72"/>
                </a:cubicBezTo>
                <a:cubicBezTo>
                  <a:pt x="30" y="42"/>
                  <a:pt x="32" y="0"/>
                  <a:pt x="32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0"/>
                  <a:pt x="162" y="47"/>
                  <a:pt x="192" y="72"/>
                </a:cubicBezTo>
                <a:close/>
              </a:path>
            </a:pathLst>
          </a:cu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2" name="Oval 27"/>
          <p:cNvSpPr>
            <a:spLocks/>
          </p:cNvSpPr>
          <p:nvPr/>
        </p:nvSpPr>
        <p:spPr bwMode="auto">
          <a:xfrm>
            <a:off x="8272708" y="5153462"/>
            <a:ext cx="179365" cy="180536"/>
          </a:xfrm>
          <a:prstGeom prst="ellipse">
            <a:avLst/>
          </a:pr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3" name="Oval 28"/>
          <p:cNvSpPr>
            <a:spLocks/>
          </p:cNvSpPr>
          <p:nvPr/>
        </p:nvSpPr>
        <p:spPr bwMode="auto">
          <a:xfrm>
            <a:off x="8171889" y="5322275"/>
            <a:ext cx="22274" cy="22274"/>
          </a:xfrm>
          <a:prstGeom prst="ellipse">
            <a:avLst/>
          </a:pr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4" name="Rectangle 29"/>
          <p:cNvSpPr>
            <a:spLocks/>
          </p:cNvSpPr>
          <p:nvPr/>
        </p:nvSpPr>
        <p:spPr bwMode="auto">
          <a:xfrm>
            <a:off x="8508343" y="5153462"/>
            <a:ext cx="66822" cy="67994"/>
          </a:xfrm>
          <a:prstGeom prst="rect">
            <a:avLst/>
          </a:pr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5" name="Straight Connector 30"/>
          <p:cNvSpPr>
            <a:spLocks/>
          </p:cNvSpPr>
          <p:nvPr/>
        </p:nvSpPr>
        <p:spPr bwMode="auto">
          <a:xfrm flipV="1">
            <a:off x="8328979" y="5086641"/>
            <a:ext cx="0" cy="72683"/>
          </a:xfrm>
          <a:prstGeom prst="line">
            <a:avLst/>
          </a:pr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6" name="Straight Connector 31"/>
          <p:cNvSpPr>
            <a:spLocks/>
          </p:cNvSpPr>
          <p:nvPr/>
        </p:nvSpPr>
        <p:spPr bwMode="auto">
          <a:xfrm flipV="1">
            <a:off x="8395801" y="5086641"/>
            <a:ext cx="0" cy="72683"/>
          </a:xfrm>
          <a:prstGeom prst="line">
            <a:avLst/>
          </a:pr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7" name="Straight Connector 32"/>
          <p:cNvSpPr>
            <a:spLocks/>
          </p:cNvSpPr>
          <p:nvPr/>
        </p:nvSpPr>
        <p:spPr bwMode="auto">
          <a:xfrm flipV="1">
            <a:off x="8328979" y="5328137"/>
            <a:ext cx="0" cy="94958"/>
          </a:xfrm>
          <a:prstGeom prst="line">
            <a:avLst/>
          </a:pr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8" name="Straight Connector 33"/>
          <p:cNvSpPr>
            <a:spLocks/>
          </p:cNvSpPr>
          <p:nvPr/>
        </p:nvSpPr>
        <p:spPr bwMode="auto">
          <a:xfrm flipV="1">
            <a:off x="8395801" y="5328137"/>
            <a:ext cx="0" cy="94958"/>
          </a:xfrm>
          <a:prstGeom prst="line">
            <a:avLst/>
          </a:pr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9" name="Straight Connector 34"/>
          <p:cNvSpPr>
            <a:spLocks/>
          </p:cNvSpPr>
          <p:nvPr/>
        </p:nvSpPr>
        <p:spPr bwMode="auto">
          <a:xfrm>
            <a:off x="8081621" y="5423094"/>
            <a:ext cx="561539" cy="0"/>
          </a:xfrm>
          <a:prstGeom prst="line">
            <a:avLst/>
          </a:pr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0" name="Straight Connector 35"/>
          <p:cNvSpPr>
            <a:spLocks/>
          </p:cNvSpPr>
          <p:nvPr/>
        </p:nvSpPr>
        <p:spPr bwMode="auto">
          <a:xfrm>
            <a:off x="8037073" y="5481710"/>
            <a:ext cx="650635" cy="0"/>
          </a:xfrm>
          <a:prstGeom prst="line">
            <a:avLst/>
          </a:pr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1" name="Straight Connector 36"/>
          <p:cNvSpPr>
            <a:spLocks/>
          </p:cNvSpPr>
          <p:nvPr/>
        </p:nvSpPr>
        <p:spPr bwMode="auto">
          <a:xfrm>
            <a:off x="8071070" y="5535636"/>
            <a:ext cx="582641" cy="0"/>
          </a:xfrm>
          <a:prstGeom prst="line">
            <a:avLst/>
          </a:pr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2" name="Straight Connector 37"/>
          <p:cNvSpPr>
            <a:spLocks/>
          </p:cNvSpPr>
          <p:nvPr/>
        </p:nvSpPr>
        <p:spPr bwMode="auto">
          <a:xfrm>
            <a:off x="8129685" y="5692726"/>
            <a:ext cx="463065" cy="0"/>
          </a:xfrm>
          <a:prstGeom prst="line">
            <a:avLst/>
          </a:prstGeom>
          <a:noFill/>
          <a:ln w="15875" cap="flat">
            <a:solidFill>
              <a:srgbClr val="88B14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3" name="Freeform: Shape 39"/>
          <p:cNvSpPr>
            <a:spLocks/>
          </p:cNvSpPr>
          <p:nvPr/>
        </p:nvSpPr>
        <p:spPr bwMode="auto">
          <a:xfrm>
            <a:off x="4015108" y="1677399"/>
            <a:ext cx="4319471" cy="2641659"/>
          </a:xfrm>
          <a:custGeom>
            <a:avLst/>
            <a:gdLst>
              <a:gd name="T0" fmla="*/ 0 w 1890"/>
              <a:gd name="T1" fmla="*/ 1154 h 1154"/>
              <a:gd name="T2" fmla="*/ 0 w 1890"/>
              <a:gd name="T3" fmla="*/ 1142 h 1154"/>
              <a:gd name="T4" fmla="*/ 0 w 1890"/>
              <a:gd name="T5" fmla="*/ 1069 h 1154"/>
              <a:gd name="T6" fmla="*/ 0 w 1890"/>
              <a:gd name="T7" fmla="*/ 85 h 1154"/>
              <a:gd name="T8" fmla="*/ 77 w 1890"/>
              <a:gd name="T9" fmla="*/ 0 h 1154"/>
              <a:gd name="T10" fmla="*/ 1813 w 1890"/>
              <a:gd name="T11" fmla="*/ 0 h 1154"/>
              <a:gd name="T12" fmla="*/ 1890 w 1890"/>
              <a:gd name="T13" fmla="*/ 85 h 1154"/>
              <a:gd name="T14" fmla="*/ 1890 w 1890"/>
              <a:gd name="T15" fmla="*/ 1069 h 1154"/>
              <a:gd name="T16" fmla="*/ 1890 w 1890"/>
              <a:gd name="T17" fmla="*/ 1142 h 1154"/>
              <a:gd name="T18" fmla="*/ 1890 w 1890"/>
              <a:gd name="T19" fmla="*/ 1154 h 1154"/>
              <a:gd name="T20" fmla="*/ 0 w 1890"/>
              <a:gd name="T21" fmla="*/ 1154 h 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90" h="1154">
                <a:moveTo>
                  <a:pt x="0" y="1154"/>
                </a:moveTo>
                <a:cubicBezTo>
                  <a:pt x="0" y="1142"/>
                  <a:pt x="0" y="1142"/>
                  <a:pt x="0" y="1142"/>
                </a:cubicBezTo>
                <a:cubicBezTo>
                  <a:pt x="0" y="1142"/>
                  <a:pt x="0" y="1109"/>
                  <a:pt x="0" y="1069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39"/>
                  <a:pt x="35" y="0"/>
                  <a:pt x="77" y="0"/>
                </a:cubicBezTo>
                <a:cubicBezTo>
                  <a:pt x="1813" y="0"/>
                  <a:pt x="1813" y="0"/>
                  <a:pt x="1813" y="0"/>
                </a:cubicBezTo>
                <a:cubicBezTo>
                  <a:pt x="1856" y="0"/>
                  <a:pt x="1890" y="39"/>
                  <a:pt x="1890" y="85"/>
                </a:cubicBezTo>
                <a:cubicBezTo>
                  <a:pt x="1890" y="1069"/>
                  <a:pt x="1890" y="1069"/>
                  <a:pt x="1890" y="1069"/>
                </a:cubicBezTo>
                <a:cubicBezTo>
                  <a:pt x="1890" y="1109"/>
                  <a:pt x="1890" y="1142"/>
                  <a:pt x="1890" y="1142"/>
                </a:cubicBezTo>
                <a:cubicBezTo>
                  <a:pt x="1890" y="1154"/>
                  <a:pt x="1890" y="1154"/>
                  <a:pt x="1890" y="1154"/>
                </a:cubicBezTo>
                <a:cubicBezTo>
                  <a:pt x="0" y="1154"/>
                  <a:pt x="0" y="1154"/>
                  <a:pt x="0" y="1154"/>
                </a:cubicBezTo>
              </a:path>
            </a:pathLst>
          </a:custGeom>
          <a:solidFill>
            <a:srgbClr val="292929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4" name="Freeform: Shape 40"/>
          <p:cNvSpPr>
            <a:spLocks/>
          </p:cNvSpPr>
          <p:nvPr/>
        </p:nvSpPr>
        <p:spPr bwMode="auto">
          <a:xfrm>
            <a:off x="4028839" y="1693875"/>
            <a:ext cx="4292011" cy="2611454"/>
          </a:xfrm>
          <a:custGeom>
            <a:avLst/>
            <a:gdLst>
              <a:gd name="T0" fmla="*/ 0 w 1878"/>
              <a:gd name="T1" fmla="*/ 1141 h 1141"/>
              <a:gd name="T2" fmla="*/ 0 w 1878"/>
              <a:gd name="T3" fmla="*/ 1135 h 1141"/>
              <a:gd name="T4" fmla="*/ 0 w 1878"/>
              <a:gd name="T5" fmla="*/ 1062 h 1141"/>
              <a:gd name="T6" fmla="*/ 0 w 1878"/>
              <a:gd name="T7" fmla="*/ 78 h 1141"/>
              <a:gd name="T8" fmla="*/ 71 w 1878"/>
              <a:gd name="T9" fmla="*/ 0 h 1141"/>
              <a:gd name="T10" fmla="*/ 1807 w 1878"/>
              <a:gd name="T11" fmla="*/ 0 h 1141"/>
              <a:gd name="T12" fmla="*/ 1878 w 1878"/>
              <a:gd name="T13" fmla="*/ 78 h 1141"/>
              <a:gd name="T14" fmla="*/ 1878 w 1878"/>
              <a:gd name="T15" fmla="*/ 1062 h 1141"/>
              <a:gd name="T16" fmla="*/ 1878 w 1878"/>
              <a:gd name="T17" fmla="*/ 1135 h 1141"/>
              <a:gd name="T18" fmla="*/ 1878 w 1878"/>
              <a:gd name="T19" fmla="*/ 1141 h 1141"/>
              <a:gd name="T20" fmla="*/ 0 w 1878"/>
              <a:gd name="T21" fmla="*/ 1141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78" h="1141">
                <a:moveTo>
                  <a:pt x="0" y="1141"/>
                </a:moveTo>
                <a:cubicBezTo>
                  <a:pt x="0" y="1135"/>
                  <a:pt x="0" y="1135"/>
                  <a:pt x="0" y="1135"/>
                </a:cubicBezTo>
                <a:cubicBezTo>
                  <a:pt x="0" y="1135"/>
                  <a:pt x="0" y="1102"/>
                  <a:pt x="0" y="1062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35"/>
                  <a:pt x="32" y="0"/>
                  <a:pt x="71" y="0"/>
                </a:cubicBezTo>
                <a:cubicBezTo>
                  <a:pt x="1807" y="0"/>
                  <a:pt x="1807" y="0"/>
                  <a:pt x="1807" y="0"/>
                </a:cubicBezTo>
                <a:cubicBezTo>
                  <a:pt x="1847" y="0"/>
                  <a:pt x="1878" y="35"/>
                  <a:pt x="1878" y="78"/>
                </a:cubicBezTo>
                <a:cubicBezTo>
                  <a:pt x="1878" y="1062"/>
                  <a:pt x="1878" y="1062"/>
                  <a:pt x="1878" y="1062"/>
                </a:cubicBezTo>
                <a:cubicBezTo>
                  <a:pt x="1878" y="1102"/>
                  <a:pt x="1878" y="1135"/>
                  <a:pt x="1878" y="1135"/>
                </a:cubicBezTo>
                <a:cubicBezTo>
                  <a:pt x="1878" y="1141"/>
                  <a:pt x="1878" y="1141"/>
                  <a:pt x="1878" y="1141"/>
                </a:cubicBezTo>
                <a:cubicBezTo>
                  <a:pt x="0" y="1141"/>
                  <a:pt x="0" y="1141"/>
                  <a:pt x="0" y="1141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5" name="Freeform: Shape 41"/>
          <p:cNvSpPr>
            <a:spLocks/>
          </p:cNvSpPr>
          <p:nvPr/>
        </p:nvSpPr>
        <p:spPr bwMode="auto">
          <a:xfrm>
            <a:off x="4042569" y="1707606"/>
            <a:ext cx="4267297" cy="2583993"/>
          </a:xfrm>
          <a:custGeom>
            <a:avLst/>
            <a:gdLst>
              <a:gd name="T0" fmla="*/ 1867 w 1867"/>
              <a:gd name="T1" fmla="*/ 72 h 1129"/>
              <a:gd name="T2" fmla="*/ 1801 w 1867"/>
              <a:gd name="T3" fmla="*/ 0 h 1129"/>
              <a:gd name="T4" fmla="*/ 65 w 1867"/>
              <a:gd name="T5" fmla="*/ 0 h 1129"/>
              <a:gd name="T6" fmla="*/ 0 w 1867"/>
              <a:gd name="T7" fmla="*/ 72 h 1129"/>
              <a:gd name="T8" fmla="*/ 0 w 1867"/>
              <a:gd name="T9" fmla="*/ 1056 h 1129"/>
              <a:gd name="T10" fmla="*/ 0 w 1867"/>
              <a:gd name="T11" fmla="*/ 1129 h 1129"/>
              <a:gd name="T12" fmla="*/ 1866 w 1867"/>
              <a:gd name="T13" fmla="*/ 1129 h 1129"/>
              <a:gd name="T14" fmla="*/ 1867 w 1867"/>
              <a:gd name="T15" fmla="*/ 1056 h 1129"/>
              <a:gd name="T16" fmla="*/ 1867 w 1867"/>
              <a:gd name="T17" fmla="*/ 72 h 1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7" h="1129">
                <a:moveTo>
                  <a:pt x="1867" y="72"/>
                </a:moveTo>
                <a:cubicBezTo>
                  <a:pt x="1867" y="32"/>
                  <a:pt x="1838" y="0"/>
                  <a:pt x="1801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29" y="0"/>
                  <a:pt x="0" y="32"/>
                  <a:pt x="0" y="72"/>
                </a:cubicBezTo>
                <a:cubicBezTo>
                  <a:pt x="0" y="1056"/>
                  <a:pt x="0" y="1056"/>
                  <a:pt x="0" y="1056"/>
                </a:cubicBezTo>
                <a:cubicBezTo>
                  <a:pt x="0" y="1096"/>
                  <a:pt x="0" y="1129"/>
                  <a:pt x="0" y="1129"/>
                </a:cubicBezTo>
                <a:cubicBezTo>
                  <a:pt x="1866" y="1129"/>
                  <a:pt x="1866" y="1129"/>
                  <a:pt x="1866" y="1129"/>
                </a:cubicBezTo>
                <a:cubicBezTo>
                  <a:pt x="1866" y="1129"/>
                  <a:pt x="1867" y="1096"/>
                  <a:pt x="1867" y="1056"/>
                </a:cubicBezTo>
                <a:cubicBezTo>
                  <a:pt x="1867" y="72"/>
                  <a:pt x="1867" y="72"/>
                  <a:pt x="1867" y="7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6" name="Rectangle 42"/>
          <p:cNvSpPr>
            <a:spLocks/>
          </p:cNvSpPr>
          <p:nvPr/>
        </p:nvSpPr>
        <p:spPr bwMode="auto">
          <a:xfrm>
            <a:off x="4156528" y="1842159"/>
            <a:ext cx="4036632" cy="229978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7" name="Rectangle 43"/>
          <p:cNvSpPr>
            <a:spLocks/>
          </p:cNvSpPr>
          <p:nvPr/>
        </p:nvSpPr>
        <p:spPr bwMode="auto">
          <a:xfrm>
            <a:off x="4156528" y="1842159"/>
            <a:ext cx="4036632" cy="2299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8" name="Oval 44"/>
          <p:cNvSpPr>
            <a:spLocks/>
          </p:cNvSpPr>
          <p:nvPr/>
        </p:nvSpPr>
        <p:spPr bwMode="auto">
          <a:xfrm>
            <a:off x="6139146" y="1735065"/>
            <a:ext cx="72769" cy="71396"/>
          </a:xfrm>
          <a:prstGeom prst="ellipse">
            <a:avLst/>
          </a:prstGeom>
          <a:solidFill>
            <a:srgbClr val="4D4D4D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99" name="Freeform: Shape 45"/>
          <p:cNvSpPr/>
          <p:nvPr/>
        </p:nvSpPr>
        <p:spPr>
          <a:xfrm>
            <a:off x="5443114" y="1707607"/>
            <a:ext cx="2866752" cy="2583993"/>
          </a:xfrm>
          <a:custGeom>
            <a:avLst/>
            <a:gdLst>
              <a:gd name="connsiteX0" fmla="*/ 1015698 w 1929418"/>
              <a:gd name="connsiteY0" fmla="*/ 0 h 1739113"/>
              <a:gd name="connsiteX1" fmla="*/ 1145021 w 1929418"/>
              <a:gd name="connsiteY1" fmla="*/ 0 h 1739113"/>
              <a:gd name="connsiteX2" fmla="*/ 1827889 w 1929418"/>
              <a:gd name="connsiteY2" fmla="*/ 0 h 1739113"/>
              <a:gd name="connsiteX3" fmla="*/ 1929418 w 1929418"/>
              <a:gd name="connsiteY3" fmla="*/ 110909 h 1739113"/>
              <a:gd name="connsiteX4" fmla="*/ 1929418 w 1929418"/>
              <a:gd name="connsiteY4" fmla="*/ 1626664 h 1739113"/>
              <a:gd name="connsiteX5" fmla="*/ 1927880 w 1929418"/>
              <a:gd name="connsiteY5" fmla="*/ 1739113 h 1739113"/>
              <a:gd name="connsiteX6" fmla="*/ 4874 w 1929418"/>
              <a:gd name="connsiteY6" fmla="*/ 1739113 h 1739113"/>
              <a:gd name="connsiteX7" fmla="*/ 0 w 1929418"/>
              <a:gd name="connsiteY7" fmla="*/ 1739113 h 1739113"/>
              <a:gd name="connsiteX8" fmla="*/ 1015698 w 1929418"/>
              <a:gd name="connsiteY8" fmla="*/ 0 h 173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418" h="1739113">
                <a:moveTo>
                  <a:pt x="1015698" y="0"/>
                </a:moveTo>
                <a:lnTo>
                  <a:pt x="1145021" y="0"/>
                </a:lnTo>
                <a:cubicBezTo>
                  <a:pt x="1350640" y="0"/>
                  <a:pt x="1577529" y="0"/>
                  <a:pt x="1827889" y="0"/>
                </a:cubicBezTo>
                <a:cubicBezTo>
                  <a:pt x="1884807" y="0"/>
                  <a:pt x="1929418" y="49293"/>
                  <a:pt x="1929418" y="110909"/>
                </a:cubicBezTo>
                <a:cubicBezTo>
                  <a:pt x="1929418" y="110909"/>
                  <a:pt x="1929418" y="110909"/>
                  <a:pt x="1929418" y="1626664"/>
                </a:cubicBezTo>
                <a:cubicBezTo>
                  <a:pt x="1929418" y="1688280"/>
                  <a:pt x="1927880" y="1739113"/>
                  <a:pt x="1927880" y="1739113"/>
                </a:cubicBezTo>
                <a:cubicBezTo>
                  <a:pt x="1927880" y="1739113"/>
                  <a:pt x="1927880" y="1739113"/>
                  <a:pt x="4874" y="1739113"/>
                </a:cubicBezTo>
                <a:lnTo>
                  <a:pt x="0" y="1739113"/>
                </a:lnTo>
                <a:lnTo>
                  <a:pt x="1015698" y="0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0" name="Freeform: Shape 46"/>
          <p:cNvSpPr>
            <a:spLocks/>
          </p:cNvSpPr>
          <p:nvPr/>
        </p:nvSpPr>
        <p:spPr bwMode="auto">
          <a:xfrm>
            <a:off x="3512589" y="4378096"/>
            <a:ext cx="5324510" cy="120825"/>
          </a:xfrm>
          <a:custGeom>
            <a:avLst/>
            <a:gdLst>
              <a:gd name="T0" fmla="*/ 2211 w 2330"/>
              <a:gd name="T1" fmla="*/ 53 h 53"/>
              <a:gd name="T2" fmla="*/ 119 w 2330"/>
              <a:gd name="T3" fmla="*/ 53 h 53"/>
              <a:gd name="T4" fmla="*/ 2 w 2330"/>
              <a:gd name="T5" fmla="*/ 0 h 53"/>
              <a:gd name="T6" fmla="*/ 2328 w 2330"/>
              <a:gd name="T7" fmla="*/ 0 h 53"/>
              <a:gd name="T8" fmla="*/ 2211 w 2330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0" h="53">
                <a:moveTo>
                  <a:pt x="2211" y="53"/>
                </a:moveTo>
                <a:cubicBezTo>
                  <a:pt x="1514" y="53"/>
                  <a:pt x="817" y="53"/>
                  <a:pt x="119" y="53"/>
                </a:cubicBezTo>
                <a:cubicBezTo>
                  <a:pt x="43" y="43"/>
                  <a:pt x="0" y="10"/>
                  <a:pt x="2" y="0"/>
                </a:cubicBezTo>
                <a:cubicBezTo>
                  <a:pt x="778" y="0"/>
                  <a:pt x="1552" y="0"/>
                  <a:pt x="2328" y="0"/>
                </a:cubicBezTo>
                <a:cubicBezTo>
                  <a:pt x="2330" y="10"/>
                  <a:pt x="2287" y="43"/>
                  <a:pt x="2211" y="53"/>
                </a:cubicBezTo>
                <a:close/>
              </a:path>
            </a:pathLst>
          </a:custGeom>
          <a:gradFill>
            <a:gsLst>
              <a:gs pos="0">
                <a:srgbClr val="969696"/>
              </a:gs>
              <a:gs pos="100000">
                <a:srgbClr val="292929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1" name="Freeform: Shape 47"/>
          <p:cNvSpPr>
            <a:spLocks/>
          </p:cNvSpPr>
          <p:nvPr/>
        </p:nvSpPr>
        <p:spPr bwMode="auto">
          <a:xfrm>
            <a:off x="3516708" y="4378096"/>
            <a:ext cx="5316273" cy="6864"/>
          </a:xfrm>
          <a:custGeom>
            <a:avLst/>
            <a:gdLst>
              <a:gd name="T0" fmla="*/ 2326 w 2326"/>
              <a:gd name="T1" fmla="*/ 3 h 3"/>
              <a:gd name="T2" fmla="*/ 2326 w 2326"/>
              <a:gd name="T3" fmla="*/ 0 h 3"/>
              <a:gd name="T4" fmla="*/ 0 w 2326"/>
              <a:gd name="T5" fmla="*/ 0 h 3"/>
              <a:gd name="T6" fmla="*/ 0 w 2326"/>
              <a:gd name="T7" fmla="*/ 3 h 3"/>
              <a:gd name="T8" fmla="*/ 2326 w 2326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6" h="3">
                <a:moveTo>
                  <a:pt x="2326" y="3"/>
                </a:moveTo>
                <a:cubicBezTo>
                  <a:pt x="2326" y="2"/>
                  <a:pt x="2326" y="1"/>
                  <a:pt x="2326" y="0"/>
                </a:cubicBezTo>
                <a:cubicBezTo>
                  <a:pt x="1550" y="0"/>
                  <a:pt x="776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776" y="3"/>
                  <a:pt x="1550" y="3"/>
                  <a:pt x="2326" y="3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2" name="Freeform: Shape 48"/>
          <p:cNvSpPr>
            <a:spLocks/>
          </p:cNvSpPr>
          <p:nvPr/>
        </p:nvSpPr>
        <p:spPr bwMode="auto">
          <a:xfrm>
            <a:off x="3516708" y="4264138"/>
            <a:ext cx="5316273" cy="113959"/>
          </a:xfrm>
          <a:custGeom>
            <a:avLst/>
            <a:gdLst>
              <a:gd name="T0" fmla="*/ 2314 w 2326"/>
              <a:gd name="T1" fmla="*/ 0 h 50"/>
              <a:gd name="T2" fmla="*/ 12 w 2326"/>
              <a:gd name="T3" fmla="*/ 0 h 50"/>
              <a:gd name="T4" fmla="*/ 0 w 2326"/>
              <a:gd name="T5" fmla="*/ 12 h 50"/>
              <a:gd name="T6" fmla="*/ 0 w 2326"/>
              <a:gd name="T7" fmla="*/ 18 h 50"/>
              <a:gd name="T8" fmla="*/ 0 w 2326"/>
              <a:gd name="T9" fmla="*/ 30 h 50"/>
              <a:gd name="T10" fmla="*/ 0 w 2326"/>
              <a:gd name="T11" fmla="*/ 50 h 50"/>
              <a:gd name="T12" fmla="*/ 2326 w 2326"/>
              <a:gd name="T13" fmla="*/ 50 h 50"/>
              <a:gd name="T14" fmla="*/ 2326 w 2326"/>
              <a:gd name="T15" fmla="*/ 30 h 50"/>
              <a:gd name="T16" fmla="*/ 2326 w 2326"/>
              <a:gd name="T17" fmla="*/ 18 h 50"/>
              <a:gd name="T18" fmla="*/ 2326 w 2326"/>
              <a:gd name="T19" fmla="*/ 12 h 50"/>
              <a:gd name="T20" fmla="*/ 2314 w 2326"/>
              <a:gd name="T2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6" h="50">
                <a:moveTo>
                  <a:pt x="2314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2326" y="50"/>
                  <a:pt x="2326" y="50"/>
                  <a:pt x="2326" y="50"/>
                </a:cubicBezTo>
                <a:cubicBezTo>
                  <a:pt x="2326" y="30"/>
                  <a:pt x="2326" y="30"/>
                  <a:pt x="2326" y="30"/>
                </a:cubicBezTo>
                <a:cubicBezTo>
                  <a:pt x="2326" y="18"/>
                  <a:pt x="2326" y="18"/>
                  <a:pt x="2326" y="18"/>
                </a:cubicBezTo>
                <a:cubicBezTo>
                  <a:pt x="2326" y="12"/>
                  <a:pt x="2326" y="12"/>
                  <a:pt x="2326" y="12"/>
                </a:cubicBezTo>
                <a:cubicBezTo>
                  <a:pt x="2326" y="6"/>
                  <a:pt x="2321" y="0"/>
                  <a:pt x="2314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3" name="Freeform: Shape 49"/>
          <p:cNvSpPr>
            <a:spLocks/>
          </p:cNvSpPr>
          <p:nvPr/>
        </p:nvSpPr>
        <p:spPr bwMode="auto">
          <a:xfrm>
            <a:off x="5786283" y="4264138"/>
            <a:ext cx="781240" cy="61784"/>
          </a:xfrm>
          <a:custGeom>
            <a:avLst/>
            <a:gdLst>
              <a:gd name="T0" fmla="*/ 0 w 342"/>
              <a:gd name="T1" fmla="*/ 0 h 27"/>
              <a:gd name="T2" fmla="*/ 0 w 342"/>
              <a:gd name="T3" fmla="*/ 16 h 27"/>
              <a:gd name="T4" fmla="*/ 11 w 342"/>
              <a:gd name="T5" fmla="*/ 27 h 27"/>
              <a:gd name="T6" fmla="*/ 332 w 342"/>
              <a:gd name="T7" fmla="*/ 27 h 27"/>
              <a:gd name="T8" fmla="*/ 342 w 342"/>
              <a:gd name="T9" fmla="*/ 16 h 27"/>
              <a:gd name="T10" fmla="*/ 342 w 342"/>
              <a:gd name="T11" fmla="*/ 0 h 27"/>
              <a:gd name="T12" fmla="*/ 0 w 342"/>
              <a:gd name="T1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27"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0" y="22"/>
                  <a:pt x="5" y="27"/>
                  <a:pt x="11" y="27"/>
                </a:cubicBezTo>
                <a:cubicBezTo>
                  <a:pt x="332" y="27"/>
                  <a:pt x="332" y="27"/>
                  <a:pt x="332" y="27"/>
                </a:cubicBezTo>
                <a:cubicBezTo>
                  <a:pt x="338" y="27"/>
                  <a:pt x="342" y="22"/>
                  <a:pt x="342" y="16"/>
                </a:cubicBezTo>
                <a:cubicBezTo>
                  <a:pt x="342" y="0"/>
                  <a:pt x="342" y="0"/>
                  <a:pt x="34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777777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4" name="Freeform: Shape 50"/>
          <p:cNvSpPr>
            <a:spLocks/>
          </p:cNvSpPr>
          <p:nvPr/>
        </p:nvSpPr>
        <p:spPr bwMode="auto">
          <a:xfrm>
            <a:off x="5786283" y="4295717"/>
            <a:ext cx="781240" cy="30207"/>
          </a:xfrm>
          <a:custGeom>
            <a:avLst/>
            <a:gdLst>
              <a:gd name="T0" fmla="*/ 332 w 342"/>
              <a:gd name="T1" fmla="*/ 11 h 13"/>
              <a:gd name="T2" fmla="*/ 11 w 342"/>
              <a:gd name="T3" fmla="*/ 11 h 13"/>
              <a:gd name="T4" fmla="*/ 0 w 342"/>
              <a:gd name="T5" fmla="*/ 0 h 13"/>
              <a:gd name="T6" fmla="*/ 0 w 342"/>
              <a:gd name="T7" fmla="*/ 2 h 13"/>
              <a:gd name="T8" fmla="*/ 11 w 342"/>
              <a:gd name="T9" fmla="*/ 13 h 13"/>
              <a:gd name="T10" fmla="*/ 332 w 342"/>
              <a:gd name="T11" fmla="*/ 13 h 13"/>
              <a:gd name="T12" fmla="*/ 342 w 342"/>
              <a:gd name="T13" fmla="*/ 2 h 13"/>
              <a:gd name="T14" fmla="*/ 342 w 342"/>
              <a:gd name="T15" fmla="*/ 0 h 13"/>
              <a:gd name="T16" fmla="*/ 332 w 342"/>
              <a:gd name="T17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2" h="13">
                <a:moveTo>
                  <a:pt x="332" y="11"/>
                </a:moveTo>
                <a:cubicBezTo>
                  <a:pt x="11" y="11"/>
                  <a:pt x="11" y="11"/>
                  <a:pt x="11" y="11"/>
                </a:cubicBezTo>
                <a:cubicBezTo>
                  <a:pt x="5" y="11"/>
                  <a:pt x="0" y="6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0" y="8"/>
                  <a:pt x="5" y="13"/>
                  <a:pt x="11" y="13"/>
                </a:cubicBezTo>
                <a:cubicBezTo>
                  <a:pt x="332" y="13"/>
                  <a:pt x="332" y="13"/>
                  <a:pt x="332" y="13"/>
                </a:cubicBezTo>
                <a:cubicBezTo>
                  <a:pt x="338" y="13"/>
                  <a:pt x="342" y="8"/>
                  <a:pt x="342" y="2"/>
                </a:cubicBezTo>
                <a:cubicBezTo>
                  <a:pt x="342" y="0"/>
                  <a:pt x="342" y="0"/>
                  <a:pt x="342" y="0"/>
                </a:cubicBezTo>
                <a:cubicBezTo>
                  <a:pt x="342" y="6"/>
                  <a:pt x="338" y="11"/>
                  <a:pt x="33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5" name="Rectangle 52"/>
          <p:cNvSpPr/>
          <p:nvPr/>
        </p:nvSpPr>
        <p:spPr>
          <a:xfrm>
            <a:off x="4156528" y="1833848"/>
            <a:ext cx="4036632" cy="23080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6" name="Rectangle 57"/>
          <p:cNvSpPr/>
          <p:nvPr/>
        </p:nvSpPr>
        <p:spPr>
          <a:xfrm>
            <a:off x="732044" y="692696"/>
            <a:ext cx="10727912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zh-CN" altLang="en-US" b="1">
                <a:solidFill>
                  <a:srgbClr val="21303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7" name="Rectangle 58"/>
          <p:cNvSpPr/>
          <p:nvPr/>
        </p:nvSpPr>
        <p:spPr>
          <a:xfrm>
            <a:off x="732044" y="1151155"/>
            <a:ext cx="10727912" cy="31604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 （建议使用主题字体）如需更改请在（设置形状格式）菜单下（文本选项）中调整</a:t>
            </a:r>
          </a:p>
        </p:txBody>
      </p:sp>
      <p:sp>
        <p:nvSpPr>
          <p:cNvPr id="108" name="TextBox 60"/>
          <p:cNvSpPr txBox="1"/>
          <p:nvPr/>
        </p:nvSpPr>
        <p:spPr>
          <a:xfrm>
            <a:off x="1535065" y="5021733"/>
            <a:ext cx="2575668" cy="338554"/>
          </a:xfrm>
          <a:prstGeom prst="rect">
            <a:avLst/>
          </a:prstGeom>
        </p:spPr>
        <p:txBody>
          <a:bodyPr vert="horz" wrap="none" lIns="144000" rIns="144000">
            <a:normAutofit/>
          </a:bodyPr>
          <a:lstStyle/>
          <a:p>
            <a:r>
              <a:rPr lang="zh-CN" altLang="en-US" sz="1600" b="1" kern="900">
                <a:solidFill>
                  <a:srgbClr val="21303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9" name="TextBox 61"/>
          <p:cNvSpPr txBox="1"/>
          <p:nvPr/>
        </p:nvSpPr>
        <p:spPr>
          <a:xfrm>
            <a:off x="1535065" y="5360287"/>
            <a:ext cx="2575668" cy="481094"/>
          </a:xfrm>
          <a:prstGeom prst="rect">
            <a:avLst/>
          </a:prstGeom>
        </p:spPr>
        <p:txBody>
          <a:bodyPr vert="horz" wrap="square" lIns="144000" rIns="14400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0" name="TextBox 63"/>
          <p:cNvSpPr txBox="1"/>
          <p:nvPr/>
        </p:nvSpPr>
        <p:spPr>
          <a:xfrm>
            <a:off x="4987922" y="5021733"/>
            <a:ext cx="2575668" cy="338554"/>
          </a:xfrm>
          <a:prstGeom prst="rect">
            <a:avLst/>
          </a:prstGeom>
        </p:spPr>
        <p:txBody>
          <a:bodyPr vert="horz" wrap="none" lIns="144000" rIns="144000">
            <a:normAutofit/>
          </a:bodyPr>
          <a:lstStyle/>
          <a:p>
            <a:r>
              <a:rPr lang="zh-CN" altLang="en-US" sz="1600" b="1" kern="900">
                <a:solidFill>
                  <a:srgbClr val="2E9273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1" name="TextBox 64"/>
          <p:cNvSpPr txBox="1"/>
          <p:nvPr/>
        </p:nvSpPr>
        <p:spPr>
          <a:xfrm>
            <a:off x="4987922" y="5360287"/>
            <a:ext cx="2575668" cy="481094"/>
          </a:xfrm>
          <a:prstGeom prst="rect">
            <a:avLst/>
          </a:prstGeom>
        </p:spPr>
        <p:txBody>
          <a:bodyPr vert="horz" wrap="square" lIns="144000" rIns="14400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2" name="TextBox 66"/>
          <p:cNvSpPr txBox="1"/>
          <p:nvPr/>
        </p:nvSpPr>
        <p:spPr>
          <a:xfrm>
            <a:off x="8698258" y="5021733"/>
            <a:ext cx="2575668" cy="338554"/>
          </a:xfrm>
          <a:prstGeom prst="rect">
            <a:avLst/>
          </a:prstGeom>
        </p:spPr>
        <p:txBody>
          <a:bodyPr vert="horz" wrap="none" lIns="144000" rIns="144000">
            <a:normAutofit/>
          </a:bodyPr>
          <a:lstStyle/>
          <a:p>
            <a:r>
              <a:rPr lang="zh-CN" altLang="en-US" sz="1600" b="1" kern="900">
                <a:solidFill>
                  <a:srgbClr val="88B147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3" name="TextBox 67"/>
          <p:cNvSpPr txBox="1"/>
          <p:nvPr/>
        </p:nvSpPr>
        <p:spPr>
          <a:xfrm>
            <a:off x="8698258" y="5360287"/>
            <a:ext cx="2575668" cy="481094"/>
          </a:xfrm>
          <a:prstGeom prst="rect">
            <a:avLst/>
          </a:prstGeom>
        </p:spPr>
        <p:txBody>
          <a:bodyPr vert="horz" wrap="square" lIns="144000" rIns="14400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1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88574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25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75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25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5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750"/>
                            </p:stCondLst>
                            <p:childTnLst>
                              <p:par>
                                <p:cTn id="1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000"/>
                            </p:stCondLst>
                            <p:childTnLst>
                              <p:par>
                                <p:cTn id="1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250"/>
                            </p:stCondLst>
                            <p:childTnLst>
                              <p:par>
                                <p:cTn id="1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9500"/>
                            </p:stCondLst>
                            <p:childTnLst>
                              <p:par>
                                <p:cTn id="15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9750"/>
                            </p:stCondLst>
                            <p:childTnLst>
                              <p:par>
                                <p:cTn id="1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1250"/>
                            </p:stCondLst>
                            <p:childTnLst>
                              <p:par>
                                <p:cTn id="1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1750"/>
                            </p:stCondLst>
                            <p:childTnLst>
                              <p:par>
                                <p:cTn id="1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2250"/>
                            </p:stCondLst>
                            <p:childTnLst>
                              <p:par>
                                <p:cTn id="2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2750"/>
                            </p:stCondLst>
                            <p:childTnLst>
                              <p:par>
                                <p:cTn id="2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3250"/>
                            </p:stCondLst>
                            <p:childTnLst>
                              <p:par>
                                <p:cTn id="2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2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6">
            <a:extLst>
              <a:ext uri="{FF2B5EF4-FFF2-40B4-BE49-F238E27FC236}">
                <a16:creationId xmlns:a16="http://schemas.microsoft.com/office/drawing/2014/main" xmlns="" id="{80FB1561-C941-458F-9AF9-130BDB42298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rgbClr val="21303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rgbClr val="21303F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42" name="Group 51">
            <a:extLst>
              <a:ext uri="{FF2B5EF4-FFF2-40B4-BE49-F238E27FC236}">
                <a16:creationId xmlns:a16="http://schemas.microsoft.com/office/drawing/2014/main" xmlns="" id="{598E73EB-300A-4BAE-9B03-2352C9F520BF}"/>
              </a:ext>
            </a:extLst>
          </p:cNvPr>
          <p:cNvGrpSpPr/>
          <p:nvPr/>
        </p:nvGrpSpPr>
        <p:grpSpPr>
          <a:xfrm rot="18900000">
            <a:off x="5652342" y="1333957"/>
            <a:ext cx="1747616" cy="1997794"/>
            <a:chOff x="5294313" y="1127125"/>
            <a:chExt cx="1654175" cy="1890977"/>
          </a:xfrm>
        </p:grpSpPr>
        <p:grpSp>
          <p:nvGrpSpPr>
            <p:cNvPr id="43" name="Group 53">
              <a:extLst>
                <a:ext uri="{FF2B5EF4-FFF2-40B4-BE49-F238E27FC236}">
                  <a16:creationId xmlns:a16="http://schemas.microsoft.com/office/drawing/2014/main" xmlns="" id="{EC42A20B-7E9B-4B1A-B0A0-46F1C03543F6}"/>
                </a:ext>
              </a:extLst>
            </p:cNvPr>
            <p:cNvGrpSpPr/>
            <p:nvPr/>
          </p:nvGrpSpPr>
          <p:grpSpPr>
            <a:xfrm>
              <a:off x="5294313" y="1127125"/>
              <a:ext cx="1654175" cy="1652589"/>
              <a:chOff x="5294313" y="1127125"/>
              <a:chExt cx="1654175" cy="1652589"/>
            </a:xfrm>
          </p:grpSpPr>
          <p:sp>
            <p:nvSpPr>
              <p:cNvPr id="45" name="Freeform: Shape 55">
                <a:extLst>
                  <a:ext uri="{FF2B5EF4-FFF2-40B4-BE49-F238E27FC236}">
                    <a16:creationId xmlns:a16="http://schemas.microsoft.com/office/drawing/2014/main" xmlns="" id="{7B3F0E70-CB54-49EF-BF20-A7D47439F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4314" y="1127126"/>
                <a:ext cx="1649413" cy="1652588"/>
              </a:xfrm>
              <a:custGeom>
                <a:avLst/>
                <a:gdLst>
                  <a:gd name="T0" fmla="*/ 604 w 604"/>
                  <a:gd name="T1" fmla="*/ 605 h 605"/>
                  <a:gd name="T2" fmla="*/ 56 w 604"/>
                  <a:gd name="T3" fmla="*/ 550 h 605"/>
                  <a:gd name="T4" fmla="*/ 0 w 604"/>
                  <a:gd name="T5" fmla="*/ 0 h 605"/>
                  <a:gd name="T6" fmla="*/ 604 w 604"/>
                  <a:gd name="T7" fmla="*/ 60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605"/>
                    </a:moveTo>
                    <a:cubicBezTo>
                      <a:pt x="56" y="550"/>
                      <a:pt x="56" y="550"/>
                      <a:pt x="56" y="5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8" y="14"/>
                      <a:pt x="591" y="277"/>
                      <a:pt x="604" y="605"/>
                    </a:cubicBezTo>
                    <a:close/>
                  </a:path>
                </a:pathLst>
              </a:custGeom>
              <a:solidFill>
                <a:srgbClr val="2E9273"/>
              </a:solidFill>
              <a:ln w="6350" cap="rnd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67">
                <a:extLst>
                  <a:ext uri="{FF2B5EF4-FFF2-40B4-BE49-F238E27FC236}">
                    <a16:creationId xmlns:a16="http://schemas.microsoft.com/office/drawing/2014/main" xmlns="" id="{7D80393B-57B9-44AD-AA3C-D9E471778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4313" y="2630488"/>
                <a:ext cx="1654175" cy="149225"/>
              </a:xfrm>
              <a:custGeom>
                <a:avLst/>
                <a:gdLst>
                  <a:gd name="T0" fmla="*/ 96 w 1042"/>
                  <a:gd name="T1" fmla="*/ 0 h 94"/>
                  <a:gd name="T2" fmla="*/ 1042 w 1042"/>
                  <a:gd name="T3" fmla="*/ 94 h 94"/>
                  <a:gd name="T4" fmla="*/ 0 w 1042"/>
                  <a:gd name="T5" fmla="*/ 94 h 94"/>
                  <a:gd name="T6" fmla="*/ 96 w 1042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4">
                    <a:moveTo>
                      <a:pt x="96" y="0"/>
                    </a:moveTo>
                    <a:lnTo>
                      <a:pt x="1042" y="94"/>
                    </a:lnTo>
                    <a:lnTo>
                      <a:pt x="0" y="94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2E9273">
                  <a:lumMod val="75000"/>
                </a:srgbClr>
              </a:solidFill>
              <a:ln w="6350" cap="rnd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7" name="Freeform: Shape 68">
                <a:extLst>
                  <a:ext uri="{FF2B5EF4-FFF2-40B4-BE49-F238E27FC236}">
                    <a16:creationId xmlns:a16="http://schemas.microsoft.com/office/drawing/2014/main" xmlns="" id="{36DE3DA9-A2F7-4050-8830-20914187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4313" y="1127125"/>
                <a:ext cx="152400" cy="1652588"/>
              </a:xfrm>
              <a:custGeom>
                <a:avLst/>
                <a:gdLst>
                  <a:gd name="T0" fmla="*/ 0 w 96"/>
                  <a:gd name="T1" fmla="*/ 1041 h 1041"/>
                  <a:gd name="T2" fmla="*/ 0 w 96"/>
                  <a:gd name="T3" fmla="*/ 0 h 1041"/>
                  <a:gd name="T4" fmla="*/ 96 w 96"/>
                  <a:gd name="T5" fmla="*/ 947 h 1041"/>
                  <a:gd name="T6" fmla="*/ 0 w 96"/>
                  <a:gd name="T7" fmla="*/ 1041 h 1041"/>
                  <a:gd name="T8" fmla="*/ 0 w 96"/>
                  <a:gd name="T9" fmla="*/ 1041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1041"/>
                    </a:moveTo>
                    <a:lnTo>
                      <a:pt x="0" y="0"/>
                    </a:lnTo>
                    <a:lnTo>
                      <a:pt x="96" y="947"/>
                    </a:lnTo>
                    <a:lnTo>
                      <a:pt x="0" y="1041"/>
                    </a:lnTo>
                    <a:lnTo>
                      <a:pt x="0" y="1041"/>
                    </a:lnTo>
                    <a:close/>
                  </a:path>
                </a:pathLst>
              </a:custGeom>
              <a:solidFill>
                <a:srgbClr val="2E9273">
                  <a:lumMod val="75000"/>
                </a:srgbClr>
              </a:solidFill>
              <a:ln w="6350" cap="rnd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44" name="TextBox 54">
              <a:extLst>
                <a:ext uri="{FF2B5EF4-FFF2-40B4-BE49-F238E27FC236}">
                  <a16:creationId xmlns:a16="http://schemas.microsoft.com/office/drawing/2014/main" xmlns="" id="{34B83342-04AB-4D55-AB7F-E96F003F1142}"/>
                </a:ext>
              </a:extLst>
            </p:cNvPr>
            <p:cNvSpPr txBox="1">
              <a:spLocks/>
            </p:cNvSpPr>
            <p:nvPr/>
          </p:nvSpPr>
          <p:spPr>
            <a:xfrm rot="2700000">
              <a:off x="5057512" y="1705125"/>
              <a:ext cx="1875139" cy="750816"/>
            </a:xfrm>
            <a:prstGeom prst="rect">
              <a:avLst/>
            </a:prstGeom>
            <a:noFill/>
          </p:spPr>
          <p:txBody>
            <a:bodyPr spcFirstLastPara="1" wrap="none" lIns="0" tIns="0" rIns="0" bIns="0">
              <a:prstTxWarp prst="textArchUp">
                <a:avLst>
                  <a:gd name="adj" fmla="val 10994875"/>
                </a:avLst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48" name="TextBox 52">
            <a:extLst>
              <a:ext uri="{FF2B5EF4-FFF2-40B4-BE49-F238E27FC236}">
                <a16:creationId xmlns:a16="http://schemas.microsoft.com/office/drawing/2014/main" xmlns="" id="{2F280DAC-1102-424B-BFC6-04930485D700}"/>
              </a:ext>
            </a:extLst>
          </p:cNvPr>
          <p:cNvSpPr txBox="1">
            <a:spLocks/>
          </p:cNvSpPr>
          <p:nvPr/>
        </p:nvSpPr>
        <p:spPr>
          <a:xfrm>
            <a:off x="6156224" y="2226493"/>
            <a:ext cx="570239" cy="73262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algn="ctr"/>
            <a:r>
              <a:rPr lang="en-US" sz="4500" b="1">
                <a:solidFill>
                  <a:srgbClr val="FFFFF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S</a:t>
            </a:r>
          </a:p>
        </p:txBody>
      </p:sp>
      <p:sp>
        <p:nvSpPr>
          <p:cNvPr id="49" name="Freeform: Shape 71">
            <a:extLst>
              <a:ext uri="{FF2B5EF4-FFF2-40B4-BE49-F238E27FC236}">
                <a16:creationId xmlns:a16="http://schemas.microsoft.com/office/drawing/2014/main" xmlns="" id="{116E58DA-F304-4479-A783-737BF3789A4C}"/>
              </a:ext>
            </a:extLst>
          </p:cNvPr>
          <p:cNvSpPr>
            <a:spLocks/>
          </p:cNvSpPr>
          <p:nvPr/>
        </p:nvSpPr>
        <p:spPr bwMode="auto">
          <a:xfrm rot="18900000">
            <a:off x="6897512" y="2712699"/>
            <a:ext cx="1742584" cy="1745938"/>
          </a:xfrm>
          <a:custGeom>
            <a:avLst/>
            <a:gdLst>
              <a:gd name="T0" fmla="*/ 604 w 604"/>
              <a:gd name="T1" fmla="*/ 0 h 605"/>
              <a:gd name="T2" fmla="*/ 0 w 604"/>
              <a:gd name="T3" fmla="*/ 605 h 605"/>
              <a:gd name="T4" fmla="*/ 56 w 604"/>
              <a:gd name="T5" fmla="*/ 56 h 605"/>
              <a:gd name="T6" fmla="*/ 604 w 604"/>
              <a:gd name="T7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4" h="605">
                <a:moveTo>
                  <a:pt x="604" y="0"/>
                </a:moveTo>
                <a:cubicBezTo>
                  <a:pt x="591" y="328"/>
                  <a:pt x="328" y="591"/>
                  <a:pt x="0" y="605"/>
                </a:cubicBezTo>
                <a:cubicBezTo>
                  <a:pt x="56" y="56"/>
                  <a:pt x="56" y="56"/>
                  <a:pt x="56" y="56"/>
                </a:cubicBezTo>
                <a:lnTo>
                  <a:pt x="604" y="0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6350" cap="rnd" cmpd="sng" algn="ctr">
            <a:noFill/>
            <a:prstDash val="solid"/>
            <a:miter lim="800000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0" name="Freeform: Shape 77">
            <a:extLst>
              <a:ext uri="{FF2B5EF4-FFF2-40B4-BE49-F238E27FC236}">
                <a16:creationId xmlns:a16="http://schemas.microsoft.com/office/drawing/2014/main" xmlns="" id="{A6E9942D-BF26-4974-A91C-4D2E274DEEF8}"/>
              </a:ext>
            </a:extLst>
          </p:cNvPr>
          <p:cNvSpPr>
            <a:spLocks/>
          </p:cNvSpPr>
          <p:nvPr/>
        </p:nvSpPr>
        <p:spPr bwMode="auto">
          <a:xfrm rot="18900000">
            <a:off x="6336416" y="2943029"/>
            <a:ext cx="1747615" cy="161009"/>
          </a:xfrm>
          <a:custGeom>
            <a:avLst/>
            <a:gdLst>
              <a:gd name="T0" fmla="*/ 96 w 1042"/>
              <a:gd name="T1" fmla="*/ 96 h 96"/>
              <a:gd name="T2" fmla="*/ 1042 w 1042"/>
              <a:gd name="T3" fmla="*/ 0 h 96"/>
              <a:gd name="T4" fmla="*/ 0 w 1042"/>
              <a:gd name="T5" fmla="*/ 0 h 96"/>
              <a:gd name="T6" fmla="*/ 96 w 1042"/>
              <a:gd name="T7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2" h="96">
                <a:moveTo>
                  <a:pt x="96" y="96"/>
                </a:moveTo>
                <a:lnTo>
                  <a:pt x="1042" y="0"/>
                </a:lnTo>
                <a:lnTo>
                  <a:pt x="0" y="0"/>
                </a:lnTo>
                <a:lnTo>
                  <a:pt x="96" y="96"/>
                </a:lnTo>
                <a:close/>
              </a:path>
            </a:pathLst>
          </a:custGeom>
          <a:solidFill>
            <a:srgbClr val="FFFFFF">
              <a:lumMod val="65000"/>
            </a:srgbClr>
          </a:solidFill>
          <a:ln w="6350" cap="rnd">
            <a:noFill/>
            <a:prstDash val="solid"/>
            <a:round/>
            <a:headEnd/>
            <a:tailEnd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1" name="Freeform: Shape 78">
            <a:extLst>
              <a:ext uri="{FF2B5EF4-FFF2-40B4-BE49-F238E27FC236}">
                <a16:creationId xmlns:a16="http://schemas.microsoft.com/office/drawing/2014/main" xmlns="" id="{4EB15CD7-68FF-4F59-A25D-77CF7E6341B0}"/>
              </a:ext>
            </a:extLst>
          </p:cNvPr>
          <p:cNvSpPr>
            <a:spLocks/>
          </p:cNvSpPr>
          <p:nvPr/>
        </p:nvSpPr>
        <p:spPr bwMode="auto">
          <a:xfrm rot="18900000">
            <a:off x="7129129" y="3271870"/>
            <a:ext cx="161009" cy="1745938"/>
          </a:xfrm>
          <a:custGeom>
            <a:avLst/>
            <a:gdLst>
              <a:gd name="T0" fmla="*/ 0 w 96"/>
              <a:gd name="T1" fmla="*/ 0 h 1041"/>
              <a:gd name="T2" fmla="*/ 0 w 96"/>
              <a:gd name="T3" fmla="*/ 1041 h 1041"/>
              <a:gd name="T4" fmla="*/ 96 w 96"/>
              <a:gd name="T5" fmla="*/ 96 h 1041"/>
              <a:gd name="T6" fmla="*/ 0 w 96"/>
              <a:gd name="T7" fmla="*/ 0 h 1041"/>
              <a:gd name="T8" fmla="*/ 0 w 96"/>
              <a:gd name="T9" fmla="*/ 0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1041">
                <a:moveTo>
                  <a:pt x="0" y="0"/>
                </a:moveTo>
                <a:lnTo>
                  <a:pt x="0" y="1041"/>
                </a:lnTo>
                <a:lnTo>
                  <a:pt x="96" y="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 w="6350" cap="rnd">
            <a:noFill/>
            <a:round/>
            <a:headEnd/>
            <a:tailEnd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2" name="TextBox 79">
            <a:extLst>
              <a:ext uri="{FF2B5EF4-FFF2-40B4-BE49-F238E27FC236}">
                <a16:creationId xmlns:a16="http://schemas.microsoft.com/office/drawing/2014/main" xmlns="" id="{FD7AF7F1-1618-4CCD-8CDA-94F9E15A6A1D}"/>
              </a:ext>
            </a:extLst>
          </p:cNvPr>
          <p:cNvSpPr txBox="1">
            <a:spLocks/>
          </p:cNvSpPr>
          <p:nvPr/>
        </p:nvSpPr>
        <p:spPr>
          <a:xfrm rot="16200000">
            <a:off x="6730997" y="3186684"/>
            <a:ext cx="1981060" cy="793228"/>
          </a:xfrm>
          <a:prstGeom prst="rect">
            <a:avLst/>
          </a:prstGeom>
          <a:noFill/>
        </p:spPr>
        <p:txBody>
          <a:bodyPr spcFirstLastPara="1" wrap="none" lIns="0" tIns="0" rIns="0" bIns="0">
            <a:prstTxWarp prst="textArchDown">
              <a:avLst/>
            </a:prstTxWarp>
            <a:normAutofit/>
          </a:bodyPr>
          <a:lstStyle/>
          <a:p>
            <a:pPr algn="ctr"/>
            <a:r>
              <a:rPr lang="zh-CN" altLang="en-US" sz="1200" b="1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3" name="TextBox 85">
            <a:extLst>
              <a:ext uri="{FF2B5EF4-FFF2-40B4-BE49-F238E27FC236}">
                <a16:creationId xmlns:a16="http://schemas.microsoft.com/office/drawing/2014/main" xmlns="" id="{BB474ECC-59D4-4702-AFC9-0D6632EF23A5}"/>
              </a:ext>
            </a:extLst>
          </p:cNvPr>
          <p:cNvSpPr txBox="1">
            <a:spLocks/>
          </p:cNvSpPr>
          <p:nvPr/>
        </p:nvSpPr>
        <p:spPr>
          <a:xfrm>
            <a:off x="7122136" y="3167481"/>
            <a:ext cx="570239" cy="73262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algn="ctr"/>
            <a:r>
              <a:rPr lang="en-US" sz="4500" b="1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W</a:t>
            </a:r>
          </a:p>
        </p:txBody>
      </p:sp>
      <p:sp>
        <p:nvSpPr>
          <p:cNvPr id="54" name="Freeform: Shape 87">
            <a:extLst>
              <a:ext uri="{FF2B5EF4-FFF2-40B4-BE49-F238E27FC236}">
                <a16:creationId xmlns:a16="http://schemas.microsoft.com/office/drawing/2014/main" xmlns="" id="{F257301E-326B-4ADD-82F4-7A61F6ECF740}"/>
              </a:ext>
            </a:extLst>
          </p:cNvPr>
          <p:cNvSpPr>
            <a:spLocks/>
          </p:cNvSpPr>
          <p:nvPr/>
        </p:nvSpPr>
        <p:spPr bwMode="auto">
          <a:xfrm rot="2700000" flipH="1">
            <a:off x="4211741" y="2715514"/>
            <a:ext cx="1742585" cy="1745940"/>
          </a:xfrm>
          <a:custGeom>
            <a:avLst/>
            <a:gdLst>
              <a:gd name="T0" fmla="*/ 604 w 604"/>
              <a:gd name="T1" fmla="*/ 0 h 605"/>
              <a:gd name="T2" fmla="*/ 0 w 604"/>
              <a:gd name="T3" fmla="*/ 605 h 605"/>
              <a:gd name="T4" fmla="*/ 56 w 604"/>
              <a:gd name="T5" fmla="*/ 56 h 605"/>
              <a:gd name="T6" fmla="*/ 604 w 604"/>
              <a:gd name="T7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4" h="605">
                <a:moveTo>
                  <a:pt x="604" y="0"/>
                </a:moveTo>
                <a:cubicBezTo>
                  <a:pt x="591" y="328"/>
                  <a:pt x="328" y="591"/>
                  <a:pt x="0" y="605"/>
                </a:cubicBezTo>
                <a:cubicBezTo>
                  <a:pt x="56" y="56"/>
                  <a:pt x="56" y="56"/>
                  <a:pt x="56" y="56"/>
                </a:cubicBezTo>
                <a:lnTo>
                  <a:pt x="604" y="0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6350" cap="rnd" cmpd="sng" algn="ctr">
            <a:noFill/>
            <a:prstDash val="solid"/>
            <a:miter lim="800000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5" name="Freeform: Shape 88">
            <a:extLst>
              <a:ext uri="{FF2B5EF4-FFF2-40B4-BE49-F238E27FC236}">
                <a16:creationId xmlns:a16="http://schemas.microsoft.com/office/drawing/2014/main" xmlns="" id="{0EA71D7E-6044-4E4C-AD65-B06A542798B9}"/>
              </a:ext>
            </a:extLst>
          </p:cNvPr>
          <p:cNvSpPr>
            <a:spLocks/>
          </p:cNvSpPr>
          <p:nvPr/>
        </p:nvSpPr>
        <p:spPr bwMode="auto">
          <a:xfrm rot="2700000" flipH="1">
            <a:off x="4768988" y="2945845"/>
            <a:ext cx="1747616" cy="161009"/>
          </a:xfrm>
          <a:custGeom>
            <a:avLst/>
            <a:gdLst>
              <a:gd name="T0" fmla="*/ 96 w 1042"/>
              <a:gd name="T1" fmla="*/ 96 h 96"/>
              <a:gd name="T2" fmla="*/ 1042 w 1042"/>
              <a:gd name="T3" fmla="*/ 0 h 96"/>
              <a:gd name="T4" fmla="*/ 0 w 1042"/>
              <a:gd name="T5" fmla="*/ 0 h 96"/>
              <a:gd name="T6" fmla="*/ 96 w 1042"/>
              <a:gd name="T7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2" h="96">
                <a:moveTo>
                  <a:pt x="96" y="96"/>
                </a:moveTo>
                <a:lnTo>
                  <a:pt x="1042" y="0"/>
                </a:lnTo>
                <a:lnTo>
                  <a:pt x="0" y="0"/>
                </a:lnTo>
                <a:lnTo>
                  <a:pt x="96" y="96"/>
                </a:lnTo>
                <a:close/>
              </a:path>
            </a:pathLst>
          </a:custGeom>
          <a:solidFill>
            <a:srgbClr val="FFFFFF">
              <a:lumMod val="65000"/>
            </a:srgbClr>
          </a:solidFill>
          <a:ln w="6350" cap="rnd">
            <a:noFill/>
            <a:prstDash val="solid"/>
            <a:round/>
            <a:headEnd/>
            <a:tailEnd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6" name="Freeform: Shape 89">
            <a:extLst>
              <a:ext uri="{FF2B5EF4-FFF2-40B4-BE49-F238E27FC236}">
                <a16:creationId xmlns:a16="http://schemas.microsoft.com/office/drawing/2014/main" xmlns="" id="{98302904-5E78-4BD6-ACEA-6A9CD5706EEC}"/>
              </a:ext>
            </a:extLst>
          </p:cNvPr>
          <p:cNvSpPr>
            <a:spLocks/>
          </p:cNvSpPr>
          <p:nvPr/>
        </p:nvSpPr>
        <p:spPr bwMode="auto">
          <a:xfrm rot="2700000" flipH="1">
            <a:off x="5561701" y="3274688"/>
            <a:ext cx="161009" cy="1745940"/>
          </a:xfrm>
          <a:custGeom>
            <a:avLst/>
            <a:gdLst>
              <a:gd name="T0" fmla="*/ 0 w 96"/>
              <a:gd name="T1" fmla="*/ 0 h 1041"/>
              <a:gd name="T2" fmla="*/ 0 w 96"/>
              <a:gd name="T3" fmla="*/ 1041 h 1041"/>
              <a:gd name="T4" fmla="*/ 96 w 96"/>
              <a:gd name="T5" fmla="*/ 96 h 1041"/>
              <a:gd name="T6" fmla="*/ 0 w 96"/>
              <a:gd name="T7" fmla="*/ 0 h 1041"/>
              <a:gd name="T8" fmla="*/ 0 w 96"/>
              <a:gd name="T9" fmla="*/ 0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1041">
                <a:moveTo>
                  <a:pt x="0" y="0"/>
                </a:moveTo>
                <a:lnTo>
                  <a:pt x="0" y="1041"/>
                </a:lnTo>
                <a:lnTo>
                  <a:pt x="96" y="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 w="6350" cap="rnd">
            <a:noFill/>
            <a:round/>
            <a:headEnd/>
            <a:tailEnd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7" name="TextBox 90">
            <a:extLst>
              <a:ext uri="{FF2B5EF4-FFF2-40B4-BE49-F238E27FC236}">
                <a16:creationId xmlns:a16="http://schemas.microsoft.com/office/drawing/2014/main" xmlns="" id="{F9F6A035-D631-445A-B988-F07C8E003674}"/>
              </a:ext>
            </a:extLst>
          </p:cNvPr>
          <p:cNvSpPr txBox="1">
            <a:spLocks/>
          </p:cNvSpPr>
          <p:nvPr/>
        </p:nvSpPr>
        <p:spPr>
          <a:xfrm rot="16200000">
            <a:off x="4333203" y="3244360"/>
            <a:ext cx="1981062" cy="793228"/>
          </a:xfrm>
          <a:prstGeom prst="rect">
            <a:avLst/>
          </a:prstGeom>
          <a:noFill/>
        </p:spPr>
        <p:txBody>
          <a:bodyPr spcFirstLastPara="1" wrap="none" lIns="0" tIns="0" rIns="0" bIns="0">
            <a:prstTxWarp prst="textArchUp">
              <a:avLst>
                <a:gd name="adj" fmla="val 10994875"/>
              </a:avLst>
            </a:prstTxWarp>
            <a:normAutofit/>
          </a:bodyPr>
          <a:lstStyle/>
          <a:p>
            <a:pPr algn="ctr"/>
            <a:r>
              <a:rPr lang="zh-CN" altLang="en-US" sz="1200" b="1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8" name="TextBox 92">
            <a:extLst>
              <a:ext uri="{FF2B5EF4-FFF2-40B4-BE49-F238E27FC236}">
                <a16:creationId xmlns:a16="http://schemas.microsoft.com/office/drawing/2014/main" xmlns="" id="{CAB1D11E-E659-4BDA-B9A1-AB3D4FDF168B}"/>
              </a:ext>
            </a:extLst>
          </p:cNvPr>
          <p:cNvSpPr txBox="1">
            <a:spLocks/>
          </p:cNvSpPr>
          <p:nvPr/>
        </p:nvSpPr>
        <p:spPr>
          <a:xfrm>
            <a:off x="5187199" y="3170298"/>
            <a:ext cx="570239" cy="732621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algn="ctr"/>
            <a:r>
              <a:rPr lang="en-US" sz="4500" b="1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T</a:t>
            </a:r>
          </a:p>
        </p:txBody>
      </p:sp>
      <p:grpSp>
        <p:nvGrpSpPr>
          <p:cNvPr id="59" name="Group 96">
            <a:extLst>
              <a:ext uri="{FF2B5EF4-FFF2-40B4-BE49-F238E27FC236}">
                <a16:creationId xmlns:a16="http://schemas.microsoft.com/office/drawing/2014/main" xmlns="" id="{BFA05BC8-0637-4484-9708-7D7299A7F80D}"/>
              </a:ext>
            </a:extLst>
          </p:cNvPr>
          <p:cNvGrpSpPr/>
          <p:nvPr/>
        </p:nvGrpSpPr>
        <p:grpSpPr>
          <a:xfrm rot="18900000">
            <a:off x="5523445" y="3932215"/>
            <a:ext cx="1750685" cy="1981061"/>
            <a:chOff x="3561328" y="2718296"/>
            <a:chExt cx="1657079" cy="1875139"/>
          </a:xfrm>
        </p:grpSpPr>
        <p:grpSp>
          <p:nvGrpSpPr>
            <p:cNvPr id="60" name="Group 98">
              <a:extLst>
                <a:ext uri="{FF2B5EF4-FFF2-40B4-BE49-F238E27FC236}">
                  <a16:creationId xmlns:a16="http://schemas.microsoft.com/office/drawing/2014/main" xmlns="" id="{C30AE1E5-26EC-4047-B7FB-7F742F1CFC89}"/>
                </a:ext>
              </a:extLst>
            </p:cNvPr>
            <p:cNvGrpSpPr/>
            <p:nvPr/>
          </p:nvGrpSpPr>
          <p:grpSpPr>
            <a:xfrm>
              <a:off x="3561328" y="2855621"/>
              <a:ext cx="1657079" cy="1657078"/>
              <a:chOff x="3561328" y="2855621"/>
              <a:chExt cx="1657079" cy="1657078"/>
            </a:xfrm>
          </p:grpSpPr>
          <p:sp>
            <p:nvSpPr>
              <p:cNvPr id="62" name="Freeform: Shape 108">
                <a:extLst>
                  <a:ext uri="{FF2B5EF4-FFF2-40B4-BE49-F238E27FC236}">
                    <a16:creationId xmlns:a16="http://schemas.microsoft.com/office/drawing/2014/main" xmlns="" id="{AF3B57F3-51DF-4DFF-B9F8-0329CF3F8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1328" y="2860111"/>
                <a:ext cx="1652588" cy="1652588"/>
              </a:xfrm>
              <a:custGeom>
                <a:avLst/>
                <a:gdLst>
                  <a:gd name="T0" fmla="*/ 605 w 605"/>
                  <a:gd name="T1" fmla="*/ 605 h 605"/>
                  <a:gd name="T2" fmla="*/ 0 w 605"/>
                  <a:gd name="T3" fmla="*/ 0 h 605"/>
                  <a:gd name="T4" fmla="*/ 550 w 605"/>
                  <a:gd name="T5" fmla="*/ 56 h 605"/>
                  <a:gd name="T6" fmla="*/ 605 w 605"/>
                  <a:gd name="T7" fmla="*/ 60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5" h="605">
                    <a:moveTo>
                      <a:pt x="605" y="605"/>
                    </a:moveTo>
                    <a:cubicBezTo>
                      <a:pt x="277" y="592"/>
                      <a:pt x="13" y="329"/>
                      <a:pt x="0" y="0"/>
                    </a:cubicBezTo>
                    <a:cubicBezTo>
                      <a:pt x="550" y="56"/>
                      <a:pt x="550" y="56"/>
                      <a:pt x="550" y="56"/>
                    </a:cubicBezTo>
                    <a:lnTo>
                      <a:pt x="605" y="60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 w="6350" cap="rnd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09">
                <a:extLst>
                  <a:ext uri="{FF2B5EF4-FFF2-40B4-BE49-F238E27FC236}">
                    <a16:creationId xmlns:a16="http://schemas.microsoft.com/office/drawing/2014/main" xmlns="" id="{4288957E-8F80-49A9-9108-F3AD627E5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5819" y="2855621"/>
                <a:ext cx="1652588" cy="152400"/>
              </a:xfrm>
              <a:custGeom>
                <a:avLst/>
                <a:gdLst>
                  <a:gd name="T0" fmla="*/ 946 w 1041"/>
                  <a:gd name="T1" fmla="*/ 96 h 96"/>
                  <a:gd name="T2" fmla="*/ 0 w 1041"/>
                  <a:gd name="T3" fmla="*/ 0 h 96"/>
                  <a:gd name="T4" fmla="*/ 1041 w 1041"/>
                  <a:gd name="T5" fmla="*/ 0 h 96"/>
                  <a:gd name="T6" fmla="*/ 946 w 1041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1" h="96">
                    <a:moveTo>
                      <a:pt x="946" y="96"/>
                    </a:moveTo>
                    <a:lnTo>
                      <a:pt x="0" y="0"/>
                    </a:lnTo>
                    <a:lnTo>
                      <a:pt x="1041" y="0"/>
                    </a:lnTo>
                    <a:lnTo>
                      <a:pt x="946" y="96"/>
                    </a:lnTo>
                    <a:close/>
                  </a:path>
                </a:pathLst>
              </a:custGeom>
              <a:solidFill>
                <a:srgbClr val="FFFFFF">
                  <a:lumMod val="65000"/>
                </a:srgbClr>
              </a:solidFill>
              <a:ln w="6350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10">
                <a:extLst>
                  <a:ext uri="{FF2B5EF4-FFF2-40B4-BE49-F238E27FC236}">
                    <a16:creationId xmlns:a16="http://schemas.microsoft.com/office/drawing/2014/main" xmlns="" id="{AC5E41C7-971D-49DF-9DBA-067105A35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593" y="2855621"/>
                <a:ext cx="150813" cy="1652588"/>
              </a:xfrm>
              <a:custGeom>
                <a:avLst/>
                <a:gdLst>
                  <a:gd name="T0" fmla="*/ 95 w 95"/>
                  <a:gd name="T1" fmla="*/ 0 h 1041"/>
                  <a:gd name="T2" fmla="*/ 95 w 95"/>
                  <a:gd name="T3" fmla="*/ 1041 h 1041"/>
                  <a:gd name="T4" fmla="*/ 0 w 95"/>
                  <a:gd name="T5" fmla="*/ 96 h 1041"/>
                  <a:gd name="T6" fmla="*/ 95 w 95"/>
                  <a:gd name="T7" fmla="*/ 0 h 1041"/>
                  <a:gd name="T8" fmla="*/ 95 w 95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41">
                    <a:moveTo>
                      <a:pt x="95" y="0"/>
                    </a:moveTo>
                    <a:lnTo>
                      <a:pt x="95" y="1041"/>
                    </a:lnTo>
                    <a:lnTo>
                      <a:pt x="0" y="96"/>
                    </a:lnTo>
                    <a:lnTo>
                      <a:pt x="95" y="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 cap="rnd">
                <a:noFill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61" name="TextBox 104">
              <a:extLst>
                <a:ext uri="{FF2B5EF4-FFF2-40B4-BE49-F238E27FC236}">
                  <a16:creationId xmlns:a16="http://schemas.microsoft.com/office/drawing/2014/main" xmlns="" id="{32D75CCD-E26C-44EB-97BB-5CB063FA6CFA}"/>
                </a:ext>
              </a:extLst>
            </p:cNvPr>
            <p:cNvSpPr txBox="1">
              <a:spLocks/>
            </p:cNvSpPr>
            <p:nvPr/>
          </p:nvSpPr>
          <p:spPr>
            <a:xfrm rot="2700000">
              <a:off x="3474110" y="3280458"/>
              <a:ext cx="1875139" cy="750816"/>
            </a:xfrm>
            <a:prstGeom prst="rect">
              <a:avLst/>
            </a:prstGeom>
            <a:noFill/>
          </p:spPr>
          <p:txBody>
            <a:bodyPr spcFirstLastPara="1" wrap="none" lIns="0" tIns="0" rIns="0" bIns="0">
              <a:prstTxWarp prst="textArchDown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65" name="TextBox 97">
            <a:extLst>
              <a:ext uri="{FF2B5EF4-FFF2-40B4-BE49-F238E27FC236}">
                <a16:creationId xmlns:a16="http://schemas.microsoft.com/office/drawing/2014/main" xmlns="" id="{288299AF-EEF8-4AA1-9C6E-CA52C9FC3E78}"/>
              </a:ext>
            </a:extLst>
          </p:cNvPr>
          <p:cNvSpPr txBox="1">
            <a:spLocks/>
          </p:cNvSpPr>
          <p:nvPr/>
        </p:nvSpPr>
        <p:spPr>
          <a:xfrm>
            <a:off x="6139632" y="4201213"/>
            <a:ext cx="570240" cy="73262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algn="ctr"/>
            <a:r>
              <a:rPr lang="en-US" sz="4500" b="1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O</a:t>
            </a:r>
          </a:p>
        </p:txBody>
      </p:sp>
      <p:sp>
        <p:nvSpPr>
          <p:cNvPr id="66" name="TextBox 121">
            <a:extLst>
              <a:ext uri="{FF2B5EF4-FFF2-40B4-BE49-F238E27FC236}">
                <a16:creationId xmlns:a16="http://schemas.microsoft.com/office/drawing/2014/main" xmlns="" id="{C9B52D75-70EC-4C77-A86C-68174D6F0778}"/>
              </a:ext>
            </a:extLst>
          </p:cNvPr>
          <p:cNvSpPr txBox="1">
            <a:spLocks/>
          </p:cNvSpPr>
          <p:nvPr/>
        </p:nvSpPr>
        <p:spPr>
          <a:xfrm>
            <a:off x="1634715" y="2466851"/>
            <a:ext cx="1952641" cy="366186"/>
          </a:xfrm>
          <a:prstGeom prst="rect">
            <a:avLst/>
          </a:prstGeom>
        </p:spPr>
        <p:txBody>
          <a:bodyPr vert="horz" wrap="none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1500" b="1">
                <a:solidFill>
                  <a:srgbClr val="2E9273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7" name="TextBox 128">
            <a:extLst>
              <a:ext uri="{FF2B5EF4-FFF2-40B4-BE49-F238E27FC236}">
                <a16:creationId xmlns:a16="http://schemas.microsoft.com/office/drawing/2014/main" xmlns="" id="{FB7AAD9C-4D15-4A3B-B0AC-4E6569F3E766}"/>
              </a:ext>
            </a:extLst>
          </p:cNvPr>
          <p:cNvSpPr txBox="1">
            <a:spLocks/>
          </p:cNvSpPr>
          <p:nvPr/>
        </p:nvSpPr>
        <p:spPr>
          <a:xfrm>
            <a:off x="1634715" y="2833037"/>
            <a:ext cx="1952641" cy="574624"/>
          </a:xfrm>
          <a:prstGeom prst="rect">
            <a:avLst/>
          </a:prstGeom>
        </p:spPr>
        <p:txBody>
          <a:bodyPr vert="horz" wrap="square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68" name="Oval 114">
            <a:extLst>
              <a:ext uri="{FF2B5EF4-FFF2-40B4-BE49-F238E27FC236}">
                <a16:creationId xmlns:a16="http://schemas.microsoft.com/office/drawing/2014/main" xmlns="" id="{9E561802-3DA9-43AB-96F2-B7CF58604696}"/>
              </a:ext>
            </a:extLst>
          </p:cNvPr>
          <p:cNvSpPr/>
          <p:nvPr/>
        </p:nvSpPr>
        <p:spPr>
          <a:xfrm>
            <a:off x="1155933" y="2643509"/>
            <a:ext cx="470646" cy="470646"/>
          </a:xfrm>
          <a:prstGeom prst="ellipse">
            <a:avLst/>
          </a:prstGeom>
          <a:noFill/>
          <a:ln w="12700" cap="flat" cmpd="sng" algn="ctr">
            <a:solidFill>
              <a:srgbClr val="2E9273"/>
            </a:solidFill>
            <a:prstDash val="solid"/>
            <a:miter lim="800000"/>
          </a:ln>
          <a:effectLst/>
        </p:spPr>
        <p:txBody>
          <a:bodyPr anchor="ctr">
            <a:normAutofit fontScale="77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S</a:t>
            </a:r>
          </a:p>
        </p:txBody>
      </p:sp>
      <p:sp>
        <p:nvSpPr>
          <p:cNvPr id="69" name="TextBox 133">
            <a:extLst>
              <a:ext uri="{FF2B5EF4-FFF2-40B4-BE49-F238E27FC236}">
                <a16:creationId xmlns:a16="http://schemas.microsoft.com/office/drawing/2014/main" xmlns="" id="{ABEDE451-64FB-4F9C-96E8-FDAD8EB62495}"/>
              </a:ext>
            </a:extLst>
          </p:cNvPr>
          <p:cNvSpPr txBox="1">
            <a:spLocks/>
          </p:cNvSpPr>
          <p:nvPr/>
        </p:nvSpPr>
        <p:spPr>
          <a:xfrm>
            <a:off x="1634715" y="3836792"/>
            <a:ext cx="1952641" cy="366185"/>
          </a:xfrm>
          <a:prstGeom prst="rect">
            <a:avLst/>
          </a:prstGeom>
        </p:spPr>
        <p:txBody>
          <a:bodyPr vert="horz" wrap="none">
            <a:normAutofit/>
          </a:bodyPr>
          <a:lstStyle/>
          <a:p>
            <a:pPr defTabSz="914377"/>
            <a:r>
              <a:rPr lang="zh-CN" altLang="en-US" sz="1500" b="1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0" name="TextBox 134">
            <a:extLst>
              <a:ext uri="{FF2B5EF4-FFF2-40B4-BE49-F238E27FC236}">
                <a16:creationId xmlns:a16="http://schemas.microsoft.com/office/drawing/2014/main" xmlns="" id="{014735A7-D59B-4C14-874B-02AB5EB92868}"/>
              </a:ext>
            </a:extLst>
          </p:cNvPr>
          <p:cNvSpPr txBox="1">
            <a:spLocks/>
          </p:cNvSpPr>
          <p:nvPr/>
        </p:nvSpPr>
        <p:spPr>
          <a:xfrm>
            <a:off x="1634715" y="4202977"/>
            <a:ext cx="1952641" cy="574624"/>
          </a:xfrm>
          <a:prstGeom prst="rect">
            <a:avLst/>
          </a:prstGeom>
        </p:spPr>
        <p:txBody>
          <a:bodyPr vert="horz" wrap="square">
            <a:normAutofit/>
          </a:bodyPr>
          <a:lstStyle/>
          <a:p>
            <a:pPr defTabSz="914377">
              <a:lnSpc>
                <a:spcPct val="120000"/>
              </a:lnSpc>
            </a:pPr>
            <a: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1" name="Oval 131">
            <a:extLst>
              <a:ext uri="{FF2B5EF4-FFF2-40B4-BE49-F238E27FC236}">
                <a16:creationId xmlns:a16="http://schemas.microsoft.com/office/drawing/2014/main" xmlns="" id="{A2683DAE-8DC2-4355-9D92-99AD30520DA0}"/>
              </a:ext>
            </a:extLst>
          </p:cNvPr>
          <p:cNvSpPr/>
          <p:nvPr/>
        </p:nvSpPr>
        <p:spPr>
          <a:xfrm>
            <a:off x="1155933" y="4006321"/>
            <a:ext cx="470646" cy="470646"/>
          </a:xfrm>
          <a:prstGeom prst="ellipse">
            <a:avLst/>
          </a:pr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anchor="ctr">
            <a:normAutofit fontScale="77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W</a:t>
            </a:r>
          </a:p>
        </p:txBody>
      </p:sp>
      <p:sp>
        <p:nvSpPr>
          <p:cNvPr id="72" name="TextBox 139">
            <a:extLst>
              <a:ext uri="{FF2B5EF4-FFF2-40B4-BE49-F238E27FC236}">
                <a16:creationId xmlns:a16="http://schemas.microsoft.com/office/drawing/2014/main" xmlns="" id="{27D3F91B-0E3C-4159-BAE7-3A5E9A83B7DB}"/>
              </a:ext>
            </a:extLst>
          </p:cNvPr>
          <p:cNvSpPr txBox="1">
            <a:spLocks/>
          </p:cNvSpPr>
          <p:nvPr/>
        </p:nvSpPr>
        <p:spPr>
          <a:xfrm>
            <a:off x="9255927" y="2466849"/>
            <a:ext cx="1952641" cy="366185"/>
          </a:xfrm>
          <a:prstGeom prst="rect">
            <a:avLst/>
          </a:prstGeom>
        </p:spPr>
        <p:txBody>
          <a:bodyPr vert="horz" wrap="none">
            <a:normAutofit/>
          </a:bodyPr>
          <a:lstStyle/>
          <a:p>
            <a:pPr defTabSz="914377"/>
            <a:r>
              <a:rPr lang="zh-CN" altLang="en-US" sz="1500" b="1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3" name="TextBox 140">
            <a:extLst>
              <a:ext uri="{FF2B5EF4-FFF2-40B4-BE49-F238E27FC236}">
                <a16:creationId xmlns:a16="http://schemas.microsoft.com/office/drawing/2014/main" xmlns="" id="{F85CB2F0-3047-411E-8DCE-93E01A7B88A3}"/>
              </a:ext>
            </a:extLst>
          </p:cNvPr>
          <p:cNvSpPr txBox="1">
            <a:spLocks/>
          </p:cNvSpPr>
          <p:nvPr/>
        </p:nvSpPr>
        <p:spPr>
          <a:xfrm>
            <a:off x="9255927" y="2833034"/>
            <a:ext cx="1952641" cy="574624"/>
          </a:xfrm>
          <a:prstGeom prst="rect">
            <a:avLst/>
          </a:prstGeom>
        </p:spPr>
        <p:txBody>
          <a:bodyPr vert="horz" wrap="square">
            <a:normAutofit/>
          </a:bodyPr>
          <a:lstStyle/>
          <a:p>
            <a:pPr defTabSz="914377">
              <a:lnSpc>
                <a:spcPct val="120000"/>
              </a:lnSpc>
            </a:pPr>
            <a: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4" name="Oval 137">
            <a:extLst>
              <a:ext uri="{FF2B5EF4-FFF2-40B4-BE49-F238E27FC236}">
                <a16:creationId xmlns:a16="http://schemas.microsoft.com/office/drawing/2014/main" xmlns="" id="{C427900D-8420-4D4F-82A4-AACF542A9992}"/>
              </a:ext>
            </a:extLst>
          </p:cNvPr>
          <p:cNvSpPr/>
          <p:nvPr/>
        </p:nvSpPr>
        <p:spPr>
          <a:xfrm>
            <a:off x="8777145" y="2629249"/>
            <a:ext cx="470646" cy="470646"/>
          </a:xfrm>
          <a:prstGeom prst="ellipse">
            <a:avLst/>
          </a:pr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anchor="ctr">
            <a:normAutofit fontScale="77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O</a:t>
            </a:r>
          </a:p>
        </p:txBody>
      </p:sp>
      <p:sp>
        <p:nvSpPr>
          <p:cNvPr id="75" name="TextBox 145">
            <a:extLst>
              <a:ext uri="{FF2B5EF4-FFF2-40B4-BE49-F238E27FC236}">
                <a16:creationId xmlns:a16="http://schemas.microsoft.com/office/drawing/2014/main" xmlns="" id="{A744C58B-5936-445F-A3BB-A0CBC10A22E2}"/>
              </a:ext>
            </a:extLst>
          </p:cNvPr>
          <p:cNvSpPr txBox="1">
            <a:spLocks/>
          </p:cNvSpPr>
          <p:nvPr/>
        </p:nvSpPr>
        <p:spPr>
          <a:xfrm>
            <a:off x="9255927" y="3836790"/>
            <a:ext cx="1952641" cy="366185"/>
          </a:xfrm>
          <a:prstGeom prst="rect">
            <a:avLst/>
          </a:prstGeom>
        </p:spPr>
        <p:txBody>
          <a:bodyPr vert="horz" wrap="none">
            <a:normAutofit/>
          </a:bodyPr>
          <a:lstStyle/>
          <a:p>
            <a:pPr defTabSz="914377"/>
            <a:r>
              <a:rPr lang="zh-CN" altLang="en-US" sz="1500" b="1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6" name="TextBox 146">
            <a:extLst>
              <a:ext uri="{FF2B5EF4-FFF2-40B4-BE49-F238E27FC236}">
                <a16:creationId xmlns:a16="http://schemas.microsoft.com/office/drawing/2014/main" xmlns="" id="{17821B42-B685-4D8C-8124-44169516A75A}"/>
              </a:ext>
            </a:extLst>
          </p:cNvPr>
          <p:cNvSpPr txBox="1">
            <a:spLocks/>
          </p:cNvSpPr>
          <p:nvPr/>
        </p:nvSpPr>
        <p:spPr>
          <a:xfrm>
            <a:off x="9255927" y="4202975"/>
            <a:ext cx="1952641" cy="574624"/>
          </a:xfrm>
          <a:prstGeom prst="rect">
            <a:avLst/>
          </a:prstGeom>
        </p:spPr>
        <p:txBody>
          <a:bodyPr vert="horz" wrap="square">
            <a:normAutofit/>
          </a:bodyPr>
          <a:lstStyle/>
          <a:p>
            <a:pPr defTabSz="914377">
              <a:lnSpc>
                <a:spcPct val="120000"/>
              </a:lnSpc>
            </a:pPr>
            <a: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9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7" name="Oval 143">
            <a:extLst>
              <a:ext uri="{FF2B5EF4-FFF2-40B4-BE49-F238E27FC236}">
                <a16:creationId xmlns:a16="http://schemas.microsoft.com/office/drawing/2014/main" xmlns="" id="{536CD4D7-2186-4AF2-BBA7-38FACB384CD5}"/>
              </a:ext>
            </a:extLst>
          </p:cNvPr>
          <p:cNvSpPr/>
          <p:nvPr/>
        </p:nvSpPr>
        <p:spPr>
          <a:xfrm>
            <a:off x="8777145" y="3992061"/>
            <a:ext cx="470646" cy="470646"/>
          </a:xfrm>
          <a:prstGeom prst="ellipse">
            <a:avLst/>
          </a:prstGeom>
          <a:noFill/>
          <a:ln w="12700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anchor="ctr">
            <a:normAutofit fontScale="77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44112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2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25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5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25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7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25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75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25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7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7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175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225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2750"/>
                            </p:stCondLst>
                            <p:childTnLst>
                              <p:par>
                                <p:cTn id="1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3250"/>
                            </p:stCondLst>
                            <p:childTnLst>
                              <p:par>
                                <p:cTn id="1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49" grpId="0" animBg="1"/>
      <p:bldP spid="50" grpId="0" animBg="1"/>
      <p:bldP spid="51" grpId="0" animBg="1"/>
      <p:bldP spid="52" grpId="0"/>
      <p:bldP spid="53" grpId="0"/>
      <p:bldP spid="54" grpId="0" animBg="1"/>
      <p:bldP spid="55" grpId="0" animBg="1"/>
      <p:bldP spid="56" grpId="0" animBg="1"/>
      <p:bldP spid="57" grpId="0"/>
      <p:bldP spid="58" grpId="0"/>
      <p:bldP spid="65" grpId="0"/>
      <p:bldP spid="66" grpId="0"/>
      <p:bldP spid="67" grpId="0"/>
      <p:bldP spid="68" grpId="0" animBg="1"/>
      <p:bldP spid="69" grpId="0"/>
      <p:bldP spid="70" grpId="0"/>
      <p:bldP spid="71" grpId="0" animBg="1"/>
      <p:bldP spid="72" grpId="0"/>
      <p:bldP spid="73" grpId="0"/>
      <p:bldP spid="74" grpId="0" animBg="1"/>
      <p:bldP spid="75" grpId="0"/>
      <p:bldP spid="76" grpId="0"/>
      <p:bldP spid="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3"/>
          <p:cNvSpPr/>
          <p:nvPr/>
        </p:nvSpPr>
        <p:spPr>
          <a:xfrm rot="18900000">
            <a:off x="4427326" y="1724081"/>
            <a:ext cx="3431442" cy="3431442"/>
          </a:xfrm>
          <a:prstGeom prst="roundRect">
            <a:avLst>
              <a:gd name="adj" fmla="val 2125"/>
            </a:avLst>
          </a:prstGeom>
          <a:solidFill>
            <a:srgbClr val="E8E8E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6" name="矩形: 圆角 4"/>
          <p:cNvSpPr/>
          <p:nvPr/>
        </p:nvSpPr>
        <p:spPr>
          <a:xfrm>
            <a:off x="4127352" y="1655467"/>
            <a:ext cx="1813833" cy="1718784"/>
          </a:xfrm>
          <a:prstGeom prst="roundRect">
            <a:avLst>
              <a:gd name="adj" fmla="val 8669"/>
            </a:avLst>
          </a:prstGeom>
          <a:solidFill>
            <a:srgbClr val="21303F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7" name="矩形: 圆角 6"/>
          <p:cNvSpPr/>
          <p:nvPr/>
        </p:nvSpPr>
        <p:spPr>
          <a:xfrm>
            <a:off x="6206039" y="1655467"/>
            <a:ext cx="1813833" cy="1718784"/>
          </a:xfrm>
          <a:prstGeom prst="roundRect">
            <a:avLst>
              <a:gd name="adj" fmla="val 8669"/>
            </a:avLst>
          </a:prstGeom>
          <a:solidFill>
            <a:srgbClr val="2169AB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8" name="矩形: 圆角 8"/>
          <p:cNvSpPr/>
          <p:nvPr/>
        </p:nvSpPr>
        <p:spPr>
          <a:xfrm>
            <a:off x="6206039" y="3556035"/>
            <a:ext cx="1813833" cy="1718784"/>
          </a:xfrm>
          <a:prstGeom prst="roundRect">
            <a:avLst>
              <a:gd name="adj" fmla="val 8669"/>
            </a:avLst>
          </a:prstGeom>
          <a:solidFill>
            <a:srgbClr val="88B14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9" name="矩形: 圆角 10"/>
          <p:cNvSpPr/>
          <p:nvPr/>
        </p:nvSpPr>
        <p:spPr>
          <a:xfrm>
            <a:off x="4127352" y="3556035"/>
            <a:ext cx="1813833" cy="1718784"/>
          </a:xfrm>
          <a:prstGeom prst="roundRect">
            <a:avLst>
              <a:gd name="adj" fmla="val 8669"/>
            </a:avLst>
          </a:prstGeom>
          <a:solidFill>
            <a:srgbClr val="2E9273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127352" y="1583181"/>
            <a:ext cx="3892520" cy="3619352"/>
            <a:chOff x="4127352" y="1583181"/>
            <a:chExt cx="3892520" cy="3619352"/>
          </a:xfrm>
          <a:blipFill>
            <a:blip r:embed="rId2"/>
            <a:stretch>
              <a:fillRect/>
            </a:stretch>
          </a:blipFill>
        </p:grpSpPr>
        <p:sp>
          <p:nvSpPr>
            <p:cNvPr id="31" name="矩形: 圆角 5"/>
            <p:cNvSpPr/>
            <p:nvPr/>
          </p:nvSpPr>
          <p:spPr>
            <a:xfrm>
              <a:off x="4127352" y="1583181"/>
              <a:ext cx="1813833" cy="1718784"/>
            </a:xfrm>
            <a:prstGeom prst="roundRect">
              <a:avLst>
                <a:gd name="adj" fmla="val 8669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2" name="矩形: 圆角 7"/>
            <p:cNvSpPr/>
            <p:nvPr/>
          </p:nvSpPr>
          <p:spPr>
            <a:xfrm>
              <a:off x="6206039" y="1583181"/>
              <a:ext cx="1813833" cy="1718784"/>
            </a:xfrm>
            <a:prstGeom prst="roundRect">
              <a:avLst>
                <a:gd name="adj" fmla="val 8669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3" name="矩形: 圆角 9"/>
            <p:cNvSpPr/>
            <p:nvPr/>
          </p:nvSpPr>
          <p:spPr>
            <a:xfrm>
              <a:off x="6206039" y="3483749"/>
              <a:ext cx="1813833" cy="1718784"/>
            </a:xfrm>
            <a:prstGeom prst="roundRect">
              <a:avLst>
                <a:gd name="adj" fmla="val 8669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4" name="矩形: 圆角 11"/>
            <p:cNvSpPr/>
            <p:nvPr/>
          </p:nvSpPr>
          <p:spPr>
            <a:xfrm>
              <a:off x="4127352" y="3483749"/>
              <a:ext cx="1813833" cy="1718784"/>
            </a:xfrm>
            <a:prstGeom prst="roundRect">
              <a:avLst>
                <a:gd name="adj" fmla="val 8669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73755" y="1970895"/>
            <a:ext cx="2754103" cy="721672"/>
            <a:chOff x="8156515" y="2217117"/>
            <a:chExt cx="2754103" cy="721672"/>
          </a:xfrm>
        </p:grpSpPr>
        <p:sp>
          <p:nvSpPr>
            <p:cNvPr id="36" name="文本框 26"/>
            <p:cNvSpPr txBox="1"/>
            <p:nvPr/>
          </p:nvSpPr>
          <p:spPr>
            <a:xfrm>
              <a:off x="8156515" y="2461158"/>
              <a:ext cx="2754103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8156515" y="2217117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200" b="1">
                  <a:solidFill>
                    <a:srgbClr val="2169AB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64142" y="1979839"/>
            <a:ext cx="2754103" cy="721671"/>
            <a:chOff x="1164143" y="2226061"/>
            <a:chExt cx="2754103" cy="721671"/>
          </a:xfrm>
        </p:grpSpPr>
        <p:sp>
          <p:nvSpPr>
            <p:cNvPr id="39" name="文本框 24"/>
            <p:cNvSpPr txBox="1"/>
            <p:nvPr/>
          </p:nvSpPr>
          <p:spPr>
            <a:xfrm>
              <a:off x="1164143" y="2470101"/>
              <a:ext cx="2754103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994916" y="2226061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200" b="1">
                  <a:solidFill>
                    <a:srgbClr val="21303F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64142" y="4105806"/>
            <a:ext cx="2754103" cy="721671"/>
            <a:chOff x="1199865" y="4352028"/>
            <a:chExt cx="2754103" cy="721671"/>
          </a:xfrm>
        </p:grpSpPr>
        <p:sp>
          <p:nvSpPr>
            <p:cNvPr id="42" name="文本框 22"/>
            <p:cNvSpPr txBox="1"/>
            <p:nvPr/>
          </p:nvSpPr>
          <p:spPr>
            <a:xfrm>
              <a:off x="1199865" y="4596068"/>
              <a:ext cx="2754103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030638" y="4352028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200" b="1">
                  <a:solidFill>
                    <a:srgbClr val="2E9273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273755" y="4094287"/>
            <a:ext cx="2754103" cy="721671"/>
            <a:chOff x="8273756" y="4340509"/>
            <a:chExt cx="2754103" cy="721671"/>
          </a:xfrm>
        </p:grpSpPr>
        <p:sp>
          <p:nvSpPr>
            <p:cNvPr id="45" name="文本框 20"/>
            <p:cNvSpPr txBox="1"/>
            <p:nvPr/>
          </p:nvSpPr>
          <p:spPr>
            <a:xfrm>
              <a:off x="8273756" y="4584549"/>
              <a:ext cx="2754103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</a:br>
              <a:r>
                <a:rPr lang="zh-CN" altLang="en-US" sz="1100">
                  <a:solidFill>
                    <a:srgbClr val="000000">
                      <a:lumMod val="100000"/>
                    </a:srgbClr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8273756" y="4340509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200" b="1">
                  <a:solidFill>
                    <a:srgbClr val="88B147"/>
                  </a:solidFill>
                  <a:latin typeface="Arial" panose="020F0502020204030204"/>
                  <a:ea typeface="微软雅黑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47" name="文本框 8"/>
          <p:cNvSpPr txBox="1">
            <a:spLocks noChangeArrowheads="1"/>
          </p:cNvSpPr>
          <p:nvPr/>
        </p:nvSpPr>
        <p:spPr bwMode="auto">
          <a:xfrm>
            <a:off x="4787126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970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1"/>
          <p:cNvSpPr>
            <a:spLocks/>
          </p:cNvSpPr>
          <p:nvPr/>
        </p:nvSpPr>
        <p:spPr bwMode="auto">
          <a:xfrm>
            <a:off x="7239444" y="2843448"/>
            <a:ext cx="926445" cy="1929344"/>
          </a:xfrm>
          <a:custGeom>
            <a:avLst/>
            <a:gdLst/>
            <a:ahLst/>
            <a:cxnLst>
              <a:cxn ang="0">
                <a:pos x="0" y="69"/>
              </a:cxn>
              <a:cxn ang="0">
                <a:pos x="121" y="0"/>
              </a:cxn>
              <a:cxn ang="0">
                <a:pos x="163" y="171"/>
              </a:cxn>
              <a:cxn ang="0">
                <a:pos x="123" y="340"/>
              </a:cxn>
              <a:cxn ang="0">
                <a:pos x="1" y="270"/>
              </a:cxn>
              <a:cxn ang="0">
                <a:pos x="23" y="171"/>
              </a:cxn>
              <a:cxn ang="0">
                <a:pos x="0" y="69"/>
              </a:cxn>
            </a:cxnLst>
            <a:rect l="0" t="0" r="r" b="b"/>
            <a:pathLst>
              <a:path w="163" h="340">
                <a:moveTo>
                  <a:pt x="0" y="69"/>
                </a:moveTo>
                <a:cubicBezTo>
                  <a:pt x="121" y="0"/>
                  <a:pt x="121" y="0"/>
                  <a:pt x="121" y="0"/>
                </a:cubicBezTo>
                <a:cubicBezTo>
                  <a:pt x="149" y="51"/>
                  <a:pt x="163" y="108"/>
                  <a:pt x="163" y="171"/>
                </a:cubicBezTo>
                <a:cubicBezTo>
                  <a:pt x="163" y="233"/>
                  <a:pt x="150" y="289"/>
                  <a:pt x="123" y="340"/>
                </a:cubicBezTo>
                <a:cubicBezTo>
                  <a:pt x="1" y="270"/>
                  <a:pt x="1" y="270"/>
                  <a:pt x="1" y="270"/>
                </a:cubicBezTo>
                <a:cubicBezTo>
                  <a:pt x="16" y="240"/>
                  <a:pt x="23" y="207"/>
                  <a:pt x="23" y="171"/>
                </a:cubicBezTo>
                <a:cubicBezTo>
                  <a:pt x="23" y="134"/>
                  <a:pt x="15" y="100"/>
                  <a:pt x="0" y="69"/>
                </a:cubicBezTo>
                <a:close/>
              </a:path>
            </a:pathLst>
          </a:custGeom>
          <a:solidFill>
            <a:srgbClr val="2E927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7" name="Freeform: Shape 2"/>
          <p:cNvSpPr>
            <a:spLocks/>
          </p:cNvSpPr>
          <p:nvPr/>
        </p:nvSpPr>
        <p:spPr bwMode="auto">
          <a:xfrm>
            <a:off x="6160097" y="1751729"/>
            <a:ext cx="1708975" cy="1385171"/>
          </a:xfrm>
          <a:custGeom>
            <a:avLst/>
            <a:gdLst/>
            <a:ahLst/>
            <a:cxnLst>
              <a:cxn ang="0">
                <a:pos x="301" y="175"/>
              </a:cxn>
              <a:cxn ang="0">
                <a:pos x="179" y="244"/>
              </a:cxn>
              <a:cxn ang="0">
                <a:pos x="147" y="205"/>
              </a:cxn>
              <a:cxn ang="0">
                <a:pos x="0" y="139"/>
              </a:cxn>
              <a:cxn ang="0">
                <a:pos x="0" y="0"/>
              </a:cxn>
              <a:cxn ang="0">
                <a:pos x="246" y="106"/>
              </a:cxn>
              <a:cxn ang="0">
                <a:pos x="301" y="175"/>
              </a:cxn>
            </a:cxnLst>
            <a:rect l="0" t="0" r="r" b="b"/>
            <a:pathLst>
              <a:path w="301" h="244">
                <a:moveTo>
                  <a:pt x="301" y="175"/>
                </a:moveTo>
                <a:cubicBezTo>
                  <a:pt x="179" y="244"/>
                  <a:pt x="179" y="244"/>
                  <a:pt x="179" y="244"/>
                </a:cubicBezTo>
                <a:cubicBezTo>
                  <a:pt x="170" y="230"/>
                  <a:pt x="160" y="217"/>
                  <a:pt x="147" y="205"/>
                </a:cubicBezTo>
                <a:cubicBezTo>
                  <a:pt x="106" y="164"/>
                  <a:pt x="57" y="142"/>
                  <a:pt x="0" y="139"/>
                </a:cubicBezTo>
                <a:cubicBezTo>
                  <a:pt x="0" y="0"/>
                  <a:pt x="0" y="0"/>
                  <a:pt x="0" y="0"/>
                </a:cubicBezTo>
                <a:cubicBezTo>
                  <a:pt x="96" y="2"/>
                  <a:pt x="178" y="38"/>
                  <a:pt x="246" y="106"/>
                </a:cubicBezTo>
                <a:cubicBezTo>
                  <a:pt x="268" y="128"/>
                  <a:pt x="286" y="150"/>
                  <a:pt x="301" y="175"/>
                </a:cubicBezTo>
                <a:close/>
              </a:path>
            </a:pathLst>
          </a:custGeom>
          <a:solidFill>
            <a:srgbClr val="88B147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8" name="Freeform: Shape 3"/>
          <p:cNvSpPr>
            <a:spLocks/>
          </p:cNvSpPr>
          <p:nvPr/>
        </p:nvSpPr>
        <p:spPr bwMode="auto">
          <a:xfrm>
            <a:off x="4349931" y="1749489"/>
            <a:ext cx="1675247" cy="1344695"/>
          </a:xfrm>
          <a:custGeom>
            <a:avLst/>
            <a:gdLst/>
            <a:ahLst/>
            <a:cxnLst>
              <a:cxn ang="0">
                <a:pos x="148" y="205"/>
              </a:cxn>
              <a:cxn ang="0">
                <a:pos x="121" y="237"/>
              </a:cxn>
              <a:cxn ang="0">
                <a:pos x="0" y="167"/>
              </a:cxn>
              <a:cxn ang="0">
                <a:pos x="49" y="106"/>
              </a:cxn>
              <a:cxn ang="0">
                <a:pos x="295" y="0"/>
              </a:cxn>
              <a:cxn ang="0">
                <a:pos x="295" y="139"/>
              </a:cxn>
              <a:cxn ang="0">
                <a:pos x="148" y="205"/>
              </a:cxn>
            </a:cxnLst>
            <a:rect l="0" t="0" r="r" b="b"/>
            <a:pathLst>
              <a:path w="295" h="237">
                <a:moveTo>
                  <a:pt x="148" y="205"/>
                </a:moveTo>
                <a:cubicBezTo>
                  <a:pt x="138" y="215"/>
                  <a:pt x="129" y="226"/>
                  <a:pt x="121" y="237"/>
                </a:cubicBezTo>
                <a:cubicBezTo>
                  <a:pt x="0" y="167"/>
                  <a:pt x="0" y="167"/>
                  <a:pt x="0" y="167"/>
                </a:cubicBezTo>
                <a:cubicBezTo>
                  <a:pt x="14" y="145"/>
                  <a:pt x="30" y="125"/>
                  <a:pt x="49" y="106"/>
                </a:cubicBezTo>
                <a:cubicBezTo>
                  <a:pt x="118" y="38"/>
                  <a:pt x="200" y="2"/>
                  <a:pt x="295" y="0"/>
                </a:cubicBezTo>
                <a:cubicBezTo>
                  <a:pt x="295" y="139"/>
                  <a:pt x="295" y="139"/>
                  <a:pt x="295" y="139"/>
                </a:cubicBezTo>
                <a:cubicBezTo>
                  <a:pt x="238" y="142"/>
                  <a:pt x="189" y="164"/>
                  <a:pt x="148" y="205"/>
                </a:cubicBezTo>
                <a:close/>
              </a:path>
            </a:pathLst>
          </a:custGeom>
          <a:solidFill>
            <a:srgbClr val="21303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9" name="Freeform: Shape 4"/>
          <p:cNvSpPr>
            <a:spLocks/>
          </p:cNvSpPr>
          <p:nvPr/>
        </p:nvSpPr>
        <p:spPr bwMode="auto">
          <a:xfrm>
            <a:off x="4026126" y="2817588"/>
            <a:ext cx="937689" cy="1981064"/>
          </a:xfrm>
          <a:custGeom>
            <a:avLst/>
            <a:gdLst/>
            <a:ahLst/>
            <a:cxnLst>
              <a:cxn ang="0">
                <a:pos x="165" y="70"/>
              </a:cxn>
              <a:cxn ang="0">
                <a:pos x="139" y="176"/>
              </a:cxn>
              <a:cxn ang="0">
                <a:pos x="164" y="280"/>
              </a:cxn>
              <a:cxn ang="0">
                <a:pos x="42" y="349"/>
              </a:cxn>
              <a:cxn ang="0">
                <a:pos x="0" y="176"/>
              </a:cxn>
              <a:cxn ang="0">
                <a:pos x="44" y="0"/>
              </a:cxn>
              <a:cxn ang="0">
                <a:pos x="165" y="70"/>
              </a:cxn>
            </a:cxnLst>
            <a:rect l="0" t="0" r="r" b="b"/>
            <a:pathLst>
              <a:path w="165" h="349">
                <a:moveTo>
                  <a:pt x="165" y="70"/>
                </a:moveTo>
                <a:cubicBezTo>
                  <a:pt x="148" y="102"/>
                  <a:pt x="139" y="137"/>
                  <a:pt x="139" y="176"/>
                </a:cubicBezTo>
                <a:cubicBezTo>
                  <a:pt x="139" y="214"/>
                  <a:pt x="147" y="249"/>
                  <a:pt x="164" y="280"/>
                </a:cubicBezTo>
                <a:cubicBezTo>
                  <a:pt x="42" y="349"/>
                  <a:pt x="42" y="349"/>
                  <a:pt x="42" y="349"/>
                </a:cubicBezTo>
                <a:cubicBezTo>
                  <a:pt x="14" y="298"/>
                  <a:pt x="0" y="240"/>
                  <a:pt x="0" y="176"/>
                </a:cubicBezTo>
                <a:cubicBezTo>
                  <a:pt x="0" y="112"/>
                  <a:pt x="14" y="53"/>
                  <a:pt x="44" y="0"/>
                </a:cubicBezTo>
                <a:lnTo>
                  <a:pt x="165" y="70"/>
                </a:lnTo>
                <a:close/>
              </a:path>
            </a:pathLst>
          </a:custGeom>
          <a:solidFill>
            <a:srgbClr val="ED8B2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0" name="Freeform: Shape 5"/>
          <p:cNvSpPr>
            <a:spLocks noChangeAspect="1"/>
          </p:cNvSpPr>
          <p:nvPr/>
        </p:nvSpPr>
        <p:spPr bwMode="auto">
          <a:xfrm>
            <a:off x="4161101" y="3550681"/>
            <a:ext cx="514883" cy="514883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66" y="34"/>
              </a:cxn>
              <a:cxn ang="0">
                <a:pos x="34" y="1"/>
              </a:cxn>
              <a:cxn ang="0">
                <a:pos x="1" y="34"/>
              </a:cxn>
              <a:cxn ang="0">
                <a:pos x="34" y="66"/>
              </a:cxn>
              <a:cxn ang="0">
                <a:pos x="66" y="34"/>
              </a:cxn>
              <a:cxn ang="0">
                <a:pos x="7" y="22"/>
              </a:cxn>
              <a:cxn ang="0">
                <a:pos x="21" y="60"/>
              </a:cxn>
              <a:cxn ang="0">
                <a:pos x="5" y="34"/>
              </a:cxn>
              <a:cxn ang="0">
                <a:pos x="7" y="22"/>
              </a:cxn>
              <a:cxn ang="0">
                <a:pos x="51" y="42"/>
              </a:cxn>
              <a:cxn ang="0">
                <a:pos x="48" y="51"/>
              </a:cxn>
              <a:cxn ang="0">
                <a:pos x="38" y="20"/>
              </a:cxn>
              <a:cxn ang="0">
                <a:pos x="41" y="20"/>
              </a:cxn>
              <a:cxn ang="0">
                <a:pos x="41" y="17"/>
              </a:cxn>
              <a:cxn ang="0">
                <a:pos x="33" y="18"/>
              </a:cxn>
              <a:cxn ang="0">
                <a:pos x="25" y="17"/>
              </a:cxn>
              <a:cxn ang="0">
                <a:pos x="25" y="20"/>
              </a:cxn>
              <a:cxn ang="0">
                <a:pos x="28" y="20"/>
              </a:cxn>
              <a:cxn ang="0">
                <a:pos x="33" y="32"/>
              </a:cxn>
              <a:cxn ang="0">
                <a:pos x="27" y="52"/>
              </a:cxn>
              <a:cxn ang="0">
                <a:pos x="16" y="20"/>
              </a:cxn>
              <a:cxn ang="0">
                <a:pos x="19" y="20"/>
              </a:cxn>
              <a:cxn ang="0">
                <a:pos x="19" y="17"/>
              </a:cxn>
              <a:cxn ang="0">
                <a:pos x="11" y="18"/>
              </a:cxn>
              <a:cxn ang="0">
                <a:pos x="9" y="18"/>
              </a:cxn>
              <a:cxn ang="0">
                <a:pos x="34" y="5"/>
              </a:cxn>
              <a:cxn ang="0">
                <a:pos x="53" y="12"/>
              </a:cxn>
              <a:cxn ang="0">
                <a:pos x="53" y="12"/>
              </a:cxn>
              <a:cxn ang="0">
                <a:pos x="48" y="17"/>
              </a:cxn>
              <a:cxn ang="0">
                <a:pos x="51" y="24"/>
              </a:cxn>
              <a:cxn ang="0">
                <a:pos x="53" y="32"/>
              </a:cxn>
              <a:cxn ang="0">
                <a:pos x="51" y="42"/>
              </a:cxn>
              <a:cxn ang="0">
                <a:pos x="43" y="61"/>
              </a:cxn>
              <a:cxn ang="0">
                <a:pos x="43" y="61"/>
              </a:cxn>
              <a:cxn ang="0">
                <a:pos x="34" y="63"/>
              </a:cxn>
              <a:cxn ang="0">
                <a:pos x="26" y="62"/>
              </a:cxn>
              <a:cxn ang="0">
                <a:pos x="34" y="36"/>
              </a:cxn>
              <a:cxn ang="0">
                <a:pos x="43" y="61"/>
              </a:cxn>
              <a:cxn ang="0">
                <a:pos x="63" y="34"/>
              </a:cxn>
              <a:cxn ang="0">
                <a:pos x="48" y="59"/>
              </a:cxn>
              <a:cxn ang="0">
                <a:pos x="57" y="33"/>
              </a:cxn>
              <a:cxn ang="0">
                <a:pos x="60" y="23"/>
              </a:cxn>
              <a:cxn ang="0">
                <a:pos x="59" y="20"/>
              </a:cxn>
              <a:cxn ang="0">
                <a:pos x="63" y="34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66" y="34"/>
                </a:moveTo>
                <a:cubicBezTo>
                  <a:pt x="66" y="16"/>
                  <a:pt x="52" y="1"/>
                  <a:pt x="34" y="1"/>
                </a:cubicBezTo>
                <a:cubicBezTo>
                  <a:pt x="16" y="1"/>
                  <a:pt x="1" y="16"/>
                  <a:pt x="1" y="34"/>
                </a:cubicBezTo>
                <a:cubicBezTo>
                  <a:pt x="1" y="52"/>
                  <a:pt x="16" y="66"/>
                  <a:pt x="34" y="66"/>
                </a:cubicBezTo>
                <a:cubicBezTo>
                  <a:pt x="52" y="66"/>
                  <a:pt x="66" y="52"/>
                  <a:pt x="66" y="34"/>
                </a:cubicBezTo>
                <a:close/>
                <a:moveTo>
                  <a:pt x="7" y="22"/>
                </a:moveTo>
                <a:cubicBezTo>
                  <a:pt x="21" y="60"/>
                  <a:pt x="21" y="60"/>
                  <a:pt x="21" y="60"/>
                </a:cubicBezTo>
                <a:cubicBezTo>
                  <a:pt x="11" y="55"/>
                  <a:pt x="5" y="45"/>
                  <a:pt x="5" y="34"/>
                </a:cubicBezTo>
                <a:cubicBezTo>
                  <a:pt x="5" y="29"/>
                  <a:pt x="5" y="25"/>
                  <a:pt x="7" y="22"/>
                </a:cubicBezTo>
                <a:close/>
                <a:moveTo>
                  <a:pt x="51" y="42"/>
                </a:moveTo>
                <a:cubicBezTo>
                  <a:pt x="48" y="51"/>
                  <a:pt x="48" y="51"/>
                  <a:pt x="48" y="51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40" y="20"/>
                  <a:pt x="41" y="20"/>
                </a:cubicBezTo>
                <a:cubicBezTo>
                  <a:pt x="43" y="20"/>
                  <a:pt x="43" y="17"/>
                  <a:pt x="41" y="17"/>
                </a:cubicBezTo>
                <a:cubicBezTo>
                  <a:pt x="36" y="18"/>
                  <a:pt x="33" y="18"/>
                  <a:pt x="33" y="18"/>
                </a:cubicBezTo>
                <a:cubicBezTo>
                  <a:pt x="33" y="18"/>
                  <a:pt x="30" y="18"/>
                  <a:pt x="25" y="17"/>
                </a:cubicBezTo>
                <a:cubicBezTo>
                  <a:pt x="24" y="17"/>
                  <a:pt x="24" y="20"/>
                  <a:pt x="25" y="20"/>
                </a:cubicBezTo>
                <a:cubicBezTo>
                  <a:pt x="27" y="20"/>
                  <a:pt x="28" y="20"/>
                  <a:pt x="28" y="20"/>
                </a:cubicBezTo>
                <a:cubicBezTo>
                  <a:pt x="33" y="32"/>
                  <a:pt x="33" y="32"/>
                  <a:pt x="33" y="32"/>
                </a:cubicBezTo>
                <a:cubicBezTo>
                  <a:pt x="27" y="52"/>
                  <a:pt x="27" y="52"/>
                  <a:pt x="27" y="52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8" y="20"/>
                  <a:pt x="19" y="20"/>
                </a:cubicBezTo>
                <a:cubicBezTo>
                  <a:pt x="21" y="20"/>
                  <a:pt x="21" y="17"/>
                  <a:pt x="19" y="17"/>
                </a:cubicBezTo>
                <a:cubicBezTo>
                  <a:pt x="14" y="18"/>
                  <a:pt x="11" y="18"/>
                  <a:pt x="11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15" y="10"/>
                  <a:pt x="24" y="5"/>
                  <a:pt x="34" y="5"/>
                </a:cubicBezTo>
                <a:cubicBezTo>
                  <a:pt x="41" y="5"/>
                  <a:pt x="48" y="7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8" y="15"/>
                  <a:pt x="48" y="17"/>
                </a:cubicBezTo>
                <a:cubicBezTo>
                  <a:pt x="48" y="20"/>
                  <a:pt x="50" y="22"/>
                  <a:pt x="51" y="24"/>
                </a:cubicBezTo>
                <a:cubicBezTo>
                  <a:pt x="52" y="26"/>
                  <a:pt x="53" y="29"/>
                  <a:pt x="53" y="32"/>
                </a:cubicBezTo>
                <a:cubicBezTo>
                  <a:pt x="53" y="35"/>
                  <a:pt x="52" y="38"/>
                  <a:pt x="51" y="42"/>
                </a:cubicBez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0" y="62"/>
                  <a:pt x="37" y="63"/>
                  <a:pt x="34" y="63"/>
                </a:cubicBezTo>
                <a:cubicBezTo>
                  <a:pt x="31" y="63"/>
                  <a:pt x="28" y="62"/>
                  <a:pt x="26" y="62"/>
                </a:cubicBezTo>
                <a:cubicBezTo>
                  <a:pt x="34" y="36"/>
                  <a:pt x="34" y="36"/>
                  <a:pt x="34" y="36"/>
                </a:cubicBezTo>
                <a:lnTo>
                  <a:pt x="43" y="61"/>
                </a:lnTo>
                <a:close/>
                <a:moveTo>
                  <a:pt x="63" y="34"/>
                </a:moveTo>
                <a:cubicBezTo>
                  <a:pt x="63" y="44"/>
                  <a:pt x="57" y="54"/>
                  <a:pt x="48" y="59"/>
                </a:cubicBezTo>
                <a:cubicBezTo>
                  <a:pt x="57" y="33"/>
                  <a:pt x="57" y="33"/>
                  <a:pt x="57" y="33"/>
                </a:cubicBezTo>
                <a:cubicBezTo>
                  <a:pt x="59" y="29"/>
                  <a:pt x="60" y="26"/>
                  <a:pt x="60" y="23"/>
                </a:cubicBezTo>
                <a:cubicBezTo>
                  <a:pt x="60" y="22"/>
                  <a:pt x="60" y="21"/>
                  <a:pt x="59" y="20"/>
                </a:cubicBezTo>
                <a:cubicBezTo>
                  <a:pt x="62" y="24"/>
                  <a:pt x="63" y="29"/>
                  <a:pt x="63" y="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1" name="Freeform: Shape 7"/>
          <p:cNvSpPr>
            <a:spLocks/>
          </p:cNvSpPr>
          <p:nvPr/>
        </p:nvSpPr>
        <p:spPr bwMode="auto">
          <a:xfrm>
            <a:off x="6883754" y="2310085"/>
            <a:ext cx="65502" cy="78262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2"/>
              </a:cxn>
              <a:cxn ang="0">
                <a:pos x="0" y="44"/>
              </a:cxn>
              <a:cxn ang="0">
                <a:pos x="11" y="45"/>
              </a:cxn>
              <a:cxn ang="0">
                <a:pos x="38" y="22"/>
              </a:cxn>
              <a:cxn ang="0">
                <a:pos x="13" y="0"/>
              </a:cxn>
            </a:cxnLst>
            <a:rect l="0" t="0" r="r" b="b"/>
            <a:pathLst>
              <a:path w="38" h="45">
                <a:moveTo>
                  <a:pt x="13" y="0"/>
                </a:moveTo>
                <a:cubicBezTo>
                  <a:pt x="7" y="0"/>
                  <a:pt x="2" y="1"/>
                  <a:pt x="0" y="2"/>
                </a:cubicBezTo>
                <a:cubicBezTo>
                  <a:pt x="0" y="44"/>
                  <a:pt x="0" y="44"/>
                  <a:pt x="0" y="44"/>
                </a:cubicBezTo>
                <a:cubicBezTo>
                  <a:pt x="3" y="45"/>
                  <a:pt x="6" y="45"/>
                  <a:pt x="11" y="45"/>
                </a:cubicBezTo>
                <a:cubicBezTo>
                  <a:pt x="28" y="45"/>
                  <a:pt x="38" y="36"/>
                  <a:pt x="38" y="22"/>
                </a:cubicBezTo>
                <a:cubicBezTo>
                  <a:pt x="38" y="8"/>
                  <a:pt x="29" y="0"/>
                  <a:pt x="1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2" name="Freeform: Shape 8"/>
          <p:cNvSpPr>
            <a:spLocks/>
          </p:cNvSpPr>
          <p:nvPr/>
        </p:nvSpPr>
        <p:spPr bwMode="auto">
          <a:xfrm>
            <a:off x="6754452" y="2181633"/>
            <a:ext cx="448305" cy="453411"/>
          </a:xfrm>
          <a:custGeom>
            <a:avLst/>
            <a:gdLst/>
            <a:ahLst/>
            <a:cxnLst>
              <a:cxn ang="0">
                <a:pos x="244" y="0"/>
              </a:cxn>
              <a:cxn ang="0">
                <a:pos x="16" y="0"/>
              </a:cxn>
              <a:cxn ang="0">
                <a:pos x="0" y="16"/>
              </a:cxn>
              <a:cxn ang="0">
                <a:pos x="0" y="245"/>
              </a:cxn>
              <a:cxn ang="0">
                <a:pos x="16" y="261"/>
              </a:cxn>
              <a:cxn ang="0">
                <a:pos x="244" y="261"/>
              </a:cxn>
              <a:cxn ang="0">
                <a:pos x="260" y="245"/>
              </a:cxn>
              <a:cxn ang="0">
                <a:pos x="260" y="16"/>
              </a:cxn>
              <a:cxn ang="0">
                <a:pos x="244" y="0"/>
              </a:cxn>
              <a:cxn ang="0">
                <a:pos x="132" y="129"/>
              </a:cxn>
              <a:cxn ang="0">
                <a:pos x="86" y="144"/>
              </a:cxn>
              <a:cxn ang="0">
                <a:pos x="75" y="143"/>
              </a:cxn>
              <a:cxn ang="0">
                <a:pos x="75" y="195"/>
              </a:cxn>
              <a:cxn ang="0">
                <a:pos x="43" y="195"/>
              </a:cxn>
              <a:cxn ang="0">
                <a:pos x="43" y="53"/>
              </a:cxn>
              <a:cxn ang="0">
                <a:pos x="86" y="50"/>
              </a:cxn>
              <a:cxn ang="0">
                <a:pos x="130" y="61"/>
              </a:cxn>
              <a:cxn ang="0">
                <a:pos x="146" y="95"/>
              </a:cxn>
              <a:cxn ang="0">
                <a:pos x="132" y="129"/>
              </a:cxn>
              <a:cxn ang="0">
                <a:pos x="181" y="197"/>
              </a:cxn>
              <a:cxn ang="0">
                <a:pos x="147" y="189"/>
              </a:cxn>
              <a:cxn ang="0">
                <a:pos x="153" y="166"/>
              </a:cxn>
              <a:cxn ang="0">
                <a:pos x="181" y="174"/>
              </a:cxn>
              <a:cxn ang="0">
                <a:pos x="195" y="165"/>
              </a:cxn>
              <a:cxn ang="0">
                <a:pos x="179" y="153"/>
              </a:cxn>
              <a:cxn ang="0">
                <a:pos x="150" y="122"/>
              </a:cxn>
              <a:cxn ang="0">
                <a:pos x="192" y="88"/>
              </a:cxn>
              <a:cxn ang="0">
                <a:pos x="222" y="94"/>
              </a:cxn>
              <a:cxn ang="0">
                <a:pos x="216" y="116"/>
              </a:cxn>
              <a:cxn ang="0">
                <a:pos x="193" y="110"/>
              </a:cxn>
              <a:cxn ang="0">
                <a:pos x="181" y="119"/>
              </a:cxn>
              <a:cxn ang="0">
                <a:pos x="198" y="131"/>
              </a:cxn>
              <a:cxn ang="0">
                <a:pos x="226" y="163"/>
              </a:cxn>
              <a:cxn ang="0">
                <a:pos x="181" y="197"/>
              </a:cxn>
            </a:cxnLst>
            <a:rect l="0" t="0" r="r" b="b"/>
            <a:pathLst>
              <a:path w="260" h="261">
                <a:moveTo>
                  <a:pt x="24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45"/>
                  <a:pt x="0" y="245"/>
                  <a:pt x="0" y="245"/>
                </a:cubicBezTo>
                <a:cubicBezTo>
                  <a:pt x="0" y="254"/>
                  <a:pt x="7" y="261"/>
                  <a:pt x="16" y="261"/>
                </a:cubicBezTo>
                <a:cubicBezTo>
                  <a:pt x="244" y="261"/>
                  <a:pt x="244" y="261"/>
                  <a:pt x="244" y="261"/>
                </a:cubicBezTo>
                <a:cubicBezTo>
                  <a:pt x="253" y="261"/>
                  <a:pt x="260" y="254"/>
                  <a:pt x="260" y="245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0" y="7"/>
                  <a:pt x="253" y="0"/>
                  <a:pt x="244" y="0"/>
                </a:cubicBezTo>
                <a:close/>
                <a:moveTo>
                  <a:pt x="132" y="129"/>
                </a:moveTo>
                <a:cubicBezTo>
                  <a:pt x="121" y="139"/>
                  <a:pt x="105" y="144"/>
                  <a:pt x="86" y="144"/>
                </a:cubicBezTo>
                <a:cubicBezTo>
                  <a:pt x="82" y="144"/>
                  <a:pt x="78" y="144"/>
                  <a:pt x="75" y="143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43" y="195"/>
                  <a:pt x="43" y="195"/>
                  <a:pt x="43" y="195"/>
                </a:cubicBezTo>
                <a:cubicBezTo>
                  <a:pt x="43" y="53"/>
                  <a:pt x="43" y="53"/>
                  <a:pt x="43" y="53"/>
                </a:cubicBezTo>
                <a:cubicBezTo>
                  <a:pt x="53" y="51"/>
                  <a:pt x="67" y="50"/>
                  <a:pt x="86" y="50"/>
                </a:cubicBezTo>
                <a:cubicBezTo>
                  <a:pt x="106" y="50"/>
                  <a:pt x="121" y="54"/>
                  <a:pt x="130" y="61"/>
                </a:cubicBezTo>
                <a:cubicBezTo>
                  <a:pt x="139" y="69"/>
                  <a:pt x="146" y="81"/>
                  <a:pt x="146" y="95"/>
                </a:cubicBezTo>
                <a:cubicBezTo>
                  <a:pt x="146" y="109"/>
                  <a:pt x="141" y="121"/>
                  <a:pt x="132" y="129"/>
                </a:cubicBezTo>
                <a:close/>
                <a:moveTo>
                  <a:pt x="181" y="197"/>
                </a:moveTo>
                <a:cubicBezTo>
                  <a:pt x="167" y="197"/>
                  <a:pt x="155" y="194"/>
                  <a:pt x="147" y="189"/>
                </a:cubicBezTo>
                <a:cubicBezTo>
                  <a:pt x="153" y="166"/>
                  <a:pt x="153" y="166"/>
                  <a:pt x="153" y="166"/>
                </a:cubicBezTo>
                <a:cubicBezTo>
                  <a:pt x="159" y="170"/>
                  <a:pt x="171" y="174"/>
                  <a:pt x="181" y="174"/>
                </a:cubicBezTo>
                <a:cubicBezTo>
                  <a:pt x="191" y="174"/>
                  <a:pt x="195" y="171"/>
                  <a:pt x="195" y="165"/>
                </a:cubicBezTo>
                <a:cubicBezTo>
                  <a:pt x="195" y="160"/>
                  <a:pt x="192" y="158"/>
                  <a:pt x="179" y="153"/>
                </a:cubicBezTo>
                <a:cubicBezTo>
                  <a:pt x="158" y="146"/>
                  <a:pt x="150" y="134"/>
                  <a:pt x="150" y="122"/>
                </a:cubicBezTo>
                <a:cubicBezTo>
                  <a:pt x="150" y="103"/>
                  <a:pt x="166" y="88"/>
                  <a:pt x="192" y="88"/>
                </a:cubicBezTo>
                <a:cubicBezTo>
                  <a:pt x="204" y="88"/>
                  <a:pt x="215" y="91"/>
                  <a:pt x="222" y="94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11" y="114"/>
                  <a:pt x="202" y="110"/>
                  <a:pt x="193" y="110"/>
                </a:cubicBezTo>
                <a:cubicBezTo>
                  <a:pt x="185" y="110"/>
                  <a:pt x="181" y="114"/>
                  <a:pt x="181" y="119"/>
                </a:cubicBezTo>
                <a:cubicBezTo>
                  <a:pt x="181" y="124"/>
                  <a:pt x="185" y="126"/>
                  <a:pt x="198" y="131"/>
                </a:cubicBezTo>
                <a:cubicBezTo>
                  <a:pt x="218" y="138"/>
                  <a:pt x="226" y="148"/>
                  <a:pt x="226" y="163"/>
                </a:cubicBezTo>
                <a:cubicBezTo>
                  <a:pt x="226" y="182"/>
                  <a:pt x="211" y="197"/>
                  <a:pt x="181" y="19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3" name="Freeform: Shape 10"/>
          <p:cNvSpPr>
            <a:spLocks/>
          </p:cNvSpPr>
          <p:nvPr/>
        </p:nvSpPr>
        <p:spPr bwMode="auto">
          <a:xfrm>
            <a:off x="4908722" y="2077793"/>
            <a:ext cx="596633" cy="600391"/>
          </a:xfrm>
          <a:custGeom>
            <a:avLst/>
            <a:gdLst/>
            <a:ahLst/>
            <a:cxnLst>
              <a:cxn ang="0">
                <a:pos x="305" y="136"/>
              </a:cxn>
              <a:cxn ang="0">
                <a:pos x="280" y="102"/>
              </a:cxn>
              <a:cxn ang="0">
                <a:pos x="273" y="61"/>
              </a:cxn>
              <a:cxn ang="0">
                <a:pos x="247" y="37"/>
              </a:cxn>
              <a:cxn ang="0">
                <a:pos x="206" y="31"/>
              </a:cxn>
              <a:cxn ang="0">
                <a:pos x="171" y="7"/>
              </a:cxn>
              <a:cxn ang="0">
                <a:pos x="142" y="4"/>
              </a:cxn>
              <a:cxn ang="0">
                <a:pos x="136" y="8"/>
              </a:cxn>
              <a:cxn ang="0">
                <a:pos x="103" y="33"/>
              </a:cxn>
              <a:cxn ang="0">
                <a:pos x="62" y="40"/>
              </a:cxn>
              <a:cxn ang="0">
                <a:pos x="55" y="43"/>
              </a:cxn>
              <a:cxn ang="0">
                <a:pos x="37" y="66"/>
              </a:cxn>
              <a:cxn ang="0">
                <a:pos x="31" y="107"/>
              </a:cxn>
              <a:cxn ang="0">
                <a:pos x="7" y="142"/>
              </a:cxn>
              <a:cxn ang="0">
                <a:pos x="8" y="177"/>
              </a:cxn>
              <a:cxn ang="0">
                <a:pos x="33" y="210"/>
              </a:cxn>
              <a:cxn ang="0">
                <a:pos x="41" y="252"/>
              </a:cxn>
              <a:cxn ang="0">
                <a:pos x="66" y="276"/>
              </a:cxn>
              <a:cxn ang="0">
                <a:pos x="108" y="282"/>
              </a:cxn>
              <a:cxn ang="0">
                <a:pos x="142" y="306"/>
              </a:cxn>
              <a:cxn ang="0">
                <a:pos x="171" y="309"/>
              </a:cxn>
              <a:cxn ang="0">
                <a:pos x="177" y="305"/>
              </a:cxn>
              <a:cxn ang="0">
                <a:pos x="211" y="280"/>
              </a:cxn>
              <a:cxn ang="0">
                <a:pos x="252" y="272"/>
              </a:cxn>
              <a:cxn ang="0">
                <a:pos x="259" y="270"/>
              </a:cxn>
              <a:cxn ang="0">
                <a:pos x="276" y="247"/>
              </a:cxn>
              <a:cxn ang="0">
                <a:pos x="282" y="206"/>
              </a:cxn>
              <a:cxn ang="0">
                <a:pos x="306" y="171"/>
              </a:cxn>
              <a:cxn ang="0">
                <a:pos x="305" y="136"/>
              </a:cxn>
              <a:cxn ang="0">
                <a:pos x="157" y="266"/>
              </a:cxn>
              <a:cxn ang="0">
                <a:pos x="47" y="156"/>
              </a:cxn>
              <a:cxn ang="0">
                <a:pos x="157" y="46"/>
              </a:cxn>
              <a:cxn ang="0">
                <a:pos x="267" y="156"/>
              </a:cxn>
              <a:cxn ang="0">
                <a:pos x="157" y="266"/>
              </a:cxn>
            </a:cxnLst>
            <a:rect l="0" t="0" r="r" b="b"/>
            <a:pathLst>
              <a:path w="313" h="313">
                <a:moveTo>
                  <a:pt x="305" y="136"/>
                </a:moveTo>
                <a:cubicBezTo>
                  <a:pt x="280" y="102"/>
                  <a:pt x="280" y="102"/>
                  <a:pt x="280" y="102"/>
                </a:cubicBezTo>
                <a:cubicBezTo>
                  <a:pt x="273" y="61"/>
                  <a:pt x="273" y="61"/>
                  <a:pt x="273" y="61"/>
                </a:cubicBezTo>
                <a:cubicBezTo>
                  <a:pt x="270" y="49"/>
                  <a:pt x="260" y="39"/>
                  <a:pt x="247" y="37"/>
                </a:cubicBezTo>
                <a:cubicBezTo>
                  <a:pt x="206" y="31"/>
                  <a:pt x="206" y="31"/>
                  <a:pt x="206" y="31"/>
                </a:cubicBezTo>
                <a:cubicBezTo>
                  <a:pt x="171" y="7"/>
                  <a:pt x="171" y="7"/>
                  <a:pt x="171" y="7"/>
                </a:cubicBezTo>
                <a:cubicBezTo>
                  <a:pt x="163" y="1"/>
                  <a:pt x="152" y="0"/>
                  <a:pt x="142" y="4"/>
                </a:cubicBezTo>
                <a:cubicBezTo>
                  <a:pt x="140" y="5"/>
                  <a:pt x="138" y="6"/>
                  <a:pt x="136" y="8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62" y="40"/>
                  <a:pt x="62" y="40"/>
                  <a:pt x="62" y="40"/>
                </a:cubicBezTo>
                <a:cubicBezTo>
                  <a:pt x="59" y="41"/>
                  <a:pt x="57" y="42"/>
                  <a:pt x="55" y="43"/>
                </a:cubicBezTo>
                <a:cubicBezTo>
                  <a:pt x="45" y="47"/>
                  <a:pt x="39" y="56"/>
                  <a:pt x="37" y="66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7" y="142"/>
                  <a:pt x="7" y="142"/>
                  <a:pt x="7" y="142"/>
                </a:cubicBezTo>
                <a:cubicBezTo>
                  <a:pt x="0" y="152"/>
                  <a:pt x="0" y="167"/>
                  <a:pt x="8" y="177"/>
                </a:cubicBezTo>
                <a:cubicBezTo>
                  <a:pt x="33" y="210"/>
                  <a:pt x="33" y="210"/>
                  <a:pt x="33" y="210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43" y="264"/>
                  <a:pt x="53" y="274"/>
                  <a:pt x="66" y="276"/>
                </a:cubicBezTo>
                <a:cubicBezTo>
                  <a:pt x="108" y="282"/>
                  <a:pt x="108" y="282"/>
                  <a:pt x="108" y="282"/>
                </a:cubicBezTo>
                <a:cubicBezTo>
                  <a:pt x="142" y="306"/>
                  <a:pt x="142" y="306"/>
                  <a:pt x="142" y="306"/>
                </a:cubicBezTo>
                <a:cubicBezTo>
                  <a:pt x="150" y="312"/>
                  <a:pt x="162" y="313"/>
                  <a:pt x="171" y="309"/>
                </a:cubicBezTo>
                <a:cubicBezTo>
                  <a:pt x="173" y="308"/>
                  <a:pt x="175" y="306"/>
                  <a:pt x="177" y="305"/>
                </a:cubicBezTo>
                <a:cubicBezTo>
                  <a:pt x="211" y="280"/>
                  <a:pt x="211" y="280"/>
                  <a:pt x="211" y="280"/>
                </a:cubicBezTo>
                <a:cubicBezTo>
                  <a:pt x="252" y="272"/>
                  <a:pt x="252" y="272"/>
                  <a:pt x="252" y="272"/>
                </a:cubicBezTo>
                <a:cubicBezTo>
                  <a:pt x="254" y="272"/>
                  <a:pt x="256" y="271"/>
                  <a:pt x="259" y="270"/>
                </a:cubicBezTo>
                <a:cubicBezTo>
                  <a:pt x="268" y="266"/>
                  <a:pt x="275" y="257"/>
                  <a:pt x="276" y="247"/>
                </a:cubicBezTo>
                <a:cubicBezTo>
                  <a:pt x="282" y="206"/>
                  <a:pt x="282" y="206"/>
                  <a:pt x="282" y="206"/>
                </a:cubicBezTo>
                <a:cubicBezTo>
                  <a:pt x="306" y="171"/>
                  <a:pt x="306" y="171"/>
                  <a:pt x="306" y="171"/>
                </a:cubicBezTo>
                <a:cubicBezTo>
                  <a:pt x="313" y="160"/>
                  <a:pt x="313" y="146"/>
                  <a:pt x="305" y="136"/>
                </a:cubicBezTo>
                <a:close/>
                <a:moveTo>
                  <a:pt x="157" y="266"/>
                </a:moveTo>
                <a:cubicBezTo>
                  <a:pt x="96" y="266"/>
                  <a:pt x="47" y="217"/>
                  <a:pt x="47" y="156"/>
                </a:cubicBezTo>
                <a:cubicBezTo>
                  <a:pt x="47" y="96"/>
                  <a:pt x="96" y="46"/>
                  <a:pt x="157" y="46"/>
                </a:cubicBezTo>
                <a:cubicBezTo>
                  <a:pt x="217" y="46"/>
                  <a:pt x="267" y="96"/>
                  <a:pt x="267" y="156"/>
                </a:cubicBezTo>
                <a:cubicBezTo>
                  <a:pt x="267" y="217"/>
                  <a:pt x="217" y="266"/>
                  <a:pt x="157" y="26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4" name="Freeform: Shape 11"/>
          <p:cNvSpPr>
            <a:spLocks/>
          </p:cNvSpPr>
          <p:nvPr/>
        </p:nvSpPr>
        <p:spPr bwMode="auto">
          <a:xfrm>
            <a:off x="5147375" y="2335238"/>
            <a:ext cx="121206" cy="138118"/>
          </a:xfrm>
          <a:custGeom>
            <a:avLst/>
            <a:gdLst/>
            <a:ahLst/>
            <a:cxnLst>
              <a:cxn ang="0">
                <a:pos x="65" y="79"/>
              </a:cxn>
              <a:cxn ang="0">
                <a:pos x="95" y="79"/>
              </a:cxn>
              <a:cxn ang="0">
                <a:pos x="93" y="112"/>
              </a:cxn>
              <a:cxn ang="0">
                <a:pos x="65" y="120"/>
              </a:cxn>
              <a:cxn ang="0">
                <a:pos x="65" y="120"/>
              </a:cxn>
              <a:cxn ang="0">
                <a:pos x="34" y="112"/>
              </a:cxn>
              <a:cxn ang="0">
                <a:pos x="32" y="89"/>
              </a:cxn>
              <a:cxn ang="0">
                <a:pos x="8" y="89"/>
              </a:cxn>
              <a:cxn ang="0">
                <a:pos x="10" y="132"/>
              </a:cxn>
              <a:cxn ang="0">
                <a:pos x="65" y="147"/>
              </a:cxn>
              <a:cxn ang="0">
                <a:pos x="65" y="147"/>
              </a:cxn>
              <a:cxn ang="0">
                <a:pos x="117" y="132"/>
              </a:cxn>
              <a:cxn ang="0">
                <a:pos x="125" y="53"/>
              </a:cxn>
              <a:cxn ang="0">
                <a:pos x="65" y="53"/>
              </a:cxn>
              <a:cxn ang="0">
                <a:pos x="30" y="53"/>
              </a:cxn>
              <a:cxn ang="0">
                <a:pos x="28" y="26"/>
              </a:cxn>
              <a:cxn ang="0">
                <a:pos x="65" y="26"/>
              </a:cxn>
              <a:cxn ang="0">
                <a:pos x="127" y="26"/>
              </a:cxn>
              <a:cxn ang="0">
                <a:pos x="129" y="0"/>
              </a:cxn>
              <a:cxn ang="0">
                <a:pos x="65" y="0"/>
              </a:cxn>
              <a:cxn ang="0">
                <a:pos x="0" y="0"/>
              </a:cxn>
              <a:cxn ang="0">
                <a:pos x="6" y="79"/>
              </a:cxn>
              <a:cxn ang="0">
                <a:pos x="65" y="79"/>
              </a:cxn>
            </a:cxnLst>
            <a:rect l="0" t="0" r="r" b="b"/>
            <a:pathLst>
              <a:path w="129" h="147">
                <a:moveTo>
                  <a:pt x="65" y="79"/>
                </a:moveTo>
                <a:lnTo>
                  <a:pt x="95" y="79"/>
                </a:lnTo>
                <a:lnTo>
                  <a:pt x="93" y="112"/>
                </a:lnTo>
                <a:lnTo>
                  <a:pt x="65" y="120"/>
                </a:lnTo>
                <a:lnTo>
                  <a:pt x="65" y="120"/>
                </a:lnTo>
                <a:lnTo>
                  <a:pt x="34" y="112"/>
                </a:lnTo>
                <a:lnTo>
                  <a:pt x="32" y="89"/>
                </a:lnTo>
                <a:lnTo>
                  <a:pt x="8" y="89"/>
                </a:lnTo>
                <a:lnTo>
                  <a:pt x="10" y="132"/>
                </a:lnTo>
                <a:lnTo>
                  <a:pt x="65" y="147"/>
                </a:lnTo>
                <a:lnTo>
                  <a:pt x="65" y="147"/>
                </a:lnTo>
                <a:lnTo>
                  <a:pt x="117" y="132"/>
                </a:lnTo>
                <a:lnTo>
                  <a:pt x="125" y="53"/>
                </a:lnTo>
                <a:lnTo>
                  <a:pt x="65" y="53"/>
                </a:lnTo>
                <a:lnTo>
                  <a:pt x="30" y="53"/>
                </a:lnTo>
                <a:lnTo>
                  <a:pt x="28" y="26"/>
                </a:lnTo>
                <a:lnTo>
                  <a:pt x="65" y="26"/>
                </a:lnTo>
                <a:lnTo>
                  <a:pt x="127" y="26"/>
                </a:lnTo>
                <a:lnTo>
                  <a:pt x="129" y="0"/>
                </a:lnTo>
                <a:lnTo>
                  <a:pt x="65" y="0"/>
                </a:lnTo>
                <a:lnTo>
                  <a:pt x="0" y="0"/>
                </a:lnTo>
                <a:lnTo>
                  <a:pt x="6" y="79"/>
                </a:lnTo>
                <a:lnTo>
                  <a:pt x="65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5" name="Freeform: Shape 12"/>
          <p:cNvSpPr>
            <a:spLocks/>
          </p:cNvSpPr>
          <p:nvPr/>
        </p:nvSpPr>
        <p:spPr bwMode="auto">
          <a:xfrm>
            <a:off x="5017713" y="2186784"/>
            <a:ext cx="378651" cy="382409"/>
          </a:xfrm>
          <a:custGeom>
            <a:avLst/>
            <a:gdLst/>
            <a:ahLst/>
            <a:cxnLst>
              <a:cxn ang="0">
                <a:pos x="100" y="0"/>
              </a:cxn>
              <a:cxn ang="0">
                <a:pos x="0" y="99"/>
              </a:cxn>
              <a:cxn ang="0">
                <a:pos x="100" y="199"/>
              </a:cxn>
              <a:cxn ang="0">
                <a:pos x="199" y="99"/>
              </a:cxn>
              <a:cxn ang="0">
                <a:pos x="100" y="0"/>
              </a:cxn>
              <a:cxn ang="0">
                <a:pos x="126" y="27"/>
              </a:cxn>
              <a:cxn ang="0">
                <a:pos x="132" y="27"/>
              </a:cxn>
              <a:cxn ang="0">
                <a:pos x="132" y="40"/>
              </a:cxn>
              <a:cxn ang="0">
                <a:pos x="141" y="40"/>
              </a:cxn>
              <a:cxn ang="0">
                <a:pos x="141" y="47"/>
              </a:cxn>
              <a:cxn ang="0">
                <a:pos x="126" y="47"/>
              </a:cxn>
              <a:cxn ang="0">
                <a:pos x="126" y="27"/>
              </a:cxn>
              <a:cxn ang="0">
                <a:pos x="101" y="27"/>
              </a:cxn>
              <a:cxn ang="0">
                <a:pos x="107" y="27"/>
              </a:cxn>
              <a:cxn ang="0">
                <a:pos x="112" y="34"/>
              </a:cxn>
              <a:cxn ang="0">
                <a:pos x="116" y="27"/>
              </a:cxn>
              <a:cxn ang="0">
                <a:pos x="123" y="27"/>
              </a:cxn>
              <a:cxn ang="0">
                <a:pos x="123" y="47"/>
              </a:cxn>
              <a:cxn ang="0">
                <a:pos x="116" y="47"/>
              </a:cxn>
              <a:cxn ang="0">
                <a:pos x="116" y="37"/>
              </a:cxn>
              <a:cxn ang="0">
                <a:pos x="112" y="44"/>
              </a:cxn>
              <a:cxn ang="0">
                <a:pos x="111" y="44"/>
              </a:cxn>
              <a:cxn ang="0">
                <a:pos x="107" y="37"/>
              </a:cxn>
              <a:cxn ang="0">
                <a:pos x="107" y="47"/>
              </a:cxn>
              <a:cxn ang="0">
                <a:pos x="101" y="47"/>
              </a:cxn>
              <a:cxn ang="0">
                <a:pos x="101" y="27"/>
              </a:cxn>
              <a:cxn ang="0">
                <a:pos x="80" y="27"/>
              </a:cxn>
              <a:cxn ang="0">
                <a:pos x="98" y="27"/>
              </a:cxn>
              <a:cxn ang="0">
                <a:pos x="98" y="34"/>
              </a:cxn>
              <a:cxn ang="0">
                <a:pos x="92" y="34"/>
              </a:cxn>
              <a:cxn ang="0">
                <a:pos x="92" y="47"/>
              </a:cxn>
              <a:cxn ang="0">
                <a:pos x="85" y="47"/>
              </a:cxn>
              <a:cxn ang="0">
                <a:pos x="85" y="34"/>
              </a:cxn>
              <a:cxn ang="0">
                <a:pos x="80" y="34"/>
              </a:cxn>
              <a:cxn ang="0">
                <a:pos x="80" y="27"/>
              </a:cxn>
              <a:cxn ang="0">
                <a:pos x="58" y="27"/>
              </a:cxn>
              <a:cxn ang="0">
                <a:pos x="64" y="27"/>
              </a:cxn>
              <a:cxn ang="0">
                <a:pos x="64" y="34"/>
              </a:cxn>
              <a:cxn ang="0">
                <a:pos x="70" y="34"/>
              </a:cxn>
              <a:cxn ang="0">
                <a:pos x="70" y="27"/>
              </a:cxn>
              <a:cxn ang="0">
                <a:pos x="77" y="27"/>
              </a:cxn>
              <a:cxn ang="0">
                <a:pos x="77" y="47"/>
              </a:cxn>
              <a:cxn ang="0">
                <a:pos x="70" y="47"/>
              </a:cxn>
              <a:cxn ang="0">
                <a:pos x="70" y="40"/>
              </a:cxn>
              <a:cxn ang="0">
                <a:pos x="64" y="40"/>
              </a:cxn>
              <a:cxn ang="0">
                <a:pos x="64" y="47"/>
              </a:cxn>
              <a:cxn ang="0">
                <a:pos x="58" y="47"/>
              </a:cxn>
              <a:cxn ang="0">
                <a:pos x="58" y="27"/>
              </a:cxn>
              <a:cxn ang="0">
                <a:pos x="142" y="160"/>
              </a:cxn>
              <a:cxn ang="0">
                <a:pos x="100" y="172"/>
              </a:cxn>
              <a:cxn ang="0">
                <a:pos x="58" y="160"/>
              </a:cxn>
              <a:cxn ang="0">
                <a:pos x="48" y="55"/>
              </a:cxn>
              <a:cxn ang="0">
                <a:pos x="151" y="55"/>
              </a:cxn>
              <a:cxn ang="0">
                <a:pos x="142" y="160"/>
              </a:cxn>
            </a:cxnLst>
            <a:rect l="0" t="0" r="r" b="b"/>
            <a:pathLst>
              <a:path w="199" h="199">
                <a:moveTo>
                  <a:pt x="100" y="0"/>
                </a:moveTo>
                <a:cubicBezTo>
                  <a:pt x="45" y="0"/>
                  <a:pt x="0" y="44"/>
                  <a:pt x="0" y="99"/>
                </a:cubicBezTo>
                <a:cubicBezTo>
                  <a:pt x="0" y="154"/>
                  <a:pt x="45" y="199"/>
                  <a:pt x="100" y="199"/>
                </a:cubicBezTo>
                <a:cubicBezTo>
                  <a:pt x="155" y="199"/>
                  <a:pt x="199" y="154"/>
                  <a:pt x="199" y="99"/>
                </a:cubicBezTo>
                <a:cubicBezTo>
                  <a:pt x="199" y="44"/>
                  <a:pt x="155" y="0"/>
                  <a:pt x="100" y="0"/>
                </a:cubicBezTo>
                <a:close/>
                <a:moveTo>
                  <a:pt x="126" y="27"/>
                </a:moveTo>
                <a:cubicBezTo>
                  <a:pt x="132" y="27"/>
                  <a:pt x="132" y="27"/>
                  <a:pt x="132" y="27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41" y="40"/>
                  <a:pt x="141" y="40"/>
                  <a:pt x="141" y="40"/>
                </a:cubicBezTo>
                <a:cubicBezTo>
                  <a:pt x="141" y="47"/>
                  <a:pt x="141" y="47"/>
                  <a:pt x="141" y="47"/>
                </a:cubicBezTo>
                <a:cubicBezTo>
                  <a:pt x="126" y="47"/>
                  <a:pt x="126" y="47"/>
                  <a:pt x="126" y="47"/>
                </a:cubicBezTo>
                <a:lnTo>
                  <a:pt x="126" y="27"/>
                </a:lnTo>
                <a:close/>
                <a:moveTo>
                  <a:pt x="101" y="27"/>
                </a:moveTo>
                <a:cubicBezTo>
                  <a:pt x="107" y="27"/>
                  <a:pt x="107" y="27"/>
                  <a:pt x="107" y="27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47"/>
                  <a:pt x="123" y="47"/>
                  <a:pt x="123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101" y="27"/>
                  <a:pt x="101" y="27"/>
                  <a:pt x="101" y="27"/>
                </a:cubicBezTo>
                <a:close/>
                <a:moveTo>
                  <a:pt x="80" y="27"/>
                </a:moveTo>
                <a:cubicBezTo>
                  <a:pt x="98" y="27"/>
                  <a:pt x="98" y="27"/>
                  <a:pt x="98" y="27"/>
                </a:cubicBezTo>
                <a:cubicBezTo>
                  <a:pt x="98" y="34"/>
                  <a:pt x="98" y="34"/>
                  <a:pt x="98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47"/>
                  <a:pt x="92" y="47"/>
                  <a:pt x="92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34"/>
                  <a:pt x="85" y="34"/>
                  <a:pt x="85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27"/>
                  <a:pt x="80" y="27"/>
                  <a:pt x="80" y="27"/>
                </a:cubicBezTo>
                <a:close/>
                <a:moveTo>
                  <a:pt x="58" y="2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34"/>
                  <a:pt x="64" y="34"/>
                  <a:pt x="64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27"/>
                  <a:pt x="70" y="27"/>
                  <a:pt x="70" y="27"/>
                </a:cubicBezTo>
                <a:cubicBezTo>
                  <a:pt x="77" y="27"/>
                  <a:pt x="77" y="27"/>
                  <a:pt x="77" y="27"/>
                </a:cubicBezTo>
                <a:cubicBezTo>
                  <a:pt x="77" y="47"/>
                  <a:pt x="77" y="47"/>
                  <a:pt x="77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47"/>
                  <a:pt x="64" y="47"/>
                  <a:pt x="64" y="47"/>
                </a:cubicBezTo>
                <a:cubicBezTo>
                  <a:pt x="58" y="47"/>
                  <a:pt x="58" y="47"/>
                  <a:pt x="58" y="47"/>
                </a:cubicBezTo>
                <a:lnTo>
                  <a:pt x="58" y="27"/>
                </a:lnTo>
                <a:close/>
                <a:moveTo>
                  <a:pt x="142" y="160"/>
                </a:moveTo>
                <a:cubicBezTo>
                  <a:pt x="100" y="172"/>
                  <a:pt x="100" y="172"/>
                  <a:pt x="100" y="172"/>
                </a:cubicBezTo>
                <a:cubicBezTo>
                  <a:pt x="58" y="160"/>
                  <a:pt x="58" y="160"/>
                  <a:pt x="58" y="160"/>
                </a:cubicBezTo>
                <a:cubicBezTo>
                  <a:pt x="48" y="55"/>
                  <a:pt x="48" y="55"/>
                  <a:pt x="48" y="55"/>
                </a:cubicBezTo>
                <a:cubicBezTo>
                  <a:pt x="151" y="55"/>
                  <a:pt x="151" y="55"/>
                  <a:pt x="151" y="55"/>
                </a:cubicBezTo>
                <a:lnTo>
                  <a:pt x="142" y="1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6" name="Freeform: Shape 14"/>
          <p:cNvSpPr>
            <a:spLocks/>
          </p:cNvSpPr>
          <p:nvPr/>
        </p:nvSpPr>
        <p:spPr bwMode="auto">
          <a:xfrm>
            <a:off x="7680925" y="3989769"/>
            <a:ext cx="151409" cy="48842"/>
          </a:xfrm>
          <a:custGeom>
            <a:avLst/>
            <a:gdLst/>
            <a:ahLst/>
            <a:cxnLst>
              <a:cxn ang="0">
                <a:pos x="83" y="21"/>
              </a:cxn>
              <a:cxn ang="0">
                <a:pos x="77" y="12"/>
              </a:cxn>
              <a:cxn ang="0">
                <a:pos x="75" y="0"/>
              </a:cxn>
              <a:cxn ang="0">
                <a:pos x="17" y="0"/>
              </a:cxn>
              <a:cxn ang="0">
                <a:pos x="15" y="12"/>
              </a:cxn>
              <a:cxn ang="0">
                <a:pos x="9" y="21"/>
              </a:cxn>
              <a:cxn ang="0">
                <a:pos x="4" y="28"/>
              </a:cxn>
              <a:cxn ang="0">
                <a:pos x="46" y="28"/>
              </a:cxn>
              <a:cxn ang="0">
                <a:pos x="88" y="28"/>
              </a:cxn>
              <a:cxn ang="0">
                <a:pos x="83" y="21"/>
              </a:cxn>
            </a:cxnLst>
            <a:rect l="0" t="0" r="r" b="b"/>
            <a:pathLst>
              <a:path w="92" h="29">
                <a:moveTo>
                  <a:pt x="83" y="21"/>
                </a:moveTo>
                <a:cubicBezTo>
                  <a:pt x="78" y="17"/>
                  <a:pt x="77" y="12"/>
                  <a:pt x="77" y="12"/>
                </a:cubicBezTo>
                <a:cubicBezTo>
                  <a:pt x="75" y="0"/>
                  <a:pt x="75" y="0"/>
                  <a:pt x="7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4" y="17"/>
                  <a:pt x="9" y="21"/>
                </a:cubicBezTo>
                <a:cubicBezTo>
                  <a:pt x="4" y="25"/>
                  <a:pt x="0" y="28"/>
                  <a:pt x="4" y="28"/>
                </a:cubicBezTo>
                <a:cubicBezTo>
                  <a:pt x="8" y="29"/>
                  <a:pt x="43" y="28"/>
                  <a:pt x="46" y="28"/>
                </a:cubicBezTo>
                <a:cubicBezTo>
                  <a:pt x="49" y="28"/>
                  <a:pt x="84" y="29"/>
                  <a:pt x="88" y="28"/>
                </a:cubicBezTo>
                <a:cubicBezTo>
                  <a:pt x="92" y="28"/>
                  <a:pt x="88" y="25"/>
                  <a:pt x="83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7" name="Freeform: Shape 15"/>
          <p:cNvSpPr>
            <a:spLocks/>
          </p:cNvSpPr>
          <p:nvPr/>
        </p:nvSpPr>
        <p:spPr bwMode="auto">
          <a:xfrm>
            <a:off x="7621500" y="3794402"/>
            <a:ext cx="149781" cy="87915"/>
          </a:xfrm>
          <a:custGeom>
            <a:avLst/>
            <a:gdLst/>
            <a:ahLst/>
            <a:cxnLst>
              <a:cxn ang="0">
                <a:pos x="16" y="45"/>
              </a:cxn>
              <a:cxn ang="0">
                <a:pos x="38" y="25"/>
              </a:cxn>
              <a:cxn ang="0">
                <a:pos x="64" y="42"/>
              </a:cxn>
              <a:cxn ang="0">
                <a:pos x="16" y="45"/>
              </a:cxn>
            </a:cxnLst>
            <a:rect l="0" t="0" r="r" b="b"/>
            <a:pathLst>
              <a:path w="91" h="53">
                <a:moveTo>
                  <a:pt x="16" y="45"/>
                </a:moveTo>
                <a:cubicBezTo>
                  <a:pt x="31" y="45"/>
                  <a:pt x="33" y="41"/>
                  <a:pt x="38" y="25"/>
                </a:cubicBezTo>
                <a:cubicBezTo>
                  <a:pt x="48" y="0"/>
                  <a:pt x="91" y="31"/>
                  <a:pt x="64" y="42"/>
                </a:cubicBezTo>
                <a:cubicBezTo>
                  <a:pt x="38" y="53"/>
                  <a:pt x="0" y="45"/>
                  <a:pt x="16" y="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8" name="Freeform: Shape 16"/>
          <p:cNvSpPr>
            <a:spLocks/>
          </p:cNvSpPr>
          <p:nvPr/>
        </p:nvSpPr>
        <p:spPr bwMode="auto">
          <a:xfrm>
            <a:off x="7719998" y="3584383"/>
            <a:ext cx="206763" cy="248279"/>
          </a:xfrm>
          <a:custGeom>
            <a:avLst/>
            <a:gdLst/>
            <a:ahLst/>
            <a:cxnLst>
              <a:cxn ang="0">
                <a:pos x="117" y="6"/>
              </a:cxn>
              <a:cxn ang="0">
                <a:pos x="89" y="13"/>
              </a:cxn>
              <a:cxn ang="0">
                <a:pos x="8" y="128"/>
              </a:cxn>
              <a:cxn ang="0">
                <a:pos x="8" y="142"/>
              </a:cxn>
              <a:cxn ang="0">
                <a:pos x="21" y="139"/>
              </a:cxn>
              <a:cxn ang="0">
                <a:pos x="116" y="35"/>
              </a:cxn>
              <a:cxn ang="0">
                <a:pos x="117" y="6"/>
              </a:cxn>
              <a:cxn ang="0">
                <a:pos x="96" y="20"/>
              </a:cxn>
              <a:cxn ang="0">
                <a:pos x="91" y="15"/>
              </a:cxn>
              <a:cxn ang="0">
                <a:pos x="109" y="8"/>
              </a:cxn>
              <a:cxn ang="0">
                <a:pos x="96" y="20"/>
              </a:cxn>
            </a:cxnLst>
            <a:rect l="0" t="0" r="r" b="b"/>
            <a:pathLst>
              <a:path w="125" h="149">
                <a:moveTo>
                  <a:pt x="117" y="6"/>
                </a:moveTo>
                <a:cubicBezTo>
                  <a:pt x="109" y="0"/>
                  <a:pt x="97" y="3"/>
                  <a:pt x="89" y="13"/>
                </a:cubicBezTo>
                <a:cubicBezTo>
                  <a:pt x="8" y="128"/>
                  <a:pt x="8" y="128"/>
                  <a:pt x="8" y="128"/>
                </a:cubicBezTo>
                <a:cubicBezTo>
                  <a:pt x="0" y="138"/>
                  <a:pt x="0" y="136"/>
                  <a:pt x="8" y="142"/>
                </a:cubicBezTo>
                <a:cubicBezTo>
                  <a:pt x="15" y="148"/>
                  <a:pt x="14" y="149"/>
                  <a:pt x="21" y="139"/>
                </a:cubicBezTo>
                <a:cubicBezTo>
                  <a:pt x="116" y="35"/>
                  <a:pt x="116" y="35"/>
                  <a:pt x="116" y="35"/>
                </a:cubicBezTo>
                <a:cubicBezTo>
                  <a:pt x="124" y="25"/>
                  <a:pt x="125" y="12"/>
                  <a:pt x="117" y="6"/>
                </a:cubicBezTo>
                <a:close/>
                <a:moveTo>
                  <a:pt x="96" y="20"/>
                </a:moveTo>
                <a:cubicBezTo>
                  <a:pt x="96" y="20"/>
                  <a:pt x="95" y="19"/>
                  <a:pt x="91" y="15"/>
                </a:cubicBezTo>
                <a:cubicBezTo>
                  <a:pt x="97" y="6"/>
                  <a:pt x="109" y="8"/>
                  <a:pt x="109" y="8"/>
                </a:cubicBezTo>
                <a:cubicBezTo>
                  <a:pt x="98" y="14"/>
                  <a:pt x="96" y="20"/>
                  <a:pt x="96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9" name="Freeform: Shape 17"/>
          <p:cNvSpPr>
            <a:spLocks/>
          </p:cNvSpPr>
          <p:nvPr/>
        </p:nvSpPr>
        <p:spPr bwMode="auto">
          <a:xfrm>
            <a:off x="7522189" y="3659274"/>
            <a:ext cx="468880" cy="312587"/>
          </a:xfrm>
          <a:custGeom>
            <a:avLst/>
            <a:gdLst/>
            <a:ahLst/>
            <a:cxnLst>
              <a:cxn ang="0">
                <a:pos x="273" y="0"/>
              </a:cxn>
              <a:cxn ang="0">
                <a:pos x="237" y="0"/>
              </a:cxn>
              <a:cxn ang="0">
                <a:pos x="222" y="17"/>
              </a:cxn>
              <a:cxn ang="0">
                <a:pos x="267" y="17"/>
              </a:cxn>
              <a:cxn ang="0">
                <a:pos x="267" y="154"/>
              </a:cxn>
              <a:cxn ang="0">
                <a:pos x="17" y="154"/>
              </a:cxn>
              <a:cxn ang="0">
                <a:pos x="17" y="17"/>
              </a:cxn>
              <a:cxn ang="0">
                <a:pos x="162" y="17"/>
              </a:cxn>
              <a:cxn ang="0">
                <a:pos x="174" y="0"/>
              </a:cxn>
              <a:cxn ang="0">
                <a:pos x="11" y="0"/>
              </a:cxn>
              <a:cxn ang="0">
                <a:pos x="0" y="11"/>
              </a:cxn>
              <a:cxn ang="0">
                <a:pos x="0" y="176"/>
              </a:cxn>
              <a:cxn ang="0">
                <a:pos x="11" y="188"/>
              </a:cxn>
              <a:cxn ang="0">
                <a:pos x="273" y="188"/>
              </a:cxn>
              <a:cxn ang="0">
                <a:pos x="284" y="176"/>
              </a:cxn>
              <a:cxn ang="0">
                <a:pos x="284" y="11"/>
              </a:cxn>
              <a:cxn ang="0">
                <a:pos x="273" y="0"/>
              </a:cxn>
            </a:cxnLst>
            <a:rect l="0" t="0" r="r" b="b"/>
            <a:pathLst>
              <a:path w="284" h="188">
                <a:moveTo>
                  <a:pt x="273" y="0"/>
                </a:moveTo>
                <a:cubicBezTo>
                  <a:pt x="237" y="0"/>
                  <a:pt x="237" y="0"/>
                  <a:pt x="237" y="0"/>
                </a:cubicBezTo>
                <a:cubicBezTo>
                  <a:pt x="222" y="17"/>
                  <a:pt x="222" y="17"/>
                  <a:pt x="222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54"/>
                  <a:pt x="267" y="154"/>
                  <a:pt x="267" y="154"/>
                </a:cubicBezTo>
                <a:cubicBezTo>
                  <a:pt x="17" y="154"/>
                  <a:pt x="17" y="154"/>
                  <a:pt x="17" y="154"/>
                </a:cubicBezTo>
                <a:cubicBezTo>
                  <a:pt x="17" y="17"/>
                  <a:pt x="17" y="17"/>
                  <a:pt x="17" y="17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74" y="0"/>
                  <a:pt x="174" y="0"/>
                  <a:pt x="17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83"/>
                  <a:pt x="5" y="188"/>
                  <a:pt x="11" y="188"/>
                </a:cubicBezTo>
                <a:cubicBezTo>
                  <a:pt x="273" y="188"/>
                  <a:pt x="273" y="188"/>
                  <a:pt x="273" y="188"/>
                </a:cubicBezTo>
                <a:cubicBezTo>
                  <a:pt x="279" y="188"/>
                  <a:pt x="284" y="183"/>
                  <a:pt x="284" y="176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4" y="5"/>
                  <a:pt x="279" y="0"/>
                  <a:pt x="27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0" name="Oval 19"/>
          <p:cNvSpPr/>
          <p:nvPr/>
        </p:nvSpPr>
        <p:spPr>
          <a:xfrm>
            <a:off x="4931664" y="2689977"/>
            <a:ext cx="2328672" cy="225119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1" name="Rectangle 24"/>
          <p:cNvSpPr/>
          <p:nvPr/>
        </p:nvSpPr>
        <p:spPr>
          <a:xfrm>
            <a:off x="2189690" y="1765181"/>
            <a:ext cx="2180377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r"/>
            <a:r>
              <a:rPr lang="zh-CN" altLang="en-US" sz="1400" b="1">
                <a:solidFill>
                  <a:srgbClr val="21303F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2" name="Rectangle 25"/>
          <p:cNvSpPr/>
          <p:nvPr/>
        </p:nvSpPr>
        <p:spPr>
          <a:xfrm>
            <a:off x="2189690" y="2142207"/>
            <a:ext cx="2180377" cy="84856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3" name="Rectangle 28"/>
          <p:cNvSpPr/>
          <p:nvPr/>
        </p:nvSpPr>
        <p:spPr>
          <a:xfrm>
            <a:off x="8000316" y="1765181"/>
            <a:ext cx="2180377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400" b="1">
                <a:solidFill>
                  <a:srgbClr val="88B147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4" name="Rectangle 29"/>
          <p:cNvSpPr/>
          <p:nvPr/>
        </p:nvSpPr>
        <p:spPr>
          <a:xfrm>
            <a:off x="8000316" y="2142207"/>
            <a:ext cx="2180377" cy="84856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5" name="Rectangle 32"/>
          <p:cNvSpPr/>
          <p:nvPr/>
        </p:nvSpPr>
        <p:spPr>
          <a:xfrm>
            <a:off x="1670934" y="3383509"/>
            <a:ext cx="2180377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r"/>
            <a:r>
              <a:rPr lang="zh-CN" altLang="en-US" sz="1400" b="1">
                <a:solidFill>
                  <a:srgbClr val="ED8B2B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6" name="Rectangle 33"/>
          <p:cNvSpPr/>
          <p:nvPr/>
        </p:nvSpPr>
        <p:spPr>
          <a:xfrm>
            <a:off x="1670934" y="3760535"/>
            <a:ext cx="2180377" cy="84856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7" name="Rectangle 35"/>
          <p:cNvSpPr/>
          <p:nvPr/>
        </p:nvSpPr>
        <p:spPr>
          <a:xfrm>
            <a:off x="8363704" y="3383509"/>
            <a:ext cx="2180377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400" b="1">
                <a:solidFill>
                  <a:srgbClr val="2E9273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8" name="Rectangle 36"/>
          <p:cNvSpPr/>
          <p:nvPr/>
        </p:nvSpPr>
        <p:spPr>
          <a:xfrm>
            <a:off x="8363704" y="3760535"/>
            <a:ext cx="2180377" cy="84856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000">
                <a:solidFill>
                  <a:srgbClr val="000000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9" name="文本框 8"/>
          <p:cNvSpPr txBox="1">
            <a:spLocks noChangeArrowheads="1"/>
          </p:cNvSpPr>
          <p:nvPr/>
        </p:nvSpPr>
        <p:spPr bwMode="auto">
          <a:xfrm>
            <a:off x="4787126" y="661153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233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6" name="Straight Connector 2"/>
          <p:cNvCxnSpPr/>
          <p:nvPr/>
        </p:nvCxnSpPr>
        <p:spPr>
          <a:xfrm>
            <a:off x="2193975" y="5231726"/>
            <a:ext cx="1476000" cy="0"/>
          </a:xfrm>
          <a:prstGeom prst="line">
            <a:avLst/>
          </a:prstGeom>
          <a:noFill/>
          <a:ln w="22225" cap="flat" cmpd="sng" algn="ctr">
            <a:solidFill>
              <a:srgbClr val="778495"/>
            </a:solidFill>
            <a:prstDash val="solid"/>
            <a:miter lim="800000"/>
          </a:ln>
          <a:effectLst/>
        </p:spPr>
      </p:cxnSp>
      <p:cxnSp>
        <p:nvCxnSpPr>
          <p:cNvPr id="227" name="Straight Connector 3"/>
          <p:cNvCxnSpPr/>
          <p:nvPr/>
        </p:nvCxnSpPr>
        <p:spPr>
          <a:xfrm>
            <a:off x="3758000" y="5231726"/>
            <a:ext cx="1476000" cy="0"/>
          </a:xfrm>
          <a:prstGeom prst="line">
            <a:avLst/>
          </a:prstGeom>
          <a:noFill/>
          <a:ln w="22225" cap="flat" cmpd="sng" algn="ctr">
            <a:solidFill>
              <a:srgbClr val="778495"/>
            </a:solidFill>
            <a:prstDash val="solid"/>
            <a:miter lim="800000"/>
          </a:ln>
          <a:effectLst/>
        </p:spPr>
      </p:cxnSp>
      <p:cxnSp>
        <p:nvCxnSpPr>
          <p:cNvPr id="228" name="Straight Connector 4"/>
          <p:cNvCxnSpPr/>
          <p:nvPr/>
        </p:nvCxnSpPr>
        <p:spPr>
          <a:xfrm>
            <a:off x="5336681" y="5231726"/>
            <a:ext cx="1476000" cy="0"/>
          </a:xfrm>
          <a:prstGeom prst="line">
            <a:avLst/>
          </a:prstGeom>
          <a:noFill/>
          <a:ln w="22225" cap="flat" cmpd="sng" algn="ctr">
            <a:solidFill>
              <a:srgbClr val="778495"/>
            </a:solidFill>
            <a:prstDash val="solid"/>
            <a:miter lim="800000"/>
          </a:ln>
          <a:effectLst/>
        </p:spPr>
      </p:cxnSp>
      <p:cxnSp>
        <p:nvCxnSpPr>
          <p:cNvPr id="229" name="Straight Connector 5"/>
          <p:cNvCxnSpPr/>
          <p:nvPr/>
        </p:nvCxnSpPr>
        <p:spPr>
          <a:xfrm>
            <a:off x="6900706" y="5231726"/>
            <a:ext cx="1476000" cy="0"/>
          </a:xfrm>
          <a:prstGeom prst="line">
            <a:avLst/>
          </a:prstGeom>
          <a:noFill/>
          <a:ln w="22225" cap="flat" cmpd="sng" algn="ctr">
            <a:solidFill>
              <a:srgbClr val="778495"/>
            </a:solidFill>
            <a:prstDash val="solid"/>
            <a:miter lim="800000"/>
          </a:ln>
          <a:effectLst/>
        </p:spPr>
      </p:cxnSp>
      <p:cxnSp>
        <p:nvCxnSpPr>
          <p:cNvPr id="230" name="Straight Connector 6"/>
          <p:cNvCxnSpPr/>
          <p:nvPr/>
        </p:nvCxnSpPr>
        <p:spPr>
          <a:xfrm rot="10800000">
            <a:off x="10064486" y="5231727"/>
            <a:ext cx="1188000" cy="0"/>
          </a:xfrm>
          <a:prstGeom prst="line">
            <a:avLst/>
          </a:prstGeom>
          <a:noFill/>
          <a:ln w="22225" cap="flat" cmpd="sng" algn="ctr">
            <a:solidFill>
              <a:srgbClr val="778495"/>
            </a:solidFill>
            <a:prstDash val="solid"/>
            <a:miter lim="800000"/>
          </a:ln>
          <a:effectLst/>
        </p:spPr>
      </p:cxnSp>
      <p:cxnSp>
        <p:nvCxnSpPr>
          <p:cNvPr id="231" name="Straight Connector 7"/>
          <p:cNvCxnSpPr/>
          <p:nvPr/>
        </p:nvCxnSpPr>
        <p:spPr>
          <a:xfrm rot="10800000">
            <a:off x="8479161" y="5231726"/>
            <a:ext cx="1476000" cy="0"/>
          </a:xfrm>
          <a:prstGeom prst="line">
            <a:avLst/>
          </a:prstGeom>
          <a:noFill/>
          <a:ln w="22225" cap="flat" cmpd="sng" algn="ctr">
            <a:solidFill>
              <a:srgbClr val="778495"/>
            </a:solidFill>
            <a:prstDash val="solid"/>
            <a:miter lim="800000"/>
          </a:ln>
          <a:effectLst/>
        </p:spPr>
      </p:cxnSp>
      <p:cxnSp>
        <p:nvCxnSpPr>
          <p:cNvPr id="232" name="Straight Connector 8"/>
          <p:cNvCxnSpPr/>
          <p:nvPr/>
        </p:nvCxnSpPr>
        <p:spPr>
          <a:xfrm rot="10800000">
            <a:off x="915230" y="5231726"/>
            <a:ext cx="1188000" cy="0"/>
          </a:xfrm>
          <a:prstGeom prst="line">
            <a:avLst/>
          </a:prstGeom>
          <a:noFill/>
          <a:ln w="22225" cap="flat" cmpd="sng" algn="ctr">
            <a:solidFill>
              <a:srgbClr val="778495"/>
            </a:solidFill>
            <a:prstDash val="solid"/>
            <a:miter lim="800000"/>
          </a:ln>
          <a:effectLst/>
        </p:spPr>
      </p:cxnSp>
      <p:sp>
        <p:nvSpPr>
          <p:cNvPr id="233" name="TextBox 9"/>
          <p:cNvSpPr txBox="1"/>
          <p:nvPr/>
        </p:nvSpPr>
        <p:spPr>
          <a:xfrm>
            <a:off x="1528922" y="3894349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34" name="TextBox 10"/>
          <p:cNvSpPr txBox="1"/>
          <p:nvPr/>
        </p:nvSpPr>
        <p:spPr>
          <a:xfrm>
            <a:off x="1241054" y="4119621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235" name="TextBox 11"/>
          <p:cNvSpPr txBox="1"/>
          <p:nvPr/>
        </p:nvSpPr>
        <p:spPr>
          <a:xfrm>
            <a:off x="9749584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2017</a:t>
            </a:r>
          </a:p>
        </p:txBody>
      </p:sp>
      <p:sp>
        <p:nvSpPr>
          <p:cNvPr id="236" name="TextBox 12"/>
          <p:cNvSpPr txBox="1"/>
          <p:nvPr/>
        </p:nvSpPr>
        <p:spPr>
          <a:xfrm>
            <a:off x="8166934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2016</a:t>
            </a:r>
          </a:p>
        </p:txBody>
      </p:sp>
      <p:sp>
        <p:nvSpPr>
          <p:cNvPr id="237" name="TextBox 13"/>
          <p:cNvSpPr txBox="1"/>
          <p:nvPr/>
        </p:nvSpPr>
        <p:spPr>
          <a:xfrm>
            <a:off x="6612957" y="5320940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2015</a:t>
            </a:r>
          </a:p>
        </p:txBody>
      </p:sp>
      <p:sp>
        <p:nvSpPr>
          <p:cNvPr id="238" name="TextBox 14"/>
          <p:cNvSpPr txBox="1"/>
          <p:nvPr/>
        </p:nvSpPr>
        <p:spPr>
          <a:xfrm>
            <a:off x="5049357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2014</a:t>
            </a:r>
          </a:p>
        </p:txBody>
      </p:sp>
      <p:sp>
        <p:nvSpPr>
          <p:cNvPr id="239" name="TextBox 15"/>
          <p:cNvSpPr txBox="1"/>
          <p:nvPr/>
        </p:nvSpPr>
        <p:spPr>
          <a:xfrm>
            <a:off x="3459476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2013</a:t>
            </a:r>
          </a:p>
        </p:txBody>
      </p:sp>
      <p:sp>
        <p:nvSpPr>
          <p:cNvPr id="240" name="TextBox 16"/>
          <p:cNvSpPr txBox="1"/>
          <p:nvPr/>
        </p:nvSpPr>
        <p:spPr>
          <a:xfrm>
            <a:off x="1886392" y="5330465"/>
            <a:ext cx="524503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2012</a:t>
            </a:r>
          </a:p>
        </p:txBody>
      </p:sp>
      <p:sp>
        <p:nvSpPr>
          <p:cNvPr id="241" name="Oval 17"/>
          <p:cNvSpPr/>
          <p:nvPr/>
        </p:nvSpPr>
        <p:spPr>
          <a:xfrm>
            <a:off x="2105864" y="5177726"/>
            <a:ext cx="108000" cy="108000"/>
          </a:xfrm>
          <a:prstGeom prst="ellipse">
            <a:avLst/>
          </a:prstGeom>
          <a:solidFill>
            <a:srgbClr val="21303F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42" name="Oval 18"/>
          <p:cNvSpPr/>
          <p:nvPr/>
        </p:nvSpPr>
        <p:spPr>
          <a:xfrm>
            <a:off x="3666124" y="5177726"/>
            <a:ext cx="108000" cy="108000"/>
          </a:xfrm>
          <a:prstGeom prst="ellipse">
            <a:avLst/>
          </a:prstGeom>
          <a:solidFill>
            <a:srgbClr val="2169AB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43" name="Oval 19"/>
          <p:cNvSpPr/>
          <p:nvPr/>
        </p:nvSpPr>
        <p:spPr>
          <a:xfrm>
            <a:off x="5241578" y="5177726"/>
            <a:ext cx="108000" cy="108000"/>
          </a:xfrm>
          <a:prstGeom prst="ellipse">
            <a:avLst/>
          </a:prstGeom>
          <a:solidFill>
            <a:srgbClr val="2E9273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44" name="Oval 20"/>
          <p:cNvSpPr/>
          <p:nvPr/>
        </p:nvSpPr>
        <p:spPr>
          <a:xfrm>
            <a:off x="6813193" y="5177726"/>
            <a:ext cx="108000" cy="108000"/>
          </a:xfrm>
          <a:prstGeom prst="ellipse">
            <a:avLst/>
          </a:prstGeom>
          <a:solidFill>
            <a:srgbClr val="88B147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45" name="Oval 21"/>
          <p:cNvSpPr/>
          <p:nvPr/>
        </p:nvSpPr>
        <p:spPr>
          <a:xfrm>
            <a:off x="8361270" y="5177726"/>
            <a:ext cx="108000" cy="108000"/>
          </a:xfrm>
          <a:prstGeom prst="ellipse">
            <a:avLst/>
          </a:prstGeom>
          <a:solidFill>
            <a:srgbClr val="21303F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46" name="Oval 22"/>
          <p:cNvSpPr/>
          <p:nvPr/>
        </p:nvSpPr>
        <p:spPr>
          <a:xfrm rot="10800000">
            <a:off x="9950622" y="5177727"/>
            <a:ext cx="108000" cy="108000"/>
          </a:xfrm>
          <a:prstGeom prst="ellipse">
            <a:avLst/>
          </a:prstGeom>
          <a:solidFill>
            <a:srgbClr val="2169AB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cxnSp>
        <p:nvCxnSpPr>
          <p:cNvPr id="247" name="Straight Connector 23"/>
          <p:cNvCxnSpPr/>
          <p:nvPr/>
        </p:nvCxnSpPr>
        <p:spPr>
          <a:xfrm flipV="1">
            <a:off x="2159864" y="4757052"/>
            <a:ext cx="0" cy="360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cxnSp>
        <p:nvCxnSpPr>
          <p:cNvPr id="248" name="Straight Connector 24"/>
          <p:cNvCxnSpPr/>
          <p:nvPr/>
        </p:nvCxnSpPr>
        <p:spPr>
          <a:xfrm flipV="1">
            <a:off x="2159864" y="3513349"/>
            <a:ext cx="0" cy="396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grpSp>
        <p:nvGrpSpPr>
          <p:cNvPr id="249" name="Group 25"/>
          <p:cNvGrpSpPr/>
          <p:nvPr/>
        </p:nvGrpSpPr>
        <p:grpSpPr>
          <a:xfrm>
            <a:off x="1895475" y="2928252"/>
            <a:ext cx="540000" cy="540000"/>
            <a:chOff x="1895475" y="3190875"/>
            <a:chExt cx="540000" cy="540000"/>
          </a:xfrm>
        </p:grpSpPr>
        <p:sp>
          <p:nvSpPr>
            <p:cNvPr id="298" name="Oval 73"/>
            <p:cNvSpPr/>
            <p:nvPr/>
          </p:nvSpPr>
          <p:spPr>
            <a:xfrm>
              <a:off x="1895475" y="3190875"/>
              <a:ext cx="540000" cy="540000"/>
            </a:xfrm>
            <a:prstGeom prst="ellipse">
              <a:avLst/>
            </a:prstGeom>
            <a:solidFill>
              <a:srgbClr val="21303F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99" name="Freeform: Shape 74"/>
            <p:cNvSpPr>
              <a:spLocks/>
            </p:cNvSpPr>
            <p:nvPr/>
          </p:nvSpPr>
          <p:spPr bwMode="auto">
            <a:xfrm>
              <a:off x="2000853" y="3295413"/>
              <a:ext cx="329244" cy="330924"/>
            </a:xfrm>
            <a:custGeom>
              <a:avLst/>
              <a:gdLst>
                <a:gd name="T0" fmla="*/ 234 w 246"/>
                <a:gd name="T1" fmla="*/ 13 h 247"/>
                <a:gd name="T2" fmla="*/ 175 w 246"/>
                <a:gd name="T3" fmla="*/ 35 h 247"/>
                <a:gd name="T4" fmla="*/ 153 w 246"/>
                <a:gd name="T5" fmla="*/ 60 h 247"/>
                <a:gd name="T6" fmla="*/ 24 w 246"/>
                <a:gd name="T7" fmla="*/ 36 h 247"/>
                <a:gd name="T8" fmla="*/ 5 w 246"/>
                <a:gd name="T9" fmla="*/ 55 h 247"/>
                <a:gd name="T10" fmla="*/ 107 w 246"/>
                <a:gd name="T11" fmla="*/ 109 h 247"/>
                <a:gd name="T12" fmla="*/ 65 w 246"/>
                <a:gd name="T13" fmla="*/ 159 h 247"/>
                <a:gd name="T14" fmla="*/ 54 w 246"/>
                <a:gd name="T15" fmla="*/ 172 h 247"/>
                <a:gd name="T16" fmla="*/ 12 w 246"/>
                <a:gd name="T17" fmla="*/ 161 h 247"/>
                <a:gd name="T18" fmla="*/ 0 w 246"/>
                <a:gd name="T19" fmla="*/ 173 h 247"/>
                <a:gd name="T20" fmla="*/ 47 w 246"/>
                <a:gd name="T21" fmla="*/ 200 h 247"/>
                <a:gd name="T22" fmla="*/ 74 w 246"/>
                <a:gd name="T23" fmla="*/ 247 h 247"/>
                <a:gd name="T24" fmla="*/ 86 w 246"/>
                <a:gd name="T25" fmla="*/ 235 h 247"/>
                <a:gd name="T26" fmla="*/ 75 w 246"/>
                <a:gd name="T27" fmla="*/ 193 h 247"/>
                <a:gd name="T28" fmla="*/ 88 w 246"/>
                <a:gd name="T29" fmla="*/ 182 h 247"/>
                <a:gd name="T30" fmla="*/ 138 w 246"/>
                <a:gd name="T31" fmla="*/ 140 h 247"/>
                <a:gd name="T32" fmla="*/ 192 w 246"/>
                <a:gd name="T33" fmla="*/ 242 h 247"/>
                <a:gd name="T34" fmla="*/ 211 w 246"/>
                <a:gd name="T35" fmla="*/ 223 h 247"/>
                <a:gd name="T36" fmla="*/ 187 w 246"/>
                <a:gd name="T37" fmla="*/ 94 h 247"/>
                <a:gd name="T38" fmla="*/ 212 w 246"/>
                <a:gd name="T39" fmla="*/ 72 h 247"/>
                <a:gd name="T40" fmla="*/ 234 w 246"/>
                <a:gd name="T41" fmla="*/ 1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250" name="TextBox 26"/>
          <p:cNvSpPr txBox="1"/>
          <p:nvPr/>
        </p:nvSpPr>
        <p:spPr>
          <a:xfrm>
            <a:off x="3099124" y="2608474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51" name="TextBox 27"/>
          <p:cNvSpPr txBox="1"/>
          <p:nvPr/>
        </p:nvSpPr>
        <p:spPr>
          <a:xfrm>
            <a:off x="2811253" y="2833746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cxnSp>
        <p:nvCxnSpPr>
          <p:cNvPr id="252" name="Straight Connector 28"/>
          <p:cNvCxnSpPr/>
          <p:nvPr/>
        </p:nvCxnSpPr>
        <p:spPr>
          <a:xfrm flipV="1">
            <a:off x="3730063" y="3471177"/>
            <a:ext cx="0" cy="1656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cxnSp>
        <p:nvCxnSpPr>
          <p:cNvPr id="253" name="Straight Connector 29"/>
          <p:cNvCxnSpPr/>
          <p:nvPr/>
        </p:nvCxnSpPr>
        <p:spPr>
          <a:xfrm flipV="1">
            <a:off x="3720124" y="2217949"/>
            <a:ext cx="0" cy="396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grpSp>
        <p:nvGrpSpPr>
          <p:cNvPr id="254" name="Group 30"/>
          <p:cNvGrpSpPr/>
          <p:nvPr/>
        </p:nvGrpSpPr>
        <p:grpSpPr>
          <a:xfrm>
            <a:off x="3460063" y="1628800"/>
            <a:ext cx="540000" cy="540000"/>
            <a:chOff x="3450124" y="2009775"/>
            <a:chExt cx="540000" cy="540000"/>
          </a:xfrm>
        </p:grpSpPr>
        <p:sp>
          <p:nvSpPr>
            <p:cNvPr id="288" name="Oval 63"/>
            <p:cNvSpPr/>
            <p:nvPr/>
          </p:nvSpPr>
          <p:spPr>
            <a:xfrm>
              <a:off x="3450124" y="2009775"/>
              <a:ext cx="540000" cy="540000"/>
            </a:xfrm>
            <a:prstGeom prst="ellipse">
              <a:avLst/>
            </a:prstGeom>
            <a:solidFill>
              <a:srgbClr val="2169AB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289" name="Group 64"/>
            <p:cNvGrpSpPr/>
            <p:nvPr/>
          </p:nvGrpSpPr>
          <p:grpSpPr>
            <a:xfrm>
              <a:off x="3567882" y="2071853"/>
              <a:ext cx="304483" cy="415884"/>
              <a:chOff x="5772150" y="2981325"/>
              <a:chExt cx="650875" cy="889001"/>
            </a:xfrm>
            <a:solidFill>
              <a:srgbClr val="FFFFFF"/>
            </a:solidFill>
          </p:grpSpPr>
          <p:sp>
            <p:nvSpPr>
              <p:cNvPr id="290" name="Rectangle 65"/>
              <p:cNvSpPr>
                <a:spLocks/>
              </p:cNvSpPr>
              <p:nvPr/>
            </p:nvSpPr>
            <p:spPr bwMode="auto">
              <a:xfrm>
                <a:off x="5875338" y="3159125"/>
                <a:ext cx="14605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91" name="Rectangle 66"/>
              <p:cNvSpPr>
                <a:spLocks/>
              </p:cNvSpPr>
              <p:nvPr/>
            </p:nvSpPr>
            <p:spPr bwMode="auto">
              <a:xfrm>
                <a:off x="5875338" y="3375025"/>
                <a:ext cx="368300" cy="42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92" name="Rectangle 67"/>
              <p:cNvSpPr>
                <a:spLocks/>
              </p:cNvSpPr>
              <p:nvPr/>
            </p:nvSpPr>
            <p:spPr bwMode="auto">
              <a:xfrm>
                <a:off x="5875338" y="3470275"/>
                <a:ext cx="36830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93" name="Rectangle 68"/>
              <p:cNvSpPr>
                <a:spLocks/>
              </p:cNvSpPr>
              <p:nvPr/>
            </p:nvSpPr>
            <p:spPr bwMode="auto">
              <a:xfrm>
                <a:off x="5875338" y="3565525"/>
                <a:ext cx="206375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94" name="Freeform: Shape 69"/>
              <p:cNvSpPr>
                <a:spLocks/>
              </p:cNvSpPr>
              <p:nvPr/>
            </p:nvSpPr>
            <p:spPr bwMode="auto">
              <a:xfrm>
                <a:off x="5772150" y="2981325"/>
                <a:ext cx="650875" cy="835025"/>
              </a:xfrm>
              <a:custGeom>
                <a:avLst/>
                <a:gdLst>
                  <a:gd name="T0" fmla="*/ 87 w 170"/>
                  <a:gd name="T1" fmla="*/ 0 h 220"/>
                  <a:gd name="T2" fmla="*/ 34 w 170"/>
                  <a:gd name="T3" fmla="*/ 0 h 220"/>
                  <a:gd name="T4" fmla="*/ 0 w 170"/>
                  <a:gd name="T5" fmla="*/ 34 h 220"/>
                  <a:gd name="T6" fmla="*/ 0 w 170"/>
                  <a:gd name="T7" fmla="*/ 185 h 220"/>
                  <a:gd name="T8" fmla="*/ 34 w 170"/>
                  <a:gd name="T9" fmla="*/ 220 h 220"/>
                  <a:gd name="T10" fmla="*/ 91 w 170"/>
                  <a:gd name="T11" fmla="*/ 220 h 220"/>
                  <a:gd name="T12" fmla="*/ 91 w 170"/>
                  <a:gd name="T13" fmla="*/ 203 h 220"/>
                  <a:gd name="T14" fmla="*/ 34 w 170"/>
                  <a:gd name="T15" fmla="*/ 203 h 220"/>
                  <a:gd name="T16" fmla="*/ 16 w 170"/>
                  <a:gd name="T17" fmla="*/ 185 h 220"/>
                  <a:gd name="T18" fmla="*/ 16 w 170"/>
                  <a:gd name="T19" fmla="*/ 34 h 220"/>
                  <a:gd name="T20" fmla="*/ 34 w 170"/>
                  <a:gd name="T21" fmla="*/ 16 h 220"/>
                  <a:gd name="T22" fmla="*/ 79 w 170"/>
                  <a:gd name="T23" fmla="*/ 16 h 220"/>
                  <a:gd name="T24" fmla="*/ 79 w 170"/>
                  <a:gd name="T25" fmla="*/ 67 h 220"/>
                  <a:gd name="T26" fmla="*/ 105 w 170"/>
                  <a:gd name="T27" fmla="*/ 93 h 220"/>
                  <a:gd name="T28" fmla="*/ 154 w 170"/>
                  <a:gd name="T29" fmla="*/ 93 h 220"/>
                  <a:gd name="T30" fmla="*/ 154 w 170"/>
                  <a:gd name="T31" fmla="*/ 185 h 220"/>
                  <a:gd name="T32" fmla="*/ 143 w 170"/>
                  <a:gd name="T33" fmla="*/ 202 h 220"/>
                  <a:gd name="T34" fmla="*/ 143 w 170"/>
                  <a:gd name="T35" fmla="*/ 219 h 220"/>
                  <a:gd name="T36" fmla="*/ 170 w 170"/>
                  <a:gd name="T37" fmla="*/ 185 h 220"/>
                  <a:gd name="T38" fmla="*/ 170 w 170"/>
                  <a:gd name="T39" fmla="*/ 83 h 220"/>
                  <a:gd name="T40" fmla="*/ 87 w 170"/>
                  <a:gd name="T4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220">
                    <a:moveTo>
                      <a:pt x="87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4"/>
                      <a:pt x="15" y="220"/>
                      <a:pt x="34" y="220"/>
                    </a:cubicBezTo>
                    <a:cubicBezTo>
                      <a:pt x="91" y="220"/>
                      <a:pt x="91" y="220"/>
                      <a:pt x="91" y="220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24" y="203"/>
                      <a:pt x="16" y="195"/>
                      <a:pt x="16" y="18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24"/>
                      <a:pt x="24" y="16"/>
                      <a:pt x="34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81"/>
                      <a:pt x="90" y="93"/>
                      <a:pt x="105" y="93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93"/>
                      <a:pt x="149" y="199"/>
                      <a:pt x="143" y="202"/>
                    </a:cubicBezTo>
                    <a:cubicBezTo>
                      <a:pt x="143" y="219"/>
                      <a:pt x="143" y="219"/>
                      <a:pt x="143" y="219"/>
                    </a:cubicBezTo>
                    <a:cubicBezTo>
                      <a:pt x="158" y="216"/>
                      <a:pt x="170" y="202"/>
                      <a:pt x="170" y="185"/>
                    </a:cubicBezTo>
                    <a:cubicBezTo>
                      <a:pt x="170" y="83"/>
                      <a:pt x="170" y="83"/>
                      <a:pt x="170" y="83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95" name="Freeform: Shape 70"/>
              <p:cNvSpPr>
                <a:spLocks/>
              </p:cNvSpPr>
              <p:nvPr/>
            </p:nvSpPr>
            <p:spPr bwMode="auto">
              <a:xfrm>
                <a:off x="6154738" y="3744913"/>
                <a:ext cx="130175" cy="125413"/>
              </a:xfrm>
              <a:custGeom>
                <a:avLst/>
                <a:gdLst>
                  <a:gd name="T0" fmla="*/ 32 w 34"/>
                  <a:gd name="T1" fmla="*/ 0 h 33"/>
                  <a:gd name="T2" fmla="*/ 31 w 34"/>
                  <a:gd name="T3" fmla="*/ 2 h 33"/>
                  <a:gd name="T4" fmla="*/ 26 w 34"/>
                  <a:gd name="T5" fmla="*/ 7 h 33"/>
                  <a:gd name="T6" fmla="*/ 24 w 34"/>
                  <a:gd name="T7" fmla="*/ 8 h 33"/>
                  <a:gd name="T8" fmla="*/ 19 w 34"/>
                  <a:gd name="T9" fmla="*/ 6 h 33"/>
                  <a:gd name="T10" fmla="*/ 17 w 34"/>
                  <a:gd name="T11" fmla="*/ 5 h 33"/>
                  <a:gd name="T12" fmla="*/ 16 w 34"/>
                  <a:gd name="T13" fmla="*/ 6 h 33"/>
                  <a:gd name="T14" fmla="*/ 10 w 34"/>
                  <a:gd name="T15" fmla="*/ 8 h 33"/>
                  <a:gd name="T16" fmla="*/ 10 w 34"/>
                  <a:gd name="T17" fmla="*/ 8 h 33"/>
                  <a:gd name="T18" fmla="*/ 8 w 34"/>
                  <a:gd name="T19" fmla="*/ 7 h 33"/>
                  <a:gd name="T20" fmla="*/ 3 w 34"/>
                  <a:gd name="T21" fmla="*/ 2 h 33"/>
                  <a:gd name="T22" fmla="*/ 2 w 34"/>
                  <a:gd name="T23" fmla="*/ 0 h 33"/>
                  <a:gd name="T24" fmla="*/ 1 w 34"/>
                  <a:gd name="T25" fmla="*/ 0 h 33"/>
                  <a:gd name="T26" fmla="*/ 0 w 34"/>
                  <a:gd name="T27" fmla="*/ 0 h 33"/>
                  <a:gd name="T28" fmla="*/ 0 w 34"/>
                  <a:gd name="T29" fmla="*/ 33 h 33"/>
                  <a:gd name="T30" fmla="*/ 17 w 34"/>
                  <a:gd name="T31" fmla="*/ 21 h 33"/>
                  <a:gd name="T32" fmla="*/ 34 w 34"/>
                  <a:gd name="T33" fmla="*/ 33 h 33"/>
                  <a:gd name="T34" fmla="*/ 34 w 34"/>
                  <a:gd name="T35" fmla="*/ 0 h 33"/>
                  <a:gd name="T36" fmla="*/ 34 w 34"/>
                  <a:gd name="T37" fmla="*/ 0 h 33"/>
                  <a:gd name="T38" fmla="*/ 32 w 34"/>
                  <a:gd name="T3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33">
                    <a:moveTo>
                      <a:pt x="32" y="0"/>
                    </a:moveTo>
                    <a:cubicBezTo>
                      <a:pt x="32" y="1"/>
                      <a:pt x="31" y="1"/>
                      <a:pt x="31" y="2"/>
                    </a:cubicBezTo>
                    <a:cubicBezTo>
                      <a:pt x="30" y="4"/>
                      <a:pt x="29" y="6"/>
                      <a:pt x="26" y="7"/>
                    </a:cubicBezTo>
                    <a:cubicBezTo>
                      <a:pt x="25" y="7"/>
                      <a:pt x="25" y="8"/>
                      <a:pt x="24" y="8"/>
                    </a:cubicBezTo>
                    <a:cubicBezTo>
                      <a:pt x="22" y="8"/>
                      <a:pt x="20" y="7"/>
                      <a:pt x="19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7" y="5"/>
                      <a:pt x="16" y="6"/>
                      <a:pt x="16" y="6"/>
                    </a:cubicBezTo>
                    <a:cubicBezTo>
                      <a:pt x="14" y="7"/>
                      <a:pt x="12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8" y="7"/>
                    </a:cubicBezTo>
                    <a:cubicBezTo>
                      <a:pt x="5" y="6"/>
                      <a:pt x="4" y="4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96" name="Oval 71"/>
              <p:cNvSpPr>
                <a:spLocks/>
              </p:cNvSpPr>
              <p:nvPr/>
            </p:nvSpPr>
            <p:spPr bwMode="auto">
              <a:xfrm>
                <a:off x="6178550" y="3625850"/>
                <a:ext cx="84138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97" name="Freeform: Shape 72"/>
              <p:cNvSpPr>
                <a:spLocks/>
              </p:cNvSpPr>
              <p:nvPr/>
            </p:nvSpPr>
            <p:spPr bwMode="auto">
              <a:xfrm>
                <a:off x="6127750" y="3573463"/>
                <a:ext cx="187325" cy="185738"/>
              </a:xfrm>
              <a:custGeom>
                <a:avLst/>
                <a:gdLst>
                  <a:gd name="T0" fmla="*/ 44 w 49"/>
                  <a:gd name="T1" fmla="*/ 18 h 49"/>
                  <a:gd name="T2" fmla="*/ 44 w 49"/>
                  <a:gd name="T3" fmla="*/ 10 h 49"/>
                  <a:gd name="T4" fmla="*/ 36 w 49"/>
                  <a:gd name="T5" fmla="*/ 7 h 49"/>
                  <a:gd name="T6" fmla="*/ 32 w 49"/>
                  <a:gd name="T7" fmla="*/ 1 h 49"/>
                  <a:gd name="T8" fmla="*/ 24 w 49"/>
                  <a:gd name="T9" fmla="*/ 3 h 49"/>
                  <a:gd name="T10" fmla="*/ 16 w 49"/>
                  <a:gd name="T11" fmla="*/ 1 h 49"/>
                  <a:gd name="T12" fmla="*/ 12 w 49"/>
                  <a:gd name="T13" fmla="*/ 7 h 49"/>
                  <a:gd name="T14" fmla="*/ 4 w 49"/>
                  <a:gd name="T15" fmla="*/ 10 h 49"/>
                  <a:gd name="T16" fmla="*/ 4 w 49"/>
                  <a:gd name="T17" fmla="*/ 18 h 49"/>
                  <a:gd name="T18" fmla="*/ 0 w 49"/>
                  <a:gd name="T19" fmla="*/ 24 h 49"/>
                  <a:gd name="T20" fmla="*/ 4 w 49"/>
                  <a:gd name="T21" fmla="*/ 31 h 49"/>
                  <a:gd name="T22" fmla="*/ 4 w 49"/>
                  <a:gd name="T23" fmla="*/ 39 h 49"/>
                  <a:gd name="T24" fmla="*/ 12 w 49"/>
                  <a:gd name="T25" fmla="*/ 41 h 49"/>
                  <a:gd name="T26" fmla="*/ 16 w 49"/>
                  <a:gd name="T27" fmla="*/ 48 h 49"/>
                  <a:gd name="T28" fmla="*/ 24 w 49"/>
                  <a:gd name="T29" fmla="*/ 45 h 49"/>
                  <a:gd name="T30" fmla="*/ 32 w 49"/>
                  <a:gd name="T31" fmla="*/ 48 h 49"/>
                  <a:gd name="T32" fmla="*/ 36 w 49"/>
                  <a:gd name="T33" fmla="*/ 41 h 49"/>
                  <a:gd name="T34" fmla="*/ 44 w 49"/>
                  <a:gd name="T35" fmla="*/ 39 h 49"/>
                  <a:gd name="T36" fmla="*/ 44 w 49"/>
                  <a:gd name="T37" fmla="*/ 31 h 49"/>
                  <a:gd name="T38" fmla="*/ 49 w 49"/>
                  <a:gd name="T39" fmla="*/ 24 h 49"/>
                  <a:gd name="T40" fmla="*/ 44 w 49"/>
                  <a:gd name="T41" fmla="*/ 18 h 49"/>
                  <a:gd name="T42" fmla="*/ 24 w 49"/>
                  <a:gd name="T43" fmla="*/ 37 h 49"/>
                  <a:gd name="T44" fmla="*/ 11 w 49"/>
                  <a:gd name="T45" fmla="*/ 24 h 49"/>
                  <a:gd name="T46" fmla="*/ 24 w 49"/>
                  <a:gd name="T47" fmla="*/ 12 h 49"/>
                  <a:gd name="T48" fmla="*/ 37 w 49"/>
                  <a:gd name="T49" fmla="*/ 24 h 49"/>
                  <a:gd name="T50" fmla="*/ 24 w 49"/>
                  <a:gd name="T5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49">
                    <a:moveTo>
                      <a:pt x="44" y="18"/>
                    </a:moveTo>
                    <a:cubicBezTo>
                      <a:pt x="43" y="16"/>
                      <a:pt x="45" y="12"/>
                      <a:pt x="44" y="10"/>
                    </a:cubicBezTo>
                    <a:cubicBezTo>
                      <a:pt x="42" y="8"/>
                      <a:pt x="38" y="9"/>
                      <a:pt x="36" y="7"/>
                    </a:cubicBezTo>
                    <a:cubicBezTo>
                      <a:pt x="34" y="6"/>
                      <a:pt x="34" y="2"/>
                      <a:pt x="32" y="1"/>
                    </a:cubicBezTo>
                    <a:cubicBezTo>
                      <a:pt x="29" y="0"/>
                      <a:pt x="27" y="3"/>
                      <a:pt x="24" y="3"/>
                    </a:cubicBezTo>
                    <a:cubicBezTo>
                      <a:pt x="22" y="3"/>
                      <a:pt x="19" y="0"/>
                      <a:pt x="16" y="1"/>
                    </a:cubicBezTo>
                    <a:cubicBezTo>
                      <a:pt x="14" y="2"/>
                      <a:pt x="14" y="6"/>
                      <a:pt x="12" y="7"/>
                    </a:cubicBezTo>
                    <a:cubicBezTo>
                      <a:pt x="10" y="9"/>
                      <a:pt x="6" y="8"/>
                      <a:pt x="4" y="10"/>
                    </a:cubicBezTo>
                    <a:cubicBezTo>
                      <a:pt x="3" y="12"/>
                      <a:pt x="5" y="16"/>
                      <a:pt x="4" y="18"/>
                    </a:cubicBezTo>
                    <a:cubicBezTo>
                      <a:pt x="3" y="20"/>
                      <a:pt x="0" y="22"/>
                      <a:pt x="0" y="24"/>
                    </a:cubicBezTo>
                    <a:cubicBezTo>
                      <a:pt x="0" y="27"/>
                      <a:pt x="3" y="29"/>
                      <a:pt x="4" y="31"/>
                    </a:cubicBezTo>
                    <a:cubicBezTo>
                      <a:pt x="5" y="33"/>
                      <a:pt x="3" y="37"/>
                      <a:pt x="4" y="39"/>
                    </a:cubicBezTo>
                    <a:cubicBezTo>
                      <a:pt x="6" y="41"/>
                      <a:pt x="10" y="40"/>
                      <a:pt x="12" y="41"/>
                    </a:cubicBezTo>
                    <a:cubicBezTo>
                      <a:pt x="14" y="43"/>
                      <a:pt x="14" y="47"/>
                      <a:pt x="16" y="48"/>
                    </a:cubicBezTo>
                    <a:cubicBezTo>
                      <a:pt x="19" y="49"/>
                      <a:pt x="22" y="45"/>
                      <a:pt x="24" y="45"/>
                    </a:cubicBezTo>
                    <a:cubicBezTo>
                      <a:pt x="27" y="45"/>
                      <a:pt x="29" y="49"/>
                      <a:pt x="32" y="48"/>
                    </a:cubicBezTo>
                    <a:cubicBezTo>
                      <a:pt x="34" y="47"/>
                      <a:pt x="34" y="43"/>
                      <a:pt x="36" y="41"/>
                    </a:cubicBezTo>
                    <a:cubicBezTo>
                      <a:pt x="38" y="40"/>
                      <a:pt x="42" y="41"/>
                      <a:pt x="44" y="39"/>
                    </a:cubicBezTo>
                    <a:cubicBezTo>
                      <a:pt x="45" y="37"/>
                      <a:pt x="43" y="33"/>
                      <a:pt x="44" y="31"/>
                    </a:cubicBezTo>
                    <a:cubicBezTo>
                      <a:pt x="45" y="29"/>
                      <a:pt x="49" y="27"/>
                      <a:pt x="49" y="24"/>
                    </a:cubicBezTo>
                    <a:cubicBezTo>
                      <a:pt x="49" y="22"/>
                      <a:pt x="45" y="20"/>
                      <a:pt x="44" y="18"/>
                    </a:cubicBezTo>
                    <a:close/>
                    <a:moveTo>
                      <a:pt x="24" y="37"/>
                    </a:moveTo>
                    <a:cubicBezTo>
                      <a:pt x="17" y="37"/>
                      <a:pt x="11" y="32"/>
                      <a:pt x="11" y="24"/>
                    </a:cubicBezTo>
                    <a:cubicBezTo>
                      <a:pt x="11" y="17"/>
                      <a:pt x="17" y="12"/>
                      <a:pt x="24" y="12"/>
                    </a:cubicBezTo>
                    <a:cubicBezTo>
                      <a:pt x="31" y="12"/>
                      <a:pt x="37" y="17"/>
                      <a:pt x="37" y="24"/>
                    </a:cubicBezTo>
                    <a:cubicBezTo>
                      <a:pt x="37" y="32"/>
                      <a:pt x="31" y="37"/>
                      <a:pt x="2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55" name="TextBox 31"/>
          <p:cNvSpPr txBox="1"/>
          <p:nvPr/>
        </p:nvSpPr>
        <p:spPr>
          <a:xfrm>
            <a:off x="4673177" y="3893128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56" name="TextBox 32"/>
          <p:cNvSpPr txBox="1"/>
          <p:nvPr/>
        </p:nvSpPr>
        <p:spPr>
          <a:xfrm>
            <a:off x="4385308" y="4118400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cxnSp>
        <p:nvCxnSpPr>
          <p:cNvPr id="257" name="Straight Connector 33"/>
          <p:cNvCxnSpPr/>
          <p:nvPr/>
        </p:nvCxnSpPr>
        <p:spPr>
          <a:xfrm flipV="1">
            <a:off x="5304118" y="4735953"/>
            <a:ext cx="0" cy="396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cxnSp>
        <p:nvCxnSpPr>
          <p:cNvPr id="258" name="Straight Connector 34"/>
          <p:cNvCxnSpPr/>
          <p:nvPr/>
        </p:nvCxnSpPr>
        <p:spPr>
          <a:xfrm flipV="1">
            <a:off x="5336681" y="3545974"/>
            <a:ext cx="0" cy="324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sp>
        <p:nvSpPr>
          <p:cNvPr id="259" name="TextBox 35"/>
          <p:cNvSpPr txBox="1"/>
          <p:nvPr/>
        </p:nvSpPr>
        <p:spPr>
          <a:xfrm>
            <a:off x="6233442" y="2786155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0" name="TextBox 36"/>
          <p:cNvSpPr txBox="1"/>
          <p:nvPr/>
        </p:nvSpPr>
        <p:spPr>
          <a:xfrm>
            <a:off x="5945568" y="3011427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cxnSp>
        <p:nvCxnSpPr>
          <p:cNvPr id="261" name="Straight Connector 37"/>
          <p:cNvCxnSpPr/>
          <p:nvPr/>
        </p:nvCxnSpPr>
        <p:spPr>
          <a:xfrm flipV="1">
            <a:off x="6864378" y="3648858"/>
            <a:ext cx="0" cy="1476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cxnSp>
        <p:nvCxnSpPr>
          <p:cNvPr id="262" name="Straight Connector 38"/>
          <p:cNvCxnSpPr/>
          <p:nvPr/>
        </p:nvCxnSpPr>
        <p:spPr>
          <a:xfrm flipV="1">
            <a:off x="6864378" y="2395630"/>
            <a:ext cx="0" cy="396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grpSp>
        <p:nvGrpSpPr>
          <p:cNvPr id="263" name="Group 39"/>
          <p:cNvGrpSpPr/>
          <p:nvPr/>
        </p:nvGrpSpPr>
        <p:grpSpPr>
          <a:xfrm>
            <a:off x="5039729" y="2946909"/>
            <a:ext cx="540000" cy="540000"/>
            <a:chOff x="5039729" y="3314307"/>
            <a:chExt cx="540000" cy="540000"/>
          </a:xfrm>
        </p:grpSpPr>
        <p:sp>
          <p:nvSpPr>
            <p:cNvPr id="286" name="Oval 61"/>
            <p:cNvSpPr/>
            <p:nvPr/>
          </p:nvSpPr>
          <p:spPr>
            <a:xfrm>
              <a:off x="5039729" y="3314307"/>
              <a:ext cx="540000" cy="540000"/>
            </a:xfrm>
            <a:prstGeom prst="ellipse">
              <a:avLst/>
            </a:prstGeom>
            <a:solidFill>
              <a:srgbClr val="2E9273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87" name="Freeform: Shape 62"/>
            <p:cNvSpPr>
              <a:spLocks/>
            </p:cNvSpPr>
            <p:nvPr/>
          </p:nvSpPr>
          <p:spPr bwMode="auto">
            <a:xfrm>
              <a:off x="5142973" y="3395648"/>
              <a:ext cx="333512" cy="377319"/>
            </a:xfrm>
            <a:custGeom>
              <a:avLst/>
              <a:gdLst>
                <a:gd name="T0" fmla="*/ 182 w 193"/>
                <a:gd name="T1" fmla="*/ 147 h 219"/>
                <a:gd name="T2" fmla="*/ 175 w 193"/>
                <a:gd name="T3" fmla="*/ 150 h 219"/>
                <a:gd name="T4" fmla="*/ 146 w 193"/>
                <a:gd name="T5" fmla="*/ 110 h 219"/>
                <a:gd name="T6" fmla="*/ 175 w 193"/>
                <a:gd name="T7" fmla="*/ 70 h 219"/>
                <a:gd name="T8" fmla="*/ 182 w 193"/>
                <a:gd name="T9" fmla="*/ 72 h 219"/>
                <a:gd name="T10" fmla="*/ 193 w 193"/>
                <a:gd name="T11" fmla="*/ 60 h 219"/>
                <a:gd name="T12" fmla="*/ 182 w 193"/>
                <a:gd name="T13" fmla="*/ 49 h 219"/>
                <a:gd name="T14" fmla="*/ 170 w 193"/>
                <a:gd name="T15" fmla="*/ 60 h 219"/>
                <a:gd name="T16" fmla="*/ 170 w 193"/>
                <a:gd name="T17" fmla="*/ 62 h 219"/>
                <a:gd name="T18" fmla="*/ 121 w 193"/>
                <a:gd name="T19" fmla="*/ 67 h 219"/>
                <a:gd name="T20" fmla="*/ 101 w 193"/>
                <a:gd name="T21" fmla="*/ 22 h 219"/>
                <a:gd name="T22" fmla="*/ 108 w 193"/>
                <a:gd name="T23" fmla="*/ 12 h 219"/>
                <a:gd name="T24" fmla="*/ 97 w 193"/>
                <a:gd name="T25" fmla="*/ 0 h 219"/>
                <a:gd name="T26" fmla="*/ 85 w 193"/>
                <a:gd name="T27" fmla="*/ 12 h 219"/>
                <a:gd name="T28" fmla="*/ 92 w 193"/>
                <a:gd name="T29" fmla="*/ 22 h 219"/>
                <a:gd name="T30" fmla="*/ 72 w 193"/>
                <a:gd name="T31" fmla="*/ 67 h 219"/>
                <a:gd name="T32" fmla="*/ 23 w 193"/>
                <a:gd name="T33" fmla="*/ 62 h 219"/>
                <a:gd name="T34" fmla="*/ 23 w 193"/>
                <a:gd name="T35" fmla="*/ 60 h 219"/>
                <a:gd name="T36" fmla="*/ 12 w 193"/>
                <a:gd name="T37" fmla="*/ 49 h 219"/>
                <a:gd name="T38" fmla="*/ 0 w 193"/>
                <a:gd name="T39" fmla="*/ 60 h 219"/>
                <a:gd name="T40" fmla="*/ 12 w 193"/>
                <a:gd name="T41" fmla="*/ 72 h 219"/>
                <a:gd name="T42" fmla="*/ 18 w 193"/>
                <a:gd name="T43" fmla="*/ 70 h 219"/>
                <a:gd name="T44" fmla="*/ 48 w 193"/>
                <a:gd name="T45" fmla="*/ 110 h 219"/>
                <a:gd name="T46" fmla="*/ 19 w 193"/>
                <a:gd name="T47" fmla="*/ 150 h 219"/>
                <a:gd name="T48" fmla="*/ 12 w 193"/>
                <a:gd name="T49" fmla="*/ 147 h 219"/>
                <a:gd name="T50" fmla="*/ 0 w 193"/>
                <a:gd name="T51" fmla="*/ 159 h 219"/>
                <a:gd name="T52" fmla="*/ 12 w 193"/>
                <a:gd name="T53" fmla="*/ 170 h 219"/>
                <a:gd name="T54" fmla="*/ 23 w 193"/>
                <a:gd name="T55" fmla="*/ 159 h 219"/>
                <a:gd name="T56" fmla="*/ 23 w 193"/>
                <a:gd name="T57" fmla="*/ 158 h 219"/>
                <a:gd name="T58" fmla="*/ 72 w 193"/>
                <a:gd name="T59" fmla="*/ 152 h 219"/>
                <a:gd name="T60" fmla="*/ 92 w 193"/>
                <a:gd name="T61" fmla="*/ 197 h 219"/>
                <a:gd name="T62" fmla="*/ 85 w 193"/>
                <a:gd name="T63" fmla="*/ 208 h 219"/>
                <a:gd name="T64" fmla="*/ 97 w 193"/>
                <a:gd name="T65" fmla="*/ 219 h 219"/>
                <a:gd name="T66" fmla="*/ 108 w 193"/>
                <a:gd name="T67" fmla="*/ 208 h 219"/>
                <a:gd name="T68" fmla="*/ 101 w 193"/>
                <a:gd name="T69" fmla="*/ 197 h 219"/>
                <a:gd name="T70" fmla="*/ 121 w 193"/>
                <a:gd name="T71" fmla="*/ 152 h 219"/>
                <a:gd name="T72" fmla="*/ 170 w 193"/>
                <a:gd name="T73" fmla="*/ 158 h 219"/>
                <a:gd name="T74" fmla="*/ 170 w 193"/>
                <a:gd name="T75" fmla="*/ 159 h 219"/>
                <a:gd name="T76" fmla="*/ 182 w 193"/>
                <a:gd name="T77" fmla="*/ 170 h 219"/>
                <a:gd name="T78" fmla="*/ 193 w 193"/>
                <a:gd name="T79" fmla="*/ 159 h 219"/>
                <a:gd name="T80" fmla="*/ 182 w 193"/>
                <a:gd name="T81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64" name="Group 40"/>
          <p:cNvGrpSpPr/>
          <p:nvPr/>
        </p:nvGrpSpPr>
        <p:grpSpPr>
          <a:xfrm>
            <a:off x="6594378" y="1810533"/>
            <a:ext cx="540000" cy="540000"/>
            <a:chOff x="6594378" y="2177931"/>
            <a:chExt cx="540000" cy="540000"/>
          </a:xfrm>
        </p:grpSpPr>
        <p:sp>
          <p:nvSpPr>
            <p:cNvPr id="282" name="Oval 57"/>
            <p:cNvSpPr/>
            <p:nvPr/>
          </p:nvSpPr>
          <p:spPr>
            <a:xfrm>
              <a:off x="6594378" y="2177931"/>
              <a:ext cx="540000" cy="540000"/>
            </a:xfrm>
            <a:prstGeom prst="ellipse">
              <a:avLst/>
            </a:prstGeom>
            <a:solidFill>
              <a:srgbClr val="88B14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283" name="Group 58"/>
            <p:cNvGrpSpPr/>
            <p:nvPr/>
          </p:nvGrpSpPr>
          <p:grpSpPr>
            <a:xfrm>
              <a:off x="6675953" y="2239847"/>
              <a:ext cx="371937" cy="351888"/>
              <a:chOff x="8493125" y="2289175"/>
              <a:chExt cx="854075" cy="808038"/>
            </a:xfrm>
            <a:solidFill>
              <a:srgbClr val="FFFFFF"/>
            </a:solidFill>
          </p:grpSpPr>
          <p:sp>
            <p:nvSpPr>
              <p:cNvPr id="284" name="Freeform: Shape 59"/>
              <p:cNvSpPr>
                <a:spLocks/>
              </p:cNvSpPr>
              <p:nvPr/>
            </p:nvSpPr>
            <p:spPr bwMode="auto">
              <a:xfrm>
                <a:off x="8493125" y="2762250"/>
                <a:ext cx="854075" cy="334963"/>
              </a:xfrm>
              <a:custGeom>
                <a:avLst/>
                <a:gdLst>
                  <a:gd name="T0" fmla="*/ 517 w 538"/>
                  <a:gd name="T1" fmla="*/ 57 h 211"/>
                  <a:gd name="T2" fmla="*/ 335 w 538"/>
                  <a:gd name="T3" fmla="*/ 0 h 211"/>
                  <a:gd name="T4" fmla="*/ 299 w 538"/>
                  <a:gd name="T5" fmla="*/ 161 h 211"/>
                  <a:gd name="T6" fmla="*/ 278 w 538"/>
                  <a:gd name="T7" fmla="*/ 33 h 211"/>
                  <a:gd name="T8" fmla="*/ 287 w 538"/>
                  <a:gd name="T9" fmla="*/ 24 h 211"/>
                  <a:gd name="T10" fmla="*/ 304 w 538"/>
                  <a:gd name="T11" fmla="*/ 5 h 211"/>
                  <a:gd name="T12" fmla="*/ 235 w 538"/>
                  <a:gd name="T13" fmla="*/ 5 h 211"/>
                  <a:gd name="T14" fmla="*/ 251 w 538"/>
                  <a:gd name="T15" fmla="*/ 24 h 211"/>
                  <a:gd name="T16" fmla="*/ 261 w 538"/>
                  <a:gd name="T17" fmla="*/ 33 h 211"/>
                  <a:gd name="T18" fmla="*/ 239 w 538"/>
                  <a:gd name="T19" fmla="*/ 161 h 211"/>
                  <a:gd name="T20" fmla="*/ 204 w 538"/>
                  <a:gd name="T21" fmla="*/ 0 h 211"/>
                  <a:gd name="T22" fmla="*/ 20 w 538"/>
                  <a:gd name="T23" fmla="*/ 57 h 211"/>
                  <a:gd name="T24" fmla="*/ 0 w 538"/>
                  <a:gd name="T25" fmla="*/ 211 h 211"/>
                  <a:gd name="T26" fmla="*/ 538 w 538"/>
                  <a:gd name="T27" fmla="*/ 211 h 211"/>
                  <a:gd name="T28" fmla="*/ 517 w 538"/>
                  <a:gd name="T29" fmla="*/ 57 h 211"/>
                  <a:gd name="T30" fmla="*/ 459 w 538"/>
                  <a:gd name="T31" fmla="*/ 156 h 211"/>
                  <a:gd name="T32" fmla="*/ 366 w 538"/>
                  <a:gd name="T33" fmla="*/ 156 h 211"/>
                  <a:gd name="T34" fmla="*/ 366 w 538"/>
                  <a:gd name="T35" fmla="*/ 129 h 211"/>
                  <a:gd name="T36" fmla="*/ 412 w 538"/>
                  <a:gd name="T37" fmla="*/ 122 h 211"/>
                  <a:gd name="T38" fmla="*/ 459 w 538"/>
                  <a:gd name="T39" fmla="*/ 129 h 211"/>
                  <a:gd name="T40" fmla="*/ 459 w 538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8" h="211">
                    <a:moveTo>
                      <a:pt x="517" y="57"/>
                    </a:moveTo>
                    <a:lnTo>
                      <a:pt x="335" y="0"/>
                    </a:lnTo>
                    <a:lnTo>
                      <a:pt x="299" y="161"/>
                    </a:lnTo>
                    <a:lnTo>
                      <a:pt x="278" y="33"/>
                    </a:lnTo>
                    <a:lnTo>
                      <a:pt x="287" y="24"/>
                    </a:lnTo>
                    <a:lnTo>
                      <a:pt x="304" y="5"/>
                    </a:lnTo>
                    <a:lnTo>
                      <a:pt x="235" y="5"/>
                    </a:lnTo>
                    <a:lnTo>
                      <a:pt x="251" y="24"/>
                    </a:lnTo>
                    <a:lnTo>
                      <a:pt x="261" y="33"/>
                    </a:lnTo>
                    <a:lnTo>
                      <a:pt x="239" y="161"/>
                    </a:lnTo>
                    <a:lnTo>
                      <a:pt x="204" y="0"/>
                    </a:lnTo>
                    <a:lnTo>
                      <a:pt x="20" y="57"/>
                    </a:lnTo>
                    <a:lnTo>
                      <a:pt x="0" y="211"/>
                    </a:lnTo>
                    <a:lnTo>
                      <a:pt x="538" y="211"/>
                    </a:lnTo>
                    <a:lnTo>
                      <a:pt x="517" y="57"/>
                    </a:lnTo>
                    <a:close/>
                    <a:moveTo>
                      <a:pt x="459" y="156"/>
                    </a:moveTo>
                    <a:lnTo>
                      <a:pt x="366" y="156"/>
                    </a:lnTo>
                    <a:lnTo>
                      <a:pt x="366" y="129"/>
                    </a:lnTo>
                    <a:lnTo>
                      <a:pt x="412" y="122"/>
                    </a:lnTo>
                    <a:lnTo>
                      <a:pt x="459" y="129"/>
                    </a:lnTo>
                    <a:lnTo>
                      <a:pt x="459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85" name="Oval 60"/>
              <p:cNvSpPr>
                <a:spLocks/>
              </p:cNvSpPr>
              <p:nvPr/>
            </p:nvSpPr>
            <p:spPr bwMode="auto">
              <a:xfrm>
                <a:off x="8729663" y="2289175"/>
                <a:ext cx="382588" cy="427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65" name="TextBox 41"/>
          <p:cNvSpPr txBox="1"/>
          <p:nvPr/>
        </p:nvSpPr>
        <p:spPr>
          <a:xfrm>
            <a:off x="7791800" y="3869974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6" name="TextBox 42"/>
          <p:cNvSpPr txBox="1"/>
          <p:nvPr/>
        </p:nvSpPr>
        <p:spPr>
          <a:xfrm>
            <a:off x="7503928" y="4095246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cxnSp>
        <p:nvCxnSpPr>
          <p:cNvPr id="267" name="Straight Connector 43"/>
          <p:cNvCxnSpPr/>
          <p:nvPr/>
        </p:nvCxnSpPr>
        <p:spPr>
          <a:xfrm flipV="1">
            <a:off x="8422738" y="4732677"/>
            <a:ext cx="0" cy="396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cxnSp>
        <p:nvCxnSpPr>
          <p:cNvPr id="268" name="Straight Connector 44"/>
          <p:cNvCxnSpPr/>
          <p:nvPr/>
        </p:nvCxnSpPr>
        <p:spPr>
          <a:xfrm flipV="1">
            <a:off x="8422738" y="3488974"/>
            <a:ext cx="0" cy="396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sp>
        <p:nvSpPr>
          <p:cNvPr id="269" name="TextBox 45"/>
          <p:cNvSpPr txBox="1"/>
          <p:nvPr/>
        </p:nvSpPr>
        <p:spPr>
          <a:xfrm>
            <a:off x="9371939" y="2594038"/>
            <a:ext cx="126188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70" name="TextBox 46"/>
          <p:cNvSpPr txBox="1"/>
          <p:nvPr/>
        </p:nvSpPr>
        <p:spPr>
          <a:xfrm>
            <a:off x="9084066" y="2819310"/>
            <a:ext cx="1837621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cxnSp>
        <p:nvCxnSpPr>
          <p:cNvPr id="271" name="Straight Connector 47"/>
          <p:cNvCxnSpPr/>
          <p:nvPr/>
        </p:nvCxnSpPr>
        <p:spPr>
          <a:xfrm flipV="1">
            <a:off x="10002876" y="3456741"/>
            <a:ext cx="0" cy="1656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cxnSp>
        <p:nvCxnSpPr>
          <p:cNvPr id="272" name="Straight Connector 48"/>
          <p:cNvCxnSpPr/>
          <p:nvPr/>
        </p:nvCxnSpPr>
        <p:spPr>
          <a:xfrm flipV="1">
            <a:off x="10002876" y="2203513"/>
            <a:ext cx="0" cy="396000"/>
          </a:xfrm>
          <a:prstGeom prst="line">
            <a:avLst/>
          </a:prstGeom>
          <a:noFill/>
          <a:ln w="19050" cap="rnd" cmpd="sng" algn="ctr">
            <a:solidFill>
              <a:srgbClr val="778495"/>
            </a:solidFill>
            <a:prstDash val="sysDot"/>
            <a:round/>
          </a:ln>
          <a:effectLst/>
        </p:spPr>
      </p:cxnSp>
      <p:grpSp>
        <p:nvGrpSpPr>
          <p:cNvPr id="273" name="Group 49"/>
          <p:cNvGrpSpPr/>
          <p:nvPr/>
        </p:nvGrpSpPr>
        <p:grpSpPr>
          <a:xfrm>
            <a:off x="8158349" y="2903877"/>
            <a:ext cx="540000" cy="540000"/>
            <a:chOff x="8158349" y="3271275"/>
            <a:chExt cx="540000" cy="540000"/>
          </a:xfrm>
        </p:grpSpPr>
        <p:sp>
          <p:nvSpPr>
            <p:cNvPr id="278" name="Oval 53"/>
            <p:cNvSpPr/>
            <p:nvPr/>
          </p:nvSpPr>
          <p:spPr>
            <a:xfrm>
              <a:off x="8158349" y="3271275"/>
              <a:ext cx="540000" cy="540000"/>
            </a:xfrm>
            <a:prstGeom prst="ellipse">
              <a:avLst/>
            </a:prstGeom>
            <a:solidFill>
              <a:srgbClr val="21303F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279" name="Group 54"/>
            <p:cNvGrpSpPr/>
            <p:nvPr/>
          </p:nvGrpSpPr>
          <p:grpSpPr>
            <a:xfrm>
              <a:off x="8252383" y="3379975"/>
              <a:ext cx="351933" cy="322606"/>
              <a:chOff x="7816850" y="1350963"/>
              <a:chExt cx="895350" cy="820737"/>
            </a:xfrm>
            <a:solidFill>
              <a:srgbClr val="FFFFFF"/>
            </a:solidFill>
          </p:grpSpPr>
          <p:sp>
            <p:nvSpPr>
              <p:cNvPr id="280" name="Freeform: Shape 55"/>
              <p:cNvSpPr>
                <a:spLocks/>
              </p:cNvSpPr>
              <p:nvPr/>
            </p:nvSpPr>
            <p:spPr bwMode="auto">
              <a:xfrm>
                <a:off x="7850188" y="1792288"/>
                <a:ext cx="828675" cy="379412"/>
              </a:xfrm>
              <a:custGeom>
                <a:avLst/>
                <a:gdLst>
                  <a:gd name="T0" fmla="*/ 119 w 218"/>
                  <a:gd name="T1" fmla="*/ 26 h 100"/>
                  <a:gd name="T2" fmla="*/ 99 w 218"/>
                  <a:gd name="T3" fmla="*/ 26 h 100"/>
                  <a:gd name="T4" fmla="*/ 73 w 218"/>
                  <a:gd name="T5" fmla="*/ 0 h 100"/>
                  <a:gd name="T6" fmla="*/ 0 w 218"/>
                  <a:gd name="T7" fmla="*/ 0 h 100"/>
                  <a:gd name="T8" fmla="*/ 0 w 218"/>
                  <a:gd name="T9" fmla="*/ 70 h 100"/>
                  <a:gd name="T10" fmla="*/ 29 w 218"/>
                  <a:gd name="T11" fmla="*/ 100 h 100"/>
                  <a:gd name="T12" fmla="*/ 189 w 218"/>
                  <a:gd name="T13" fmla="*/ 100 h 100"/>
                  <a:gd name="T14" fmla="*/ 218 w 218"/>
                  <a:gd name="T15" fmla="*/ 70 h 100"/>
                  <a:gd name="T16" fmla="*/ 218 w 218"/>
                  <a:gd name="T17" fmla="*/ 0 h 100"/>
                  <a:gd name="T18" fmla="*/ 145 w 218"/>
                  <a:gd name="T19" fmla="*/ 0 h 100"/>
                  <a:gd name="T20" fmla="*/ 119 w 218"/>
                  <a:gd name="T21" fmla="*/ 2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00">
                    <a:moveTo>
                      <a:pt x="119" y="26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85" y="26"/>
                      <a:pt x="73" y="14"/>
                      <a:pt x="7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6"/>
                      <a:pt x="13" y="100"/>
                      <a:pt x="29" y="100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205" y="100"/>
                      <a:pt x="218" y="86"/>
                      <a:pt x="218" y="7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4"/>
                      <a:pt x="133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81" name="Freeform: Shape 56"/>
              <p:cNvSpPr>
                <a:spLocks/>
              </p:cNvSpPr>
              <p:nvPr/>
            </p:nvSpPr>
            <p:spPr bwMode="auto">
              <a:xfrm>
                <a:off x="7816850" y="1350963"/>
                <a:ext cx="895350" cy="498475"/>
              </a:xfrm>
              <a:custGeom>
                <a:avLst/>
                <a:gdLst>
                  <a:gd name="T0" fmla="*/ 204 w 236"/>
                  <a:gd name="T1" fmla="*/ 44 h 131"/>
                  <a:gd name="T2" fmla="*/ 163 w 236"/>
                  <a:gd name="T3" fmla="*/ 44 h 131"/>
                  <a:gd name="T4" fmla="*/ 163 w 236"/>
                  <a:gd name="T5" fmla="*/ 30 h 131"/>
                  <a:gd name="T6" fmla="*/ 133 w 236"/>
                  <a:gd name="T7" fmla="*/ 0 h 131"/>
                  <a:gd name="T8" fmla="*/ 103 w 236"/>
                  <a:gd name="T9" fmla="*/ 0 h 131"/>
                  <a:gd name="T10" fmla="*/ 73 w 236"/>
                  <a:gd name="T11" fmla="*/ 30 h 131"/>
                  <a:gd name="T12" fmla="*/ 73 w 236"/>
                  <a:gd name="T13" fmla="*/ 44 h 131"/>
                  <a:gd name="T14" fmla="*/ 32 w 236"/>
                  <a:gd name="T15" fmla="*/ 44 h 131"/>
                  <a:gd name="T16" fmla="*/ 0 w 236"/>
                  <a:gd name="T17" fmla="*/ 75 h 131"/>
                  <a:gd name="T18" fmla="*/ 0 w 236"/>
                  <a:gd name="T19" fmla="*/ 106 h 131"/>
                  <a:gd name="T20" fmla="*/ 92 w 236"/>
                  <a:gd name="T21" fmla="*/ 106 h 131"/>
                  <a:gd name="T22" fmla="*/ 92 w 236"/>
                  <a:gd name="T23" fmla="*/ 115 h 131"/>
                  <a:gd name="T24" fmla="*/ 108 w 236"/>
                  <a:gd name="T25" fmla="*/ 131 h 131"/>
                  <a:gd name="T26" fmla="*/ 128 w 236"/>
                  <a:gd name="T27" fmla="*/ 131 h 131"/>
                  <a:gd name="T28" fmla="*/ 144 w 236"/>
                  <a:gd name="T29" fmla="*/ 115 h 131"/>
                  <a:gd name="T30" fmla="*/ 144 w 236"/>
                  <a:gd name="T31" fmla="*/ 106 h 131"/>
                  <a:gd name="T32" fmla="*/ 236 w 236"/>
                  <a:gd name="T33" fmla="*/ 106 h 131"/>
                  <a:gd name="T34" fmla="*/ 236 w 236"/>
                  <a:gd name="T35" fmla="*/ 75 h 131"/>
                  <a:gd name="T36" fmla="*/ 204 w 236"/>
                  <a:gd name="T37" fmla="*/ 44 h 131"/>
                  <a:gd name="T38" fmla="*/ 92 w 236"/>
                  <a:gd name="T39" fmla="*/ 30 h 131"/>
                  <a:gd name="T40" fmla="*/ 103 w 236"/>
                  <a:gd name="T41" fmla="*/ 19 h 131"/>
                  <a:gd name="T42" fmla="*/ 133 w 236"/>
                  <a:gd name="T43" fmla="*/ 19 h 131"/>
                  <a:gd name="T44" fmla="*/ 144 w 236"/>
                  <a:gd name="T45" fmla="*/ 30 h 131"/>
                  <a:gd name="T46" fmla="*/ 144 w 236"/>
                  <a:gd name="T47" fmla="*/ 44 h 131"/>
                  <a:gd name="T48" fmla="*/ 92 w 236"/>
                  <a:gd name="T49" fmla="*/ 44 h 131"/>
                  <a:gd name="T50" fmla="*/ 92 w 236"/>
                  <a:gd name="T51" fmla="*/ 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6" h="131">
                    <a:moveTo>
                      <a:pt x="204" y="44"/>
                    </a:moveTo>
                    <a:cubicBezTo>
                      <a:pt x="163" y="44"/>
                      <a:pt x="163" y="44"/>
                      <a:pt x="163" y="44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14"/>
                      <a:pt x="150" y="0"/>
                      <a:pt x="13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86" y="0"/>
                      <a:pt x="73" y="14"/>
                      <a:pt x="73" y="30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15" y="44"/>
                      <a:pt x="0" y="58"/>
                      <a:pt x="0" y="7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24"/>
                      <a:pt x="99" y="131"/>
                      <a:pt x="108" y="131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37" y="131"/>
                      <a:pt x="144" y="124"/>
                      <a:pt x="144" y="115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6" y="58"/>
                      <a:pt x="221" y="44"/>
                      <a:pt x="204" y="44"/>
                    </a:cubicBezTo>
                    <a:close/>
                    <a:moveTo>
                      <a:pt x="92" y="30"/>
                    </a:moveTo>
                    <a:cubicBezTo>
                      <a:pt x="92" y="24"/>
                      <a:pt x="97" y="19"/>
                      <a:pt x="10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9" y="19"/>
                      <a:pt x="144" y="24"/>
                      <a:pt x="144" y="30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92" y="44"/>
                      <a:pt x="92" y="44"/>
                      <a:pt x="92" y="44"/>
                    </a:cubicBezTo>
                    <a:lnTo>
                      <a:pt x="9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4" name="Group 50"/>
          <p:cNvGrpSpPr/>
          <p:nvPr/>
        </p:nvGrpSpPr>
        <p:grpSpPr>
          <a:xfrm>
            <a:off x="9732876" y="1658172"/>
            <a:ext cx="540000" cy="540000"/>
            <a:chOff x="9732876" y="1985814"/>
            <a:chExt cx="540000" cy="540000"/>
          </a:xfrm>
        </p:grpSpPr>
        <p:sp>
          <p:nvSpPr>
            <p:cNvPr id="276" name="Oval 51"/>
            <p:cNvSpPr/>
            <p:nvPr/>
          </p:nvSpPr>
          <p:spPr>
            <a:xfrm>
              <a:off x="9732876" y="1985814"/>
              <a:ext cx="540000" cy="540000"/>
            </a:xfrm>
            <a:prstGeom prst="ellipse">
              <a:avLst/>
            </a:prstGeom>
            <a:solidFill>
              <a:srgbClr val="2169AB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77" name="Freeform: Shape 52"/>
            <p:cNvSpPr>
              <a:spLocks/>
            </p:cNvSpPr>
            <p:nvPr/>
          </p:nvSpPr>
          <p:spPr bwMode="auto">
            <a:xfrm>
              <a:off x="9842613" y="2095551"/>
              <a:ext cx="320527" cy="320527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275" name="文本框 8"/>
          <p:cNvSpPr txBox="1">
            <a:spLocks noChangeArrowheads="1"/>
          </p:cNvSpPr>
          <p:nvPr/>
        </p:nvSpPr>
        <p:spPr bwMode="auto">
          <a:xfrm>
            <a:off x="4772561" y="842963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112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 rot="21412315">
            <a:off x="4635737" y="1379868"/>
            <a:ext cx="3853586" cy="3477329"/>
            <a:chOff x="-1" y="0"/>
            <a:chExt cx="7707170" cy="6954654"/>
          </a:xfrm>
        </p:grpSpPr>
        <p:sp>
          <p:nvSpPr>
            <p:cNvPr id="24" name="任意多边形: 形状 18"/>
            <p:cNvSpPr/>
            <p:nvPr/>
          </p:nvSpPr>
          <p:spPr>
            <a:xfrm rot="21600000" flipH="1">
              <a:off x="3974166" y="0"/>
              <a:ext cx="3733003" cy="6954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2" y="0"/>
                  </a:moveTo>
                  <a:lnTo>
                    <a:pt x="0" y="21117"/>
                  </a:lnTo>
                  <a:lnTo>
                    <a:pt x="1654" y="21600"/>
                  </a:lnTo>
                  <a:lnTo>
                    <a:pt x="21600" y="156"/>
                  </a:lnTo>
                  <a:lnTo>
                    <a:pt x="19642" y="0"/>
                  </a:lnTo>
                  <a:close/>
                </a:path>
              </a:pathLst>
            </a:custGeom>
            <a:solidFill>
              <a:srgbClr val="778495">
                <a:lumMod val="20000"/>
                <a:lumOff val="80000"/>
              </a:srgb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5" name="任意多边形: 形状 19"/>
            <p:cNvSpPr/>
            <p:nvPr/>
          </p:nvSpPr>
          <p:spPr>
            <a:xfrm rot="21600000" flipH="1">
              <a:off x="550459" y="46118"/>
              <a:ext cx="6870387" cy="6904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8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8" y="0"/>
                    <a:pt x="10838" y="0"/>
                  </a:cubicBezTo>
                  <a:close/>
                </a:path>
              </a:pathLst>
            </a:custGeom>
            <a:solidFill>
              <a:srgbClr val="21303F">
                <a:lumMod val="10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6" name="任意多边形: 形状 20"/>
            <p:cNvSpPr/>
            <p:nvPr/>
          </p:nvSpPr>
          <p:spPr>
            <a:xfrm rot="21600000" flipH="1">
              <a:off x="2561014" y="2080599"/>
              <a:ext cx="2584782" cy="4760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11" y="0"/>
                  </a:moveTo>
                  <a:lnTo>
                    <a:pt x="0" y="20894"/>
                  </a:lnTo>
                  <a:lnTo>
                    <a:pt x="2389" y="21600"/>
                  </a:lnTo>
                  <a:lnTo>
                    <a:pt x="21600" y="706"/>
                  </a:lnTo>
                  <a:cubicBezTo>
                    <a:pt x="21600" y="706"/>
                    <a:pt x="19211" y="0"/>
                    <a:pt x="19211" y="0"/>
                  </a:cubicBezTo>
                  <a:close/>
                </a:path>
              </a:pathLst>
            </a:custGeom>
            <a:solidFill>
              <a:srgbClr val="778495">
                <a:lumMod val="20000"/>
                <a:lumOff val="80000"/>
              </a:srgb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7" name="任意多边形: 形状 21"/>
            <p:cNvSpPr/>
            <p:nvPr/>
          </p:nvSpPr>
          <p:spPr>
            <a:xfrm rot="21600000" flipH="1">
              <a:off x="276703" y="2235067"/>
              <a:ext cx="4582419" cy="4605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6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6" y="0"/>
                    <a:pt x="10836" y="0"/>
                  </a:cubicBezTo>
                  <a:close/>
                </a:path>
              </a:pathLst>
            </a:custGeom>
            <a:solidFill>
              <a:srgbClr val="2169AB">
                <a:lumMod val="10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8" name="任意多边形: 形状 22"/>
            <p:cNvSpPr/>
            <p:nvPr/>
          </p:nvSpPr>
          <p:spPr>
            <a:xfrm rot="21600000" flipH="1">
              <a:off x="1143529" y="4216886"/>
              <a:ext cx="1447101" cy="2481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2" y="0"/>
                  </a:moveTo>
                  <a:lnTo>
                    <a:pt x="0" y="20246"/>
                  </a:lnTo>
                  <a:lnTo>
                    <a:pt x="4266" y="21600"/>
                  </a:lnTo>
                  <a:lnTo>
                    <a:pt x="21600" y="1354"/>
                  </a:lnTo>
                  <a:cubicBezTo>
                    <a:pt x="21600" y="1354"/>
                    <a:pt x="17332" y="0"/>
                    <a:pt x="17332" y="0"/>
                  </a:cubicBezTo>
                  <a:close/>
                </a:path>
              </a:pathLst>
            </a:custGeom>
            <a:solidFill>
              <a:srgbClr val="778495">
                <a:lumMod val="20000"/>
                <a:lumOff val="80000"/>
              </a:srgbClr>
            </a:solidFill>
            <a:ln w="6350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9" name="任意多边形: 形状 23"/>
            <p:cNvSpPr/>
            <p:nvPr/>
          </p:nvSpPr>
          <p:spPr>
            <a:xfrm rot="21600000" flipH="1">
              <a:off x="-1" y="4363523"/>
              <a:ext cx="2314559" cy="2326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38" y="0"/>
                  </a:moveTo>
                  <a:lnTo>
                    <a:pt x="0" y="21600"/>
                  </a:lnTo>
                  <a:lnTo>
                    <a:pt x="21600" y="18579"/>
                  </a:lnTo>
                  <a:cubicBezTo>
                    <a:pt x="21600" y="18579"/>
                    <a:pt x="10838" y="0"/>
                    <a:pt x="10838" y="0"/>
                  </a:cubicBezTo>
                  <a:close/>
                </a:path>
              </a:pathLst>
            </a:custGeom>
            <a:solidFill>
              <a:srgbClr val="2E9273">
                <a:lumMod val="100000"/>
              </a:srgb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30" name="文本框 8"/>
          <p:cNvSpPr txBox="1"/>
          <p:nvPr/>
        </p:nvSpPr>
        <p:spPr>
          <a:xfrm>
            <a:off x="1305561" y="2435359"/>
            <a:ext cx="3514249" cy="452261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1" name="矩形 30"/>
          <p:cNvSpPr/>
          <p:nvPr/>
        </p:nvSpPr>
        <p:spPr>
          <a:xfrm>
            <a:off x="1305561" y="2981603"/>
            <a:ext cx="3396491" cy="8114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rgbClr val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此部分内容作为文字排版占位显示（建议使用主题字体）。如需更改请在（设置形状格式）菜单下（文本选项）中调整。</a:t>
            </a:r>
            <a:endParaRPr lang="zh-CN" altLang="en-US" sz="1200" dirty="0">
              <a:solidFill>
                <a:srgbClr val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21087" y="3099341"/>
            <a:ext cx="2352943" cy="5036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ysClr val="windowText" lastClr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ysClr val="windowText" lastClr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200">
                <a:solidFill>
                  <a:sysClr val="windowText" lastClr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  <a:endParaRPr lang="zh-CN" altLang="en-US" sz="1200" dirty="0">
              <a:solidFill>
                <a:sysClr val="windowText" lastClr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943049" y="5358471"/>
            <a:ext cx="2352943" cy="5351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ysClr val="windowText" lastClr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ysClr val="windowText" lastClr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200">
                <a:solidFill>
                  <a:sysClr val="windowText" lastClr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  <a:endParaRPr lang="zh-CN" altLang="en-US" sz="1200" dirty="0">
              <a:solidFill>
                <a:sysClr val="windowText" lastClr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860196" y="5358472"/>
            <a:ext cx="2352943" cy="5351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ysClr val="windowText" lastClr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ysClr val="windowText" lastClr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</a:br>
            <a:r>
              <a:rPr lang="zh-CN" altLang="en-US" sz="1200">
                <a:solidFill>
                  <a:sysClr val="windowText" lastClr="000000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（建议使用主题字体）</a:t>
            </a:r>
            <a:endParaRPr lang="zh-CN" altLang="en-US" sz="1200" dirty="0">
              <a:solidFill>
                <a:sysClr val="windowText" lastClr="000000"/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197120" y="2715757"/>
            <a:ext cx="887206" cy="887204"/>
          </a:xfrm>
          <a:prstGeom prst="ellipse">
            <a:avLst/>
          </a:prstGeom>
          <a:solidFill>
            <a:srgbClr val="FFFFFF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21303F">
                    <a:lumMod val="100000"/>
                  </a:srgbClr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1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21303F">
                  <a:lumMod val="100000"/>
                </a:srgbClr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408786" y="4357206"/>
            <a:ext cx="887206" cy="887204"/>
          </a:xfrm>
          <a:prstGeom prst="ellipse">
            <a:avLst/>
          </a:prstGeom>
          <a:solidFill>
            <a:srgbClr val="FFFFFF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2E9273">
                    <a:lumMod val="100000"/>
                  </a:srgbClr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2E9273">
                  <a:lumMod val="100000"/>
                </a:srgbClr>
              </a:solidFill>
              <a:effectLst/>
              <a:uLnTx/>
              <a:uFillTx/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603180" y="4359623"/>
            <a:ext cx="887206" cy="887204"/>
          </a:xfrm>
          <a:prstGeom prst="ellipse">
            <a:avLst/>
          </a:prstGeom>
          <a:solidFill>
            <a:srgbClr val="FFFFFF"/>
          </a:solidFill>
          <a:ln w="9525" cap="flat">
            <a:solidFill>
              <a:srgbClr val="CFCFCF"/>
            </a:solidFill>
            <a:prstDash val="solid"/>
            <a:miter lim="400000"/>
          </a:ln>
          <a:effectLst/>
        </p:spPr>
        <p:txBody>
          <a:bodyPr wrap="none" lIns="25400" tIns="25400" rIns="25400" bIns="2540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2169AB">
                    <a:lumMod val="100000"/>
                  </a:srgbClr>
                </a:solidFill>
                <a:effectLst/>
                <a:uLnTx/>
                <a:uFillTx/>
                <a:latin typeface="Arial" panose="020F0502020204030204"/>
                <a:ea typeface="微软雅黑"/>
                <a:cs typeface="+mn-ea"/>
                <a:sym typeface="+mn-lt"/>
              </a:rPr>
              <a:t>2</a:t>
            </a:r>
          </a:p>
        </p:txBody>
      </p:sp>
      <p:sp>
        <p:nvSpPr>
          <p:cNvPr id="38" name="矩形 37"/>
          <p:cNvSpPr/>
          <p:nvPr/>
        </p:nvSpPr>
        <p:spPr>
          <a:xfrm>
            <a:off x="8322128" y="2796800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500">
                <a:solidFill>
                  <a:srgbClr val="21303F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  <a:endParaRPr lang="zh-CN" altLang="en-US" sz="1500" dirty="0">
              <a:solidFill>
                <a:srgbClr val="21303F">
                  <a:lumMod val="100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944090" y="5055931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500" dirty="0">
                <a:solidFill>
                  <a:srgbClr val="2E9273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0" name="矩形 39"/>
          <p:cNvSpPr/>
          <p:nvPr/>
        </p:nvSpPr>
        <p:spPr>
          <a:xfrm>
            <a:off x="7861237" y="5055931"/>
            <a:ext cx="2352943" cy="2814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r>
              <a:rPr lang="zh-CN" altLang="en-US" sz="1500" dirty="0">
                <a:solidFill>
                  <a:srgbClr val="2169AB">
                    <a:lumMod val="100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标题文本预设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DDBFC2AE-1A3F-4CAB-B712-AE503601C0EE}"/>
              </a:ext>
            </a:extLst>
          </p:cNvPr>
          <p:cNvCxnSpPr/>
          <p:nvPr/>
        </p:nvCxnSpPr>
        <p:spPr>
          <a:xfrm>
            <a:off x="1055440" y="2342744"/>
            <a:ext cx="426565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1D62608-506D-4D9B-BFE2-CBCD177599A0}"/>
              </a:ext>
            </a:extLst>
          </p:cNvPr>
          <p:cNvCxnSpPr>
            <a:cxnSpLocks/>
          </p:cNvCxnSpPr>
          <p:nvPr/>
        </p:nvCxnSpPr>
        <p:spPr>
          <a:xfrm>
            <a:off x="1055440" y="3907384"/>
            <a:ext cx="3607347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</p:cxnSp>
      <p:sp>
        <p:nvSpPr>
          <p:cNvPr id="43" name="文本框 8"/>
          <p:cNvSpPr txBox="1">
            <a:spLocks noChangeArrowheads="1"/>
          </p:cNvSpPr>
          <p:nvPr/>
        </p:nvSpPr>
        <p:spPr bwMode="auto">
          <a:xfrm>
            <a:off x="4787126" y="5266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点击添加标题</a:t>
            </a:r>
            <a:endParaRPr lang="en-US" altLang="zh-CN" sz="3200" dirty="0">
              <a:solidFill>
                <a:srgbClr val="000000">
                  <a:lumMod val="75000"/>
                  <a:lumOff val="25000"/>
                </a:srgb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970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2" grpId="0"/>
      <p:bldP spid="33" grpId="0"/>
      <p:bldP spid="34" grpId="0"/>
      <p:bldP spid="35" grpId="0" animBg="1"/>
      <p:bldP spid="36" grpId="0" animBg="1"/>
      <p:bldP spid="37" grpId="0" animBg="1"/>
      <p:bldP spid="38" grpId="0"/>
      <p:bldP spid="39" grpId="0"/>
      <p:bldP spid="40" grpId="0"/>
      <p:bldP spid="43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1303F"/>
    </a:accent1>
    <a:accent2>
      <a:srgbClr val="2169AB"/>
    </a:accent2>
    <a:accent3>
      <a:srgbClr val="2E9273"/>
    </a:accent3>
    <a:accent4>
      <a:srgbClr val="88B147"/>
    </a:accent4>
    <a:accent5>
      <a:srgbClr val="ED8B2B"/>
    </a:accent5>
    <a:accent6>
      <a:srgbClr val="B32621"/>
    </a:accent6>
    <a:hlink>
      <a:srgbClr val="21303F"/>
    </a:hlink>
    <a:folHlink>
      <a:srgbClr val="BFBFBF"/>
    </a:folHlink>
  </a:clrScheme>
  <a:fontScheme name="1km0lbzl">
    <a:majorFont>
      <a:latin typeface="Arial" panose="020F0302020204030204"/>
      <a:ea typeface="微软雅黑"/>
      <a:cs typeface=""/>
    </a:majorFont>
    <a:minorFont>
      <a:latin typeface="Arial" panose="020F0502020204030204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2497</Words>
  <Application>Microsoft Office PowerPoint</Application>
  <PresentationFormat>自定义</PresentationFormat>
  <Paragraphs>244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keywords>——</cp:keywords>
  <dc:description>——</dc:description>
  <cp:lastModifiedBy>阳光 男孩</cp:lastModifiedBy>
  <cp:revision>26</cp:revision>
  <dcterms:created xsi:type="dcterms:W3CDTF">2020-02-05T05:16:24Z</dcterms:created>
  <dcterms:modified xsi:type="dcterms:W3CDTF">2020-02-10T11:03:35Z</dcterms:modified>
</cp:coreProperties>
</file>