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6.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78" r:id="rId3"/>
    <p:sldMasterId id="2147483875" r:id="rId4"/>
    <p:sldMasterId id="2147483926" r:id="rId5"/>
    <p:sldMasterId id="2147483975" r:id="rId6"/>
    <p:sldMasterId id="2147484023" r:id="rId7"/>
  </p:sldMasterIdLst>
  <p:notesMasterIdLst>
    <p:notesMasterId r:id="rId24"/>
  </p:notesMasterIdLst>
  <p:sldIdLst>
    <p:sldId id="256" r:id="rId8"/>
    <p:sldId id="257" r:id="rId9"/>
    <p:sldId id="258" r:id="rId10"/>
    <p:sldId id="2466" r:id="rId11"/>
    <p:sldId id="464" r:id="rId12"/>
    <p:sldId id="2287" r:id="rId13"/>
    <p:sldId id="293" r:id="rId14"/>
    <p:sldId id="260" r:id="rId15"/>
    <p:sldId id="2575" r:id="rId16"/>
    <p:sldId id="2262" r:id="rId17"/>
    <p:sldId id="2309" r:id="rId18"/>
    <p:sldId id="2310" r:id="rId19"/>
    <p:sldId id="451" r:id="rId20"/>
    <p:sldId id="360" r:id="rId21"/>
    <p:sldId id="2719" r:id="rId22"/>
    <p:sldId id="272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74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CA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84" autoAdjust="0"/>
    <p:restoredTop sz="94660"/>
  </p:normalViewPr>
  <p:slideViewPr>
    <p:cSldViewPr snapToGrid="0">
      <p:cViewPr varScale="1">
        <p:scale>
          <a:sx n="89" d="100"/>
          <a:sy n="89" d="100"/>
        </p:scale>
        <p:origin x="250" y="53"/>
      </p:cViewPr>
      <p:guideLst>
        <p:guide orient="horz" pos="2160"/>
        <p:guide pos="7401"/>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252A9A-BD14-469B-A2AD-271BAFCF3DD8}" type="datetimeFigureOut">
              <a:rPr lang="zh-CN" altLang="en-US" smtClean="0"/>
              <a:t>2020/2/12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F27745-64FE-48FD-9519-F4B4B4908B82}" type="slidenum">
              <a:rPr lang="zh-CN" altLang="en-US" smtClean="0"/>
              <a:t>‹#›</a:t>
            </a:fld>
            <a:endParaRPr lang="zh-CN" altLang="en-US"/>
          </a:p>
        </p:txBody>
      </p:sp>
    </p:spTree>
    <p:extLst>
      <p:ext uri="{BB962C8B-B14F-4D97-AF65-F5344CB8AC3E}">
        <p14:creationId xmlns:p14="http://schemas.microsoft.com/office/powerpoint/2010/main" val="3539042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1</a:t>
            </a:fld>
            <a:endParaRPr lang="zh-CN" altLang="en-US"/>
          </a:p>
        </p:txBody>
      </p:sp>
    </p:spTree>
    <p:extLst>
      <p:ext uri="{BB962C8B-B14F-4D97-AF65-F5344CB8AC3E}">
        <p14:creationId xmlns:p14="http://schemas.microsoft.com/office/powerpoint/2010/main" val="529001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10</a:t>
            </a:fld>
            <a:endParaRPr lang="zh-CN" altLang="en-US"/>
          </a:p>
        </p:txBody>
      </p:sp>
    </p:spTree>
    <p:extLst>
      <p:ext uri="{BB962C8B-B14F-4D97-AF65-F5344CB8AC3E}">
        <p14:creationId xmlns:p14="http://schemas.microsoft.com/office/powerpoint/2010/main" val="24413068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11</a:t>
            </a:fld>
            <a:endParaRPr lang="zh-CN" altLang="en-US"/>
          </a:p>
        </p:txBody>
      </p:sp>
    </p:spTree>
    <p:extLst>
      <p:ext uri="{BB962C8B-B14F-4D97-AF65-F5344CB8AC3E}">
        <p14:creationId xmlns:p14="http://schemas.microsoft.com/office/powerpoint/2010/main" val="1597085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12</a:t>
            </a:fld>
            <a:endParaRPr lang="zh-CN" altLang="en-US"/>
          </a:p>
        </p:txBody>
      </p:sp>
    </p:spTree>
    <p:extLst>
      <p:ext uri="{BB962C8B-B14F-4D97-AF65-F5344CB8AC3E}">
        <p14:creationId xmlns:p14="http://schemas.microsoft.com/office/powerpoint/2010/main" val="28288674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13</a:t>
            </a:fld>
            <a:endParaRPr lang="zh-CN" altLang="en-US"/>
          </a:p>
        </p:txBody>
      </p:sp>
    </p:spTree>
    <p:extLst>
      <p:ext uri="{BB962C8B-B14F-4D97-AF65-F5344CB8AC3E}">
        <p14:creationId xmlns:p14="http://schemas.microsoft.com/office/powerpoint/2010/main" val="17692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2</a:t>
            </a:fld>
            <a:endParaRPr lang="zh-CN" altLang="en-US"/>
          </a:p>
        </p:txBody>
      </p:sp>
    </p:spTree>
    <p:extLst>
      <p:ext uri="{BB962C8B-B14F-4D97-AF65-F5344CB8AC3E}">
        <p14:creationId xmlns:p14="http://schemas.microsoft.com/office/powerpoint/2010/main" val="2746182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3</a:t>
            </a:fld>
            <a:endParaRPr lang="zh-CN" altLang="en-US"/>
          </a:p>
        </p:txBody>
      </p:sp>
    </p:spTree>
    <p:extLst>
      <p:ext uri="{BB962C8B-B14F-4D97-AF65-F5344CB8AC3E}">
        <p14:creationId xmlns:p14="http://schemas.microsoft.com/office/powerpoint/2010/main" val="2968882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4</a:t>
            </a:fld>
            <a:endParaRPr lang="zh-CN" altLang="en-US"/>
          </a:p>
        </p:txBody>
      </p:sp>
    </p:spTree>
    <p:extLst>
      <p:ext uri="{BB962C8B-B14F-4D97-AF65-F5344CB8AC3E}">
        <p14:creationId xmlns:p14="http://schemas.microsoft.com/office/powerpoint/2010/main" val="3965255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5</a:t>
            </a:fld>
            <a:endParaRPr lang="zh-CN" altLang="en-US"/>
          </a:p>
        </p:txBody>
      </p:sp>
    </p:spTree>
    <p:extLst>
      <p:ext uri="{BB962C8B-B14F-4D97-AF65-F5344CB8AC3E}">
        <p14:creationId xmlns:p14="http://schemas.microsoft.com/office/powerpoint/2010/main" val="1441725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6</a:t>
            </a:fld>
            <a:endParaRPr lang="zh-CN" altLang="en-US"/>
          </a:p>
        </p:txBody>
      </p:sp>
    </p:spTree>
    <p:extLst>
      <p:ext uri="{BB962C8B-B14F-4D97-AF65-F5344CB8AC3E}">
        <p14:creationId xmlns:p14="http://schemas.microsoft.com/office/powerpoint/2010/main" val="3364344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7</a:t>
            </a:fld>
            <a:endParaRPr lang="zh-CN" altLang="en-US"/>
          </a:p>
        </p:txBody>
      </p:sp>
    </p:spTree>
    <p:extLst>
      <p:ext uri="{BB962C8B-B14F-4D97-AF65-F5344CB8AC3E}">
        <p14:creationId xmlns:p14="http://schemas.microsoft.com/office/powerpoint/2010/main" val="4111413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8</a:t>
            </a:fld>
            <a:endParaRPr lang="zh-CN" altLang="en-US"/>
          </a:p>
        </p:txBody>
      </p:sp>
    </p:spTree>
    <p:extLst>
      <p:ext uri="{BB962C8B-B14F-4D97-AF65-F5344CB8AC3E}">
        <p14:creationId xmlns:p14="http://schemas.microsoft.com/office/powerpoint/2010/main" val="1957433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F27745-64FE-48FD-9519-F4B4B4908B82}" type="slidenum">
              <a:rPr lang="zh-CN" altLang="en-US" smtClean="0"/>
              <a:t>9</a:t>
            </a:fld>
            <a:endParaRPr lang="zh-CN" altLang="en-US"/>
          </a:p>
        </p:txBody>
      </p:sp>
    </p:spTree>
    <p:extLst>
      <p:ext uri="{BB962C8B-B14F-4D97-AF65-F5344CB8AC3E}">
        <p14:creationId xmlns:p14="http://schemas.microsoft.com/office/powerpoint/2010/main" val="3119360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F79DB3-B7C2-412F-9682-4D94F9D3150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B8767B79-CECB-4404-B5B7-C6592F265A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9D5AB26-2702-4D41-8C57-4DAD0501D35F}"/>
              </a:ext>
            </a:extLst>
          </p:cNvPr>
          <p:cNvSpPr>
            <a:spLocks noGrp="1"/>
          </p:cNvSpPr>
          <p:nvPr>
            <p:ph type="dt" sz="half" idx="10"/>
          </p:nvPr>
        </p:nvSpPr>
        <p:spPr/>
        <p:txBody>
          <a:bodyPr/>
          <a:lstStyle/>
          <a:p>
            <a:fld id="{77CBAD19-76EC-465E-8E72-38B3D040D7A2}" type="datetimeFigureOut">
              <a:rPr lang="zh-CN" altLang="en-US" smtClean="0"/>
              <a:t>2020/2/12</a:t>
            </a:fld>
            <a:endParaRPr lang="zh-CN" altLang="en-US"/>
          </a:p>
        </p:txBody>
      </p:sp>
      <p:sp>
        <p:nvSpPr>
          <p:cNvPr id="5" name="页脚占位符 4">
            <a:extLst>
              <a:ext uri="{FF2B5EF4-FFF2-40B4-BE49-F238E27FC236}">
                <a16:creationId xmlns:a16="http://schemas.microsoft.com/office/drawing/2014/main" xmlns="" id="{1701AED4-C99C-4EA5-A28F-EA2BEDA701E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FAD555E-B98B-4401-945B-8BEDD70FD212}"/>
              </a:ext>
            </a:extLst>
          </p:cNvPr>
          <p:cNvSpPr>
            <a:spLocks noGrp="1"/>
          </p:cNvSpPr>
          <p:nvPr>
            <p:ph type="sldNum" sz="quarter" idx="12"/>
          </p:nvPr>
        </p:nvSpPr>
        <p:spPr/>
        <p:txBody>
          <a:bodyPr/>
          <a:lstStyle/>
          <a:p>
            <a:fld id="{2453BD3D-0E65-4B72-8AE6-294194856013}" type="slidenum">
              <a:rPr lang="zh-CN" altLang="en-US" smtClean="0"/>
              <a:t>‹#›</a:t>
            </a:fld>
            <a:endParaRPr lang="zh-CN" altLang="en-US"/>
          </a:p>
        </p:txBody>
      </p:sp>
    </p:spTree>
    <p:extLst>
      <p:ext uri="{BB962C8B-B14F-4D97-AF65-F5344CB8AC3E}">
        <p14:creationId xmlns:p14="http://schemas.microsoft.com/office/powerpoint/2010/main" val="1082823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8648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ngle Image #3">
    <p:spTree>
      <p:nvGrpSpPr>
        <p:cNvPr id="1" name=""/>
        <p:cNvGrpSpPr/>
        <p:nvPr/>
      </p:nvGrpSpPr>
      <p:grpSpPr>
        <a:xfrm>
          <a:off x="0" y="0"/>
          <a:ext cx="0" cy="0"/>
          <a:chOff x="0" y="0"/>
          <a:chExt cx="0" cy="0"/>
        </a:xfrm>
      </p:grpSpPr>
      <p:sp>
        <p:nvSpPr>
          <p:cNvPr id="4" name="Picture Placeholder 4"/>
          <p:cNvSpPr>
            <a:spLocks noGrp="1"/>
          </p:cNvSpPr>
          <p:nvPr>
            <p:ph type="pic" sz="quarter" idx="16"/>
          </p:nvPr>
        </p:nvSpPr>
        <p:spPr>
          <a:xfrm>
            <a:off x="7027863" y="1752600"/>
            <a:ext cx="4554537" cy="4114800"/>
          </a:xfrm>
          <a:prstGeom prst="roundRect">
            <a:avLst>
              <a:gd name="adj" fmla="val 1938"/>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4101966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ock Up #6">
    <p:spTree>
      <p:nvGrpSpPr>
        <p:cNvPr id="1" name=""/>
        <p:cNvGrpSpPr/>
        <p:nvPr/>
      </p:nvGrpSpPr>
      <p:grpSpPr>
        <a:xfrm>
          <a:off x="0" y="0"/>
          <a:ext cx="0" cy="0"/>
          <a:chOff x="0" y="0"/>
          <a:chExt cx="0" cy="0"/>
        </a:xfrm>
      </p:grpSpPr>
      <p:sp>
        <p:nvSpPr>
          <p:cNvPr id="4" name="Picture Placeholder 4"/>
          <p:cNvSpPr>
            <a:spLocks noGrp="1"/>
          </p:cNvSpPr>
          <p:nvPr>
            <p:ph type="pic" sz="quarter" idx="16"/>
          </p:nvPr>
        </p:nvSpPr>
        <p:spPr>
          <a:xfrm>
            <a:off x="6421437" y="1990724"/>
            <a:ext cx="4732337" cy="352742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4838868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t_ipad">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7209402" y="1480827"/>
            <a:ext cx="3169191" cy="3976373"/>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6140719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asonry Right">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6742919" y="1003369"/>
            <a:ext cx="1928397" cy="2635402"/>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9" name="Picture Placeholder 13"/>
          <p:cNvSpPr>
            <a:spLocks noGrp="1"/>
          </p:cNvSpPr>
          <p:nvPr>
            <p:ph type="pic" sz="quarter" idx="17"/>
          </p:nvPr>
        </p:nvSpPr>
        <p:spPr>
          <a:xfrm>
            <a:off x="6732283" y="3798602"/>
            <a:ext cx="1939033" cy="2430748"/>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20" name="Picture Placeholder 13"/>
          <p:cNvSpPr>
            <a:spLocks noGrp="1"/>
          </p:cNvSpPr>
          <p:nvPr>
            <p:ph type="pic" sz="quarter" idx="18"/>
          </p:nvPr>
        </p:nvSpPr>
        <p:spPr>
          <a:xfrm>
            <a:off x="8858911" y="1003368"/>
            <a:ext cx="1939033" cy="1540764"/>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21" name="Picture Placeholder 13"/>
          <p:cNvSpPr>
            <a:spLocks noGrp="1"/>
          </p:cNvSpPr>
          <p:nvPr>
            <p:ph type="pic" sz="quarter" idx="19"/>
          </p:nvPr>
        </p:nvSpPr>
        <p:spPr>
          <a:xfrm>
            <a:off x="8858911" y="2715211"/>
            <a:ext cx="1939033" cy="3514139"/>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0424761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3045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_63">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1" y="1905000"/>
            <a:ext cx="12191999" cy="3352801"/>
          </a:xfrm>
          <a:prstGeom prst="rect">
            <a:avLst/>
          </a:prstGeom>
        </p:spPr>
        <p:txBody>
          <a:bodyPr/>
          <a:lstStyle/>
          <a:p>
            <a:endParaRPr lang="ru-RU"/>
          </a:p>
        </p:txBody>
      </p:sp>
    </p:spTree>
    <p:extLst>
      <p:ext uri="{BB962C8B-B14F-4D97-AF65-F5344CB8AC3E}">
        <p14:creationId xmlns:p14="http://schemas.microsoft.com/office/powerpoint/2010/main" val="1405493361"/>
      </p:ext>
    </p:extLst>
  </p:cSld>
  <p:clrMapOvr>
    <a:masterClrMapping/>
  </p:clrMapOvr>
  <p:transition spd="slow" advClick="0" advTm="1000">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slide-016">
    <p:spTree>
      <p:nvGrpSpPr>
        <p:cNvPr id="1" name=""/>
        <p:cNvGrpSpPr/>
        <p:nvPr/>
      </p:nvGrpSpPr>
      <p:grpSpPr>
        <a:xfrm>
          <a:off x="0" y="0"/>
          <a:ext cx="0" cy="0"/>
          <a:chOff x="0" y="0"/>
          <a:chExt cx="0" cy="0"/>
        </a:xfrm>
      </p:grpSpPr>
      <p:sp>
        <p:nvSpPr>
          <p:cNvPr id="159" name="Shape 159"/>
          <p:cNvSpPr>
            <a:spLocks noGrp="1"/>
          </p:cNvSpPr>
          <p:nvPr>
            <p:ph type="pic" sz="quarter" idx="13" hasCustomPrompt="1"/>
          </p:nvPr>
        </p:nvSpPr>
        <p:spPr>
          <a:xfrm>
            <a:off x="5648366" y="1012924"/>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60" name="Shape 160"/>
          <p:cNvSpPr>
            <a:spLocks noGrp="1"/>
          </p:cNvSpPr>
          <p:nvPr>
            <p:ph type="pic" sz="quarter" idx="14" hasCustomPrompt="1"/>
          </p:nvPr>
        </p:nvSpPr>
        <p:spPr>
          <a:xfrm>
            <a:off x="5645265" y="2888052"/>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61" name="Shape 161"/>
          <p:cNvSpPr>
            <a:spLocks noGrp="1"/>
          </p:cNvSpPr>
          <p:nvPr>
            <p:ph type="pic" sz="quarter" idx="15" hasCustomPrompt="1"/>
          </p:nvPr>
        </p:nvSpPr>
        <p:spPr>
          <a:xfrm>
            <a:off x="5645265" y="4763180"/>
            <a:ext cx="889001" cy="889001"/>
          </a:xfrm>
          <a:prstGeom prst="ellipse">
            <a:avLst/>
          </a:prstGeom>
          <a:pattFill prst="pct5">
            <a:fgClr>
              <a:schemeClr val="accent1">
                <a:lumMod val="60000"/>
                <a:lumOff val="40000"/>
              </a:schemeClr>
            </a:fgClr>
            <a:bgClr>
              <a:schemeClr val="tx2"/>
            </a:bgClr>
          </a:pattFill>
        </p:spPr>
        <p:txBody>
          <a:bodyPr lIns="91439" tIns="45719" rIns="91439" bIns="45719" anchor="t">
            <a:noAutofit/>
          </a:bodyPr>
          <a:lstStyle/>
          <a:p>
            <a:r>
              <a:rPr lang="de-DE" dirty="0" err="1"/>
              <a:t>image</a:t>
            </a:r>
            <a:endParaRPr dirty="0"/>
          </a:p>
        </p:txBody>
      </p:sp>
    </p:spTree>
    <p:extLst>
      <p:ext uri="{BB962C8B-B14F-4D97-AF65-F5344CB8AC3E}">
        <p14:creationId xmlns:p14="http://schemas.microsoft.com/office/powerpoint/2010/main" val="4256946742"/>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slide-017">
    <p:spTree>
      <p:nvGrpSpPr>
        <p:cNvPr id="1" name=""/>
        <p:cNvGrpSpPr/>
        <p:nvPr/>
      </p:nvGrpSpPr>
      <p:grpSpPr>
        <a:xfrm>
          <a:off x="0" y="0"/>
          <a:ext cx="0" cy="0"/>
          <a:chOff x="0" y="0"/>
          <a:chExt cx="0" cy="0"/>
        </a:xfrm>
      </p:grpSpPr>
      <p:sp>
        <p:nvSpPr>
          <p:cNvPr id="170" name="Shape 170"/>
          <p:cNvSpPr>
            <a:spLocks noGrp="1"/>
          </p:cNvSpPr>
          <p:nvPr>
            <p:ph type="pic" sz="quarter" idx="13" hasCustomPrompt="1"/>
          </p:nvPr>
        </p:nvSpPr>
        <p:spPr>
          <a:xfrm>
            <a:off x="5648366" y="1012924"/>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1" name="Shape 171"/>
          <p:cNvSpPr>
            <a:spLocks noGrp="1"/>
          </p:cNvSpPr>
          <p:nvPr>
            <p:ph type="pic" sz="quarter" idx="14" hasCustomPrompt="1"/>
          </p:nvPr>
        </p:nvSpPr>
        <p:spPr>
          <a:xfrm>
            <a:off x="5645265" y="2888052"/>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2" name="Shape 172"/>
          <p:cNvSpPr>
            <a:spLocks noGrp="1"/>
          </p:cNvSpPr>
          <p:nvPr>
            <p:ph type="pic" sz="quarter" idx="15" hasCustomPrompt="1"/>
          </p:nvPr>
        </p:nvSpPr>
        <p:spPr>
          <a:xfrm>
            <a:off x="5645265" y="4763180"/>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Tree>
    <p:extLst>
      <p:ext uri="{BB962C8B-B14F-4D97-AF65-F5344CB8AC3E}">
        <p14:creationId xmlns:p14="http://schemas.microsoft.com/office/powerpoint/2010/main" val="3637095622"/>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slide-049">
    <p:spTree>
      <p:nvGrpSpPr>
        <p:cNvPr id="1" name=""/>
        <p:cNvGrpSpPr/>
        <p:nvPr/>
      </p:nvGrpSpPr>
      <p:grpSpPr>
        <a:xfrm>
          <a:off x="0" y="0"/>
          <a:ext cx="0" cy="0"/>
          <a:chOff x="0" y="0"/>
          <a:chExt cx="0" cy="0"/>
        </a:xfrm>
      </p:grpSpPr>
      <p:sp>
        <p:nvSpPr>
          <p:cNvPr id="518" name="Shape 518"/>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19" name="Shape 519"/>
          <p:cNvSpPr>
            <a:spLocks noGrp="1"/>
          </p:cNvSpPr>
          <p:nvPr>
            <p:ph type="pic" sz="quarter" idx="13" hasCustomPrompt="1"/>
          </p:nvPr>
        </p:nvSpPr>
        <p:spPr>
          <a:xfrm>
            <a:off x="6098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0" name="Shape 520"/>
          <p:cNvSpPr>
            <a:spLocks noGrp="1"/>
          </p:cNvSpPr>
          <p:nvPr>
            <p:ph type="pic" sz="quarter" idx="14" hasCustomPrompt="1"/>
          </p:nvPr>
        </p:nvSpPr>
        <p:spPr>
          <a:xfrm>
            <a:off x="8130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1" name="Shape 521"/>
          <p:cNvSpPr>
            <a:spLocks noGrp="1"/>
          </p:cNvSpPr>
          <p:nvPr>
            <p:ph type="pic" sz="quarter" idx="15" hasCustomPrompt="1"/>
          </p:nvPr>
        </p:nvSpPr>
        <p:spPr>
          <a:xfrm>
            <a:off x="10162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2" name="Shape 522"/>
          <p:cNvSpPr>
            <a:spLocks noGrp="1"/>
          </p:cNvSpPr>
          <p:nvPr>
            <p:ph type="pic" sz="quarter" idx="16" hasCustomPrompt="1"/>
          </p:nvPr>
        </p:nvSpPr>
        <p:spPr>
          <a:xfrm>
            <a:off x="8130480" y="342900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3" name="Shape 523"/>
          <p:cNvSpPr>
            <a:spLocks noGrp="1"/>
          </p:cNvSpPr>
          <p:nvPr>
            <p:ph type="pic" sz="quarter" idx="17" hasCustomPrompt="1"/>
          </p:nvPr>
        </p:nvSpPr>
        <p:spPr>
          <a:xfrm>
            <a:off x="10162480" y="3429595"/>
            <a:ext cx="2032001" cy="3429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4" name="Shape 524"/>
          <p:cNvSpPr>
            <a:spLocks noGrp="1"/>
          </p:cNvSpPr>
          <p:nvPr>
            <p:ph type="pic" sz="quarter" idx="18" hasCustomPrompt="1"/>
          </p:nvPr>
        </p:nvSpPr>
        <p:spPr>
          <a:xfrm>
            <a:off x="6098480" y="342900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5" name="Shape 525"/>
          <p:cNvSpPr/>
          <p:nvPr/>
        </p:nvSpPr>
        <p:spPr>
          <a:xfrm>
            <a:off x="0" y="0"/>
            <a:ext cx="6096000" cy="6858001"/>
          </a:xfrm>
          <a:prstGeom prst="rect">
            <a:avLst/>
          </a:prstGeom>
          <a:solidFill>
            <a:srgbClr val="8ECADE"/>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Tree>
    <p:extLst>
      <p:ext uri="{BB962C8B-B14F-4D97-AF65-F5344CB8AC3E}">
        <p14:creationId xmlns:p14="http://schemas.microsoft.com/office/powerpoint/2010/main" val="313227407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slide-062">
    <p:spTree>
      <p:nvGrpSpPr>
        <p:cNvPr id="1" name=""/>
        <p:cNvGrpSpPr/>
        <p:nvPr/>
      </p:nvGrpSpPr>
      <p:grpSpPr>
        <a:xfrm>
          <a:off x="0" y="0"/>
          <a:ext cx="0" cy="0"/>
          <a:chOff x="0" y="0"/>
          <a:chExt cx="0" cy="0"/>
        </a:xfrm>
      </p:grpSpPr>
      <p:sp>
        <p:nvSpPr>
          <p:cNvPr id="14" name="Shape 674"/>
          <p:cNvSpPr>
            <a:spLocks noGrp="1"/>
          </p:cNvSpPr>
          <p:nvPr>
            <p:ph type="pic" sz="quarter" idx="20" hasCustomPrompt="1"/>
          </p:nvPr>
        </p:nvSpPr>
        <p:spPr>
          <a:xfrm>
            <a:off x="7814226" y="2845810"/>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5" name="Shape 674"/>
          <p:cNvSpPr>
            <a:spLocks noGrp="1"/>
          </p:cNvSpPr>
          <p:nvPr>
            <p:ph type="pic" sz="quarter" idx="21" hasCustomPrompt="1"/>
          </p:nvPr>
        </p:nvSpPr>
        <p:spPr>
          <a:xfrm>
            <a:off x="9490301"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674"/>
          <p:cNvSpPr>
            <a:spLocks noGrp="1"/>
          </p:cNvSpPr>
          <p:nvPr>
            <p:ph type="pic" sz="quarter" idx="22" hasCustomPrompt="1"/>
          </p:nvPr>
        </p:nvSpPr>
        <p:spPr>
          <a:xfrm>
            <a:off x="6125793"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46824202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1239644" y="1845764"/>
            <a:ext cx="1895708" cy="1895708"/>
          </a:xfrm>
          <a:prstGeom prst="ellipse">
            <a:avLst/>
          </a:prstGeom>
        </p:spPr>
        <p:txBody>
          <a:bodyPr/>
          <a:lstStyle>
            <a:lvl1pPr>
              <a:defRPr sz="1000"/>
            </a:lvl1pPr>
          </a:lstStyle>
          <a:p>
            <a:endParaRPr lang="en-US"/>
          </a:p>
        </p:txBody>
      </p:sp>
      <p:sp>
        <p:nvSpPr>
          <p:cNvPr id="10" name="Picture Placeholder 2"/>
          <p:cNvSpPr>
            <a:spLocks noGrp="1"/>
          </p:cNvSpPr>
          <p:nvPr>
            <p:ph type="pic" sz="quarter" idx="16"/>
          </p:nvPr>
        </p:nvSpPr>
        <p:spPr>
          <a:xfrm>
            <a:off x="3927088" y="1845764"/>
            <a:ext cx="1895708" cy="1895708"/>
          </a:xfrm>
          <a:prstGeom prst="ellipse">
            <a:avLst/>
          </a:prstGeom>
        </p:spPr>
        <p:txBody>
          <a:bodyPr/>
          <a:lstStyle>
            <a:lvl1pPr>
              <a:defRPr sz="1000"/>
            </a:lvl1pPr>
          </a:lstStyle>
          <a:p>
            <a:endParaRPr lang="en-US"/>
          </a:p>
        </p:txBody>
      </p:sp>
      <p:sp>
        <p:nvSpPr>
          <p:cNvPr id="11" name="Picture Placeholder 2"/>
          <p:cNvSpPr>
            <a:spLocks noGrp="1"/>
          </p:cNvSpPr>
          <p:nvPr>
            <p:ph type="pic" sz="quarter" idx="17"/>
          </p:nvPr>
        </p:nvSpPr>
        <p:spPr>
          <a:xfrm>
            <a:off x="6614532" y="1845764"/>
            <a:ext cx="1895708" cy="1895708"/>
          </a:xfrm>
          <a:prstGeom prst="ellipse">
            <a:avLst/>
          </a:prstGeom>
        </p:spPr>
        <p:txBody>
          <a:bodyPr/>
          <a:lstStyle>
            <a:lvl1pPr>
              <a:defRPr sz="1000"/>
            </a:lvl1pPr>
          </a:lstStyle>
          <a:p>
            <a:endParaRPr lang="en-US"/>
          </a:p>
        </p:txBody>
      </p:sp>
      <p:sp>
        <p:nvSpPr>
          <p:cNvPr id="12" name="Picture Placeholder 2"/>
          <p:cNvSpPr>
            <a:spLocks noGrp="1"/>
          </p:cNvSpPr>
          <p:nvPr>
            <p:ph type="pic" sz="quarter" idx="18"/>
          </p:nvPr>
        </p:nvSpPr>
        <p:spPr>
          <a:xfrm>
            <a:off x="9301976" y="1845764"/>
            <a:ext cx="1895708" cy="1895708"/>
          </a:xfrm>
          <a:prstGeom prst="ellipse">
            <a:avLst/>
          </a:prstGeom>
        </p:spPr>
        <p:txBody>
          <a:bodyPr/>
          <a:lstStyle>
            <a:lvl1pPr>
              <a:defRPr sz="1000"/>
            </a:lvl1pPr>
          </a:lstStyle>
          <a:p>
            <a:endParaRPr lang="en-US"/>
          </a:p>
        </p:txBody>
      </p:sp>
    </p:spTree>
    <p:extLst>
      <p:ext uri="{BB962C8B-B14F-4D97-AF65-F5344CB8AC3E}">
        <p14:creationId xmlns:p14="http://schemas.microsoft.com/office/powerpoint/2010/main" val="3176071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2_Пользовательский макет">
    <p:spTree>
      <p:nvGrpSpPr>
        <p:cNvPr id="1" name=""/>
        <p:cNvGrpSpPr/>
        <p:nvPr/>
      </p:nvGrpSpPr>
      <p:grpSpPr>
        <a:xfrm>
          <a:off x="0" y="0"/>
          <a:ext cx="0" cy="0"/>
          <a:chOff x="0" y="0"/>
          <a:chExt cx="0" cy="0"/>
        </a:xfrm>
      </p:grpSpPr>
      <p:sp>
        <p:nvSpPr>
          <p:cNvPr id="11" name="Рисунок 12"/>
          <p:cNvSpPr>
            <a:spLocks noGrp="1"/>
          </p:cNvSpPr>
          <p:nvPr>
            <p:ph type="pic" sz="quarter" idx="10"/>
          </p:nvPr>
        </p:nvSpPr>
        <p:spPr>
          <a:xfrm>
            <a:off x="1388001" y="2249989"/>
            <a:ext cx="1989470" cy="2338054"/>
          </a:xfrm>
          <a:prstGeom prst="roundRect">
            <a:avLst/>
          </a:prstGeom>
          <a:effectLst/>
        </p:spPr>
        <p:txBody>
          <a:bodyPr/>
          <a:lstStyle/>
          <a:p>
            <a:endParaRPr lang="ru-RU" dirty="0"/>
          </a:p>
        </p:txBody>
      </p:sp>
      <p:sp>
        <p:nvSpPr>
          <p:cNvPr id="12" name="Рисунок 12"/>
          <p:cNvSpPr>
            <a:spLocks noGrp="1"/>
          </p:cNvSpPr>
          <p:nvPr>
            <p:ph type="pic" sz="quarter" idx="11"/>
          </p:nvPr>
        </p:nvSpPr>
        <p:spPr>
          <a:xfrm>
            <a:off x="3866507" y="2249989"/>
            <a:ext cx="1989470" cy="2338054"/>
          </a:xfrm>
          <a:prstGeom prst="roundRect">
            <a:avLst/>
          </a:prstGeom>
          <a:effectLst/>
        </p:spPr>
        <p:txBody>
          <a:bodyPr/>
          <a:lstStyle/>
          <a:p>
            <a:endParaRPr lang="ru-RU" dirty="0"/>
          </a:p>
        </p:txBody>
      </p:sp>
      <p:sp>
        <p:nvSpPr>
          <p:cNvPr id="13" name="Рисунок 12"/>
          <p:cNvSpPr>
            <a:spLocks noGrp="1"/>
          </p:cNvSpPr>
          <p:nvPr>
            <p:ph type="pic" sz="quarter" idx="12"/>
          </p:nvPr>
        </p:nvSpPr>
        <p:spPr>
          <a:xfrm>
            <a:off x="6345013" y="2249989"/>
            <a:ext cx="1989470" cy="2338054"/>
          </a:xfrm>
          <a:prstGeom prst="roundRect">
            <a:avLst/>
          </a:prstGeom>
          <a:effectLst/>
        </p:spPr>
        <p:txBody>
          <a:bodyPr/>
          <a:lstStyle/>
          <a:p>
            <a:endParaRPr lang="ru-RU" dirty="0"/>
          </a:p>
        </p:txBody>
      </p:sp>
      <p:sp>
        <p:nvSpPr>
          <p:cNvPr id="14" name="Рисунок 12"/>
          <p:cNvSpPr>
            <a:spLocks noGrp="1"/>
          </p:cNvSpPr>
          <p:nvPr>
            <p:ph type="pic" sz="quarter" idx="13"/>
          </p:nvPr>
        </p:nvSpPr>
        <p:spPr>
          <a:xfrm>
            <a:off x="8823519" y="2249989"/>
            <a:ext cx="1989470" cy="2338054"/>
          </a:xfrm>
          <a:prstGeom prst="roundRect">
            <a:avLst/>
          </a:prstGeom>
          <a:effectLst/>
        </p:spPr>
        <p:txBody>
          <a:bodyPr/>
          <a:lstStyle/>
          <a:p>
            <a:endParaRPr lang="ru-RU" dirty="0"/>
          </a:p>
        </p:txBody>
      </p:sp>
    </p:spTree>
    <p:extLst>
      <p:ext uri="{BB962C8B-B14F-4D97-AF65-F5344CB8AC3E}">
        <p14:creationId xmlns:p14="http://schemas.microsoft.com/office/powerpoint/2010/main" val="39670452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8.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99530F0-196D-4070-A08A-643385D53E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17E842E-8ADD-4D05-84C4-7175A52EBE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92D4CEF-DBB8-4B93-83C4-3B2EC6B6B4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CBAD19-76EC-465E-8E72-38B3D040D7A2}" type="datetimeFigureOut">
              <a:rPr lang="zh-CN" altLang="en-US" smtClean="0"/>
              <a:t>2020/2/12</a:t>
            </a:fld>
            <a:endParaRPr lang="zh-CN" altLang="en-US"/>
          </a:p>
        </p:txBody>
      </p:sp>
      <p:sp>
        <p:nvSpPr>
          <p:cNvPr id="5" name="页脚占位符 4">
            <a:extLst>
              <a:ext uri="{FF2B5EF4-FFF2-40B4-BE49-F238E27FC236}">
                <a16:creationId xmlns:a16="http://schemas.microsoft.com/office/drawing/2014/main" xmlns="" id="{04A6D6D1-48BD-4551-9DAF-16EBB881E0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8C2CC72-EB4E-46AE-9E31-7D0B6D204F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53BD3D-0E65-4B72-8AE6-294194856013}" type="slidenum">
              <a:rPr lang="zh-CN" altLang="en-US" smtClean="0"/>
              <a:t>‹#›</a:t>
            </a:fld>
            <a:endParaRPr lang="zh-CN" altLang="en-US"/>
          </a:p>
        </p:txBody>
      </p:sp>
    </p:spTree>
    <p:extLst>
      <p:ext uri="{BB962C8B-B14F-4D97-AF65-F5344CB8AC3E}">
        <p14:creationId xmlns:p14="http://schemas.microsoft.com/office/powerpoint/2010/main" val="464023689"/>
      </p:ext>
    </p:extLst>
  </p:cSld>
  <p:clrMap bg1="lt1" tx1="dk1" bg2="lt2" tx2="dk2" accent1="accent1" accent2="accent2" accent3="accent3" accent4="accent4" accent5="accent5" accent6="accent6" hlink="hlink" folHlink="folHlink"/>
  <p:sldLayoutIdLst>
    <p:sldLayoutId id="2147483649" r:id="rId1"/>
    <p:sldLayoutId id="21474840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804482"/>
      </p:ext>
    </p:extLst>
  </p:cSld>
  <p:clrMap bg1="lt1" tx1="dk1" bg2="lt2" tx2="dk2" accent1="accent1" accent2="accent2" accent3="accent3" accent4="accent4" accent5="accent5" accent6="accent6" hlink="hlink" folHlink="folHlink"/>
  <p:sldLayoutIdLst>
    <p:sldLayoutId id="2147483710" r:id="rId1"/>
  </p:sldLayoutIdLst>
  <p:transition spd="slow" advClick="0" advTm="1000">
    <p:push/>
  </p:transition>
  <p:hf hdr="0" ftr="0" dt="0"/>
  <p:txStyles>
    <p:titleStyle>
      <a:lvl1pPr algn="l" defTabSz="914217" rtl="0" eaLnBrk="1" latinLnBrk="0" hangingPunct="1">
        <a:lnSpc>
          <a:spcPct val="90000"/>
        </a:lnSpc>
        <a:spcBef>
          <a:spcPct val="0"/>
        </a:spcBef>
        <a:buNone/>
        <a:defRPr lang="en-US" sz="3000" kern="1200">
          <a:solidFill>
            <a:schemeClr val="tx1"/>
          </a:solidFill>
          <a:latin typeface="Lato Light" charset="0"/>
          <a:ea typeface="Lato Light" charset="0"/>
          <a:cs typeface="Lato Light" charset="0"/>
        </a:defRPr>
      </a:lvl1pPr>
    </p:titleStyle>
    <p:bodyStyle>
      <a:lvl1pPr marL="228555" indent="-228555" algn="l" defTabSz="914217"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Light" charset="0"/>
          <a:ea typeface="Lato Light" charset="0"/>
          <a:cs typeface="Lato Light" charset="0"/>
        </a:defRPr>
      </a:lvl1pPr>
      <a:lvl2pPr marL="685663" indent="-228555" algn="l" defTabSz="914217"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Light" charset="0"/>
          <a:ea typeface="Lato Light" charset="0"/>
          <a:cs typeface="Lato Light" charset="0"/>
        </a:defRPr>
      </a:lvl2pPr>
      <a:lvl3pPr marL="1142772" indent="-228555" algn="l" defTabSz="914217"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Light" charset="0"/>
          <a:ea typeface="Lato Light" charset="0"/>
          <a:cs typeface="Lato Light" charset="0"/>
        </a:defRPr>
      </a:lvl3pPr>
      <a:lvl4pPr marL="1599880" indent="-228555" algn="l" defTabSz="914217"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Light" charset="0"/>
          <a:ea typeface="Lato Light" charset="0"/>
          <a:cs typeface="Lato Light" charset="0"/>
        </a:defRPr>
      </a:lvl4pPr>
      <a:lvl5pPr marL="2056989" indent="-228555" algn="l" defTabSz="914217"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Light" charset="0"/>
          <a:ea typeface="Lato Light" charset="0"/>
          <a:cs typeface="Lato Light" charset="0"/>
        </a:defRPr>
      </a:lvl5pPr>
      <a:lvl6pPr marL="2514097"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pic>
        <p:nvPicPr>
          <p:cNvPr id="3" name="pasted-image.pdf"/>
          <p:cNvPicPr>
            <a:picLocks noChangeAspect="1"/>
          </p:cNvPicPr>
          <p:nvPr/>
        </p:nvPicPr>
        <p:blipFill>
          <a:blip r:embed="rId6"/>
          <a:srcRect/>
          <a:stretch>
            <a:fillRect/>
          </a:stretch>
        </p:blipFill>
        <p:spPr>
          <a:xfrm>
            <a:off x="5588199" y="0"/>
            <a:ext cx="6603802" cy="6858000"/>
          </a:xfrm>
          <a:prstGeom prst="rect">
            <a:avLst/>
          </a:prstGeom>
          <a:ln w="12700">
            <a:miter lim="400000"/>
          </a:ln>
        </p:spPr>
      </p:pic>
      <p:sp>
        <p:nvSpPr>
          <p:cNvPr id="4" name="Shape 4"/>
          <p:cNvSpPr>
            <a:spLocks noGrp="1"/>
          </p:cNvSpPr>
          <p:nvPr>
            <p:ph type="title"/>
          </p:nvPr>
        </p:nvSpPr>
        <p:spPr>
          <a:xfrm>
            <a:off x="844550" y="476250"/>
            <a:ext cx="10502900" cy="1143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Titeltext</a:t>
            </a:r>
          </a:p>
        </p:txBody>
      </p:sp>
      <p:sp>
        <p:nvSpPr>
          <p:cNvPr id="5" name="Shape 5"/>
          <p:cNvSpPr>
            <a:spLocks noGrp="1"/>
          </p:cNvSpPr>
          <p:nvPr>
            <p:ph type="body" idx="1"/>
          </p:nvPr>
        </p:nvSpPr>
        <p:spPr>
          <a:xfrm>
            <a:off x="844550" y="1619250"/>
            <a:ext cx="10502900" cy="460375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Textebene 1</a:t>
            </a:r>
          </a:p>
          <a:p>
            <a:pPr lvl="1"/>
            <a:r>
              <a:t>Textebene 2</a:t>
            </a:r>
          </a:p>
          <a:p>
            <a:pPr lvl="2"/>
            <a:r>
              <a:t>Textebene 3</a:t>
            </a:r>
          </a:p>
          <a:p>
            <a:pPr lvl="3"/>
            <a:r>
              <a:t>Textebene 4</a:t>
            </a:r>
          </a:p>
          <a:p>
            <a:pPr lvl="4"/>
            <a:r>
              <a:t>Textebene 5</a:t>
            </a:r>
          </a:p>
        </p:txBody>
      </p:sp>
    </p:spTree>
    <p:extLst>
      <p:ext uri="{BB962C8B-B14F-4D97-AF65-F5344CB8AC3E}">
        <p14:creationId xmlns:p14="http://schemas.microsoft.com/office/powerpoint/2010/main" val="1136631729"/>
      </p:ext>
    </p:extLst>
  </p:cSld>
  <p:clrMap bg1="dk1" tx1="lt1" bg2="dk2" tx2="lt2" accent1="accent1" accent2="accent2" accent3="accent3" accent4="accent4" accent5="accent5" accent6="accent6" hlink="hlink" folHlink="folHlink"/>
  <p:sldLayoutIdLst>
    <p:sldLayoutId id="2147483793" r:id="rId1"/>
    <p:sldLayoutId id="2147483794" r:id="rId2"/>
    <p:sldLayoutId id="2147483827" r:id="rId3"/>
    <p:sldLayoutId id="2147483840" r:id="rId4"/>
  </p:sldLayoutIdLst>
  <p:transition spd="med"/>
  <p:txStyles>
    <p:titleStyle>
      <a:lvl1pPr marL="0" marR="0" indent="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1pPr>
      <a:lvl2pPr marL="0" marR="0" indent="1143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2pPr>
      <a:lvl3pPr marL="0" marR="0" indent="2286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3pPr>
      <a:lvl4pPr marL="0" marR="0" indent="3429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4pPr>
      <a:lvl5pPr marL="0" marR="0" indent="4572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5pPr>
      <a:lvl6pPr marL="0" marR="0" indent="5715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6pPr>
      <a:lvl7pPr marL="0" marR="0" indent="6858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7pPr>
      <a:lvl8pPr marL="0" marR="0" indent="8001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8pPr>
      <a:lvl9pPr marL="0" marR="0" indent="9144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9pPr>
    </p:titleStyle>
    <p:bodyStyle>
      <a:lvl1pPr marL="18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1pPr>
      <a:lvl2pPr marL="500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2pPr>
      <a:lvl3pPr marL="818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3pPr>
      <a:lvl4pPr marL="1135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4pPr>
      <a:lvl5pPr marL="145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5pPr>
      <a:lvl6pPr marL="7082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6pPr>
      <a:lvl7pPr marL="7400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7pPr>
      <a:lvl8pPr marL="7717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8pPr>
      <a:lvl9pPr marL="8035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9pPr>
    </p:bodyStyle>
    <p:otherStyle>
      <a:lvl1pPr marL="0" marR="0" indent="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3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6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9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2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5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8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1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4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8694538"/>
      </p:ext>
    </p:extLst>
  </p:cSld>
  <p:clrMap bg1="lt1" tx1="dk1" bg2="lt2" tx2="dk2" accent1="accent1" accent2="accent2" accent3="accent3" accent4="accent4" accent5="accent5" accent6="accent6" hlink="hlink" folHlink="folHlink"/>
  <p:sldLayoutIdLst>
    <p:sldLayoutId id="214748390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347C8-4636-4733-BD6B-1F7DBAB2D8D5}" type="datetimeFigureOut">
              <a:rPr lang="ru-RU" smtClean="0"/>
              <a:t>12.02.2020</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AD2491-FD4F-498B-912F-9DD798AC61DC}" type="slidenum">
              <a:rPr lang="ru-RU" smtClean="0"/>
              <a:t>‹#›</a:t>
            </a:fld>
            <a:endParaRPr lang="ru-RU" dirty="0"/>
          </a:p>
        </p:txBody>
      </p:sp>
    </p:spTree>
    <p:extLst>
      <p:ext uri="{BB962C8B-B14F-4D97-AF65-F5344CB8AC3E}">
        <p14:creationId xmlns:p14="http://schemas.microsoft.com/office/powerpoint/2010/main" val="3335127934"/>
      </p:ext>
    </p:extLst>
  </p:cSld>
  <p:clrMap bg1="lt1" tx1="dk1" bg2="lt2" tx2="dk2" accent1="accent1" accent2="accent2" accent3="accent3" accent4="accent4" accent5="accent5" accent6="accent6" hlink="hlink" folHlink="folHlink"/>
  <p:sldLayoutIdLst>
    <p:sldLayoutId id="214748395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3868195"/>
      </p:ext>
    </p:extLst>
  </p:cSld>
  <p:clrMap bg1="lt1" tx1="dk1" bg2="lt2" tx2="dk2" accent1="accent1" accent2="accent2" accent3="accent3" accent4="accent4" accent5="accent5" accent6="accent6" hlink="hlink" folHlink="folHlink"/>
  <p:sldLayoutIdLst>
    <p:sldLayoutId id="2147483976" r:id="rId1"/>
    <p:sldLayoutId id="2147484004" r:id="rId2"/>
    <p:sldLayoutId id="2147484014"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182843" tIns="91422" rIns="182843" bIns="91422" rtlCol="0" anchor="ctr">
            <a:normAutofit/>
          </a:bodyPr>
          <a:lstStyle/>
          <a:p>
            <a:r>
              <a:rPr lang="en-US" dirty="0"/>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00966566"/>
      </p:ext>
    </p:extLst>
  </p:cSld>
  <p:clrMap bg1="lt1" tx1="dk1" bg2="lt2" tx2="dk2" accent1="accent1" accent2="accent2" accent3="accent3" accent4="accent4" accent5="accent5" accent6="accent6" hlink="hlink" folHlink="folHlink"/>
  <p:sldLayoutIdLst>
    <p:sldLayoutId id="2147484040" r:id="rId1"/>
    <p:sldLayoutId id="2147484044" r:id="rId2"/>
  </p:sldLayoutIdLst>
  <p:hf hdr="0" ftr="0" dt="0"/>
  <p:txStyles>
    <p:titleStyle>
      <a:lvl1pPr algn="l" defTabSz="914217" rtl="0" eaLnBrk="1" latinLnBrk="0" hangingPunct="1">
        <a:lnSpc>
          <a:spcPct val="90000"/>
        </a:lnSpc>
        <a:spcBef>
          <a:spcPct val="0"/>
        </a:spcBef>
        <a:buNone/>
        <a:defRPr lang="en-US" sz="3000" kern="1200">
          <a:solidFill>
            <a:schemeClr val="tx1"/>
          </a:solidFill>
          <a:latin typeface="Lato Light" charset="0"/>
          <a:ea typeface="Lato Light" charset="0"/>
          <a:cs typeface="Lato Light" charset="0"/>
        </a:defRPr>
      </a:lvl1pPr>
    </p:titleStyle>
    <p:bodyStyle>
      <a:lvl1pPr marL="228555" indent="-228555" algn="l" defTabSz="914217"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Light" charset="0"/>
          <a:ea typeface="Lato Light" charset="0"/>
          <a:cs typeface="Lato Light" charset="0"/>
        </a:defRPr>
      </a:lvl1pPr>
      <a:lvl2pPr marL="685663" indent="-228555" algn="l" defTabSz="914217"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Light" charset="0"/>
          <a:ea typeface="Lato Light" charset="0"/>
          <a:cs typeface="Lato Light" charset="0"/>
        </a:defRPr>
      </a:lvl2pPr>
      <a:lvl3pPr marL="1142772" indent="-228555" algn="l" defTabSz="914217"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Light" charset="0"/>
          <a:ea typeface="Lato Light" charset="0"/>
          <a:cs typeface="Lato Light" charset="0"/>
        </a:defRPr>
      </a:lvl3pPr>
      <a:lvl4pPr marL="1599880" indent="-228555" algn="l" defTabSz="914217"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Light" charset="0"/>
          <a:ea typeface="Lato Light" charset="0"/>
          <a:cs typeface="Lato Light" charset="0"/>
        </a:defRPr>
      </a:lvl4pPr>
      <a:lvl5pPr marL="2056989" indent="-228555" algn="l" defTabSz="914217"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Light" charset="0"/>
          <a:ea typeface="Lato Light" charset="0"/>
          <a:cs typeface="Lato Light" charset="0"/>
        </a:defRPr>
      </a:lvl5pPr>
      <a:lvl6pPr marL="2514097"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10.jp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33.jp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17.jpg"/><Relationship Id="rId7"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34.jpe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olourPP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12.jpg"/><Relationship Id="rId5" Type="http://schemas.openxmlformats.org/officeDocument/2006/relationships/image" Target="../media/image11.jpe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a16="http://schemas.microsoft.com/office/drawing/2014/main" xmlns="" id="{210849DF-47A5-46E7-8563-CC4830A6E5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
            <a:ext cx="12192000" cy="6858000"/>
          </a:xfrm>
          <a:prstGeom prst="rect">
            <a:avLst/>
          </a:prstGeom>
        </p:spPr>
      </p:pic>
      <p:sp>
        <p:nvSpPr>
          <p:cNvPr id="6" name="TextBox 5">
            <a:extLst>
              <a:ext uri="{FF2B5EF4-FFF2-40B4-BE49-F238E27FC236}">
                <a16:creationId xmlns:a16="http://schemas.microsoft.com/office/drawing/2014/main" xmlns="" id="{61313EDF-C930-4506-AE7D-645A8DCBABDB}"/>
              </a:ext>
            </a:extLst>
          </p:cNvPr>
          <p:cNvSpPr txBox="1"/>
          <p:nvPr/>
        </p:nvSpPr>
        <p:spPr>
          <a:xfrm>
            <a:off x="5036458" y="3743044"/>
            <a:ext cx="6837033" cy="1099080"/>
          </a:xfrm>
          <a:prstGeom prst="rect">
            <a:avLst/>
          </a:prstGeom>
          <a:noFill/>
        </p:spPr>
        <p:txBody>
          <a:bodyPr wrap="square" lIns="95185" tIns="47592" rIns="95185" bIns="47592" rtlCol="0">
            <a:spAutoFit/>
          </a:bodyPr>
          <a:lstStyle/>
          <a:p>
            <a:pPr algn="r" defTabSz="951894">
              <a:lnSpc>
                <a:spcPct val="150000"/>
              </a:lnSpc>
              <a:defRPr/>
            </a:pPr>
            <a:r>
              <a:rPr lang="en-US" altLang="zh-CN" sz="1500" kern="0" spc="394" dirty="0">
                <a:solidFill>
                  <a:schemeClr val="bg1"/>
                </a:solidFill>
                <a:latin typeface="Calibri" panose="020F0502020204030204" pitchFamily="34" charset="0"/>
                <a:ea typeface="微软雅黑" panose="020B0503020204020204" pitchFamily="34" charset="-122"/>
                <a:sym typeface="Calibri" panose="020F0502020204030204" pitchFamily="34" charset="0"/>
              </a:rPr>
              <a:t>Personality color post competition </a:t>
            </a:r>
            <a:r>
              <a:rPr lang="en-US" altLang="zh-CN" sz="1500" kern="0" spc="394" dirty="0" err="1">
                <a:solidFill>
                  <a:schemeClr val="bg1"/>
                </a:solidFill>
                <a:latin typeface="Calibri" panose="020F0502020204030204" pitchFamily="34" charset="0"/>
                <a:ea typeface="微软雅黑" panose="020B0503020204020204" pitchFamily="34" charset="-122"/>
                <a:sym typeface="Calibri" panose="020F0502020204030204" pitchFamily="34" charset="0"/>
              </a:rPr>
              <a:t>PPTPersonality</a:t>
            </a:r>
            <a:r>
              <a:rPr lang="en-US" altLang="zh-CN" sz="1500" kern="0" spc="394" dirty="0">
                <a:solidFill>
                  <a:schemeClr val="bg1"/>
                </a:solidFill>
                <a:latin typeface="Calibri" panose="020F0502020204030204" pitchFamily="34" charset="0"/>
                <a:ea typeface="微软雅黑" panose="020B0503020204020204" pitchFamily="34" charset="-122"/>
                <a:sym typeface="Calibri" panose="020F0502020204030204" pitchFamily="34" charset="0"/>
              </a:rPr>
              <a:t> color </a:t>
            </a:r>
            <a:r>
              <a:rPr lang="en-US" altLang="zh-CN" sz="1500" kern="0" spc="394" dirty="0" err="1">
                <a:solidFill>
                  <a:schemeClr val="bg1"/>
                </a:solidFill>
                <a:latin typeface="Calibri" panose="020F0502020204030204" pitchFamily="34" charset="0"/>
                <a:ea typeface="微软雅黑" panose="020B0503020204020204" pitchFamily="34" charset="-122"/>
                <a:sym typeface="Calibri" panose="020F0502020204030204" pitchFamily="34" charset="0"/>
              </a:rPr>
              <a:t>pos</a:t>
            </a:r>
            <a:r>
              <a:rPr lang="en-US" altLang="zh-CN" sz="1500" kern="0" spc="394" dirty="0">
                <a:solidFill>
                  <a:schemeClr val="bg1"/>
                </a:solidFill>
                <a:latin typeface="Calibri" panose="020F0502020204030204" pitchFamily="34" charset="0"/>
                <a:ea typeface="微软雅黑" panose="020B0503020204020204" pitchFamily="34" charset="-122"/>
                <a:sym typeface="Calibri" panose="020F0502020204030204" pitchFamily="34" charset="0"/>
              </a:rPr>
              <a:t> competition PPT</a:t>
            </a:r>
            <a:endParaRPr lang="id-ID" altLang="zh-CN" sz="1500" kern="0" spc="394"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algn="r" defTabSz="951894">
              <a:lnSpc>
                <a:spcPct val="150000"/>
              </a:lnSpc>
              <a:defRPr/>
            </a:pPr>
            <a:endParaRPr lang="en-US" altLang="zh-CN" sz="1500" kern="0" spc="394"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 name="矩形 259">
            <a:extLst>
              <a:ext uri="{FF2B5EF4-FFF2-40B4-BE49-F238E27FC236}">
                <a16:creationId xmlns:a16="http://schemas.microsoft.com/office/drawing/2014/main" xmlns="" id="{62274EF0-2038-43D4-8479-3B69752FC02B}"/>
              </a:ext>
            </a:extLst>
          </p:cNvPr>
          <p:cNvSpPr>
            <a:spLocks noChangeArrowheads="1"/>
          </p:cNvSpPr>
          <p:nvPr/>
        </p:nvSpPr>
        <p:spPr bwMode="auto">
          <a:xfrm>
            <a:off x="5460597" y="2762169"/>
            <a:ext cx="648546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400" spc="600" dirty="0">
                <a:solidFill>
                  <a:schemeClr val="bg1"/>
                </a:solidFill>
                <a:latin typeface="Calibri" panose="020F0502020204030204" pitchFamily="34" charset="0"/>
                <a:cs typeface="Arial" panose="020B0604020202020204" pitchFamily="34" charset="0"/>
              </a:rPr>
              <a:t>简约通用工作汇报模板</a:t>
            </a:r>
            <a:endParaRPr lang="en-US" altLang="zh-CN" sz="4400" spc="600" dirty="0">
              <a:solidFill>
                <a:schemeClr val="bg1"/>
              </a:solidFill>
              <a:latin typeface="Calibri" panose="020F0502020204030204" pitchFamily="34" charset="0"/>
              <a:cs typeface="Arial" panose="020B0604020202020204" pitchFamily="34" charset="0"/>
            </a:endParaRPr>
          </a:p>
        </p:txBody>
      </p:sp>
      <p:cxnSp>
        <p:nvCxnSpPr>
          <p:cNvPr id="8" name="直接连接符 7">
            <a:extLst>
              <a:ext uri="{FF2B5EF4-FFF2-40B4-BE49-F238E27FC236}">
                <a16:creationId xmlns:a16="http://schemas.microsoft.com/office/drawing/2014/main" xmlns="" id="{C7DB997C-4314-4DDF-B7D5-C6D4E58D32DB}"/>
              </a:ext>
            </a:extLst>
          </p:cNvPr>
          <p:cNvCxnSpPr>
            <a:cxnSpLocks/>
          </p:cNvCxnSpPr>
          <p:nvPr/>
        </p:nvCxnSpPr>
        <p:spPr>
          <a:xfrm>
            <a:off x="5452977" y="3583104"/>
            <a:ext cx="628226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原创设计师QQ598969553      _12">
            <a:extLst>
              <a:ext uri="{FF2B5EF4-FFF2-40B4-BE49-F238E27FC236}">
                <a16:creationId xmlns:a16="http://schemas.microsoft.com/office/drawing/2014/main" xmlns="" id="{1F99DD51-DA76-4A1E-AF4A-5722BC6DD3E9}"/>
              </a:ext>
            </a:extLst>
          </p:cNvPr>
          <p:cNvSpPr>
            <a:spLocks noChangeArrowheads="1"/>
          </p:cNvSpPr>
          <p:nvPr/>
        </p:nvSpPr>
        <p:spPr bwMode="auto">
          <a:xfrm>
            <a:off x="8390981" y="1861537"/>
            <a:ext cx="3351880" cy="923330"/>
          </a:xfrm>
          <a:prstGeom prst="rect">
            <a:avLst/>
          </a:prstGeom>
          <a:noFill/>
          <a:ln w="9525">
            <a:noFill/>
            <a:miter lim="800000"/>
            <a:headEnd/>
            <a:tailEnd/>
          </a:ln>
        </p:spPr>
        <p:txBody>
          <a:bodyPr wrap="none" lIns="0" tIns="0" rIns="0" bIns="0">
            <a:spAutoFit/>
          </a:bodyPr>
          <a:lstStyle/>
          <a:p>
            <a:pPr algn="ctr"/>
            <a:r>
              <a:rPr lang="en-US" altLang="zh-CN" sz="6000" dirty="0">
                <a:solidFill>
                  <a:schemeClr val="bg1"/>
                </a:solidFill>
                <a:latin typeface="Calibri" panose="020F0502020204030204" pitchFamily="34" charset="0"/>
                <a:ea typeface="微软雅黑" panose="020B0503020204020204" pitchFamily="34" charset="-122"/>
                <a:cs typeface="宋体" charset="-122"/>
                <a:sym typeface="Calibri" panose="020F0502020204030204" pitchFamily="34" charset="0"/>
              </a:rPr>
              <a:t>2020-2021</a:t>
            </a:r>
          </a:p>
        </p:txBody>
      </p:sp>
      <p:sp>
        <p:nvSpPr>
          <p:cNvPr id="11" name="原创设计师QQ598969553      _8">
            <a:extLst>
              <a:ext uri="{FF2B5EF4-FFF2-40B4-BE49-F238E27FC236}">
                <a16:creationId xmlns:a16="http://schemas.microsoft.com/office/drawing/2014/main" xmlns="" id="{924C636A-2A90-4D37-8526-2C0DF13C0337}"/>
              </a:ext>
            </a:extLst>
          </p:cNvPr>
          <p:cNvSpPr>
            <a:spLocks noChangeArrowheads="1"/>
          </p:cNvSpPr>
          <p:nvPr/>
        </p:nvSpPr>
        <p:spPr bwMode="auto">
          <a:xfrm>
            <a:off x="5952290" y="4637003"/>
            <a:ext cx="6359090" cy="205121"/>
          </a:xfrm>
          <a:prstGeom prst="rect">
            <a:avLst/>
          </a:prstGeom>
          <a:noFill/>
          <a:ln w="9525">
            <a:noFill/>
            <a:miter lim="800000"/>
            <a:headEnd/>
            <a:tailEnd/>
          </a:ln>
        </p:spPr>
        <p:txBody>
          <a:bodyPr wrap="square" lIns="0" tIns="0" rIns="0" bIns="0">
            <a:spAutoFit/>
          </a:bodyPr>
          <a:lstStyle/>
          <a:p>
            <a:pPr algn="ctr">
              <a:buFont typeface="Arial" charset="0"/>
              <a:buNone/>
            </a:pPr>
            <a:r>
              <a:rPr lang="zh-CN" altLang="en-US" sz="1333" spc="600" dirty="0">
                <a:solidFill>
                  <a:schemeClr val="bg1"/>
                </a:solidFill>
                <a:latin typeface="Calibri" panose="020F0502020204030204" pitchFamily="34" charset="0"/>
                <a:ea typeface="微软雅黑" panose="020B0503020204020204" pitchFamily="34" charset="-122"/>
                <a:cs typeface="Arial" charset="0"/>
                <a:sym typeface="Calibri" panose="020F0502020204030204" pitchFamily="34" charset="0"/>
              </a:rPr>
              <a:t>●企业推介  ●项目展示  ●计划总结  ●商业融资 </a:t>
            </a:r>
          </a:p>
        </p:txBody>
      </p:sp>
    </p:spTree>
    <p:extLst>
      <p:ext uri="{BB962C8B-B14F-4D97-AF65-F5344CB8AC3E}">
        <p14:creationId xmlns:p14="http://schemas.microsoft.com/office/powerpoint/2010/main" val="22313072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p:cNvGrpSpPr/>
          <p:nvPr/>
        </p:nvGrpSpPr>
        <p:grpSpPr>
          <a:xfrm>
            <a:off x="6668809" y="976794"/>
            <a:ext cx="4126546" cy="5154920"/>
            <a:chOff x="14431023" y="5726186"/>
            <a:chExt cx="4012938" cy="5012999"/>
          </a:xfrm>
        </p:grpSpPr>
        <p:sp>
          <p:nvSpPr>
            <p:cNvPr id="72"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3"/>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73"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4"/>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74"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75"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76"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5"/>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77"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78"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6"/>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79"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7"/>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80"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8"/>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81"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9"/>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82"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0"/>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83"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1"/>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sp>
          <p:nvSpPr>
            <p:cNvPr id="84"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2"/>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7F7F7F"/>
                </a:solidFill>
                <a:effectLst/>
                <a:uLnTx/>
                <a:uFillTx/>
                <a:latin typeface="Lato Light"/>
                <a:ea typeface="+mn-ea"/>
                <a:cs typeface="+mn-cs"/>
              </a:endParaRPr>
            </a:p>
          </p:txBody>
        </p:sp>
      </p:grpSp>
      <p:sp>
        <p:nvSpPr>
          <p:cNvPr id="32" name="Rectangle 31"/>
          <p:cNvSpPr>
            <a:spLocks/>
          </p:cNvSpPr>
          <p:nvPr/>
        </p:nvSpPr>
        <p:spPr bwMode="auto">
          <a:xfrm>
            <a:off x="959470" y="930960"/>
            <a:ext cx="2003049" cy="1076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ts val="4250"/>
              </a:lnSpc>
              <a:spcBef>
                <a:spcPts val="0"/>
              </a:spcBef>
              <a:spcAft>
                <a:spcPts val="0"/>
              </a:spcAft>
              <a:buClrTx/>
              <a:buSzTx/>
              <a:buFontTx/>
              <a:buNone/>
              <a:tabLst/>
              <a:defRPr/>
            </a:pPr>
            <a:endParaRPr kumimoji="0" lang="en-US" sz="3300" b="1" i="0" u="none" strike="noStrike" kern="1200" cap="none" spc="250" normalizeH="0" baseline="0" noProof="0" dirty="0">
              <a:ln>
                <a:noFill/>
              </a:ln>
              <a:solidFill>
                <a:srgbClr val="8ECADE"/>
              </a:solidFill>
              <a:effectLst/>
              <a:uLnTx/>
              <a:uFillTx/>
              <a:latin typeface="Montserrat Semi" charset="0"/>
              <a:ea typeface="Montserrat Semi" charset="0"/>
              <a:cs typeface="Montserrat Semi" charset="0"/>
              <a:sym typeface="Bebas Neue" charset="0"/>
            </a:endParaRPr>
          </a:p>
          <a:p>
            <a:pPr marL="0" marR="0" lvl="0" indent="0" algn="l" defTabSz="2286000" rtl="0" eaLnBrk="1" fontAlgn="auto" latinLnBrk="0" hangingPunct="1">
              <a:lnSpc>
                <a:spcPts val="4250"/>
              </a:lnSpc>
              <a:spcBef>
                <a:spcPts val="0"/>
              </a:spcBef>
              <a:spcAft>
                <a:spcPts val="0"/>
              </a:spcAft>
              <a:buClrTx/>
              <a:buSzTx/>
              <a:buFontTx/>
              <a:buNone/>
              <a:tabLst/>
              <a:defRPr/>
            </a:pPr>
            <a:r>
              <a:rPr kumimoji="0" lang="en-US" sz="3300" b="1" i="0" u="none" strike="noStrike" kern="1200" cap="none" spc="250" normalizeH="0" baseline="0" noProof="0" dirty="0">
                <a:ln>
                  <a:noFill/>
                </a:ln>
                <a:solidFill>
                  <a:srgbClr val="8ECADE"/>
                </a:solidFill>
                <a:effectLst/>
                <a:uLnTx/>
                <a:uFillTx/>
                <a:latin typeface="Montserrat Semi" charset="0"/>
                <a:ea typeface="Montserrat Semi" charset="0"/>
                <a:cs typeface="Montserrat Semi" charset="0"/>
                <a:sym typeface="Bebas Neue" charset="0"/>
              </a:rPr>
              <a:t>FEATURES</a:t>
            </a:r>
          </a:p>
        </p:txBody>
      </p:sp>
      <p:sp>
        <p:nvSpPr>
          <p:cNvPr id="33" name="Subtitle 2"/>
          <p:cNvSpPr txBox="1">
            <a:spLocks/>
          </p:cNvSpPr>
          <p:nvPr/>
        </p:nvSpPr>
        <p:spPr>
          <a:xfrm>
            <a:off x="1564739" y="2917745"/>
            <a:ext cx="4214068" cy="5993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7F7F7F"/>
                </a:solidFill>
                <a:effectLst/>
                <a:uLnTx/>
                <a:uFillTx/>
                <a:latin typeface="Poppins Light" charset="0"/>
                <a:ea typeface="Poppins Light" charset="0"/>
                <a:cs typeface="Poppins Light" charset="0"/>
              </a:rPr>
              <a:t>Frequently, your initial font choice is taken out of your awesome hands also we are companies</a:t>
            </a:r>
          </a:p>
        </p:txBody>
      </p:sp>
      <p:sp>
        <p:nvSpPr>
          <p:cNvPr id="34" name="TextBox 33"/>
          <p:cNvSpPr txBox="1"/>
          <p:nvPr/>
        </p:nvSpPr>
        <p:spPr>
          <a:xfrm>
            <a:off x="1623524" y="2607795"/>
            <a:ext cx="1941942"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Poppins SemiBold" charset="0"/>
                <a:ea typeface="Poppins SemiBold" charset="0"/>
                <a:cs typeface="Poppins SemiBold" charset="0"/>
              </a:rPr>
              <a:t>OFFER AWESOME SERVICES</a:t>
            </a:r>
          </a:p>
        </p:txBody>
      </p:sp>
      <p:sp>
        <p:nvSpPr>
          <p:cNvPr id="36" name="Subtitle 2"/>
          <p:cNvSpPr txBox="1">
            <a:spLocks/>
          </p:cNvSpPr>
          <p:nvPr/>
        </p:nvSpPr>
        <p:spPr>
          <a:xfrm>
            <a:off x="1596199" y="4260501"/>
            <a:ext cx="4214068" cy="5993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7F7F7F"/>
                </a:solidFill>
                <a:effectLst/>
                <a:uLnTx/>
                <a:uFillTx/>
                <a:latin typeface="Poppins Light" charset="0"/>
                <a:ea typeface="Poppins Light" charset="0"/>
                <a:cs typeface="Poppins Light" charset="0"/>
              </a:rPr>
              <a:t>Frequently, your initial font choice is taken out of your awesome hands also we are companies</a:t>
            </a:r>
          </a:p>
        </p:txBody>
      </p:sp>
      <p:sp>
        <p:nvSpPr>
          <p:cNvPr id="37" name="TextBox 36"/>
          <p:cNvSpPr txBox="1"/>
          <p:nvPr/>
        </p:nvSpPr>
        <p:spPr>
          <a:xfrm>
            <a:off x="1654985" y="3950551"/>
            <a:ext cx="1575111"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Poppins SemiBold" charset="0"/>
                <a:ea typeface="Poppins SemiBold" charset="0"/>
                <a:cs typeface="Poppins SemiBold" charset="0"/>
              </a:rPr>
              <a:t>GREAT SUPPORT 24/7</a:t>
            </a:r>
          </a:p>
        </p:txBody>
      </p:sp>
      <p:sp>
        <p:nvSpPr>
          <p:cNvPr id="39" name="Subtitle 2"/>
          <p:cNvSpPr txBox="1">
            <a:spLocks/>
          </p:cNvSpPr>
          <p:nvPr/>
        </p:nvSpPr>
        <p:spPr>
          <a:xfrm>
            <a:off x="1616099" y="5586263"/>
            <a:ext cx="4214068" cy="5993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l"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7F7F7F"/>
                </a:solidFill>
                <a:effectLst/>
                <a:uLnTx/>
                <a:uFillTx/>
                <a:latin typeface="Poppins Light" charset="0"/>
                <a:ea typeface="Poppins Light" charset="0"/>
                <a:cs typeface="Poppins Light" charset="0"/>
              </a:rPr>
              <a:t>Frequently, your initial font choice is taken out of your awesome hands also we are companies</a:t>
            </a:r>
          </a:p>
        </p:txBody>
      </p:sp>
      <p:sp>
        <p:nvSpPr>
          <p:cNvPr id="40" name="TextBox 39"/>
          <p:cNvSpPr txBox="1"/>
          <p:nvPr/>
        </p:nvSpPr>
        <p:spPr>
          <a:xfrm>
            <a:off x="1674885" y="5276313"/>
            <a:ext cx="1495987" cy="276999"/>
          </a:xfrm>
          <a:prstGeom prst="rect">
            <a:avLst/>
          </a:prstGeom>
          <a:noFill/>
        </p:spPr>
        <p:txBody>
          <a:bodyPr wrap="none" rtlCol="0" anchor="ctr" anchorCtr="0">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Poppins SemiBold" charset="0"/>
                <a:ea typeface="Poppins SemiBold" charset="0"/>
                <a:cs typeface="Poppins SemiBold" charset="0"/>
              </a:rPr>
              <a:t>WE CREATE HISTORY</a:t>
            </a:r>
          </a:p>
        </p:txBody>
      </p:sp>
      <p:cxnSp>
        <p:nvCxnSpPr>
          <p:cNvPr id="42" name="Straight Connector 41"/>
          <p:cNvCxnSpPr/>
          <p:nvPr/>
        </p:nvCxnSpPr>
        <p:spPr>
          <a:xfrm flipV="1">
            <a:off x="959470" y="2314019"/>
            <a:ext cx="3700721" cy="2148"/>
          </a:xfrm>
          <a:prstGeom prst="line">
            <a:avLst/>
          </a:prstGeom>
          <a:ln w="9525">
            <a:solidFill>
              <a:srgbClr val="8ECADE">
                <a:alpha val="24000"/>
              </a:srgbClr>
            </a:solidFill>
          </a:ln>
        </p:spPr>
        <p:style>
          <a:lnRef idx="1">
            <a:schemeClr val="accent1"/>
          </a:lnRef>
          <a:fillRef idx="0">
            <a:schemeClr val="accent1"/>
          </a:fillRef>
          <a:effectRef idx="0">
            <a:schemeClr val="accent1"/>
          </a:effectRef>
          <a:fontRef idx="minor">
            <a:schemeClr val="tx1"/>
          </a:fontRef>
        </p:style>
      </p:cxnSp>
      <p:sp>
        <p:nvSpPr>
          <p:cNvPr id="48" name="Shape 2687"/>
          <p:cNvSpPr/>
          <p:nvPr/>
        </p:nvSpPr>
        <p:spPr>
          <a:xfrm>
            <a:off x="979663" y="3935053"/>
            <a:ext cx="485146" cy="485146"/>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8ECADE"/>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
        <p:nvSpPr>
          <p:cNvPr id="49" name="Shape 2645"/>
          <p:cNvSpPr/>
          <p:nvPr/>
        </p:nvSpPr>
        <p:spPr>
          <a:xfrm>
            <a:off x="979663" y="2680471"/>
            <a:ext cx="485146" cy="352834"/>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8ECADE"/>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
        <p:nvSpPr>
          <p:cNvPr id="51" name="Shape 2562"/>
          <p:cNvSpPr>
            <a:spLocks noChangeAspect="1"/>
          </p:cNvSpPr>
          <p:nvPr/>
        </p:nvSpPr>
        <p:spPr>
          <a:xfrm>
            <a:off x="1023893" y="5270201"/>
            <a:ext cx="411480" cy="41148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8ECADE"/>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pic>
        <p:nvPicPr>
          <p:cNvPr id="4" name="图片占位符 3" descr="图片包含 室内, 墙壁, 地板, 窗户&#10;&#10;已生成极高可信度的说明">
            <a:extLst>
              <a:ext uri="{FF2B5EF4-FFF2-40B4-BE49-F238E27FC236}">
                <a16:creationId xmlns:a16="http://schemas.microsoft.com/office/drawing/2014/main" xmlns="" id="{5E753015-18EB-48CB-A5C5-54258D0FF395}"/>
              </a:ext>
            </a:extLst>
          </p:cNvPr>
          <p:cNvPicPr>
            <a:picLocks noGrp="1" noChangeAspect="1"/>
          </p:cNvPicPr>
          <p:nvPr>
            <p:ph type="pic" sz="quarter" idx="13"/>
          </p:nvPr>
        </p:nvPicPr>
        <p:blipFill>
          <a:blip r:embed="rId13">
            <a:extLst>
              <a:ext uri="{28A0092B-C50C-407E-A947-70E740481C1C}">
                <a14:useLocalDpi xmlns:a14="http://schemas.microsoft.com/office/drawing/2010/main" val="0"/>
              </a:ext>
            </a:extLst>
          </a:blip>
          <a:srcRect l="23503" r="23503"/>
          <a:stretch>
            <a:fillRect/>
          </a:stretch>
        </p:blipFill>
        <p:spPr/>
      </p:pic>
      <p:sp>
        <p:nvSpPr>
          <p:cNvPr id="30" name="文本框 29">
            <a:extLst>
              <a:ext uri="{FF2B5EF4-FFF2-40B4-BE49-F238E27FC236}">
                <a16:creationId xmlns:a16="http://schemas.microsoft.com/office/drawing/2014/main" xmlns="" id="{5BE444FA-2748-4CBC-B592-946EFBD42D85}"/>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8ECADE"/>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19474271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65"/>
          <p:cNvSpPr/>
          <p:nvPr/>
        </p:nvSpPr>
        <p:spPr>
          <a:xfrm flipV="1">
            <a:off x="6096115" y="2114443"/>
            <a:ext cx="1" cy="5222528"/>
          </a:xfrm>
          <a:prstGeom prst="line">
            <a:avLst/>
          </a:prstGeom>
          <a:ln w="25400">
            <a:solidFill>
              <a:srgbClr val="D6D6D6"/>
            </a:solidFill>
            <a:miter lim="400000"/>
          </a:ln>
        </p:spPr>
        <p:txBody>
          <a:bodyPr lIns="25400" tIns="25400" rIns="25400" bIns="25400" anchor="ctr"/>
          <a:lstStyle/>
          <a:p>
            <a:pPr marL="0" marR="0" lvl="0" indent="0" algn="l" defTabSz="228600" rtl="0" eaLnBrk="1" fontAlgn="auto" latinLnBrk="0" hangingPunct="0">
              <a:lnSpc>
                <a:spcPct val="100000"/>
              </a:lnSpc>
              <a:spcBef>
                <a:spcPts val="0"/>
              </a:spcBef>
              <a:spcAft>
                <a:spcPts val="0"/>
              </a:spcAft>
              <a:buClrTx/>
              <a:buSzTx/>
              <a:buFontTx/>
              <a:buNone/>
              <a:tabLst/>
              <a:defRPr sz="1200">
                <a:solidFill>
                  <a:srgbClr val="000000"/>
                </a:solidFill>
                <a:latin typeface="Helvetica"/>
                <a:ea typeface="Helvetica"/>
                <a:cs typeface="Helvetica"/>
                <a:sym typeface="Helvetica"/>
              </a:defRPr>
            </a:pPr>
            <a:endParaRPr kumimoji="0" sz="600" b="0" i="0" u="none" strike="noStrike" kern="0" cap="none" spc="0" normalizeH="0" baseline="0" noProof="0">
              <a:ln>
                <a:noFill/>
              </a:ln>
              <a:solidFill>
                <a:srgbClr val="000000"/>
              </a:solidFill>
              <a:effectLst/>
              <a:uLnTx/>
              <a:uFillTx/>
              <a:latin typeface="Helvetica"/>
              <a:cs typeface="Helvetica"/>
              <a:sym typeface="Helvetica"/>
            </a:endParaRPr>
          </a:p>
        </p:txBody>
      </p:sp>
      <p:pic>
        <p:nvPicPr>
          <p:cNvPr id="16" name="图片占位符 15" descr="图片包含 室内, 电子产品&#10;&#10;已生成高可信度的说明">
            <a:extLst>
              <a:ext uri="{FF2B5EF4-FFF2-40B4-BE49-F238E27FC236}">
                <a16:creationId xmlns:a16="http://schemas.microsoft.com/office/drawing/2014/main" xmlns="" id="{99436DAF-30FF-48D5-9285-3F3B80CCC97B}"/>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9954" r="9954"/>
          <a:stretch>
            <a:fillRect/>
          </a:stretch>
        </p:blipFill>
        <p:spPr>
          <a:xfrm>
            <a:off x="5648366" y="1491895"/>
            <a:ext cx="889001" cy="889001"/>
          </a:xfrm>
        </p:spPr>
      </p:pic>
      <p:pic>
        <p:nvPicPr>
          <p:cNvPr id="18" name="图片占位符 17" descr="图片包含 室内, 墙壁, 地板, 窗户&#10;&#10;已生成极高可信度的说明">
            <a:extLst>
              <a:ext uri="{FF2B5EF4-FFF2-40B4-BE49-F238E27FC236}">
                <a16:creationId xmlns:a16="http://schemas.microsoft.com/office/drawing/2014/main" xmlns="" id="{A64FFB19-2751-4587-BEBD-89A347EB61DB}"/>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16762" r="16762"/>
          <a:stretch>
            <a:fillRect/>
          </a:stretch>
        </p:blipFill>
        <p:spPr>
          <a:xfrm>
            <a:off x="5645265" y="3367023"/>
            <a:ext cx="889001" cy="889001"/>
          </a:xfrm>
        </p:spPr>
      </p:pic>
      <p:pic>
        <p:nvPicPr>
          <p:cNvPr id="20" name="图片占位符 19">
            <a:extLst>
              <a:ext uri="{FF2B5EF4-FFF2-40B4-BE49-F238E27FC236}">
                <a16:creationId xmlns:a16="http://schemas.microsoft.com/office/drawing/2014/main" xmlns="" id="{09FA0845-EEDF-48AE-9FEE-DD9A54C8C905}"/>
              </a:ext>
            </a:extLst>
          </p:cNvPr>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t="14978" b="14978"/>
          <a:stretch>
            <a:fillRect/>
          </a:stretch>
        </p:blipFill>
        <p:spPr>
          <a:xfrm>
            <a:off x="5645265" y="5242151"/>
            <a:ext cx="889001" cy="889001"/>
          </a:xfrm>
        </p:spPr>
      </p:pic>
      <p:sp>
        <p:nvSpPr>
          <p:cNvPr id="6" name="Shape 1269"/>
          <p:cNvSpPr txBox="1">
            <a:spLocks/>
          </p:cNvSpPr>
          <p:nvPr/>
        </p:nvSpPr>
        <p:spPr>
          <a:xfrm>
            <a:off x="1016000" y="2414186"/>
            <a:ext cx="3734495" cy="15625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t">
            <a:normAutofit/>
          </a:bodyPr>
          <a:lstStyle>
            <a:lvl1pPr marL="0" marR="0" indent="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1pPr>
            <a:lvl2pPr marL="0" marR="0" indent="228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2pPr>
            <a:lvl3pPr marL="0" marR="0" indent="457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3pPr>
            <a:lvl4pPr marL="0" marR="0" indent="685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4pPr>
            <a:lvl5pPr marL="0" marR="0" indent="9144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5pPr>
            <a:lvl6pPr marL="0" marR="0" indent="11430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6pPr>
            <a:lvl7pPr marL="0" marR="0" indent="1371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7pPr>
            <a:lvl8pPr marL="0" marR="0" indent="1600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8pPr>
            <a:lvl9pPr marL="0" marR="0" indent="1828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9pPr>
          </a:lstStyle>
          <a:p>
            <a:pPr marL="0" marR="0" lvl="0" indent="0" algn="l" defTabSz="412750" rtl="0" eaLnBrk="1" fontAlgn="auto" latinLnBrk="0" hangingPunct="1">
              <a:lnSpc>
                <a:spcPct val="80000"/>
              </a:lnSpc>
              <a:spcBef>
                <a:spcPts val="0"/>
              </a:spcBef>
              <a:spcAft>
                <a:spcPts val="0"/>
              </a:spcAft>
              <a:buClrTx/>
              <a:buSzTx/>
              <a:buFontTx/>
              <a:buNone/>
              <a:tabLst/>
              <a:defRPr/>
            </a:pPr>
            <a:r>
              <a:rPr kumimoji="0" lang="de-DE" sz="5600" b="0" i="0" u="none" strike="noStrike" kern="0" cap="none" spc="280" normalizeH="0" baseline="0" noProof="0">
                <a:ln>
                  <a:noFill/>
                </a:ln>
                <a:solidFill>
                  <a:srgbClr val="212121"/>
                </a:solidFill>
                <a:effectLst/>
                <a:uLnTx/>
                <a:uFillTx/>
                <a:latin typeface="Montserrat Semi Bold"/>
                <a:sym typeface="Montserrat Semi Bold"/>
              </a:rPr>
              <a:t>Images</a:t>
            </a:r>
            <a:endParaRPr kumimoji="0" lang="de-DE" sz="5600" b="0" i="0" u="none" strike="noStrike" kern="0" cap="none" spc="280" normalizeH="0" baseline="0" noProof="0" dirty="0">
              <a:ln>
                <a:noFill/>
              </a:ln>
              <a:solidFill>
                <a:srgbClr val="212121"/>
              </a:solidFill>
              <a:effectLst/>
              <a:uLnTx/>
              <a:uFillTx/>
              <a:latin typeface="Montserrat Semi Bold"/>
              <a:sym typeface="Montserrat Semi Bold"/>
            </a:endParaRPr>
          </a:p>
        </p:txBody>
      </p:sp>
      <p:sp>
        <p:nvSpPr>
          <p:cNvPr id="7" name="Shape 1270"/>
          <p:cNvSpPr/>
          <p:nvPr/>
        </p:nvSpPr>
        <p:spPr>
          <a:xfrm>
            <a:off x="6923385" y="2063395"/>
            <a:ext cx="3264497" cy="576426"/>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lgn="just">
              <a:spcBef>
                <a:spcPts val="5900"/>
              </a:spcBef>
              <a:defRPr>
                <a:solidFill>
                  <a:srgbClr val="5E5E5E"/>
                </a:solidFill>
                <a:latin typeface="Montserrat Light"/>
                <a:ea typeface="Montserrat Light"/>
                <a:cs typeface="Montserrat Light"/>
                <a:sym typeface="Montserrat Light"/>
              </a:defRPr>
            </a:lvl1pPr>
          </a:lstStyle>
          <a:p>
            <a:pPr marL="0" marR="0" lvl="0" indent="0" algn="just"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Dolores etoa jam rebum. Stetom clita kuasd gurgren, nosotra seao. </a:t>
            </a:r>
          </a:p>
        </p:txBody>
      </p:sp>
      <p:sp>
        <p:nvSpPr>
          <p:cNvPr id="8" name="Shape 1271"/>
          <p:cNvSpPr/>
          <p:nvPr/>
        </p:nvSpPr>
        <p:spPr>
          <a:xfrm>
            <a:off x="6923385" y="1682395"/>
            <a:ext cx="3264497" cy="38100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75" normalizeH="0" baseline="0" noProof="0">
                <a:ln>
                  <a:noFill/>
                </a:ln>
                <a:solidFill>
                  <a:srgbClr val="212121"/>
                </a:solidFill>
                <a:effectLst/>
                <a:uLnTx/>
                <a:uFillTx/>
                <a:latin typeface="Montserrat"/>
                <a:sym typeface="Montserrat"/>
              </a:rPr>
              <a:t>2011</a:t>
            </a:r>
          </a:p>
        </p:txBody>
      </p:sp>
      <p:sp>
        <p:nvSpPr>
          <p:cNvPr id="9" name="Shape 1272"/>
          <p:cNvSpPr/>
          <p:nvPr/>
        </p:nvSpPr>
        <p:spPr>
          <a:xfrm>
            <a:off x="6919248" y="4028621"/>
            <a:ext cx="3264497" cy="576426"/>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lgn="just">
              <a:spcBef>
                <a:spcPts val="5900"/>
              </a:spcBef>
              <a:defRPr>
                <a:solidFill>
                  <a:srgbClr val="5E5E5E"/>
                </a:solidFill>
                <a:latin typeface="Montserrat Light"/>
                <a:ea typeface="Montserrat Light"/>
                <a:cs typeface="Montserrat Light"/>
                <a:sym typeface="Montserrat Light"/>
              </a:defRPr>
            </a:lvl1pPr>
          </a:lstStyle>
          <a:p>
            <a:pPr marL="0" marR="0" lvl="0" indent="0" algn="just"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Fosduo dolores etoa jam rebum. Clita kuasd gubergren, nosot seao. </a:t>
            </a:r>
          </a:p>
        </p:txBody>
      </p:sp>
      <p:sp>
        <p:nvSpPr>
          <p:cNvPr id="10" name="Shape 1273"/>
          <p:cNvSpPr/>
          <p:nvPr/>
        </p:nvSpPr>
        <p:spPr>
          <a:xfrm>
            <a:off x="6919248" y="3647621"/>
            <a:ext cx="3264497" cy="381000"/>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75" normalizeH="0" baseline="0" noProof="0">
                <a:ln>
                  <a:noFill/>
                </a:ln>
                <a:solidFill>
                  <a:srgbClr val="212121"/>
                </a:solidFill>
                <a:effectLst/>
                <a:uLnTx/>
                <a:uFillTx/>
                <a:latin typeface="Montserrat"/>
                <a:sym typeface="Montserrat"/>
              </a:rPr>
              <a:t>2012</a:t>
            </a:r>
          </a:p>
        </p:txBody>
      </p:sp>
      <p:sp>
        <p:nvSpPr>
          <p:cNvPr id="11" name="Shape 1274"/>
          <p:cNvSpPr/>
          <p:nvPr/>
        </p:nvSpPr>
        <p:spPr>
          <a:xfrm>
            <a:off x="6923385" y="5877151"/>
            <a:ext cx="3264497" cy="576426"/>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lgn="just">
              <a:spcBef>
                <a:spcPts val="5900"/>
              </a:spcBef>
              <a:defRPr>
                <a:solidFill>
                  <a:srgbClr val="5E5E5E"/>
                </a:solidFill>
                <a:latin typeface="Montserrat Light"/>
                <a:ea typeface="Montserrat Light"/>
                <a:cs typeface="Montserrat Light"/>
                <a:sym typeface="Montserrat Light"/>
              </a:defRPr>
            </a:lvl1pPr>
          </a:lstStyle>
          <a:p>
            <a:pPr marL="0" marR="0" lvl="0" indent="0" algn="just"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Etoa jam rebum. Steto clita kuasd gubergren, nosotra seao morada.. </a:t>
            </a:r>
          </a:p>
        </p:txBody>
      </p:sp>
      <p:sp>
        <p:nvSpPr>
          <p:cNvPr id="12" name="Shape 1275"/>
          <p:cNvSpPr/>
          <p:nvPr/>
        </p:nvSpPr>
        <p:spPr>
          <a:xfrm>
            <a:off x="6923385" y="5496151"/>
            <a:ext cx="3264497" cy="38100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75" normalizeH="0" baseline="0" noProof="0">
                <a:ln>
                  <a:noFill/>
                </a:ln>
                <a:solidFill>
                  <a:srgbClr val="212121"/>
                </a:solidFill>
                <a:effectLst/>
                <a:uLnTx/>
                <a:uFillTx/>
                <a:latin typeface="Montserrat"/>
                <a:sym typeface="Montserrat"/>
              </a:rPr>
              <a:t>2013</a:t>
            </a:r>
          </a:p>
        </p:txBody>
      </p:sp>
      <p:sp>
        <p:nvSpPr>
          <p:cNvPr id="13" name="Shape 1276"/>
          <p:cNvSpPr/>
          <p:nvPr/>
        </p:nvSpPr>
        <p:spPr>
          <a:xfrm>
            <a:off x="1016000" y="3425453"/>
            <a:ext cx="4585116" cy="891382"/>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p>
            <a:pPr marL="0" marR="0" lvl="0" indent="0" algn="l" defTabSz="412750" rtl="0" eaLnBrk="1" fontAlgn="auto" latinLnBrk="0" hangingPunct="0">
              <a:lnSpc>
                <a:spcPct val="100000"/>
              </a:lnSpc>
              <a:spcBef>
                <a:spcPts val="0"/>
              </a:spcBef>
              <a:spcAft>
                <a:spcPts val="0"/>
              </a:spcAft>
              <a:buClrTx/>
              <a:buSzTx/>
              <a:buFontTx/>
              <a:buNone/>
              <a:tabLst/>
              <a:defRPr sz="4800" spc="240">
                <a:solidFill>
                  <a:srgbClr val="212121"/>
                </a:solidFill>
                <a:latin typeface="Montserrat"/>
                <a:ea typeface="Montserrat"/>
                <a:cs typeface="Montserrat"/>
                <a:sym typeface="Montserrat"/>
              </a:defRPr>
            </a:pPr>
            <a:r>
              <a:rPr kumimoji="0" sz="2400" b="0" i="0" u="none" strike="noStrike" kern="0" cap="none" spc="120" normalizeH="0" baseline="0" noProof="0">
                <a:ln>
                  <a:noFill/>
                </a:ln>
                <a:solidFill>
                  <a:srgbClr val="212121"/>
                </a:solidFill>
                <a:effectLst/>
                <a:uLnTx/>
                <a:uFillTx/>
                <a:latin typeface="Montserrat"/>
                <a:sym typeface="Montserrat"/>
              </a:rPr>
              <a:t>Osa imona les deso</a:t>
            </a:r>
          </a:p>
          <a:p>
            <a:pPr marL="0" marR="0" lvl="0" indent="0" algn="l" defTabSz="412750" rtl="0" eaLnBrk="1" fontAlgn="auto" latinLnBrk="0" hangingPunct="0">
              <a:lnSpc>
                <a:spcPct val="100000"/>
              </a:lnSpc>
              <a:spcBef>
                <a:spcPts val="0"/>
              </a:spcBef>
              <a:spcAft>
                <a:spcPts val="0"/>
              </a:spcAft>
              <a:buClrTx/>
              <a:buSzTx/>
              <a:buFontTx/>
              <a:buNone/>
              <a:tabLst/>
              <a:defRPr sz="4800" spc="240">
                <a:solidFill>
                  <a:srgbClr val="212121"/>
                </a:solidFill>
                <a:latin typeface="Montserrat"/>
                <a:ea typeface="Montserrat"/>
                <a:cs typeface="Montserrat"/>
                <a:sym typeface="Montserrat"/>
              </a:defRPr>
            </a:pPr>
            <a:r>
              <a:rPr kumimoji="0" sz="2400" b="0" i="0" u="none" strike="noStrike" kern="0" cap="none" spc="120" normalizeH="0" baseline="0" noProof="0">
                <a:ln>
                  <a:noFill/>
                </a:ln>
                <a:solidFill>
                  <a:srgbClr val="212121"/>
                </a:solidFill>
                <a:effectLst/>
                <a:uLnTx/>
                <a:uFillTx/>
                <a:latin typeface="Montserrat"/>
                <a:sym typeface="Montserrat"/>
              </a:rPr>
              <a:t>diam fron idoms.</a:t>
            </a:r>
          </a:p>
        </p:txBody>
      </p:sp>
      <p:sp>
        <p:nvSpPr>
          <p:cNvPr id="14" name="Shape 1277"/>
          <p:cNvSpPr/>
          <p:nvPr/>
        </p:nvSpPr>
        <p:spPr>
          <a:xfrm>
            <a:off x="1009765" y="4776773"/>
            <a:ext cx="3556001" cy="1271142"/>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At vero eos et accusam etonsa justo fosduo dolores etoa jam rebum. Stet clita kuasd gubergren, nosotra.</a:t>
            </a:r>
          </a:p>
        </p:txBody>
      </p:sp>
      <p:sp>
        <p:nvSpPr>
          <p:cNvPr id="21" name="文本框 20">
            <a:extLst>
              <a:ext uri="{FF2B5EF4-FFF2-40B4-BE49-F238E27FC236}">
                <a16:creationId xmlns:a16="http://schemas.microsoft.com/office/drawing/2014/main" xmlns="" id="{6ED85A67-D2D0-4E41-9883-219502520182}"/>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8ECADE"/>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79401968"/>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79"/>
          <p:cNvSpPr/>
          <p:nvPr/>
        </p:nvSpPr>
        <p:spPr>
          <a:xfrm flipV="1">
            <a:off x="6096115" y="-15528"/>
            <a:ext cx="1" cy="5222528"/>
          </a:xfrm>
          <a:prstGeom prst="line">
            <a:avLst/>
          </a:prstGeom>
          <a:ln w="25400">
            <a:solidFill>
              <a:srgbClr val="D6D6D6"/>
            </a:solidFill>
            <a:miter lim="400000"/>
          </a:ln>
        </p:spPr>
        <p:txBody>
          <a:bodyPr lIns="25400" tIns="25400" rIns="25400" bIns="25400" anchor="ctr"/>
          <a:lstStyle/>
          <a:p>
            <a:pPr marL="0" marR="0" lvl="0" indent="0" algn="l" defTabSz="228600" rtl="0" eaLnBrk="1" fontAlgn="auto" latinLnBrk="0" hangingPunct="0">
              <a:lnSpc>
                <a:spcPct val="100000"/>
              </a:lnSpc>
              <a:spcBef>
                <a:spcPts val="0"/>
              </a:spcBef>
              <a:spcAft>
                <a:spcPts val="0"/>
              </a:spcAft>
              <a:buClrTx/>
              <a:buSzTx/>
              <a:buFontTx/>
              <a:buNone/>
              <a:tabLst/>
              <a:defRPr sz="1200">
                <a:solidFill>
                  <a:srgbClr val="000000"/>
                </a:solidFill>
                <a:latin typeface="Helvetica"/>
                <a:ea typeface="Helvetica"/>
                <a:cs typeface="Helvetica"/>
                <a:sym typeface="Helvetica"/>
              </a:defRPr>
            </a:pPr>
            <a:endParaRPr kumimoji="0" sz="600" b="0" i="0" u="none" strike="noStrike" kern="0" cap="none" spc="0" normalizeH="0" baseline="0" noProof="0">
              <a:ln>
                <a:noFill/>
              </a:ln>
              <a:solidFill>
                <a:srgbClr val="000000"/>
              </a:solidFill>
              <a:effectLst/>
              <a:uLnTx/>
              <a:uFillTx/>
              <a:latin typeface="Helvetica"/>
              <a:cs typeface="Helvetica"/>
              <a:sym typeface="Helvetica"/>
            </a:endParaRPr>
          </a:p>
        </p:txBody>
      </p:sp>
      <p:pic>
        <p:nvPicPr>
          <p:cNvPr id="16" name="图片占位符 15" descr="图片包含 室内, 笔记本电脑, 计算机, 人员&#10;&#10;已生成极高可信度的说明">
            <a:extLst>
              <a:ext uri="{FF2B5EF4-FFF2-40B4-BE49-F238E27FC236}">
                <a16:creationId xmlns:a16="http://schemas.microsoft.com/office/drawing/2014/main" xmlns="" id="{6E9211A8-9D04-4C38-ACB2-994B705684C3}"/>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0548" b="10548"/>
          <a:stretch>
            <a:fillRect/>
          </a:stretch>
        </p:blipFill>
        <p:spPr/>
      </p:pic>
      <p:pic>
        <p:nvPicPr>
          <p:cNvPr id="18" name="图片占位符 17" descr="图片包含 室内, 沙发, 床, 餐桌&#10;&#10;已生成极高可信度的说明">
            <a:extLst>
              <a:ext uri="{FF2B5EF4-FFF2-40B4-BE49-F238E27FC236}">
                <a16:creationId xmlns:a16="http://schemas.microsoft.com/office/drawing/2014/main" xmlns="" id="{B7B64D1C-C4FE-4658-882B-B68D624D109F}"/>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4978" b="14978"/>
          <a:stretch>
            <a:fillRect/>
          </a:stretch>
        </p:blipFill>
        <p:spPr/>
      </p:pic>
      <p:pic>
        <p:nvPicPr>
          <p:cNvPr id="20" name="图片占位符 19" descr="图片包含 墙壁, 室内, 办公桌, 电子产品&#10;&#10;已生成极高可信度的说明">
            <a:extLst>
              <a:ext uri="{FF2B5EF4-FFF2-40B4-BE49-F238E27FC236}">
                <a16:creationId xmlns:a16="http://schemas.microsoft.com/office/drawing/2014/main" xmlns="" id="{468813EB-9376-4AF4-8534-BE32A314A60E}"/>
              </a:ext>
            </a:extLst>
          </p:cNvPr>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17587" r="17587"/>
          <a:stretch>
            <a:fillRect/>
          </a:stretch>
        </p:blipFill>
        <p:spPr/>
      </p:pic>
      <p:sp>
        <p:nvSpPr>
          <p:cNvPr id="6" name="Shape 1283"/>
          <p:cNvSpPr/>
          <p:nvPr/>
        </p:nvSpPr>
        <p:spPr>
          <a:xfrm>
            <a:off x="6923385" y="1584424"/>
            <a:ext cx="3264497" cy="576426"/>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lgn="just">
              <a:spcBef>
                <a:spcPts val="5900"/>
              </a:spcBef>
              <a:defRPr>
                <a:solidFill>
                  <a:srgbClr val="5E5E5E"/>
                </a:solidFill>
                <a:latin typeface="Montserrat Light"/>
                <a:ea typeface="Montserrat Light"/>
                <a:cs typeface="Montserrat Light"/>
                <a:sym typeface="Montserrat Light"/>
              </a:defRPr>
            </a:lvl1pPr>
          </a:lstStyle>
          <a:p>
            <a:pPr marL="0" marR="0" lvl="0" indent="0" algn="just"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Dolores etoa jam rebum. Stetom clita kuasd gurgren, nosotra seao. </a:t>
            </a:r>
          </a:p>
        </p:txBody>
      </p:sp>
      <p:sp>
        <p:nvSpPr>
          <p:cNvPr id="7" name="Shape 1284"/>
          <p:cNvSpPr/>
          <p:nvPr/>
        </p:nvSpPr>
        <p:spPr>
          <a:xfrm>
            <a:off x="6923385" y="1203424"/>
            <a:ext cx="3264497" cy="38100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75" normalizeH="0" baseline="0" noProof="0">
                <a:ln>
                  <a:noFill/>
                </a:ln>
                <a:solidFill>
                  <a:srgbClr val="212121"/>
                </a:solidFill>
                <a:effectLst/>
                <a:uLnTx/>
                <a:uFillTx/>
                <a:latin typeface="Montserrat"/>
                <a:sym typeface="Montserrat"/>
              </a:rPr>
              <a:t>2014</a:t>
            </a:r>
          </a:p>
        </p:txBody>
      </p:sp>
      <p:sp>
        <p:nvSpPr>
          <p:cNvPr id="8" name="Shape 1285"/>
          <p:cNvSpPr/>
          <p:nvPr/>
        </p:nvSpPr>
        <p:spPr>
          <a:xfrm>
            <a:off x="6919248" y="3549650"/>
            <a:ext cx="3264497" cy="576426"/>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lgn="just">
              <a:spcBef>
                <a:spcPts val="5900"/>
              </a:spcBef>
              <a:defRPr>
                <a:solidFill>
                  <a:srgbClr val="5E5E5E"/>
                </a:solidFill>
                <a:latin typeface="Montserrat Light"/>
                <a:ea typeface="Montserrat Light"/>
                <a:cs typeface="Montserrat Light"/>
                <a:sym typeface="Montserrat Light"/>
              </a:defRPr>
            </a:lvl1pPr>
          </a:lstStyle>
          <a:p>
            <a:pPr marL="0" marR="0" lvl="0" indent="0" algn="just"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Fosduo dolores etoa jam rebum. Clita kuasd gubergren, nosot seao. </a:t>
            </a:r>
          </a:p>
        </p:txBody>
      </p:sp>
      <p:sp>
        <p:nvSpPr>
          <p:cNvPr id="9" name="Shape 1286"/>
          <p:cNvSpPr/>
          <p:nvPr/>
        </p:nvSpPr>
        <p:spPr>
          <a:xfrm>
            <a:off x="6919248" y="3168650"/>
            <a:ext cx="3264497" cy="381000"/>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75" normalizeH="0" baseline="0" noProof="0">
                <a:ln>
                  <a:noFill/>
                </a:ln>
                <a:solidFill>
                  <a:srgbClr val="212121"/>
                </a:solidFill>
                <a:effectLst/>
                <a:uLnTx/>
                <a:uFillTx/>
                <a:latin typeface="Montserrat"/>
                <a:sym typeface="Montserrat"/>
              </a:rPr>
              <a:t>2015</a:t>
            </a:r>
          </a:p>
        </p:txBody>
      </p:sp>
      <p:sp>
        <p:nvSpPr>
          <p:cNvPr id="10" name="Shape 1287"/>
          <p:cNvSpPr/>
          <p:nvPr/>
        </p:nvSpPr>
        <p:spPr>
          <a:xfrm>
            <a:off x="6923385" y="5398180"/>
            <a:ext cx="3264497" cy="576426"/>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lgn="just">
              <a:spcBef>
                <a:spcPts val="5900"/>
              </a:spcBef>
              <a:defRPr>
                <a:solidFill>
                  <a:srgbClr val="5E5E5E"/>
                </a:solidFill>
                <a:latin typeface="Montserrat Light"/>
                <a:ea typeface="Montserrat Light"/>
                <a:cs typeface="Montserrat Light"/>
                <a:sym typeface="Montserrat Light"/>
              </a:defRPr>
            </a:lvl1pPr>
          </a:lstStyle>
          <a:p>
            <a:pPr marL="0" marR="0" lvl="0" indent="0" algn="just"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Etoa jam rebum. Steto clita kuasd gubergren, nosotra seao morada.. </a:t>
            </a:r>
          </a:p>
        </p:txBody>
      </p:sp>
      <p:sp>
        <p:nvSpPr>
          <p:cNvPr id="11" name="Shape 1288"/>
          <p:cNvSpPr/>
          <p:nvPr/>
        </p:nvSpPr>
        <p:spPr>
          <a:xfrm>
            <a:off x="6923385" y="5017180"/>
            <a:ext cx="3264497" cy="38100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75" normalizeH="0" baseline="0" noProof="0">
                <a:ln>
                  <a:noFill/>
                </a:ln>
                <a:solidFill>
                  <a:srgbClr val="212121"/>
                </a:solidFill>
                <a:effectLst/>
                <a:uLnTx/>
                <a:uFillTx/>
                <a:latin typeface="Montserrat"/>
                <a:sym typeface="Montserrat"/>
              </a:rPr>
              <a:t>NOW IN 2016</a:t>
            </a:r>
          </a:p>
        </p:txBody>
      </p:sp>
      <p:sp>
        <p:nvSpPr>
          <p:cNvPr id="12" name="Shape 1289"/>
          <p:cNvSpPr/>
          <p:nvPr/>
        </p:nvSpPr>
        <p:spPr>
          <a:xfrm>
            <a:off x="1017538" y="917674"/>
            <a:ext cx="3556001" cy="1018233"/>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lvl1pPr>
              <a:lnSpc>
                <a:spcPct val="100000"/>
              </a:lnSpc>
              <a:defRPr sz="4800" spc="24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2400" b="0" i="0" u="none" strike="noStrike" kern="0" cap="none" spc="120" normalizeH="0" baseline="0" noProof="0" dirty="0">
                <a:ln>
                  <a:noFill/>
                </a:ln>
                <a:solidFill>
                  <a:srgbClr val="212121"/>
                </a:solidFill>
                <a:effectLst/>
                <a:uLnTx/>
                <a:uFillTx/>
                <a:latin typeface="Montserrat"/>
                <a:sym typeface="Montserrat"/>
              </a:rPr>
              <a:t>Froada osa mago ona leso damer.</a:t>
            </a:r>
          </a:p>
        </p:txBody>
      </p:sp>
      <p:sp>
        <p:nvSpPr>
          <p:cNvPr id="13" name="Shape 1290"/>
          <p:cNvSpPr/>
          <p:nvPr/>
        </p:nvSpPr>
        <p:spPr>
          <a:xfrm>
            <a:off x="1017538" y="2203606"/>
            <a:ext cx="3556001" cy="1914774"/>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At vero eos et accusam etonsa justo fosduo dolores etoa jam rebum. Stet clita kuasd gubergren, nosotra seam takimata sanctus Lorem ipsum dolor sit amet. Lorem eso ipsum dolor sito amet, deras consetetur asdips.</a:t>
            </a:r>
          </a:p>
        </p:txBody>
      </p:sp>
      <p:sp>
        <p:nvSpPr>
          <p:cNvPr id="14" name="Shape 1291"/>
          <p:cNvSpPr/>
          <p:nvPr/>
        </p:nvSpPr>
        <p:spPr>
          <a:xfrm>
            <a:off x="1017538" y="4386078"/>
            <a:ext cx="3556001" cy="381001"/>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lvl1pPr>
              <a:spcBef>
                <a:spcPts val="5900"/>
              </a:spcBef>
              <a:defRPr spc="15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75" normalizeH="0" baseline="0" noProof="0">
                <a:ln>
                  <a:noFill/>
                </a:ln>
                <a:solidFill>
                  <a:srgbClr val="212121"/>
                </a:solidFill>
                <a:effectLst/>
                <a:uLnTx/>
                <a:uFillTx/>
                <a:latin typeface="Montserrat"/>
                <a:sym typeface="Montserrat"/>
              </a:rPr>
              <a:t>Be Creative</a:t>
            </a:r>
          </a:p>
        </p:txBody>
      </p:sp>
    </p:spTree>
    <p:extLst>
      <p:ext uri="{BB962C8B-B14F-4D97-AF65-F5344CB8AC3E}">
        <p14:creationId xmlns:p14="http://schemas.microsoft.com/office/powerpoint/2010/main" val="1872781246"/>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室内, 电子产品&#10;&#10;已生成高可信度的说明">
            <a:extLst>
              <a:ext uri="{FF2B5EF4-FFF2-40B4-BE49-F238E27FC236}">
                <a16:creationId xmlns:a16="http://schemas.microsoft.com/office/drawing/2014/main" xmlns="" id="{F186606D-61E6-48BE-B213-5B50CBC582A3}"/>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6269" r="26269"/>
          <a:stretch>
            <a:fillRect/>
          </a:stretch>
        </p:blipFill>
        <p:spPr/>
      </p:pic>
      <p:pic>
        <p:nvPicPr>
          <p:cNvPr id="13" name="图片占位符 12" descr="图片包含 室内, 墙壁, 地板, 窗户&#10;&#10;已生成极高可信度的说明">
            <a:extLst>
              <a:ext uri="{FF2B5EF4-FFF2-40B4-BE49-F238E27FC236}">
                <a16:creationId xmlns:a16="http://schemas.microsoft.com/office/drawing/2014/main" xmlns="" id="{3BD71939-B79B-4624-AA61-CA5409F8D55C}"/>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30304" r="30304"/>
          <a:stretch>
            <a:fillRect/>
          </a:stretch>
        </p:blipFill>
        <p:spPr/>
      </p:pic>
      <p:pic>
        <p:nvPicPr>
          <p:cNvPr id="15" name="图片占位符 14">
            <a:extLst>
              <a:ext uri="{FF2B5EF4-FFF2-40B4-BE49-F238E27FC236}">
                <a16:creationId xmlns:a16="http://schemas.microsoft.com/office/drawing/2014/main" xmlns="" id="{1A9F8A83-E879-4F8C-A95B-CE4C9C1C7F70}"/>
              </a:ext>
            </a:extLst>
          </p:cNvPr>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7699" r="7699"/>
          <a:stretch>
            <a:fillRect/>
          </a:stretch>
        </p:blipFill>
        <p:spPr/>
      </p:pic>
      <p:pic>
        <p:nvPicPr>
          <p:cNvPr id="17" name="图片占位符 16" descr="图片包含 室内, 笔记本电脑, 计算机, 人员&#10;&#10;已生成极高可信度的说明">
            <a:extLst>
              <a:ext uri="{FF2B5EF4-FFF2-40B4-BE49-F238E27FC236}">
                <a16:creationId xmlns:a16="http://schemas.microsoft.com/office/drawing/2014/main" xmlns="" id="{A2414FF0-A9BA-4072-A366-7888ED126A96}"/>
              </a:ext>
            </a:extLst>
          </p:cNvPr>
          <p:cNvPicPr>
            <a:picLocks noGrp="1" noChangeAspect="1"/>
          </p:cNvPicPr>
          <p:nvPr>
            <p:ph type="pic" sz="quarter" idx="16"/>
          </p:nvPr>
        </p:nvPicPr>
        <p:blipFill>
          <a:blip r:embed="rId6">
            <a:extLst>
              <a:ext uri="{28A0092B-C50C-407E-A947-70E740481C1C}">
                <a14:useLocalDpi xmlns:a14="http://schemas.microsoft.com/office/drawing/2010/main" val="0"/>
              </a:ext>
            </a:extLst>
          </a:blip>
          <a:srcRect l="12449" r="12449"/>
          <a:stretch>
            <a:fillRect/>
          </a:stretch>
        </p:blipFill>
        <p:spPr/>
      </p:pic>
      <p:pic>
        <p:nvPicPr>
          <p:cNvPr id="19" name="图片占位符 18" descr="图片包含 室内, 沙发, 床, 餐桌&#10;&#10;已生成极高可信度的说明">
            <a:extLst>
              <a:ext uri="{FF2B5EF4-FFF2-40B4-BE49-F238E27FC236}">
                <a16:creationId xmlns:a16="http://schemas.microsoft.com/office/drawing/2014/main" xmlns="" id="{AF6FC124-D8AA-497B-8016-A360F6490A9F}"/>
              </a:ext>
            </a:extLst>
          </p:cNvPr>
          <p:cNvPicPr>
            <a:picLocks noGrp="1" noChangeAspect="1"/>
          </p:cNvPicPr>
          <p:nvPr>
            <p:ph type="pic" sz="quarter" idx="17"/>
          </p:nvPr>
        </p:nvPicPr>
        <p:blipFill>
          <a:blip r:embed="rId7" cstate="print">
            <a:extLst>
              <a:ext uri="{28A0092B-C50C-407E-A947-70E740481C1C}">
                <a14:useLocalDpi xmlns:a14="http://schemas.microsoft.com/office/drawing/2010/main" val="0"/>
              </a:ext>
            </a:extLst>
          </a:blip>
          <a:srcRect l="7699" r="7699"/>
          <a:stretch>
            <a:fillRect/>
          </a:stretch>
        </p:blipFill>
        <p:spPr/>
      </p:pic>
      <p:pic>
        <p:nvPicPr>
          <p:cNvPr id="21" name="图片占位符 20" descr="图片包含 墙壁, 室内, 办公桌, 电子产品&#10;&#10;已生成极高可信度的说明">
            <a:extLst>
              <a:ext uri="{FF2B5EF4-FFF2-40B4-BE49-F238E27FC236}">
                <a16:creationId xmlns:a16="http://schemas.microsoft.com/office/drawing/2014/main" xmlns="" id="{FBDF70C7-12BE-416A-931D-C2D835C23C7A}"/>
              </a:ext>
            </a:extLst>
          </p:cNvPr>
          <p:cNvPicPr>
            <a:picLocks noGrp="1" noChangeAspect="1"/>
          </p:cNvPicPr>
          <p:nvPr>
            <p:ph type="pic" sz="quarter" idx="18"/>
          </p:nvPr>
        </p:nvPicPr>
        <p:blipFill>
          <a:blip r:embed="rId8">
            <a:extLst>
              <a:ext uri="{28A0092B-C50C-407E-A947-70E740481C1C}">
                <a14:useLocalDpi xmlns:a14="http://schemas.microsoft.com/office/drawing/2010/main" val="0"/>
              </a:ext>
            </a:extLst>
          </a:blip>
          <a:srcRect l="30792" r="30792"/>
          <a:stretch>
            <a:fillRect/>
          </a:stretch>
        </p:blipFill>
        <p:spPr/>
      </p:pic>
      <p:sp>
        <p:nvSpPr>
          <p:cNvPr id="8" name="Shape 1965"/>
          <p:cNvSpPr txBox="1">
            <a:spLocks/>
          </p:cNvSpPr>
          <p:nvPr/>
        </p:nvSpPr>
        <p:spPr>
          <a:xfrm>
            <a:off x="1016000" y="854174"/>
            <a:ext cx="4775298" cy="257482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t">
            <a:normAutofit/>
          </a:bodyPr>
          <a:lstStyle>
            <a:lvl1pPr marL="0" marR="0" indent="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1pPr>
            <a:lvl2pPr marL="0" marR="0" indent="228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2pPr>
            <a:lvl3pPr marL="0" marR="0" indent="457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3pPr>
            <a:lvl4pPr marL="0" marR="0" indent="685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4pPr>
            <a:lvl5pPr marL="0" marR="0" indent="9144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5pPr>
            <a:lvl6pPr marL="0" marR="0" indent="11430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6pPr>
            <a:lvl7pPr marL="0" marR="0" indent="1371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7pPr>
            <a:lvl8pPr marL="0" marR="0" indent="1600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8pPr>
            <a:lvl9pPr marL="0" marR="0" indent="1828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9pPr>
          </a:lstStyle>
          <a:p>
            <a:pPr marL="0" marR="0" lvl="0" indent="0" algn="l" defTabSz="412750" rtl="0" eaLnBrk="1" fontAlgn="auto" latinLnBrk="0" hangingPunct="1">
              <a:lnSpc>
                <a:spcPct val="80000"/>
              </a:lnSpc>
              <a:spcBef>
                <a:spcPts val="0"/>
              </a:spcBef>
              <a:spcAft>
                <a:spcPts val="0"/>
              </a:spcAft>
              <a:buClrTx/>
              <a:buSzTx/>
              <a:buFontTx/>
              <a:buNone/>
              <a:tabLst/>
              <a:defRPr>
                <a:solidFill>
                  <a:srgbClr val="FFFFFF"/>
                </a:solidFill>
              </a:defRPr>
            </a:pPr>
            <a:r>
              <a:rPr kumimoji="0" lang="de-DE" sz="5600" b="0" i="0" u="none" strike="noStrike" kern="0" cap="none" spc="280" normalizeH="0" baseline="0" noProof="0">
                <a:ln>
                  <a:noFill/>
                </a:ln>
                <a:solidFill>
                  <a:srgbClr val="FFFFFF"/>
                </a:solidFill>
                <a:effectLst/>
                <a:uLnTx/>
                <a:uFillTx/>
                <a:latin typeface="Montserrat Semi Bold"/>
                <a:sym typeface="Montserrat Semi Bold"/>
              </a:rPr>
              <a:t>Your Great</a:t>
            </a:r>
          </a:p>
          <a:p>
            <a:pPr marL="0" marR="0" lvl="0" indent="0" algn="l" defTabSz="412750" rtl="0" eaLnBrk="1" fontAlgn="auto" latinLnBrk="0" hangingPunct="1">
              <a:lnSpc>
                <a:spcPct val="80000"/>
              </a:lnSpc>
              <a:spcBef>
                <a:spcPts val="0"/>
              </a:spcBef>
              <a:spcAft>
                <a:spcPts val="0"/>
              </a:spcAft>
              <a:buClrTx/>
              <a:buSzTx/>
              <a:buFontTx/>
              <a:buNone/>
              <a:tabLst/>
              <a:defRPr>
                <a:solidFill>
                  <a:srgbClr val="FFFFFF"/>
                </a:solidFill>
              </a:defRPr>
            </a:pPr>
            <a:r>
              <a:rPr kumimoji="0" lang="de-DE" sz="5600" b="0" i="0" u="none" strike="noStrike" kern="0" cap="none" spc="280" normalizeH="0" baseline="0" noProof="0">
                <a:ln>
                  <a:noFill/>
                </a:ln>
                <a:solidFill>
                  <a:srgbClr val="FFFFFF"/>
                </a:solidFill>
                <a:effectLst/>
                <a:uLnTx/>
                <a:uFillTx/>
                <a:latin typeface="Montserrat Semi Bold"/>
                <a:sym typeface="Montserrat Semi Bold"/>
              </a:rPr>
              <a:t>Titel goes</a:t>
            </a:r>
          </a:p>
          <a:p>
            <a:pPr marL="0" marR="0" lvl="0" indent="0" algn="l" defTabSz="412750" rtl="0" eaLnBrk="1" fontAlgn="auto" latinLnBrk="0" hangingPunct="1">
              <a:lnSpc>
                <a:spcPct val="80000"/>
              </a:lnSpc>
              <a:spcBef>
                <a:spcPts val="0"/>
              </a:spcBef>
              <a:spcAft>
                <a:spcPts val="0"/>
              </a:spcAft>
              <a:buClrTx/>
              <a:buSzTx/>
              <a:buFontTx/>
              <a:buNone/>
              <a:tabLst/>
              <a:defRPr>
                <a:solidFill>
                  <a:srgbClr val="FFFFFF"/>
                </a:solidFill>
              </a:defRPr>
            </a:pPr>
            <a:r>
              <a:rPr kumimoji="0" lang="de-DE" sz="5600" b="0" i="0" u="none" strike="noStrike" kern="0" cap="none" spc="280" normalizeH="0" baseline="0" noProof="0">
                <a:ln>
                  <a:noFill/>
                </a:ln>
                <a:solidFill>
                  <a:srgbClr val="FFFFFF"/>
                </a:solidFill>
                <a:effectLst/>
                <a:uLnTx/>
                <a:uFillTx/>
                <a:latin typeface="Montserrat Semi Bold"/>
                <a:sym typeface="Montserrat Semi Bold"/>
              </a:rPr>
              <a:t>here</a:t>
            </a:r>
            <a:endParaRPr kumimoji="0" lang="de-DE" sz="5600" b="0" i="0" u="none" strike="noStrike" kern="0" cap="none" spc="280" normalizeH="0" baseline="0" noProof="0" dirty="0">
              <a:ln>
                <a:noFill/>
              </a:ln>
              <a:solidFill>
                <a:srgbClr val="FFFFFF"/>
              </a:solidFill>
              <a:effectLst/>
              <a:uLnTx/>
              <a:uFillTx/>
              <a:latin typeface="Montserrat Semi Bold"/>
              <a:sym typeface="Montserrat Semi Bold"/>
            </a:endParaRPr>
          </a:p>
        </p:txBody>
      </p:sp>
      <p:sp>
        <p:nvSpPr>
          <p:cNvPr id="9" name="Shape 1966"/>
          <p:cNvSpPr/>
          <p:nvPr/>
        </p:nvSpPr>
        <p:spPr>
          <a:xfrm>
            <a:off x="1016000" y="3594100"/>
            <a:ext cx="3813077" cy="2412256"/>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p>
            <a:pPr marL="0" marR="0" lvl="0" indent="0" algn="l" defTabSz="412750" rtl="0" eaLnBrk="1" fontAlgn="auto" latinLnBrk="0" hangingPunct="0">
              <a:lnSpc>
                <a:spcPct val="120000"/>
              </a:lnSpc>
              <a:spcBef>
                <a:spcPts val="2950"/>
              </a:spcBef>
              <a:spcAft>
                <a:spcPts val="0"/>
              </a:spcAft>
              <a:buClrTx/>
              <a:buSzTx/>
              <a:buFontTx/>
              <a:buNone/>
              <a:tabLst/>
              <a:defRPr>
                <a:solidFill>
                  <a:srgbClr val="FFFFFF"/>
                </a:solidFill>
                <a:latin typeface="Montserrat Light"/>
                <a:ea typeface="Montserrat Light"/>
                <a:cs typeface="Montserrat Light"/>
                <a:sym typeface="Montserrat Light"/>
              </a:defRPr>
            </a:pPr>
            <a:r>
              <a:rPr kumimoji="0" sz="1500" b="0" i="0" u="none" strike="noStrike" kern="0" cap="none" spc="0" normalizeH="0" baseline="0" noProof="0">
                <a:ln>
                  <a:noFill/>
                </a:ln>
                <a:solidFill>
                  <a:srgbClr val="FFFFFF"/>
                </a:solidFill>
                <a:effectLst/>
                <a:uLnTx/>
                <a:uFillTx/>
                <a:latin typeface="Montserrat Light"/>
                <a:sym typeface="Montserrat Light"/>
              </a:rPr>
              <a:t>At vero eos et accusam et justo fosduo dolores etoa jam rebum. Stet clita drin kuasd gubergren, nosotra seao takmata sanctus Lorem ipsum os dolor sit amet. Lorem eso ipsum dolor sit afradn.</a:t>
            </a:r>
          </a:p>
          <a:p>
            <a:pPr marL="0" marR="0" lvl="0" indent="0" algn="l" defTabSz="412750" rtl="0" eaLnBrk="1" fontAlgn="auto" latinLnBrk="0" hangingPunct="0">
              <a:lnSpc>
                <a:spcPct val="120000"/>
              </a:lnSpc>
              <a:spcBef>
                <a:spcPts val="2950"/>
              </a:spcBef>
              <a:spcAft>
                <a:spcPts val="0"/>
              </a:spcAft>
              <a:buClrTx/>
              <a:buSzTx/>
              <a:buFontTx/>
              <a:buNone/>
              <a:tabLst/>
              <a:defRPr>
                <a:solidFill>
                  <a:srgbClr val="FFFFFF"/>
                </a:solidFill>
                <a:latin typeface="Montserrat Light"/>
                <a:ea typeface="Montserrat Light"/>
                <a:cs typeface="Montserrat Light"/>
                <a:sym typeface="Montserrat Light"/>
              </a:defRPr>
            </a:pPr>
            <a:r>
              <a:rPr kumimoji="0" sz="1500" b="0" i="0" u="none" strike="noStrike" kern="0" cap="none" spc="0" normalizeH="0" baseline="0" noProof="0">
                <a:ln>
                  <a:noFill/>
                </a:ln>
                <a:solidFill>
                  <a:srgbClr val="FFFFFF"/>
                </a:solidFill>
                <a:effectLst/>
                <a:uLnTx/>
                <a:uFillTx/>
                <a:latin typeface="Montserrat Light"/>
                <a:sym typeface="Montserrat Light"/>
              </a:rPr>
              <a:t>Sed diam nie nonumy eirmod tempor invidunt ubore eto ogna aliquyam.</a:t>
            </a:r>
          </a:p>
        </p:txBody>
      </p:sp>
    </p:spTree>
    <p:extLst>
      <p:ext uri="{BB962C8B-B14F-4D97-AF65-F5344CB8AC3E}">
        <p14:creationId xmlns:p14="http://schemas.microsoft.com/office/powerpoint/2010/main" val="1954998744"/>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80481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5074915" y="3482942"/>
            <a:ext cx="5806524" cy="477503"/>
          </a:xfrm>
          <a:prstGeom prst="rect">
            <a:avLst/>
          </a:prstGeom>
          <a:solidFill>
            <a:schemeClr val="bg1"/>
          </a:solidFill>
        </p:spPr>
        <p:txBody>
          <a:bodyPr wrap="square" rtlCol="0">
            <a:spAutoFit/>
          </a:bodyPr>
          <a:lstStyle/>
          <a:p>
            <a:pPr defTabSz="1219110">
              <a:lnSpc>
                <a:spcPct val="150000"/>
              </a:lnSpc>
              <a:defRPr/>
            </a:pPr>
            <a:r>
              <a:rPr lang="zh-CN" altLang="en-US" sz="1867" spc="400" dirty="0">
                <a:solidFill>
                  <a:prstClr val="black">
                    <a:lumMod val="65000"/>
                    <a:lumOff val="35000"/>
                  </a:prstClr>
                </a:solidFill>
                <a:latin typeface="Calibri"/>
                <a:ea typeface="微软雅黑"/>
              </a:rPr>
              <a:t>回复：</a:t>
            </a:r>
            <a:r>
              <a:rPr lang="en-US" altLang="zh-CN" sz="1867" b="1" spc="400">
                <a:solidFill>
                  <a:prstClr val="black"/>
                </a:solidFill>
                <a:latin typeface="Calibri"/>
                <a:ea typeface="微软雅黑"/>
              </a:rPr>
              <a:t>2002</a:t>
            </a:r>
            <a:r>
              <a:rPr lang="zh-CN" altLang="en-US" sz="1867" spc="400">
                <a:solidFill>
                  <a:prstClr val="black">
                    <a:lumMod val="65000"/>
                    <a:lumOff val="35000"/>
                  </a:prstClr>
                </a:solidFill>
                <a:latin typeface="Calibri"/>
                <a:ea typeface="微软雅黑"/>
              </a:rPr>
              <a:t>，</a:t>
            </a:r>
            <a:r>
              <a:rPr lang="zh-CN" altLang="en-US" sz="1867" spc="400" dirty="0">
                <a:solidFill>
                  <a:prstClr val="black">
                    <a:lumMod val="65000"/>
                    <a:lumOff val="35000"/>
                  </a:prstClr>
                </a:solidFill>
                <a:latin typeface="Calibri"/>
                <a:ea typeface="微软雅黑"/>
              </a:rPr>
              <a:t>免费获取</a:t>
            </a:r>
            <a:r>
              <a:rPr lang="en-US" altLang="zh-CN" sz="1867" spc="400" dirty="0">
                <a:solidFill>
                  <a:prstClr val="black">
                    <a:lumMod val="65000"/>
                    <a:lumOff val="35000"/>
                  </a:prstClr>
                </a:solidFill>
                <a:latin typeface="Calibri"/>
                <a:ea typeface="微软雅黑"/>
              </a:rPr>
              <a:t>30</a:t>
            </a:r>
            <a:r>
              <a:rPr lang="zh-CN" altLang="en-US" sz="1867" spc="4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1041539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1320" y="3244334"/>
            <a:ext cx="5658793" cy="1477328"/>
          </a:xfrm>
          <a:prstGeom prst="rect">
            <a:avLst/>
          </a:prstGeom>
        </p:spPr>
        <p:txBody>
          <a:bodyPr wrap="none">
            <a:spAutoFit/>
          </a:bodyPr>
          <a:lstStyle/>
          <a:p>
            <a:r>
              <a:rPr lang="en-US" altLang="zh-CN" b="1" u="sng" dirty="0" err="1" smtClean="0">
                <a:solidFill>
                  <a:srgbClr val="0033CC"/>
                </a:solidFill>
                <a:latin typeface="微软雅黑" panose="020B0503020204020204" pitchFamily="34" charset="-122"/>
                <a:ea typeface="微软雅黑" panose="020B0503020204020204" pitchFamily="34" charset="-122"/>
                <a:hlinkClick r:id="rId2"/>
              </a:rPr>
              <a:t>ColourPPT</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smtClean="0">
                <a:solidFill>
                  <a:srgbClr val="0033CC"/>
                </a:solidFill>
                <a:latin typeface="微软雅黑" panose="020B0503020204020204" pitchFamily="34" charset="-122"/>
                <a:ea typeface="微软雅黑" panose="020B0503020204020204" pitchFamily="34" charset="-122"/>
              </a:rPr>
              <a:t>授权发布</a:t>
            </a:r>
            <a:endParaRPr lang="zh-CN" altLang="en-US"/>
          </a:p>
        </p:txBody>
      </p:sp>
    </p:spTree>
    <p:extLst>
      <p:ext uri="{BB962C8B-B14F-4D97-AF65-F5344CB8AC3E}">
        <p14:creationId xmlns:p14="http://schemas.microsoft.com/office/powerpoint/2010/main" val="264129064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a16="http://schemas.microsoft.com/office/drawing/2014/main" xmlns="" id="{210849DF-47A5-46E7-8563-CC4830A6E5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3" name="文本框 2">
            <a:extLst>
              <a:ext uri="{FF2B5EF4-FFF2-40B4-BE49-F238E27FC236}">
                <a16:creationId xmlns:a16="http://schemas.microsoft.com/office/drawing/2014/main" xmlns="" id="{640127A1-42BB-4C69-B16A-A05551040DFF}"/>
              </a:ext>
            </a:extLst>
          </p:cNvPr>
          <p:cNvSpPr txBox="1"/>
          <p:nvPr/>
        </p:nvSpPr>
        <p:spPr>
          <a:xfrm>
            <a:off x="7341462" y="578963"/>
            <a:ext cx="3718454" cy="923330"/>
          </a:xfrm>
          <a:prstGeom prst="rect">
            <a:avLst/>
          </a:prstGeom>
          <a:noFill/>
        </p:spPr>
        <p:txBody>
          <a:bodyPr wrap="square" rtlCol="0">
            <a:spAutoFit/>
            <a:scene3d>
              <a:camera prst="orthographicFront"/>
              <a:lightRig rig="threePt" dir="t"/>
            </a:scene3d>
            <a:sp3d contourW="12700"/>
          </a:bodyPr>
          <a:lstStyle/>
          <a:p>
            <a:pPr algn="ctr"/>
            <a:r>
              <a:rPr lang="en-US" altLang="zh-CN" sz="5400" b="1">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CONTENTS</a:t>
            </a:r>
            <a:endParaRPr lang="zh-CN" altLang="en-US" sz="5400" b="1"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4" name="文本框 3">
            <a:extLst>
              <a:ext uri="{FF2B5EF4-FFF2-40B4-BE49-F238E27FC236}">
                <a16:creationId xmlns:a16="http://schemas.microsoft.com/office/drawing/2014/main" xmlns="" id="{14FC256F-789C-4B26-BEFB-9A01DB74EC7F}"/>
              </a:ext>
            </a:extLst>
          </p:cNvPr>
          <p:cNvSpPr txBox="1"/>
          <p:nvPr/>
        </p:nvSpPr>
        <p:spPr>
          <a:xfrm>
            <a:off x="7643600" y="2189459"/>
            <a:ext cx="263726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01 . </a:t>
            </a:r>
            <a:r>
              <a:rPr lang="zh-CN" altLang="en-US"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6" name="文本框 5">
            <a:extLst>
              <a:ext uri="{FF2B5EF4-FFF2-40B4-BE49-F238E27FC236}">
                <a16:creationId xmlns:a16="http://schemas.microsoft.com/office/drawing/2014/main" xmlns="" id="{BD683EE5-12B7-4B79-A705-FF5169BA0E53}"/>
              </a:ext>
            </a:extLst>
          </p:cNvPr>
          <p:cNvSpPr txBox="1"/>
          <p:nvPr/>
        </p:nvSpPr>
        <p:spPr>
          <a:xfrm>
            <a:off x="7643600" y="2622003"/>
            <a:ext cx="41020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7" name="文本框 6">
            <a:extLst>
              <a:ext uri="{FF2B5EF4-FFF2-40B4-BE49-F238E27FC236}">
                <a16:creationId xmlns:a16="http://schemas.microsoft.com/office/drawing/2014/main" xmlns="" id="{A0E95A8B-BD64-439D-ADAF-356E6EF1CFD4}"/>
              </a:ext>
            </a:extLst>
          </p:cNvPr>
          <p:cNvSpPr txBox="1"/>
          <p:nvPr/>
        </p:nvSpPr>
        <p:spPr>
          <a:xfrm>
            <a:off x="7643600" y="4351277"/>
            <a:ext cx="2637259"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03 . </a:t>
            </a:r>
            <a:r>
              <a:rPr lang="zh-CN" altLang="en-US"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工作存在不足</a:t>
            </a:r>
          </a:p>
        </p:txBody>
      </p:sp>
      <p:sp>
        <p:nvSpPr>
          <p:cNvPr id="8" name="文本框 7">
            <a:extLst>
              <a:ext uri="{FF2B5EF4-FFF2-40B4-BE49-F238E27FC236}">
                <a16:creationId xmlns:a16="http://schemas.microsoft.com/office/drawing/2014/main" xmlns="" id="{3BBEBA28-D4FB-4FF3-9252-3D8CF71AFBD8}"/>
              </a:ext>
            </a:extLst>
          </p:cNvPr>
          <p:cNvSpPr txBox="1"/>
          <p:nvPr/>
        </p:nvSpPr>
        <p:spPr>
          <a:xfrm>
            <a:off x="7643600" y="4783821"/>
            <a:ext cx="41020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9" name="文本框 8">
            <a:extLst>
              <a:ext uri="{FF2B5EF4-FFF2-40B4-BE49-F238E27FC236}">
                <a16:creationId xmlns:a16="http://schemas.microsoft.com/office/drawing/2014/main" xmlns="" id="{E2C5A62F-E027-4520-98E2-15BABD24893A}"/>
              </a:ext>
            </a:extLst>
          </p:cNvPr>
          <p:cNvSpPr txBox="1"/>
          <p:nvPr/>
        </p:nvSpPr>
        <p:spPr>
          <a:xfrm>
            <a:off x="7643600" y="3326920"/>
            <a:ext cx="2637259"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02 . </a:t>
            </a:r>
            <a:r>
              <a:rPr lang="zh-CN" altLang="en-US"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工作完成情况</a:t>
            </a:r>
          </a:p>
        </p:txBody>
      </p:sp>
      <p:sp>
        <p:nvSpPr>
          <p:cNvPr id="10" name="文本框 9">
            <a:extLst>
              <a:ext uri="{FF2B5EF4-FFF2-40B4-BE49-F238E27FC236}">
                <a16:creationId xmlns:a16="http://schemas.microsoft.com/office/drawing/2014/main" xmlns="" id="{295B2FA9-1DC1-41B1-9543-16D84960B38B}"/>
              </a:ext>
            </a:extLst>
          </p:cNvPr>
          <p:cNvSpPr txBox="1"/>
          <p:nvPr/>
        </p:nvSpPr>
        <p:spPr>
          <a:xfrm>
            <a:off x="7643600" y="3759464"/>
            <a:ext cx="41909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11" name="文本框 10">
            <a:extLst>
              <a:ext uri="{FF2B5EF4-FFF2-40B4-BE49-F238E27FC236}">
                <a16:creationId xmlns:a16="http://schemas.microsoft.com/office/drawing/2014/main" xmlns="" id="{53D4D5B5-0027-4DE2-B6A6-EAD714B922CC}"/>
              </a:ext>
            </a:extLst>
          </p:cNvPr>
          <p:cNvSpPr txBox="1"/>
          <p:nvPr/>
        </p:nvSpPr>
        <p:spPr>
          <a:xfrm>
            <a:off x="7643600" y="5488738"/>
            <a:ext cx="263726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04 . </a:t>
            </a:r>
            <a:r>
              <a:rPr lang="zh-CN" altLang="en-US"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明年工作计划</a:t>
            </a:r>
          </a:p>
        </p:txBody>
      </p:sp>
      <p:sp>
        <p:nvSpPr>
          <p:cNvPr id="12" name="文本框 11">
            <a:extLst>
              <a:ext uri="{FF2B5EF4-FFF2-40B4-BE49-F238E27FC236}">
                <a16:creationId xmlns:a16="http://schemas.microsoft.com/office/drawing/2014/main" xmlns="" id="{759035B3-D504-4121-A051-E208AEA9F257}"/>
              </a:ext>
            </a:extLst>
          </p:cNvPr>
          <p:cNvSpPr txBox="1"/>
          <p:nvPr/>
        </p:nvSpPr>
        <p:spPr>
          <a:xfrm>
            <a:off x="7643600" y="5921282"/>
            <a:ext cx="41020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cxnSp>
        <p:nvCxnSpPr>
          <p:cNvPr id="13" name="直接连接符 12">
            <a:extLst>
              <a:ext uri="{FF2B5EF4-FFF2-40B4-BE49-F238E27FC236}">
                <a16:creationId xmlns:a16="http://schemas.microsoft.com/office/drawing/2014/main" xmlns="" id="{994B6F97-9A1F-4C51-9C3A-D4D9F66127AC}"/>
              </a:ext>
            </a:extLst>
          </p:cNvPr>
          <p:cNvCxnSpPr>
            <a:cxnSpLocks/>
          </p:cNvCxnSpPr>
          <p:nvPr/>
        </p:nvCxnSpPr>
        <p:spPr>
          <a:xfrm flipV="1">
            <a:off x="7076508" y="2301156"/>
            <a:ext cx="0" cy="374708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7001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a16="http://schemas.microsoft.com/office/drawing/2014/main" xmlns="" id="{210849DF-47A5-46E7-8563-CC4830A6E5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3" name="文本框 2">
            <a:extLst>
              <a:ext uri="{FF2B5EF4-FFF2-40B4-BE49-F238E27FC236}">
                <a16:creationId xmlns:a16="http://schemas.microsoft.com/office/drawing/2014/main" xmlns="" id="{9A1790EC-3B64-4E7F-9A89-D5F7B891257C}"/>
              </a:ext>
            </a:extLst>
          </p:cNvPr>
          <p:cNvSpPr txBox="1"/>
          <p:nvPr/>
        </p:nvSpPr>
        <p:spPr>
          <a:xfrm>
            <a:off x="8872507" y="2198035"/>
            <a:ext cx="2507794"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endParaRPr lang="zh-CN" altLang="en-US" sz="4800" b="1"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4" name="文本框 3">
            <a:extLst>
              <a:ext uri="{FF2B5EF4-FFF2-40B4-BE49-F238E27FC236}">
                <a16:creationId xmlns:a16="http://schemas.microsoft.com/office/drawing/2014/main" xmlns="" id="{6E9C4360-D372-428D-9376-F82EE036573B}"/>
              </a:ext>
            </a:extLst>
          </p:cNvPr>
          <p:cNvSpPr txBox="1"/>
          <p:nvPr/>
        </p:nvSpPr>
        <p:spPr>
          <a:xfrm>
            <a:off x="7475219" y="3029032"/>
            <a:ext cx="3820319"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sz="4000" dirty="0">
                <a:solidFill>
                  <a:schemeClr val="bg1"/>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6" name="文本框 5">
            <a:extLst>
              <a:ext uri="{FF2B5EF4-FFF2-40B4-BE49-F238E27FC236}">
                <a16:creationId xmlns:a16="http://schemas.microsoft.com/office/drawing/2014/main" xmlns="" id="{8AAE1B52-D50B-4802-8E27-490CA6ADCE4B}"/>
              </a:ext>
            </a:extLst>
          </p:cNvPr>
          <p:cNvSpPr txBox="1"/>
          <p:nvPr/>
        </p:nvSpPr>
        <p:spPr>
          <a:xfrm>
            <a:off x="5999264" y="3798473"/>
            <a:ext cx="5296274" cy="573940"/>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r">
              <a:lnSpc>
                <a:spcPct val="150000"/>
              </a:lnSpc>
            </a:pPr>
            <a:r>
              <a:rPr lang="en-US" altLang="zh-CN" dirty="0">
                <a:solidFill>
                  <a:schemeClr val="bg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cxnSp>
        <p:nvCxnSpPr>
          <p:cNvPr id="7" name="直接连接符 6">
            <a:extLst>
              <a:ext uri="{FF2B5EF4-FFF2-40B4-BE49-F238E27FC236}">
                <a16:creationId xmlns:a16="http://schemas.microsoft.com/office/drawing/2014/main" xmlns="" id="{87E769A5-9B68-461F-A4F9-AE0F836A800C}"/>
              </a:ext>
            </a:extLst>
          </p:cNvPr>
          <p:cNvCxnSpPr>
            <a:cxnSpLocks/>
          </p:cNvCxnSpPr>
          <p:nvPr/>
        </p:nvCxnSpPr>
        <p:spPr>
          <a:xfrm flipV="1">
            <a:off x="11666379" y="2013332"/>
            <a:ext cx="0" cy="283133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78097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4303713" y="1904999"/>
            <a:ext cx="3584575" cy="3374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Lato Light"/>
              <a:ea typeface="+mn-ea"/>
              <a:cs typeface="+mn-cs"/>
            </a:endParaRPr>
          </a:p>
        </p:txBody>
      </p:sp>
      <p:sp>
        <p:nvSpPr>
          <p:cNvPr id="60" name="TextBox 59"/>
          <p:cNvSpPr txBox="1"/>
          <p:nvPr/>
        </p:nvSpPr>
        <p:spPr>
          <a:xfrm>
            <a:off x="5630198" y="3340070"/>
            <a:ext cx="884903" cy="1887696"/>
          </a:xfrm>
          <a:prstGeom prst="rect">
            <a:avLst/>
          </a:prstGeom>
          <a:noFill/>
        </p:spPr>
        <p:txBody>
          <a:bodyPr wrap="squar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7500" b="0" i="0" u="none" strike="noStrike" kern="1200" cap="none" spc="0" normalizeH="0" baseline="30000" noProof="0">
                <a:ln>
                  <a:noFill/>
                </a:ln>
                <a:solidFill>
                  <a:srgbClr val="FFFFFF"/>
                </a:solidFill>
                <a:effectLst/>
                <a:uLnTx/>
                <a:uFillTx/>
                <a:latin typeface="Pe-icon-7-stroke" pitchFamily="2" charset="0"/>
                <a:ea typeface="+mn-ea"/>
                <a:cs typeface="+mn-cs"/>
              </a:rPr>
              <a:t></a:t>
            </a:r>
            <a:endParaRPr kumimoji="0" lang="en-US" sz="17500" b="0" i="0" u="none" strike="noStrike" kern="1200" cap="none" spc="0" normalizeH="0" baseline="30000" noProof="0">
              <a:ln>
                <a:noFill/>
              </a:ln>
              <a:solidFill>
                <a:srgbClr val="FFFFFF"/>
              </a:solidFill>
              <a:effectLst/>
              <a:uLnTx/>
              <a:uFillTx/>
              <a:latin typeface="FontAwesome" pitchFamily="2" charset="0"/>
              <a:ea typeface="+mn-ea"/>
              <a:cs typeface="+mn-cs"/>
            </a:endParaRPr>
          </a:p>
        </p:txBody>
      </p:sp>
      <p:sp>
        <p:nvSpPr>
          <p:cNvPr id="9" name="TextBox 8"/>
          <p:cNvSpPr txBox="1"/>
          <p:nvPr/>
        </p:nvSpPr>
        <p:spPr>
          <a:xfrm>
            <a:off x="800336" y="5734869"/>
            <a:ext cx="10930496" cy="626325"/>
          </a:xfrm>
          <a:prstGeom prst="rect">
            <a:avLst/>
          </a:prstGeom>
          <a:noFill/>
        </p:spPr>
        <p:txBody>
          <a:bodyPr wrap="square" rtlCol="0">
            <a:spAutoFit/>
          </a:bodyPr>
          <a:lstStyle/>
          <a:p>
            <a:pPr marL="0" marR="0" lvl="0" indent="0" algn="ctr" defTabSz="914217" rtl="0" eaLnBrk="1" fontAlgn="auto" latinLnBrk="0" hangingPunct="1">
              <a:lnSpc>
                <a:spcPct val="120000"/>
              </a:lnSpc>
              <a:spcBef>
                <a:spcPts val="0"/>
              </a:spcBef>
              <a:spcAft>
                <a:spcPts val="0"/>
              </a:spcAft>
              <a:buClrTx/>
              <a:buSzTx/>
              <a:buFontTx/>
              <a:buNone/>
              <a:tabLst/>
              <a:defRPr/>
            </a:pPr>
            <a:r>
              <a:rPr kumimoji="0" lang="en-US" sz="1500" b="0" i="0" u="none" strike="noStrike" kern="1200" cap="none" spc="0" normalizeH="0" baseline="0" noProof="0">
                <a:ln>
                  <a:noFill/>
                </a:ln>
                <a:solidFill>
                  <a:srgbClr val="000000"/>
                </a:solidFill>
                <a:effectLst/>
                <a:uLnTx/>
                <a:uFillTx/>
                <a:latin typeface="Montserrat Hairline" panose="00000300000000000000" pitchFamily="50" charset="0"/>
                <a:ea typeface="Open Sans Semibold" panose="020B0706030804020204" pitchFamily="34" charset="0"/>
                <a:cs typeface="Open Sans Semibold" panose="020B0706030804020204" pitchFamily="34" charset="0"/>
              </a:rPr>
              <a:t>Lorem ipsum dolor sit amet, consectetur adipiscing elit. Integer rhoncus eros ac ullamcorper semper curabitur consectetur sodales dui, at aliquam mauris pellentesque viverra. Ut ut tortor maximus, dignissim magnar</a:t>
            </a:r>
            <a:endParaRPr kumimoji="0" lang="ru-RU" sz="1500" b="0" i="0" u="none" strike="noStrike" kern="1200" cap="none" spc="0" normalizeH="0" baseline="0" noProof="0">
              <a:ln>
                <a:noFill/>
              </a:ln>
              <a:solidFill>
                <a:srgbClr val="000000"/>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4" name="图片占位符 3" descr="图片包含 树叶, 蕨, 植物&#10;&#10;已生成高可信度的说明">
            <a:extLst>
              <a:ext uri="{FF2B5EF4-FFF2-40B4-BE49-F238E27FC236}">
                <a16:creationId xmlns:a16="http://schemas.microsoft.com/office/drawing/2014/main" xmlns="" id="{A7D6E61A-4E39-4CF8-BFBE-9D38335CDF3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9375" b="29375"/>
          <a:stretch>
            <a:fillRect/>
          </a:stretch>
        </p:blipFill>
        <p:spPr/>
      </p:pic>
      <p:sp>
        <p:nvSpPr>
          <p:cNvPr id="11" name="文本框 10">
            <a:extLst>
              <a:ext uri="{FF2B5EF4-FFF2-40B4-BE49-F238E27FC236}">
                <a16:creationId xmlns:a16="http://schemas.microsoft.com/office/drawing/2014/main" xmlns="" id="{30F6ACE3-27B0-49D2-B71F-40A3862002AB}"/>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8ECADE"/>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4193206337"/>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xmlns="" id="{A9795A73-3D77-4814-B82E-A79D05848234}"/>
              </a:ext>
            </a:extLst>
          </p:cNvPr>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rcRect t="9930" b="9930"/>
          <a:stretch>
            <a:fillRect/>
          </a:stretch>
        </p:blipFill>
        <p:spPr>
          <a:xfrm>
            <a:off x="7814226" y="3881404"/>
            <a:ext cx="2230852" cy="2236564"/>
          </a:xfrm>
        </p:spPr>
      </p:pic>
      <p:pic>
        <p:nvPicPr>
          <p:cNvPr id="13" name="图片占位符 12" descr="图片包含 花瓶, 鲜花, 室内, 植物&#10;&#10;已生成极高可信度的说明">
            <a:extLst>
              <a:ext uri="{FF2B5EF4-FFF2-40B4-BE49-F238E27FC236}">
                <a16:creationId xmlns:a16="http://schemas.microsoft.com/office/drawing/2014/main" xmlns="" id="{8A14FE08-9FB5-463E-96A0-8A443C5D8BB6}"/>
              </a:ext>
            </a:extLst>
          </p:cNvPr>
          <p:cNvPicPr>
            <a:picLocks noGrp="1" noChangeAspect="1"/>
          </p:cNvPicPr>
          <p:nvPr>
            <p:ph type="pic" sz="quarter" idx="21"/>
          </p:nvPr>
        </p:nvPicPr>
        <p:blipFill>
          <a:blip r:embed="rId4" cstate="print">
            <a:extLst>
              <a:ext uri="{28A0092B-C50C-407E-A947-70E740481C1C}">
                <a14:useLocalDpi xmlns:a14="http://schemas.microsoft.com/office/drawing/2010/main" val="0"/>
              </a:ext>
            </a:extLst>
          </a:blip>
          <a:srcRect l="16761" r="16761"/>
          <a:stretch>
            <a:fillRect/>
          </a:stretch>
        </p:blipFill>
        <p:spPr>
          <a:xfrm>
            <a:off x="9490301" y="2289442"/>
            <a:ext cx="2230852" cy="2236564"/>
          </a:xfrm>
        </p:spPr>
      </p:pic>
      <p:pic>
        <p:nvPicPr>
          <p:cNvPr id="9" name="图片占位符 8">
            <a:extLst>
              <a:ext uri="{FF2B5EF4-FFF2-40B4-BE49-F238E27FC236}">
                <a16:creationId xmlns:a16="http://schemas.microsoft.com/office/drawing/2014/main" xmlns="" id="{9564861D-5652-4496-A8D5-E651A7775715}"/>
              </a:ext>
            </a:extLst>
          </p:cNvPr>
          <p:cNvPicPr>
            <a:picLocks noGrp="1" noChangeAspect="1"/>
          </p:cNvPicPr>
          <p:nvPr>
            <p:ph type="pic" sz="quarter" idx="22"/>
          </p:nvPr>
        </p:nvPicPr>
        <p:blipFill>
          <a:blip r:embed="rId5" cstate="print">
            <a:extLst>
              <a:ext uri="{28A0092B-C50C-407E-A947-70E740481C1C}">
                <a14:useLocalDpi xmlns:a14="http://schemas.microsoft.com/office/drawing/2010/main" val="0"/>
              </a:ext>
            </a:extLst>
          </a:blip>
          <a:srcRect l="16721" r="16721"/>
          <a:stretch>
            <a:fillRect/>
          </a:stretch>
        </p:blipFill>
        <p:spPr>
          <a:xfrm>
            <a:off x="6125793" y="2289442"/>
            <a:ext cx="2230852" cy="2236564"/>
          </a:xfrm>
        </p:spPr>
      </p:pic>
      <p:sp>
        <p:nvSpPr>
          <p:cNvPr id="5" name="Shape 2108"/>
          <p:cNvSpPr txBox="1">
            <a:spLocks/>
          </p:cNvSpPr>
          <p:nvPr/>
        </p:nvSpPr>
        <p:spPr>
          <a:xfrm>
            <a:off x="987857" y="2426817"/>
            <a:ext cx="4571108" cy="188704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t">
            <a:normAutofit/>
          </a:bodyPr>
          <a:lstStyle>
            <a:lvl1pPr marL="0" marR="0" indent="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1pPr>
            <a:lvl2pPr marL="0" marR="0" indent="228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2pPr>
            <a:lvl3pPr marL="0" marR="0" indent="457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3pPr>
            <a:lvl4pPr marL="0" marR="0" indent="685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4pPr>
            <a:lvl5pPr marL="0" marR="0" indent="9144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5pPr>
            <a:lvl6pPr marL="0" marR="0" indent="11430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6pPr>
            <a:lvl7pPr marL="0" marR="0" indent="1371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7pPr>
            <a:lvl8pPr marL="0" marR="0" indent="1600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8pPr>
            <a:lvl9pPr marL="0" marR="0" indent="1828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9pPr>
          </a:lstStyle>
          <a:p>
            <a:pPr marL="0" marR="0" lvl="0" indent="0" algn="l" defTabSz="412750" rtl="0" eaLnBrk="1" fontAlgn="auto" latinLnBrk="0" hangingPunct="1">
              <a:lnSpc>
                <a:spcPct val="80000"/>
              </a:lnSpc>
              <a:spcBef>
                <a:spcPts val="0"/>
              </a:spcBef>
              <a:spcAft>
                <a:spcPts val="0"/>
              </a:spcAft>
              <a:buClrTx/>
              <a:buSzTx/>
              <a:buFontTx/>
              <a:buNone/>
              <a:tabLst/>
              <a:defRPr/>
            </a:pPr>
            <a:r>
              <a:rPr kumimoji="0" lang="de-DE" sz="5600" b="0" i="0" u="none" strike="noStrike" kern="0" cap="none" spc="280" normalizeH="0" baseline="0" noProof="0">
                <a:ln>
                  <a:noFill/>
                </a:ln>
                <a:solidFill>
                  <a:srgbClr val="8ECADE"/>
                </a:solidFill>
                <a:effectLst/>
                <a:uLnTx/>
                <a:uFillTx/>
                <a:latin typeface="Montserrat Semi Bold"/>
                <a:sym typeface="Montserrat Semi Bold"/>
              </a:rPr>
              <a:t>Be</a:t>
            </a:r>
          </a:p>
        </p:txBody>
      </p:sp>
      <p:sp>
        <p:nvSpPr>
          <p:cNvPr id="6" name="Shape 2109"/>
          <p:cNvSpPr/>
          <p:nvPr/>
        </p:nvSpPr>
        <p:spPr>
          <a:xfrm>
            <a:off x="1016049" y="3490412"/>
            <a:ext cx="4572597" cy="1207691"/>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lvl1pPr>
              <a:lnSpc>
                <a:spcPct val="100000"/>
              </a:lnSpc>
              <a:defRPr sz="4800" spc="24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2400" b="0" i="0" u="none" strike="noStrike" kern="0" cap="none" spc="120" normalizeH="0" baseline="0" noProof="0">
                <a:ln>
                  <a:noFill/>
                </a:ln>
                <a:solidFill>
                  <a:srgbClr val="212121"/>
                </a:solidFill>
                <a:effectLst/>
                <a:uLnTx/>
                <a:uFillTx/>
                <a:latin typeface="Montserrat"/>
                <a:sym typeface="Montserrat"/>
              </a:rPr>
              <a:t>Mese magmona dreso nade lesdiacw sids.</a:t>
            </a:r>
          </a:p>
        </p:txBody>
      </p:sp>
      <p:sp>
        <p:nvSpPr>
          <p:cNvPr id="7" name="Shape 2110"/>
          <p:cNvSpPr/>
          <p:nvPr/>
        </p:nvSpPr>
        <p:spPr>
          <a:xfrm>
            <a:off x="1017538" y="4529872"/>
            <a:ext cx="4572597" cy="1588096"/>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dirty="0">
                <a:ln>
                  <a:noFill/>
                </a:ln>
                <a:solidFill>
                  <a:srgbClr val="5E5E5E"/>
                </a:solidFill>
                <a:effectLst/>
                <a:uLnTx/>
                <a:uFillTx/>
                <a:latin typeface="Montserrat Light"/>
                <a:sym typeface="Montserrat Light"/>
              </a:rPr>
              <a:t>At vero eos et accusam eto justo fosduo dolores etoma jam rebum. Steot clita kuasd gubergren, nosotra sea takimata sanctus est Lorem ipsusit druamet. Lorem eso ipsum dolor sit amet, deras consetetur sadipscing elitromas</a:t>
            </a:r>
          </a:p>
        </p:txBody>
      </p:sp>
      <p:sp>
        <p:nvSpPr>
          <p:cNvPr id="14" name="文本框 13">
            <a:extLst>
              <a:ext uri="{FF2B5EF4-FFF2-40B4-BE49-F238E27FC236}">
                <a16:creationId xmlns:a16="http://schemas.microsoft.com/office/drawing/2014/main" xmlns="" id="{A96F973A-C0DE-4BFB-8412-3A4189B896CC}"/>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8ECADE"/>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1971183224"/>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图片包含 室内, 电子产品&#10;&#10;已生成高可信度的说明">
            <a:extLst>
              <a:ext uri="{FF2B5EF4-FFF2-40B4-BE49-F238E27FC236}">
                <a16:creationId xmlns:a16="http://schemas.microsoft.com/office/drawing/2014/main" xmlns="" id="{85AE32CA-1784-47DF-9307-FDF8B2A5B4D3}"/>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9954" r="9954"/>
          <a:stretch>
            <a:fillRect/>
          </a:stretch>
        </p:blipFill>
        <p:spPr>
          <a:xfrm>
            <a:off x="1239838" y="1968500"/>
            <a:ext cx="1895475" cy="1895475"/>
          </a:xfrm>
        </p:spPr>
      </p:pic>
      <p:pic>
        <p:nvPicPr>
          <p:cNvPr id="15" name="图片占位符 14" descr="图片包含 室内, 墙壁, 地板, 窗户&#10;&#10;已生成极高可信度的说明">
            <a:extLst>
              <a:ext uri="{FF2B5EF4-FFF2-40B4-BE49-F238E27FC236}">
                <a16:creationId xmlns:a16="http://schemas.microsoft.com/office/drawing/2014/main" xmlns="" id="{B3D94B89-F7FC-4D16-932B-F5413B080CA9}"/>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16762" r="16762"/>
          <a:stretch>
            <a:fillRect/>
          </a:stretch>
        </p:blipFill>
        <p:spPr>
          <a:xfrm>
            <a:off x="3927475" y="1968500"/>
            <a:ext cx="1895475" cy="1895475"/>
          </a:xfrm>
        </p:spPr>
      </p:pic>
      <p:pic>
        <p:nvPicPr>
          <p:cNvPr id="17" name="图片占位符 16">
            <a:extLst>
              <a:ext uri="{FF2B5EF4-FFF2-40B4-BE49-F238E27FC236}">
                <a16:creationId xmlns:a16="http://schemas.microsoft.com/office/drawing/2014/main" xmlns="" id="{359B1153-F3DB-479D-B51D-5296289B8C32}"/>
              </a:ext>
            </a:extLst>
          </p:cNvPr>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t="14978" b="14978"/>
          <a:stretch>
            <a:fillRect/>
          </a:stretch>
        </p:blipFill>
        <p:spPr>
          <a:xfrm>
            <a:off x="6615113" y="1968500"/>
            <a:ext cx="1895475" cy="1895475"/>
          </a:xfrm>
        </p:spPr>
      </p:pic>
      <p:pic>
        <p:nvPicPr>
          <p:cNvPr id="19" name="图片占位符 18" descr="图片包含 室内, 笔记本电脑, 计算机, 人员&#10;&#10;已生成极高可信度的说明">
            <a:extLst>
              <a:ext uri="{FF2B5EF4-FFF2-40B4-BE49-F238E27FC236}">
                <a16:creationId xmlns:a16="http://schemas.microsoft.com/office/drawing/2014/main" xmlns="" id="{48BBC9C6-5F20-408E-BD1D-F3932C538975}"/>
              </a:ext>
            </a:extLst>
          </p:cNvPr>
          <p:cNvPicPr>
            <a:picLocks noGrp="1" noChangeAspect="1"/>
          </p:cNvPicPr>
          <p:nvPr>
            <p:ph type="pic" sz="quarter" idx="18"/>
          </p:nvPr>
        </p:nvPicPr>
        <p:blipFill>
          <a:blip r:embed="rId6">
            <a:extLst>
              <a:ext uri="{28A0092B-C50C-407E-A947-70E740481C1C}">
                <a14:useLocalDpi xmlns:a14="http://schemas.microsoft.com/office/drawing/2010/main" val="0"/>
              </a:ext>
            </a:extLst>
          </a:blip>
          <a:srcRect t="10548" b="10548"/>
          <a:stretch>
            <a:fillRect/>
          </a:stretch>
        </p:blipFill>
        <p:spPr>
          <a:xfrm>
            <a:off x="9302750" y="1968500"/>
            <a:ext cx="1895475" cy="1895475"/>
          </a:xfrm>
        </p:spPr>
      </p:pic>
      <p:sp>
        <p:nvSpPr>
          <p:cNvPr id="78" name="TextBox 77"/>
          <p:cNvSpPr txBox="1"/>
          <p:nvPr/>
        </p:nvSpPr>
        <p:spPr>
          <a:xfrm>
            <a:off x="1361140" y="3940114"/>
            <a:ext cx="1651414"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rPr>
              <a:t>FRITZ KLUTZ</a:t>
            </a:r>
            <a:endParaRPr kumimoji="0" lang="id-ID"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endParaRPr>
          </a:p>
        </p:txBody>
      </p:sp>
      <p:sp>
        <p:nvSpPr>
          <p:cNvPr id="79" name="TextBox 78"/>
          <p:cNvSpPr txBox="1"/>
          <p:nvPr/>
        </p:nvSpPr>
        <p:spPr>
          <a:xfrm>
            <a:off x="1605789" y="4278668"/>
            <a:ext cx="1162114" cy="307777"/>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rPr>
              <a:t>Art Director</a:t>
            </a:r>
            <a:endParaRPr kumimoji="0" lang="id-ID"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0" name="TextBox 79"/>
          <p:cNvSpPr txBox="1"/>
          <p:nvPr/>
        </p:nvSpPr>
        <p:spPr>
          <a:xfrm>
            <a:off x="4049914" y="3940114"/>
            <a:ext cx="1651414"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rPr>
              <a:t>FRITZ KLUTZ</a:t>
            </a:r>
            <a:endParaRPr kumimoji="0" lang="id-ID"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endParaRPr>
          </a:p>
        </p:txBody>
      </p:sp>
      <p:sp>
        <p:nvSpPr>
          <p:cNvPr id="81" name="TextBox 80"/>
          <p:cNvSpPr txBox="1"/>
          <p:nvPr/>
        </p:nvSpPr>
        <p:spPr>
          <a:xfrm>
            <a:off x="4294563" y="4278668"/>
            <a:ext cx="1162114" cy="307777"/>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rPr>
              <a:t>Art Director</a:t>
            </a:r>
            <a:endParaRPr kumimoji="0" lang="id-ID"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2" name="TextBox 81"/>
          <p:cNvSpPr txBox="1"/>
          <p:nvPr/>
        </p:nvSpPr>
        <p:spPr>
          <a:xfrm>
            <a:off x="6738686" y="3940114"/>
            <a:ext cx="1651414"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rPr>
              <a:t>FRITZ KLUTZ</a:t>
            </a:r>
            <a:endParaRPr kumimoji="0" lang="id-ID"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endParaRPr>
          </a:p>
        </p:txBody>
      </p:sp>
      <p:sp>
        <p:nvSpPr>
          <p:cNvPr id="83" name="TextBox 82"/>
          <p:cNvSpPr txBox="1"/>
          <p:nvPr/>
        </p:nvSpPr>
        <p:spPr>
          <a:xfrm>
            <a:off x="6983335" y="4278668"/>
            <a:ext cx="1162114" cy="307777"/>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rPr>
              <a:t>Art Director</a:t>
            </a:r>
            <a:endParaRPr kumimoji="0" lang="id-ID"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4" name="TextBox 83"/>
          <p:cNvSpPr txBox="1"/>
          <p:nvPr/>
        </p:nvSpPr>
        <p:spPr>
          <a:xfrm>
            <a:off x="9419364" y="3940114"/>
            <a:ext cx="1651414"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rPr>
              <a:t>FRITZ KLUTZ</a:t>
            </a:r>
            <a:endParaRPr kumimoji="0" lang="id-ID" sz="1800" b="0" i="0" u="none" strike="noStrike" kern="1200" cap="none" spc="0" normalizeH="0" baseline="0" noProof="0" dirty="0">
              <a:ln>
                <a:noFill/>
              </a:ln>
              <a:solidFill>
                <a:srgbClr val="1A242E"/>
              </a:solidFill>
              <a:effectLst/>
              <a:uLnTx/>
              <a:uFillTx/>
              <a:latin typeface="Montserrat" panose="00000500000000000000" pitchFamily="50" charset="0"/>
              <a:ea typeface="+mn-ea"/>
              <a:cs typeface="Poppins" panose="02000000000000000000" pitchFamily="2" charset="0"/>
            </a:endParaRPr>
          </a:p>
        </p:txBody>
      </p:sp>
      <p:sp>
        <p:nvSpPr>
          <p:cNvPr id="85" name="TextBox 84"/>
          <p:cNvSpPr txBox="1"/>
          <p:nvPr/>
        </p:nvSpPr>
        <p:spPr>
          <a:xfrm>
            <a:off x="9664013" y="4278668"/>
            <a:ext cx="1162114" cy="307777"/>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rPr>
              <a:t>Art Director</a:t>
            </a:r>
            <a:endParaRPr kumimoji="0" lang="id-ID"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6" name="Rectangle 85"/>
          <p:cNvSpPr/>
          <p:nvPr/>
        </p:nvSpPr>
        <p:spPr>
          <a:xfrm>
            <a:off x="694114" y="4937207"/>
            <a:ext cx="10812086" cy="106182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7AD196"/>
              </a:buClr>
              <a:buSzTx/>
              <a:buFontTx/>
              <a:buNone/>
              <a:tabLst/>
              <a:defRPr/>
            </a:pP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Far </a:t>
            </a:r>
            <a:r>
              <a:rPr kumimoji="0" lang="en-ID" sz="14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far</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away, behind the word mountains, far from the countries </a:t>
            </a:r>
            <a:r>
              <a:rPr kumimoji="0" lang="en-ID" sz="14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Vokalia</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en-ID" sz="14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Consonantia</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there live the blind texts. Even the </a:t>
            </a:r>
            <a:r>
              <a:rPr kumimoji="0" lang="en-ID"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rPr>
              <a:t>all-powerful Pointing</a:t>
            </a:r>
            <a:r>
              <a:rPr kumimoji="0" lang="en-ID" sz="1400" b="0" i="0" u="none" strike="noStrike" kern="1200" cap="none" spc="0" normalizeH="0" baseline="0" noProof="0" dirty="0">
                <a:ln>
                  <a:noFill/>
                </a:ln>
                <a:solidFill>
                  <a:srgbClr val="7AD196"/>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has no control about the blind texts it is an almost </a:t>
            </a:r>
            <a:r>
              <a:rPr kumimoji="0" lang="en-ID" sz="1400" b="0" i="0" u="none" strike="noStrike" kern="1200" cap="none" spc="0" normalizeH="0" baseline="0" noProof="0" dirty="0" err="1">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unorthographic</a:t>
            </a:r>
            <a:r>
              <a:rPr kumimoji="0" lang="en-ID" sz="1400" b="0" i="0" u="none" strike="noStrike" kern="1200" cap="none" spc="0" normalizeH="0" baseline="0" noProof="0" dirty="0">
                <a:ln>
                  <a:noFill/>
                </a:ln>
                <a:solidFill>
                  <a:srgbClr val="1A242E"/>
                </a:solidFill>
                <a:effectLst/>
                <a:uLnTx/>
                <a:uFillTx/>
                <a:latin typeface="Open Sans" panose="020B0606030504020204" pitchFamily="34" charset="0"/>
                <a:ea typeface="Open Sans" panose="020B0606030504020204" pitchFamily="34" charset="0"/>
                <a:cs typeface="Open Sans" panose="020B0606030504020204" pitchFamily="34" charset="0"/>
              </a:rPr>
              <a:t> life however a small line of blind text by the name of Lorem Ipsum decided to leave for </a:t>
            </a:r>
            <a:r>
              <a:rPr kumimoji="0" lang="en-ID" sz="1400" b="0" i="0" u="none" strike="noStrike" kern="1200" cap="none" spc="0" normalizeH="0" baseline="0" noProof="0" dirty="0">
                <a:ln>
                  <a:noFill/>
                </a:ln>
                <a:solidFill>
                  <a:srgbClr val="1BBFCA"/>
                </a:solidFill>
                <a:effectLst/>
                <a:uLnTx/>
                <a:uFillTx/>
                <a:latin typeface="Open Sans" panose="020B0606030504020204" pitchFamily="34" charset="0"/>
                <a:ea typeface="Open Sans" panose="020B0606030504020204" pitchFamily="34" charset="0"/>
                <a:cs typeface="Open Sans" panose="020B0606030504020204" pitchFamily="34" charset="0"/>
              </a:rPr>
              <a:t>World of Grammar.</a:t>
            </a:r>
          </a:p>
        </p:txBody>
      </p:sp>
      <p:sp>
        <p:nvSpPr>
          <p:cNvPr id="29" name="文本框 28">
            <a:extLst>
              <a:ext uri="{FF2B5EF4-FFF2-40B4-BE49-F238E27FC236}">
                <a16:creationId xmlns:a16="http://schemas.microsoft.com/office/drawing/2014/main" xmlns="" id="{4C784685-FDFF-4401-9221-03652E64485F}"/>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8ECADE"/>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17351774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573079" y="1379553"/>
            <a:ext cx="70458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75000"/>
                  </a:prstClr>
                </a:solidFill>
                <a:effectLst/>
                <a:uLnTx/>
                <a:uFillTx/>
                <a:latin typeface="Cardo" panose="02020600000000000000" pitchFamily="18" charset="-79"/>
                <a:ea typeface="Cardo" panose="02020600000000000000" pitchFamily="18" charset="-79"/>
                <a:cs typeface="Cardo" panose="02020600000000000000" pitchFamily="18" charset="-79"/>
              </a:rPr>
              <a:t>Donec sit amet orci nibh. Integer vulputate cursus dui, vitae pellentesque sem laoreet in.</a:t>
            </a:r>
            <a:endParaRPr kumimoji="0" lang="ru-RU" sz="1400" b="0" i="0" u="none" strike="noStrike" kern="1200" cap="none" spc="0" normalizeH="0" baseline="0" noProof="0" dirty="0">
              <a:ln>
                <a:noFill/>
              </a:ln>
              <a:solidFill>
                <a:prstClr val="white">
                  <a:lumMod val="75000"/>
                </a:prstClr>
              </a:solidFill>
              <a:effectLst/>
              <a:uLnTx/>
              <a:uFillTx/>
              <a:latin typeface="Playfair Display" panose="00000500000000000000" pitchFamily="2" charset="-52"/>
              <a:ea typeface="Cardo" panose="02020600000000000000" pitchFamily="18" charset="-79"/>
              <a:cs typeface="Cardo" panose="02020600000000000000" pitchFamily="18" charset="-79"/>
            </a:endParaRPr>
          </a:p>
        </p:txBody>
      </p:sp>
      <p:sp>
        <p:nvSpPr>
          <p:cNvPr id="13" name="TextBox 12"/>
          <p:cNvSpPr txBox="1"/>
          <p:nvPr/>
        </p:nvSpPr>
        <p:spPr>
          <a:xfrm>
            <a:off x="1199214" y="4879519"/>
            <a:ext cx="2367044" cy="784830"/>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aleway ExtraBold" panose="020B0903030101060003" pitchFamily="34" charset="-52"/>
                <a:ea typeface="Open Sans Bold" panose="020B0806030504020204" pitchFamily="34" charset="0"/>
                <a:cs typeface="Open Sans Bold" panose="020B0806030504020204" pitchFamily="34" charset="0"/>
              </a:rPr>
              <a:t>Brunhilda Trevor</a:t>
            </a:r>
            <a:r>
              <a:rPr kumimoji="0" lang="en-US" sz="12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t/>
            </a:r>
            <a:br>
              <a:rPr kumimoji="0" lang="en-US" sz="12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br>
            <a:r>
              <a:rPr kumimoji="0" lang="en-US" sz="900" b="0" i="0" u="none" strike="noStrike" kern="1200" cap="none" spc="0" normalizeH="0" baseline="0" noProof="0" dirty="0">
                <a:ln>
                  <a:noFill/>
                </a:ln>
                <a:solidFill>
                  <a:prstClr val="white">
                    <a:lumMod val="85000"/>
                  </a:prstClr>
                </a:solidFill>
                <a:effectLst/>
                <a:uLnTx/>
                <a:uFillTx/>
                <a:latin typeface="Montserrat" panose="02000505000000020004" pitchFamily="2" charset="0"/>
                <a:ea typeface="Cardo" panose="02020600000000000000" pitchFamily="18" charset="-79"/>
                <a:cs typeface="Cardo" panose="02020600000000000000" pitchFamily="18" charset="-79"/>
              </a:rPr>
              <a:t>WEB DESIGNER</a:t>
            </a:r>
          </a:p>
          <a:p>
            <a:pPr marL="0" marR="0" lvl="0" indent="0" algn="ctr" defTabSz="914400" rtl="0" eaLnBrk="1" fontAlgn="auto" latinLnBrk="0" hangingPunct="1">
              <a:lnSpc>
                <a:spcPts val="18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rdo" panose="02020600000000000000" pitchFamily="18" charset="-79"/>
              <a:ea typeface="Cardo" panose="02020600000000000000" pitchFamily="18" charset="-79"/>
              <a:cs typeface="Cardo" panose="02020600000000000000" pitchFamily="18" charset="-79"/>
            </a:endParaRPr>
          </a:p>
        </p:txBody>
      </p:sp>
      <p:sp>
        <p:nvSpPr>
          <p:cNvPr id="14" name="TextBox 13"/>
          <p:cNvSpPr txBox="1"/>
          <p:nvPr/>
        </p:nvSpPr>
        <p:spPr>
          <a:xfrm>
            <a:off x="3699029" y="4879519"/>
            <a:ext cx="2367044" cy="784830"/>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aleway ExtraBold" panose="020B0903030101060003" pitchFamily="34" charset="-52"/>
                <a:ea typeface="Open Sans Bold" panose="020B0806030504020204" pitchFamily="34" charset="0"/>
                <a:cs typeface="Open Sans Bold" panose="020B0806030504020204" pitchFamily="34" charset="0"/>
              </a:rPr>
              <a:t>Alisia Silverstone</a:t>
            </a:r>
            <a:r>
              <a:rPr kumimoji="0" lang="en-US" sz="12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t/>
            </a:r>
            <a:br>
              <a:rPr kumimoji="0" lang="en-US" sz="12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br>
            <a:r>
              <a:rPr kumimoji="0" lang="en-US" sz="900" b="0" i="0" u="none" strike="noStrike" kern="1200" cap="none" spc="0" normalizeH="0" baseline="0" noProof="0" dirty="0">
                <a:ln>
                  <a:noFill/>
                </a:ln>
                <a:solidFill>
                  <a:prstClr val="white">
                    <a:lumMod val="85000"/>
                  </a:prstClr>
                </a:solidFill>
                <a:effectLst/>
                <a:uLnTx/>
                <a:uFillTx/>
                <a:latin typeface="Montserrat" panose="02000505000000020004" pitchFamily="2" charset="0"/>
                <a:ea typeface="Cardo" panose="02020600000000000000" pitchFamily="18" charset="-79"/>
                <a:cs typeface="Cardo" panose="02020600000000000000" pitchFamily="18" charset="-79"/>
              </a:rPr>
              <a:t>PHOTOGRAPHER</a:t>
            </a:r>
          </a:p>
          <a:p>
            <a:pPr marL="0" marR="0" lvl="0" indent="0" algn="ctr" defTabSz="914400" rtl="0" eaLnBrk="1" fontAlgn="auto" latinLnBrk="0" hangingPunct="1">
              <a:lnSpc>
                <a:spcPts val="18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rdo" panose="02020600000000000000" pitchFamily="18" charset="-79"/>
              <a:ea typeface="Cardo" panose="02020600000000000000" pitchFamily="18" charset="-79"/>
              <a:cs typeface="Cardo" panose="02020600000000000000" pitchFamily="18" charset="-79"/>
            </a:endParaRPr>
          </a:p>
        </p:txBody>
      </p:sp>
      <p:sp>
        <p:nvSpPr>
          <p:cNvPr id="15" name="TextBox 14"/>
          <p:cNvSpPr txBox="1"/>
          <p:nvPr/>
        </p:nvSpPr>
        <p:spPr>
          <a:xfrm>
            <a:off x="6172636" y="4879519"/>
            <a:ext cx="2367044" cy="784830"/>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aleway ExtraBold" panose="020B0903030101060003" pitchFamily="34" charset="-52"/>
                <a:ea typeface="Open Sans Bold" panose="020B0806030504020204" pitchFamily="34" charset="0"/>
                <a:cs typeface="Open Sans Bold" panose="020B0806030504020204" pitchFamily="34" charset="0"/>
              </a:rPr>
              <a:t>Greg Winewright</a:t>
            </a:r>
            <a:r>
              <a:rPr kumimoji="0" lang="en-US" sz="12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t/>
            </a:r>
            <a:br>
              <a:rPr kumimoji="0" lang="en-US" sz="12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br>
            <a:r>
              <a:rPr kumimoji="0" lang="en-US" sz="900" b="0" i="0" u="none" strike="noStrike" kern="1200" cap="none" spc="0" normalizeH="0" baseline="0" noProof="0" dirty="0">
                <a:ln>
                  <a:noFill/>
                </a:ln>
                <a:solidFill>
                  <a:prstClr val="white">
                    <a:lumMod val="85000"/>
                  </a:prstClr>
                </a:solidFill>
                <a:effectLst/>
                <a:uLnTx/>
                <a:uFillTx/>
                <a:latin typeface="Montserrat" panose="02000505000000020004" pitchFamily="2" charset="0"/>
                <a:ea typeface="Cardo" panose="02020600000000000000" pitchFamily="18" charset="-79"/>
                <a:cs typeface="Cardo" panose="02020600000000000000" pitchFamily="18" charset="-79"/>
              </a:rPr>
              <a:t>ART DIRECTOR</a:t>
            </a:r>
          </a:p>
          <a:p>
            <a:pPr marL="0" marR="0" lvl="0" indent="0" algn="ctr" defTabSz="914400" rtl="0" eaLnBrk="1" fontAlgn="auto" latinLnBrk="0" hangingPunct="1">
              <a:lnSpc>
                <a:spcPts val="18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rdo" panose="02020600000000000000" pitchFamily="18" charset="-79"/>
              <a:ea typeface="Cardo" panose="02020600000000000000" pitchFamily="18" charset="-79"/>
              <a:cs typeface="Cardo" panose="02020600000000000000" pitchFamily="18" charset="-79"/>
            </a:endParaRPr>
          </a:p>
        </p:txBody>
      </p:sp>
      <p:sp>
        <p:nvSpPr>
          <p:cNvPr id="16" name="TextBox 15"/>
          <p:cNvSpPr txBox="1"/>
          <p:nvPr/>
        </p:nvSpPr>
        <p:spPr>
          <a:xfrm>
            <a:off x="8646243" y="4879518"/>
            <a:ext cx="2367044" cy="784830"/>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aleway ExtraBold" panose="020B0903030101060003" pitchFamily="34" charset="-52"/>
                <a:ea typeface="Open Sans Bold" panose="020B0806030504020204" pitchFamily="34" charset="0"/>
                <a:cs typeface="Open Sans Bold" panose="020B0806030504020204" pitchFamily="34" charset="0"/>
              </a:rPr>
              <a:t>Trevor McGregor</a:t>
            </a:r>
            <a:r>
              <a:rPr kumimoji="0" lang="en-US" sz="12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t/>
            </a:r>
            <a:br>
              <a:rPr kumimoji="0" lang="en-US" sz="12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br>
            <a:r>
              <a:rPr kumimoji="0" lang="en-US" sz="900" b="0" i="0" u="none" strike="noStrike" kern="1200" cap="none" spc="0" normalizeH="0" baseline="0" noProof="0" dirty="0">
                <a:ln>
                  <a:noFill/>
                </a:ln>
                <a:solidFill>
                  <a:prstClr val="white">
                    <a:lumMod val="85000"/>
                  </a:prstClr>
                </a:solidFill>
                <a:effectLst/>
                <a:uLnTx/>
                <a:uFillTx/>
                <a:latin typeface="Montserrat" panose="02000505000000020004" pitchFamily="2" charset="0"/>
                <a:ea typeface="Cardo" panose="02020600000000000000" pitchFamily="18" charset="-79"/>
                <a:cs typeface="Cardo" panose="02020600000000000000" pitchFamily="18" charset="-79"/>
              </a:rPr>
              <a:t>UX ENGENEER</a:t>
            </a:r>
          </a:p>
          <a:p>
            <a:pPr marL="0" marR="0" lvl="0" indent="0" algn="ctr" defTabSz="914400" rtl="0" eaLnBrk="1" fontAlgn="auto" latinLnBrk="0" hangingPunct="1">
              <a:lnSpc>
                <a:spcPts val="18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rdo" panose="02020600000000000000" pitchFamily="18" charset="-79"/>
              <a:ea typeface="Cardo" panose="02020600000000000000" pitchFamily="18" charset="-79"/>
              <a:cs typeface="Cardo" panose="02020600000000000000" pitchFamily="18" charset="-79"/>
            </a:endParaRPr>
          </a:p>
        </p:txBody>
      </p:sp>
      <p:sp>
        <p:nvSpPr>
          <p:cNvPr id="17" name="TextBox 16"/>
          <p:cNvSpPr txBox="1"/>
          <p:nvPr/>
        </p:nvSpPr>
        <p:spPr>
          <a:xfrm>
            <a:off x="2068261" y="5402136"/>
            <a:ext cx="60768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FontAwesome" pitchFamily="2" charset="0"/>
                <a:ea typeface="+mn-ea"/>
                <a:cs typeface="+mn-cs"/>
              </a:rPr>
              <a:t> </a:t>
            </a:r>
            <a:endParaRPr kumimoji="0" lang="ru-RU" sz="1400" b="0" i="0" u="none" strike="noStrike" kern="1200" cap="none" spc="0" normalizeH="0" baseline="0" noProof="0" dirty="0">
              <a:ln>
                <a:noFill/>
              </a:ln>
              <a:solidFill>
                <a:srgbClr val="00B0F0"/>
              </a:solidFill>
              <a:effectLst/>
              <a:uLnTx/>
              <a:uFillTx/>
              <a:latin typeface="Raleway SemiBold"/>
              <a:ea typeface="+mn-ea"/>
              <a:cs typeface="+mn-cs"/>
            </a:endParaRPr>
          </a:p>
        </p:txBody>
      </p:sp>
      <p:sp>
        <p:nvSpPr>
          <p:cNvPr id="18" name="TextBox 17"/>
          <p:cNvSpPr txBox="1"/>
          <p:nvPr/>
        </p:nvSpPr>
        <p:spPr>
          <a:xfrm>
            <a:off x="4557400" y="5402136"/>
            <a:ext cx="60768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FontAwesome" pitchFamily="2" charset="0"/>
                <a:ea typeface="+mn-ea"/>
                <a:cs typeface="+mn-cs"/>
              </a:rPr>
              <a:t> </a:t>
            </a:r>
            <a:endParaRPr kumimoji="0" lang="ru-RU" sz="1400" b="0" i="0" u="none" strike="noStrike" kern="1200" cap="none" spc="0" normalizeH="0" baseline="0" noProof="0" dirty="0">
              <a:ln>
                <a:noFill/>
              </a:ln>
              <a:solidFill>
                <a:srgbClr val="00B0F0"/>
              </a:solidFill>
              <a:effectLst/>
              <a:uLnTx/>
              <a:uFillTx/>
              <a:latin typeface="Raleway SemiBold"/>
              <a:ea typeface="+mn-ea"/>
              <a:cs typeface="+mn-cs"/>
            </a:endParaRPr>
          </a:p>
        </p:txBody>
      </p:sp>
      <p:sp>
        <p:nvSpPr>
          <p:cNvPr id="19" name="TextBox 18"/>
          <p:cNvSpPr txBox="1"/>
          <p:nvPr/>
        </p:nvSpPr>
        <p:spPr>
          <a:xfrm>
            <a:off x="7032447" y="5402136"/>
            <a:ext cx="60768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FontAwesome" pitchFamily="2" charset="0"/>
                <a:ea typeface="+mn-ea"/>
                <a:cs typeface="+mn-cs"/>
              </a:rPr>
              <a:t> </a:t>
            </a:r>
            <a:endParaRPr kumimoji="0" lang="ru-RU" sz="1400" b="0" i="0" u="none" strike="noStrike" kern="1200" cap="none" spc="0" normalizeH="0" baseline="0" noProof="0" dirty="0">
              <a:ln>
                <a:noFill/>
              </a:ln>
              <a:solidFill>
                <a:srgbClr val="00B0F0"/>
              </a:solidFill>
              <a:effectLst/>
              <a:uLnTx/>
              <a:uFillTx/>
              <a:latin typeface="Raleway SemiBold"/>
              <a:ea typeface="+mn-ea"/>
              <a:cs typeface="+mn-cs"/>
            </a:endParaRPr>
          </a:p>
        </p:txBody>
      </p:sp>
      <p:sp>
        <p:nvSpPr>
          <p:cNvPr id="20" name="TextBox 19"/>
          <p:cNvSpPr txBox="1"/>
          <p:nvPr/>
        </p:nvSpPr>
        <p:spPr>
          <a:xfrm>
            <a:off x="9514412" y="5402136"/>
            <a:ext cx="60768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FontAwesome" pitchFamily="2" charset="0"/>
                <a:ea typeface="+mn-ea"/>
                <a:cs typeface="+mn-cs"/>
              </a:rPr>
              <a:t> </a:t>
            </a:r>
            <a:endParaRPr kumimoji="0" lang="ru-RU" sz="1400" b="0" i="0" u="none" strike="noStrike" kern="1200" cap="none" spc="0" normalizeH="0" baseline="0" noProof="0" dirty="0">
              <a:ln>
                <a:noFill/>
              </a:ln>
              <a:solidFill>
                <a:srgbClr val="00B0F0"/>
              </a:solidFill>
              <a:effectLst/>
              <a:uLnTx/>
              <a:uFillTx/>
              <a:latin typeface="Raleway SemiBold"/>
              <a:ea typeface="+mn-ea"/>
              <a:cs typeface="+mn-cs"/>
            </a:endParaRPr>
          </a:p>
        </p:txBody>
      </p:sp>
      <p:pic>
        <p:nvPicPr>
          <p:cNvPr id="7" name="图片占位符 6" descr="图片包含 物体, 时钟, 地面, 建筑物&#10;&#10;已生成极高可信度的说明">
            <a:extLst>
              <a:ext uri="{FF2B5EF4-FFF2-40B4-BE49-F238E27FC236}">
                <a16:creationId xmlns:a16="http://schemas.microsoft.com/office/drawing/2014/main" xmlns="" id="{64E3001B-8D6F-44A0-BA88-7C77EEEB1E1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193" r="23193"/>
          <a:stretch>
            <a:fillRect/>
          </a:stretch>
        </p:blipFill>
        <p:spPr/>
      </p:pic>
      <p:pic>
        <p:nvPicPr>
          <p:cNvPr id="9" name="图片占位符 8" descr="图片包含 人员, 墙壁, 室内&#10;&#10;已生成极高可信度的说明">
            <a:extLst>
              <a:ext uri="{FF2B5EF4-FFF2-40B4-BE49-F238E27FC236}">
                <a16:creationId xmlns:a16="http://schemas.microsoft.com/office/drawing/2014/main" xmlns="" id="{702F748A-2F2D-4418-BE28-4D7B8451A32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5829" r="15829"/>
          <a:stretch>
            <a:fillRect/>
          </a:stretch>
        </p:blipFill>
        <p:spPr/>
      </p:pic>
      <p:pic>
        <p:nvPicPr>
          <p:cNvPr id="21" name="图片占位符 20" descr="图片包含 墙壁, 室内, 餐桌&#10;&#10;已生成极高可信度的说明">
            <a:extLst>
              <a:ext uri="{FF2B5EF4-FFF2-40B4-BE49-F238E27FC236}">
                <a16:creationId xmlns:a16="http://schemas.microsoft.com/office/drawing/2014/main" xmlns="" id="{90815AC8-14A4-4274-9270-E139563C27BD}"/>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5829" r="15829"/>
          <a:stretch>
            <a:fillRect/>
          </a:stretch>
        </p:blipFill>
        <p:spPr/>
      </p:pic>
      <p:pic>
        <p:nvPicPr>
          <p:cNvPr id="23" name="图片占位符 22">
            <a:extLst>
              <a:ext uri="{FF2B5EF4-FFF2-40B4-BE49-F238E27FC236}">
                <a16:creationId xmlns:a16="http://schemas.microsoft.com/office/drawing/2014/main" xmlns="" id="{AC4859C5-1789-44D0-82F0-5AA5C4FF2367}"/>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5950" r="15950"/>
          <a:stretch>
            <a:fillRect/>
          </a:stretch>
        </p:blipFill>
        <p:spPr/>
      </p:pic>
      <p:sp>
        <p:nvSpPr>
          <p:cNvPr id="24" name="文本框 23">
            <a:extLst>
              <a:ext uri="{FF2B5EF4-FFF2-40B4-BE49-F238E27FC236}">
                <a16:creationId xmlns:a16="http://schemas.microsoft.com/office/drawing/2014/main" xmlns="" id="{E98FE4F8-D82C-439C-AE89-B5CD8D4AE48A}"/>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8ECADE"/>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136083799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a16="http://schemas.microsoft.com/office/drawing/2014/main" xmlns="" id="{210849DF-47A5-46E7-8563-CC4830A6E5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3" name="文本框 2">
            <a:extLst>
              <a:ext uri="{FF2B5EF4-FFF2-40B4-BE49-F238E27FC236}">
                <a16:creationId xmlns:a16="http://schemas.microsoft.com/office/drawing/2014/main" xmlns="" id="{9A1790EC-3B64-4E7F-9A89-D5F7B891257C}"/>
              </a:ext>
            </a:extLst>
          </p:cNvPr>
          <p:cNvSpPr txBox="1"/>
          <p:nvPr/>
        </p:nvSpPr>
        <p:spPr>
          <a:xfrm>
            <a:off x="8872507" y="2198035"/>
            <a:ext cx="2507794" cy="830997"/>
          </a:xfrm>
          <a:prstGeom prst="rect">
            <a:avLst/>
          </a:prstGeom>
          <a:noFill/>
        </p:spPr>
        <p:txBody>
          <a:bodyPr wrap="square" rtlCol="0">
            <a:spAutoFit/>
            <a:scene3d>
              <a:camera prst="orthographicFront"/>
              <a:lightRig rig="threePt" dir="t"/>
            </a:scene3d>
            <a:sp3d contourW="12700"/>
          </a:bodyPr>
          <a:lstStyle/>
          <a:p>
            <a:pPr algn="ctr"/>
            <a:r>
              <a:rPr lang="en-US" altLang="zh-CN" sz="4800" b="1">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02</a:t>
            </a:r>
            <a:endParaRPr lang="zh-CN" altLang="en-US" sz="4800" b="1"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4" name="文本框 3">
            <a:extLst>
              <a:ext uri="{FF2B5EF4-FFF2-40B4-BE49-F238E27FC236}">
                <a16:creationId xmlns:a16="http://schemas.microsoft.com/office/drawing/2014/main" xmlns="" id="{6E9C4360-D372-428D-9376-F82EE036573B}"/>
              </a:ext>
            </a:extLst>
          </p:cNvPr>
          <p:cNvSpPr txBox="1"/>
          <p:nvPr/>
        </p:nvSpPr>
        <p:spPr>
          <a:xfrm>
            <a:off x="7475219" y="3029032"/>
            <a:ext cx="3820319"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sz="4000">
                <a:solidFill>
                  <a:schemeClr val="bg1"/>
                </a:solidFill>
                <a:latin typeface="Calibri" panose="020F0502020204030204" pitchFamily="34" charset="0"/>
                <a:ea typeface="微软雅黑" panose="020B0503020204020204" pitchFamily="34" charset="-122"/>
                <a:sym typeface="Calibri" panose="020F0502020204030204" pitchFamily="34" charset="0"/>
              </a:rPr>
              <a:t>工作完成情况</a:t>
            </a:r>
            <a:endParaRPr lang="zh-CN" altLang="en-US" sz="40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 name="文本框 5">
            <a:extLst>
              <a:ext uri="{FF2B5EF4-FFF2-40B4-BE49-F238E27FC236}">
                <a16:creationId xmlns:a16="http://schemas.microsoft.com/office/drawing/2014/main" xmlns="" id="{8AAE1B52-D50B-4802-8E27-490CA6ADCE4B}"/>
              </a:ext>
            </a:extLst>
          </p:cNvPr>
          <p:cNvSpPr txBox="1"/>
          <p:nvPr/>
        </p:nvSpPr>
        <p:spPr>
          <a:xfrm>
            <a:off x="5999264" y="3798473"/>
            <a:ext cx="5296274" cy="573940"/>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r">
              <a:lnSpc>
                <a:spcPct val="150000"/>
              </a:lnSpc>
            </a:pPr>
            <a:r>
              <a:rPr lang="en-US" altLang="zh-CN" dirty="0">
                <a:solidFill>
                  <a:schemeClr val="bg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cxnSp>
        <p:nvCxnSpPr>
          <p:cNvPr id="7" name="直接连接符 6">
            <a:extLst>
              <a:ext uri="{FF2B5EF4-FFF2-40B4-BE49-F238E27FC236}">
                <a16:creationId xmlns:a16="http://schemas.microsoft.com/office/drawing/2014/main" xmlns="" id="{87E769A5-9B68-461F-A4F9-AE0F836A800C}"/>
              </a:ext>
            </a:extLst>
          </p:cNvPr>
          <p:cNvCxnSpPr>
            <a:cxnSpLocks/>
          </p:cNvCxnSpPr>
          <p:nvPr/>
        </p:nvCxnSpPr>
        <p:spPr>
          <a:xfrm flipV="1">
            <a:off x="11666379" y="2013332"/>
            <a:ext cx="0" cy="283133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18446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室内, 电子产品&#10;&#10;已生成高可信度的说明">
            <a:extLst>
              <a:ext uri="{FF2B5EF4-FFF2-40B4-BE49-F238E27FC236}">
                <a16:creationId xmlns:a16="http://schemas.microsoft.com/office/drawing/2014/main" xmlns="" id="{E5B4CF4F-2F45-446E-8306-1F4D42E10440}"/>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3467" b="3467"/>
          <a:stretch>
            <a:fillRect/>
          </a:stretch>
        </p:blipFill>
        <p:spPr/>
      </p:pic>
      <p:sp>
        <p:nvSpPr>
          <p:cNvPr id="9" name="Rounded Rectangle 8"/>
          <p:cNvSpPr/>
          <p:nvPr/>
        </p:nvSpPr>
        <p:spPr>
          <a:xfrm>
            <a:off x="630141" y="3806461"/>
            <a:ext cx="4480560" cy="95693"/>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p:nvSpPr>
        <p:spPr>
          <a:xfrm>
            <a:off x="630141" y="3806460"/>
            <a:ext cx="3749040" cy="95693"/>
          </a:xfrm>
          <a:prstGeom prst="roundRect">
            <a:avLst/>
          </a:prstGeom>
          <a:solidFill>
            <a:srgbClr val="8EC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534448" y="3532822"/>
            <a:ext cx="1067921"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Product Review</a:t>
            </a:r>
          </a:p>
        </p:txBody>
      </p:sp>
      <p:sp>
        <p:nvSpPr>
          <p:cNvPr id="13" name="TextBox 12"/>
          <p:cNvSpPr txBox="1"/>
          <p:nvPr/>
        </p:nvSpPr>
        <p:spPr>
          <a:xfrm>
            <a:off x="4769929" y="3529214"/>
            <a:ext cx="425117" cy="246221"/>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90%</a:t>
            </a:r>
          </a:p>
        </p:txBody>
      </p:sp>
      <p:sp>
        <p:nvSpPr>
          <p:cNvPr id="14" name="Rounded Rectangle 13"/>
          <p:cNvSpPr/>
          <p:nvPr/>
        </p:nvSpPr>
        <p:spPr>
          <a:xfrm>
            <a:off x="630141" y="4375535"/>
            <a:ext cx="4480560" cy="95693"/>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p:nvSpPr>
        <p:spPr>
          <a:xfrm>
            <a:off x="630141" y="4375534"/>
            <a:ext cx="2194560" cy="95693"/>
          </a:xfrm>
          <a:prstGeom prst="roundRect">
            <a:avLst/>
          </a:prstGeom>
          <a:solidFill>
            <a:srgbClr val="8EC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p:cNvSpPr txBox="1"/>
          <p:nvPr/>
        </p:nvSpPr>
        <p:spPr>
          <a:xfrm>
            <a:off x="534448" y="4101896"/>
            <a:ext cx="1136850"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Design Solutions</a:t>
            </a:r>
          </a:p>
        </p:txBody>
      </p:sp>
      <p:sp>
        <p:nvSpPr>
          <p:cNvPr id="17" name="TextBox 16"/>
          <p:cNvSpPr txBox="1"/>
          <p:nvPr/>
        </p:nvSpPr>
        <p:spPr>
          <a:xfrm>
            <a:off x="4774738" y="4098288"/>
            <a:ext cx="420308" cy="246221"/>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45%</a:t>
            </a:r>
          </a:p>
        </p:txBody>
      </p:sp>
      <p:sp>
        <p:nvSpPr>
          <p:cNvPr id="18" name="Rounded Rectangle 17"/>
          <p:cNvSpPr/>
          <p:nvPr/>
        </p:nvSpPr>
        <p:spPr>
          <a:xfrm>
            <a:off x="630141" y="5513684"/>
            <a:ext cx="4480560" cy="95693"/>
          </a:xfrm>
          <a:prstGeom prst="roundRect">
            <a:avLst/>
          </a:prstGeom>
          <a:solidFill>
            <a:srgbClr val="8EC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p:nvSpPr>
        <p:spPr>
          <a:xfrm>
            <a:off x="630141" y="5513683"/>
            <a:ext cx="1920240" cy="956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p:cNvSpPr txBox="1"/>
          <p:nvPr/>
        </p:nvSpPr>
        <p:spPr>
          <a:xfrm>
            <a:off x="534448" y="5240045"/>
            <a:ext cx="1207382"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Business Strategy</a:t>
            </a:r>
          </a:p>
        </p:txBody>
      </p:sp>
      <p:sp>
        <p:nvSpPr>
          <p:cNvPr id="21" name="TextBox 20"/>
          <p:cNvSpPr txBox="1"/>
          <p:nvPr/>
        </p:nvSpPr>
        <p:spPr>
          <a:xfrm>
            <a:off x="4769929" y="5236437"/>
            <a:ext cx="425117" cy="246221"/>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40%</a:t>
            </a:r>
          </a:p>
        </p:txBody>
      </p:sp>
      <p:sp>
        <p:nvSpPr>
          <p:cNvPr id="22" name="Rounded Rectangle 21"/>
          <p:cNvSpPr/>
          <p:nvPr/>
        </p:nvSpPr>
        <p:spPr>
          <a:xfrm>
            <a:off x="630141" y="4944609"/>
            <a:ext cx="4480560" cy="95693"/>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ounded Rectangle 22"/>
          <p:cNvSpPr/>
          <p:nvPr/>
        </p:nvSpPr>
        <p:spPr>
          <a:xfrm>
            <a:off x="630141" y="4944608"/>
            <a:ext cx="3017520" cy="9569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p:cNvSpPr txBox="1"/>
          <p:nvPr/>
        </p:nvSpPr>
        <p:spPr>
          <a:xfrm>
            <a:off x="534448" y="4670970"/>
            <a:ext cx="1444626"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Marketing Promotions</a:t>
            </a:r>
          </a:p>
        </p:txBody>
      </p:sp>
      <p:sp>
        <p:nvSpPr>
          <p:cNvPr id="25" name="TextBox 24"/>
          <p:cNvSpPr txBox="1"/>
          <p:nvPr/>
        </p:nvSpPr>
        <p:spPr>
          <a:xfrm>
            <a:off x="4774738" y="4667362"/>
            <a:ext cx="420308" cy="246221"/>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62%</a:t>
            </a:r>
          </a:p>
        </p:txBody>
      </p:sp>
      <p:sp>
        <p:nvSpPr>
          <p:cNvPr id="31" name="Rectangle 30"/>
          <p:cNvSpPr/>
          <p:nvPr/>
        </p:nvSpPr>
        <p:spPr>
          <a:xfrm>
            <a:off x="517450" y="1682869"/>
            <a:ext cx="4677596" cy="1348061"/>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Assertively implement one-to-one platforms whereas cooperative schemas. Interactively productize client-centered core competencies without bleeding-edge infomediaries. </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Distinctively facilitate viral vortals </a:t>
            </a: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for mission-critical data. </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4275" y="1752600"/>
            <a:ext cx="6165761" cy="4403651"/>
          </a:xfrm>
          <a:prstGeom prst="rect">
            <a:avLst/>
          </a:prstGeom>
        </p:spPr>
      </p:pic>
      <p:sp>
        <p:nvSpPr>
          <p:cNvPr id="27" name="文本框 26">
            <a:extLst>
              <a:ext uri="{FF2B5EF4-FFF2-40B4-BE49-F238E27FC236}">
                <a16:creationId xmlns:a16="http://schemas.microsoft.com/office/drawing/2014/main" xmlns="" id="{5A24B4DF-9B74-4EF3-854C-F5680749FFA4}"/>
              </a:ext>
            </a:extLst>
          </p:cNvPr>
          <p:cNvSpPr txBox="1"/>
          <p:nvPr/>
        </p:nvSpPr>
        <p:spPr>
          <a:xfrm>
            <a:off x="4997750" y="220021"/>
            <a:ext cx="2196500" cy="707886"/>
          </a:xfrm>
          <a:prstGeom prst="rect">
            <a:avLst/>
          </a:prstGeom>
          <a:noFill/>
        </p:spPr>
        <p:txBody>
          <a:bodyPr wrap="square" rtlCol="0">
            <a:spAutoFit/>
          </a:bodyPr>
          <a:lstStyle/>
          <a:p>
            <a:pPr algn="dist">
              <a:defRPr/>
            </a:pPr>
            <a:r>
              <a:rPr lang="en-US" altLang="zh-CN" sz="4000" kern="0">
                <a:solidFill>
                  <a:srgbClr val="8ECADE"/>
                </a:solidFill>
                <a:latin typeface="Adobe 黑体 Std R" panose="020B0400000000000000" pitchFamily="34" charset="-122"/>
                <a:ea typeface="Adobe 黑体 Std R" panose="020B0400000000000000" pitchFamily="34" charset="-122"/>
              </a:rPr>
              <a:t>E</a:t>
            </a:r>
            <a:r>
              <a:rPr lang="en-US" altLang="zh-CN" kern="0">
                <a:solidFill>
                  <a:srgbClr val="000000"/>
                </a:solidFill>
                <a:latin typeface="Arial"/>
              </a:rPr>
              <a:t>nter</a:t>
            </a:r>
            <a:r>
              <a:rPr lang="zh-CN" altLang="en-US" kern="0">
                <a:solidFill>
                  <a:srgbClr val="000000"/>
                </a:solidFill>
                <a:latin typeface="Arial"/>
              </a:rPr>
              <a:t> </a:t>
            </a:r>
            <a:r>
              <a:rPr lang="en-US" altLang="zh-CN" kern="0">
                <a:solidFill>
                  <a:srgbClr val="000000"/>
                </a:solidFill>
                <a:latin typeface="Arial"/>
              </a:rPr>
              <a:t>your</a:t>
            </a:r>
            <a:r>
              <a:rPr lang="zh-CN" altLang="en-US" kern="0">
                <a:solidFill>
                  <a:srgbClr val="000000"/>
                </a:solidFill>
                <a:latin typeface="Arial"/>
              </a:rPr>
              <a:t> </a:t>
            </a:r>
            <a:r>
              <a:rPr lang="en-US" altLang="zh-CN" kern="0">
                <a:solidFill>
                  <a:srgbClr val="000000"/>
                </a:solidFill>
                <a:latin typeface="Arial"/>
              </a:rPr>
              <a:t>title</a:t>
            </a:r>
            <a:endParaRPr lang="zh-CN" altLang="en-US" kern="0">
              <a:solidFill>
                <a:srgbClr val="000000"/>
              </a:solidFill>
              <a:latin typeface="Arial"/>
            </a:endParaRPr>
          </a:p>
        </p:txBody>
      </p:sp>
    </p:spTree>
    <p:extLst>
      <p:ext uri="{BB962C8B-B14F-4D97-AF65-F5344CB8AC3E}">
        <p14:creationId xmlns:p14="http://schemas.microsoft.com/office/powerpoint/2010/main" val="4146757357"/>
      </p:ext>
    </p:extLst>
  </p:cSld>
  <p:clrMapOvr>
    <a:masterClrMapping/>
  </p:clrMapOvr>
  <p:transition spd="slow">
    <p:push dir="u"/>
  </p:transition>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Theme">
  <a:themeElements>
    <a:clrScheme name="Presentation_scheme_6">
      <a:dk1>
        <a:srgbClr val="7F7F7F"/>
      </a:dk1>
      <a:lt1>
        <a:srgbClr val="FFFFFF"/>
      </a:lt1>
      <a:dk2>
        <a:srgbClr val="000000"/>
      </a:dk2>
      <a:lt2>
        <a:srgbClr val="FFFFFF"/>
      </a:lt2>
      <a:accent1>
        <a:srgbClr val="9CD8DC"/>
      </a:accent1>
      <a:accent2>
        <a:srgbClr val="7D7B7D"/>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Whit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White">
      <a:majorFont>
        <a:latin typeface="Montserrat Semi Bold"/>
        <a:ea typeface="Montserrat Semi Bold"/>
        <a:cs typeface="Montserrat Semi Bold"/>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20000"/>
          </a:lnSpc>
          <a:spcBef>
            <a:spcPts val="0"/>
          </a:spcBef>
          <a:spcAft>
            <a:spcPts val="0"/>
          </a:spcAft>
          <a:buClrTx/>
          <a:buSzTx/>
          <a:buFontTx/>
          <a:buNone/>
          <a:tabLst/>
          <a:defRPr kumimoji="0" sz="3000" b="0" i="0" u="none" strike="noStrike" cap="none" spc="0" normalizeH="0" baseline="0">
            <a:ln>
              <a:noFill/>
            </a:ln>
            <a:solidFill>
              <a:srgbClr val="009193"/>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2_Office Theme">
  <a:themeElements>
    <a:clrScheme name="15 Light">
      <a:dk1>
        <a:srgbClr val="1A242E"/>
      </a:dk1>
      <a:lt1>
        <a:srgbClr val="F9F9F9"/>
      </a:lt1>
      <a:dk2>
        <a:srgbClr val="2C3E50"/>
      </a:dk2>
      <a:lt2>
        <a:srgbClr val="E7E6E6"/>
      </a:lt2>
      <a:accent1>
        <a:srgbClr val="1BBFCA"/>
      </a:accent1>
      <a:accent2>
        <a:srgbClr val="175B63"/>
      </a:accent2>
      <a:accent3>
        <a:srgbClr val="4B5554"/>
      </a:accent3>
      <a:accent4>
        <a:srgbClr val="F88C4C"/>
      </a:accent4>
      <a:accent5>
        <a:srgbClr val="D94B3D"/>
      </a:accent5>
      <a:accent6>
        <a:srgbClr val="7AD196"/>
      </a:accent6>
      <a:hlink>
        <a:srgbClr val="0563C1"/>
      </a:hlink>
      <a:folHlink>
        <a:srgbClr val="954F72"/>
      </a:folHlink>
    </a:clrScheme>
    <a:fontScheme name="Custom 3">
      <a:majorFont>
        <a:latin typeface="Montserrat"/>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Другая 6">
      <a:majorFont>
        <a:latin typeface="Raleway SemiBold"/>
        <a:ea typeface=""/>
        <a:cs typeface=""/>
      </a:majorFont>
      <a:minorFont>
        <a:latin typeface="Raleway SemiBold"/>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Default Theme">
  <a:themeElements>
    <a:clrScheme name="Alveo Main">
      <a:dk1>
        <a:srgbClr val="7F7F7F"/>
      </a:dk1>
      <a:lt1>
        <a:srgbClr val="FFFFFF"/>
      </a:lt1>
      <a:dk2>
        <a:srgbClr val="000000"/>
      </a:dk2>
      <a:lt2>
        <a:srgbClr val="FFFFFF"/>
      </a:lt2>
      <a:accent1>
        <a:srgbClr val="000000"/>
      </a:accent1>
      <a:accent2>
        <a:srgbClr val="9E9B7C"/>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759</Words>
  <Application>Microsoft Office PowerPoint</Application>
  <PresentationFormat>宽屏</PresentationFormat>
  <Paragraphs>111</Paragraphs>
  <Slides>16</Slides>
  <Notes>13</Notes>
  <HiddenSlides>0</HiddenSlides>
  <MMClips>0</MMClips>
  <ScaleCrop>false</ScaleCrop>
  <HeadingPairs>
    <vt:vector size="6" baseType="variant">
      <vt:variant>
        <vt:lpstr>已用的字体</vt:lpstr>
      </vt:variant>
      <vt:variant>
        <vt:i4>31</vt:i4>
      </vt:variant>
      <vt:variant>
        <vt:lpstr>主题</vt:lpstr>
      </vt:variant>
      <vt:variant>
        <vt:i4>7</vt:i4>
      </vt:variant>
      <vt:variant>
        <vt:lpstr>幻灯片标题</vt:lpstr>
      </vt:variant>
      <vt:variant>
        <vt:i4>16</vt:i4>
      </vt:variant>
    </vt:vector>
  </HeadingPairs>
  <TitlesOfParts>
    <vt:vector size="54" baseType="lpstr">
      <vt:lpstr>Adobe 黑体 Std R</vt:lpstr>
      <vt:lpstr>Bebas Neue</vt:lpstr>
      <vt:lpstr>Cardo</vt:lpstr>
      <vt:lpstr>FontAwesome</vt:lpstr>
      <vt:lpstr>Gill Sans</vt:lpstr>
      <vt:lpstr>Helvetica Light</vt:lpstr>
      <vt:lpstr>Lato Light</vt:lpstr>
      <vt:lpstr>Montserrat</vt:lpstr>
      <vt:lpstr>Montserrat Hairline</vt:lpstr>
      <vt:lpstr>Montserrat Light</vt:lpstr>
      <vt:lpstr>Montserrat Semi</vt:lpstr>
      <vt:lpstr>Montserrat Semi Bold</vt:lpstr>
      <vt:lpstr>Open Sans</vt:lpstr>
      <vt:lpstr>Open Sans Bold</vt:lpstr>
      <vt:lpstr>Open Sans Semibold</vt:lpstr>
      <vt:lpstr>Pe-icon-7-stroke</vt:lpstr>
      <vt:lpstr>Playfair Display</vt:lpstr>
      <vt:lpstr>Poppins</vt:lpstr>
      <vt:lpstr>Poppins Light</vt:lpstr>
      <vt:lpstr>Poppins SemiBold</vt:lpstr>
      <vt:lpstr>Raleway ExtraBold</vt:lpstr>
      <vt:lpstr>Raleway SemiBold</vt:lpstr>
      <vt:lpstr>Roboto Light</vt:lpstr>
      <vt:lpstr>等线</vt:lpstr>
      <vt:lpstr>等线 Light</vt:lpstr>
      <vt:lpstr>经典综艺体简</vt:lpstr>
      <vt:lpstr>宋体</vt:lpstr>
      <vt:lpstr>微软雅黑</vt:lpstr>
      <vt:lpstr>Arial</vt:lpstr>
      <vt:lpstr>Calibri</vt:lpstr>
      <vt:lpstr>Helvetica</vt:lpstr>
      <vt:lpstr>Office 主题​​</vt:lpstr>
      <vt:lpstr>1_Default Theme</vt:lpstr>
      <vt:lpstr>1_White</vt:lpstr>
      <vt:lpstr>2_Office Theme</vt:lpstr>
      <vt:lpstr>Тема Office</vt:lpstr>
      <vt:lpstr>3_Office Theme</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ColourPPT</dc:creator>
  <cp:keywords>51PPT模板网</cp:keywords>
  <cp:lastModifiedBy>阳光 男孩</cp:lastModifiedBy>
  <cp:revision>11</cp:revision>
  <dcterms:created xsi:type="dcterms:W3CDTF">2018-09-13T10:22:51Z</dcterms:created>
  <dcterms:modified xsi:type="dcterms:W3CDTF">2020-02-12T13:13:29Z</dcterms:modified>
</cp:coreProperties>
</file>