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84" r:id="rId2"/>
    <p:sldId id="7465" r:id="rId3"/>
    <p:sldId id="286" r:id="rId4"/>
    <p:sldId id="504" r:id="rId5"/>
    <p:sldId id="506" r:id="rId6"/>
    <p:sldId id="508" r:id="rId7"/>
    <p:sldId id="510" r:id="rId8"/>
    <p:sldId id="511" r:id="rId9"/>
    <p:sldId id="7466" r:id="rId10"/>
    <p:sldId id="541" r:id="rId11"/>
    <p:sldId id="505" r:id="rId12"/>
    <p:sldId id="514" r:id="rId13"/>
    <p:sldId id="517" r:id="rId14"/>
    <p:sldId id="7467" r:id="rId15"/>
    <p:sldId id="537" r:id="rId16"/>
    <p:sldId id="507" r:id="rId17"/>
    <p:sldId id="521" r:id="rId18"/>
    <p:sldId id="538" r:id="rId19"/>
    <p:sldId id="522" r:id="rId20"/>
    <p:sldId id="7468" r:id="rId21"/>
    <p:sldId id="539" r:id="rId22"/>
    <p:sldId id="520" r:id="rId23"/>
    <p:sldId id="484" r:id="rId24"/>
    <p:sldId id="7469" r:id="rId25"/>
    <p:sldId id="7470"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F9F9"/>
    <a:srgbClr val="969696"/>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189" autoAdjust="0"/>
    <p:restoredTop sz="95902" autoAdjust="0"/>
  </p:normalViewPr>
  <p:slideViewPr>
    <p:cSldViewPr snapToGrid="0">
      <p:cViewPr varScale="1">
        <p:scale>
          <a:sx n="84" d="100"/>
          <a:sy n="84" d="100"/>
        </p:scale>
        <p:origin x="523" y="67"/>
      </p:cViewPr>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2200" b="0" i="0" u="none" strike="noStrike" kern="1200" cap="none" spc="50" baseline="0">
              <a:solidFill>
                <a:schemeClr val="tx1">
                  <a:lumMod val="65000"/>
                  <a:lumOff val="35000"/>
                </a:schemeClr>
              </a:solidFill>
              <a:latin typeface="FZHei-B01S" panose="02010601030101010101" pitchFamily="2" charset="-122"/>
              <a:ea typeface="FZHei-B01S" panose="02010601030101010101" pitchFamily="2" charset="-122"/>
              <a:cs typeface="+mn-cs"/>
              <a:sym typeface="FZHei-B01S" panose="02010601030101010101" pitchFamily="2" charset="-122"/>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2"/>
            </a:solidFill>
            <a:ln w="25400" cap="flat" cmpd="sng" algn="ctr">
              <a:noFill/>
              <a:miter lim="800000"/>
            </a:ln>
            <a:effectLst/>
          </c:spPr>
          <c:invertIfNegative val="0"/>
          <c:dPt>
            <c:idx val="0"/>
            <c:invertIfNegative val="0"/>
            <c:bubble3D val="0"/>
            <c:spPr>
              <a:solidFill>
                <a:schemeClr val="accent2"/>
              </a:solidFill>
              <a:ln w="25400" cap="flat" cmpd="sng" algn="ctr">
                <a:noFill/>
                <a:miter lim="800000"/>
              </a:ln>
              <a:effectLst/>
            </c:spPr>
            <c:extLst xmlns:c16r2="http://schemas.microsoft.com/office/drawing/2015/06/chart">
              <c:ext xmlns:c16="http://schemas.microsoft.com/office/drawing/2014/chart" uri="{C3380CC4-5D6E-409C-BE32-E72D297353CC}">
                <c16:uniqueId val="{00000003-567F-48FE-A223-F18309F5B846}"/>
              </c:ext>
            </c:extLst>
          </c:dPt>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567F-48FE-A223-F18309F5B846}"/>
            </c:ext>
          </c:extLst>
        </c:ser>
        <c:ser>
          <c:idx val="1"/>
          <c:order val="1"/>
          <c:tx>
            <c:strRef>
              <c:f>Sheet1!$C$1</c:f>
              <c:strCache>
                <c:ptCount val="1"/>
                <c:pt idx="0">
                  <c:v>系列 2</c:v>
                </c:pt>
              </c:strCache>
            </c:strRef>
          </c:tx>
          <c:spPr>
            <a:solidFill>
              <a:schemeClr val="tx1">
                <a:lumMod val="50000"/>
                <a:lumOff val="50000"/>
              </a:schemeClr>
            </a:solidFill>
            <a:ln w="25400" cap="flat" cmpd="sng" algn="ctr">
              <a:noFill/>
              <a:miter lim="800000"/>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567F-48FE-A223-F18309F5B846}"/>
            </c:ext>
          </c:extLst>
        </c:ser>
        <c:ser>
          <c:idx val="2"/>
          <c:order val="2"/>
          <c:tx>
            <c:strRef>
              <c:f>Sheet1!$D$1</c:f>
              <c:strCache>
                <c:ptCount val="1"/>
                <c:pt idx="0">
                  <c:v>系列 3</c:v>
                </c:pt>
              </c:strCache>
            </c:strRef>
          </c:tx>
          <c:spPr>
            <a:noFill/>
            <a:ln w="25400" cap="flat" cmpd="sng" algn="ctr">
              <a:solidFill>
                <a:srgbClr val="17324D"/>
              </a:solidFill>
              <a:miter lim="800000"/>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567F-48FE-A223-F18309F5B846}"/>
            </c:ext>
          </c:extLst>
        </c:ser>
        <c:dLbls>
          <c:showLegendKey val="0"/>
          <c:showVal val="0"/>
          <c:showCatName val="0"/>
          <c:showSerName val="0"/>
          <c:showPercent val="0"/>
          <c:showBubbleSize val="0"/>
        </c:dLbls>
        <c:gapWidth val="164"/>
        <c:overlap val="-35"/>
        <c:axId val="-970095968"/>
        <c:axId val="-970085088"/>
      </c:barChart>
      <c:catAx>
        <c:axId val="-970095968"/>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FZHei-B01S" panose="02010601030101010101" pitchFamily="2" charset="-122"/>
                <a:ea typeface="FZHei-B01S" panose="02010601030101010101" pitchFamily="2" charset="-122"/>
                <a:cs typeface="+mn-cs"/>
                <a:sym typeface="FZHei-B01S" panose="02010601030101010101" pitchFamily="2" charset="-122"/>
              </a:defRPr>
            </a:pPr>
            <a:endParaRPr lang="zh-CN"/>
          </a:p>
        </c:txPr>
        <c:crossAx val="-970085088"/>
        <c:crosses val="autoZero"/>
        <c:auto val="1"/>
        <c:lblAlgn val="ctr"/>
        <c:lblOffset val="100"/>
        <c:noMultiLvlLbl val="0"/>
      </c:catAx>
      <c:valAx>
        <c:axId val="-97008508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FZHei-B01S" panose="02010601030101010101" pitchFamily="2" charset="-122"/>
                <a:ea typeface="FZHei-B01S" panose="02010601030101010101" pitchFamily="2" charset="-122"/>
                <a:cs typeface="+mn-cs"/>
                <a:sym typeface="FZHei-B01S" panose="02010601030101010101" pitchFamily="2" charset="-122"/>
              </a:defRPr>
            </a:pPr>
            <a:endParaRPr lang="zh-CN"/>
          </a:p>
        </c:txPr>
        <c:crossAx val="-970095968"/>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50000"/>
                  <a:lumOff val="50000"/>
                </a:schemeClr>
              </a:solidFill>
              <a:latin typeface="FZHei-B01S" panose="02010601030101010101" pitchFamily="2" charset="-122"/>
              <a:ea typeface="FZHei-B01S" panose="02010601030101010101" pitchFamily="2" charset="-122"/>
              <a:cs typeface="+mn-cs"/>
              <a:sym typeface="FZHei-B01S" panose="02010601030101010101" pitchFamily="2" charset="-122"/>
            </a:defRPr>
          </a:pPr>
          <a:endParaRPr lang="zh-CN"/>
        </a:p>
      </c:txPr>
    </c:legend>
    <c:plotVisOnly val="1"/>
    <c:dispBlanksAs val="gap"/>
    <c:showDLblsOverMax val="0"/>
  </c:chart>
  <c:spPr>
    <a:noFill/>
    <a:ln>
      <a:noFill/>
    </a:ln>
    <a:effectLst/>
  </c:spPr>
  <c:txPr>
    <a:bodyPr/>
    <a:lstStyle/>
    <a:p>
      <a:pPr>
        <a:defRPr>
          <a:latin typeface="FZHei-B01S" panose="02010601030101010101" pitchFamily="2" charset="-122"/>
          <a:ea typeface="FZHei-B01S" panose="02010601030101010101" pitchFamily="2" charset="-122"/>
          <a:sym typeface="FZHei-B01S" panose="02010601030101010101" pitchFamily="2" charset="-122"/>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1">
  <cs:axisTitle>
    <cs:lnRef idx="0"/>
    <cs:fillRef idx="0"/>
    <cs:effectRef idx="0"/>
    <cs:fontRef idx="minor">
      <a:schemeClr val="tx1">
        <a:lumMod val="50000"/>
        <a:lumOff val="50000"/>
      </a:schemeClr>
    </cs:fontRef>
    <cs:defRPr sz="1197" kern="1200"/>
  </cs:axisTitle>
  <cs:categoryAxis>
    <cs:lnRef idx="0"/>
    <cs:fillRef idx="0"/>
    <cs:effectRef idx="0"/>
    <cs:fontRef idx="minor">
      <a:schemeClr val="tx1">
        <a:lumMod val="50000"/>
        <a:lumOff val="50000"/>
      </a:schemeClr>
    </cs:fontRef>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65000"/>
        <a:lumOff val="35000"/>
      </a:schemeClr>
    </cs:fontRef>
    <cs:defRPr sz="1197" kern="1200"/>
  </cs:dataLabel>
  <cs:dataLabelCallout>
    <cs:lnRef idx="0"/>
    <cs:fillRef idx="0"/>
    <cs:effectRef idx="0"/>
    <cs:fontRef idx="minor">
      <a:schemeClr val="bg1"/>
    </cs:fontRef>
    <cs:spPr>
      <a:solidFill>
        <a:schemeClr val="tx1">
          <a:lumMod val="35000"/>
          <a:lumOff val="65000"/>
        </a:schemeClr>
      </a:solidFill>
    </cs:spPr>
    <cs:defRPr sz="1197"/>
    <cs:bodyPr rot="0" spcFirstLastPara="1" vertOverflow="clip" horzOverflow="clip" vert="horz" wrap="square" lIns="36576" tIns="18288" rIns="36576" bIns="18288" anchor="ctr" anchorCtr="1">
      <a:spAutoFit/>
    </cs:bodyPr>
  </cs:dataLabelCallout>
  <cs:dataPoint>
    <cs:lnRef idx="0">
      <cs:styleClr val="auto"/>
    </cs:lnRef>
    <cs:fillRef idx="0"/>
    <cs:effectRef idx="0"/>
    <cs:fontRef idx="minor">
      <a:schemeClr val="dk1"/>
    </cs:fontRef>
    <cs:spPr>
      <a:noFill/>
      <a:ln w="25400" cap="flat" cmpd="sng" algn="ctr">
        <a:solidFill>
          <a:schemeClr val="phClr"/>
        </a:solidFill>
        <a:miter lim="800000"/>
      </a:ln>
    </cs:spPr>
  </cs:dataPoint>
  <cs:dataPoint3D>
    <cs:lnRef idx="0">
      <cs:styleClr val="auto"/>
    </cs:lnRef>
    <cs:fillRef idx="0">
      <cs:styleClr val="auto"/>
    </cs:fillRef>
    <cs:effectRef idx="0"/>
    <cs:fontRef idx="minor">
      <a:schemeClr val="dk1"/>
    </cs:fontRef>
    <cs:spPr>
      <a:ln w="19050" cap="flat" cmpd="sng" algn="ctr">
        <a:solidFill>
          <a:schemeClr val="phClr"/>
        </a:solidFill>
        <a:miter lim="800000"/>
      </a:ln>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ln w="19050" cap="rnd">
        <a:solidFill>
          <a:schemeClr val="phClr"/>
        </a:solidFill>
        <a:round/>
      </a:ln>
    </cs:spPr>
  </cs:dataPointMarker>
  <cs:dataPointMarkerLayout symbol="circle" size="6"/>
  <cs:dataPointWireframe>
    <cs:lnRef idx="0">
      <cs:styleClr val="auto"/>
    </cs:lnRef>
    <cs:fillRef idx="1"/>
    <cs:effectRef idx="0"/>
    <cs:fontRef idx="minor">
      <a:schemeClr val="tx1"/>
    </cs:fontRef>
    <cs:spPr>
      <a:ln w="9525">
        <a:solidFill>
          <a:schemeClr val="phClr"/>
        </a:solidFill>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tx1">
            <a:lumMod val="50000"/>
            <a:lumOff val="50000"/>
          </a:schemeClr>
        </a:solidFill>
        <a:round/>
      </a:ln>
    </cs:spPr>
  </cs:downBar>
  <cs:dropLine>
    <cs:lnRef idx="0"/>
    <cs:fillRef idx="0"/>
    <cs:effectRef idx="0"/>
    <cs:fontRef idx="minor">
      <a:schemeClr val="dk1"/>
    </cs:fontRef>
    <cs:spPr>
      <a:ln w="9525" cap="flat" cmpd="sng" algn="ctr">
        <a:solidFill>
          <a:schemeClr val="tx1">
            <a:lumMod val="35000"/>
            <a:lumOff val="65000"/>
          </a:schemeClr>
        </a:solidFill>
        <a:round/>
      </a:ln>
    </cs:spPr>
  </cs:dropLine>
  <cs:errorBar>
    <cs:lnRef idx="0"/>
    <cs:fillRef idx="0"/>
    <cs:effectRef idx="0"/>
    <cs:fontRef idx="minor">
      <a:schemeClr val="dk1"/>
    </cs:fontRef>
    <cs:spPr>
      <a:ln w="9525" cap="flat" cmpd="sng" algn="ctr">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a:solidFill>
          <a:schemeClr val="tx1">
            <a:lumMod val="15000"/>
            <a:lumOff val="85000"/>
          </a:schemeClr>
        </a:solidFill>
      </a:ln>
    </cs:spPr>
  </cs:gridlineMajor>
  <cs:gridlineMinor>
    <cs:lnRef idx="0"/>
    <cs:fillRef idx="0"/>
    <cs:effectRef idx="0"/>
    <cs:fontRef idx="minor">
      <a:schemeClr val="dk1"/>
    </cs:fontRef>
    <cs:spPr>
      <a:ln w="9525">
        <a:solidFill>
          <a:schemeClr val="tx1">
            <a:lumMod val="5000"/>
            <a:lumOff val="95000"/>
          </a:schemeClr>
        </a:solidFill>
      </a:ln>
    </cs:spPr>
  </cs:gridlineMinor>
  <cs:hiLoLine>
    <cs:lnRef idx="0"/>
    <cs:fillRef idx="0"/>
    <cs:effectRef idx="0"/>
    <cs:fontRef idx="minor">
      <a:schemeClr val="dk1"/>
    </cs:fontRef>
    <cs:spPr>
      <a:ln w="9525" cap="flat" cmpd="sng" algn="ctr">
        <a:solidFill>
          <a:schemeClr val="tx1">
            <a:lumMod val="35000"/>
            <a:lumOff val="65000"/>
          </a:schemeClr>
        </a:solidFill>
        <a:round/>
      </a:ln>
    </cs:spPr>
  </cs:hiLoLine>
  <cs:leaderLine>
    <cs:lnRef idx="0"/>
    <cs:fillRef idx="0"/>
    <cs:effectRef idx="0"/>
    <cs:fontRef idx="minor">
      <a:schemeClr val="dk1"/>
    </cs:fontRef>
    <cs:spPr>
      <a:ln w="9525" cap="flat" cmpd="sng" algn="ctr">
        <a:solidFill>
          <a:schemeClr val="tx1">
            <a:lumMod val="35000"/>
            <a:lumOff val="65000"/>
          </a:schemeClr>
        </a:solidFill>
        <a:round/>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defRPr sz="1197" kern="1200"/>
  </cs:seriesAxis>
  <cs:seriesLine>
    <cs:lnRef idx="0"/>
    <cs:fillRef idx="0"/>
    <cs:effectRef idx="0"/>
    <cs:fontRef idx="minor">
      <a:schemeClr val="dk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200" b="0" kern="1200" cap="none" spc="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50000"/>
        <a:lumOff val="50000"/>
      </a:schemeClr>
    </cs:fontRef>
    <cs:defRPr sz="1197" kern="1200"/>
  </cs:trendlineLabel>
  <cs:upBar>
    <cs:lnRef idx="0"/>
    <cs:fillRef idx="0"/>
    <cs:effectRef idx="0"/>
    <cs:fontRef idx="minor">
      <a:schemeClr val="dk1"/>
    </cs:fontRef>
    <cs:spPr>
      <a:solidFill>
        <a:schemeClr val="lt1"/>
      </a:solidFill>
      <a:ln w="9525" cap="flat" cmpd="sng" algn="ctr">
        <a:solidFill>
          <a:schemeClr val="tx1">
            <a:lumMod val="50000"/>
            <a:lumOff val="50000"/>
          </a:schemeClr>
        </a:solidFill>
        <a:round/>
      </a:ln>
    </cs:spPr>
  </cs:upBar>
  <cs:valueAxis>
    <cs:lnRef idx="0"/>
    <cs:fillRef idx="0"/>
    <cs:effectRef idx="0"/>
    <cs:fontRef idx="minor">
      <a:schemeClr val="tx1">
        <a:lumMod val="50000"/>
        <a:lumOff val="50000"/>
      </a:schemeClr>
    </cs:fontRef>
    <cs:defRPr sz="1197" kern="120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EF151C5-21C1-0141-8140-5284F08C5164}" type="doc">
      <dgm:prSet loTypeId="urn:microsoft.com/office/officeart/2009/layout/CircleArrowProcess" loCatId="" qsTypeId="urn:microsoft.com/office/officeart/2005/8/quickstyle/simple4" qsCatId="simple" csTypeId="urn:microsoft.com/office/officeart/2005/8/colors/accent1_2" csCatId="accent1" phldr="1"/>
      <dgm:spPr/>
      <dgm:t>
        <a:bodyPr/>
        <a:lstStyle/>
        <a:p>
          <a:endParaRPr lang="en-US"/>
        </a:p>
      </dgm:t>
    </dgm:pt>
    <dgm:pt modelId="{50381575-B802-BC43-BD00-F204690220FA}">
      <dgm:prSet/>
      <dgm:spPr/>
      <dgm:t>
        <a:bodyPr/>
        <a:lstStyle/>
        <a:p>
          <a:endParaRPr lang="en-US">
            <a:latin typeface="FZHei-B01S" panose="02010601030101010101" pitchFamily="2" charset="-122"/>
            <a:ea typeface="FZHei-B01S" panose="02010601030101010101" pitchFamily="2" charset="-122"/>
            <a:sym typeface="FZHei-B01S" panose="02010601030101010101" pitchFamily="2" charset="-122"/>
          </a:endParaRPr>
        </a:p>
      </dgm:t>
    </dgm:pt>
    <dgm:pt modelId="{793BE0AC-93FF-5741-A389-267276961E74}" type="parTrans" cxnId="{E4FE3A7D-F78C-8F4F-B15B-6BF91434DF52}">
      <dgm:prSet/>
      <dgm:spPr/>
      <dgm:t>
        <a:bodyPr/>
        <a:lstStyle/>
        <a:p>
          <a:endParaRPr lang="en-US"/>
        </a:p>
      </dgm:t>
    </dgm:pt>
    <dgm:pt modelId="{0B6C397E-B1F7-5247-99AE-6407E3DA8B71}" type="sibTrans" cxnId="{E4FE3A7D-F78C-8F4F-B15B-6BF91434DF52}">
      <dgm:prSet/>
      <dgm:spPr/>
      <dgm:t>
        <a:bodyPr/>
        <a:lstStyle/>
        <a:p>
          <a:endParaRPr lang="en-US"/>
        </a:p>
      </dgm:t>
    </dgm:pt>
    <dgm:pt modelId="{1DB8AD18-93E6-6F44-AB3F-6B92BDF55906}">
      <dgm:prSet/>
      <dgm:spPr/>
      <dgm:t>
        <a:bodyPr/>
        <a:lstStyle/>
        <a:p>
          <a:endParaRPr lang="en-US">
            <a:latin typeface="FZHei-B01S" panose="02010601030101010101" pitchFamily="2" charset="-122"/>
            <a:ea typeface="FZHei-B01S" panose="02010601030101010101" pitchFamily="2" charset="-122"/>
            <a:sym typeface="FZHei-B01S" panose="02010601030101010101" pitchFamily="2" charset="-122"/>
          </a:endParaRPr>
        </a:p>
      </dgm:t>
    </dgm:pt>
    <dgm:pt modelId="{DAA3FEB9-8775-4B43-AC25-4EA142A4993F}" type="parTrans" cxnId="{0BCF08BC-6C39-6441-BD6A-C0A975C996FD}">
      <dgm:prSet/>
      <dgm:spPr/>
      <dgm:t>
        <a:bodyPr/>
        <a:lstStyle/>
        <a:p>
          <a:endParaRPr lang="en-US"/>
        </a:p>
      </dgm:t>
    </dgm:pt>
    <dgm:pt modelId="{55049317-068E-5243-9A0E-D5D4A67EDC5F}" type="sibTrans" cxnId="{0BCF08BC-6C39-6441-BD6A-C0A975C996FD}">
      <dgm:prSet/>
      <dgm:spPr/>
      <dgm:t>
        <a:bodyPr/>
        <a:lstStyle/>
        <a:p>
          <a:endParaRPr lang="en-US"/>
        </a:p>
      </dgm:t>
    </dgm:pt>
    <dgm:pt modelId="{CA247453-C629-5F4B-A1E7-225C43F2C94D}">
      <dgm:prSet/>
      <dgm:spPr/>
      <dgm:t>
        <a:bodyPr/>
        <a:lstStyle/>
        <a:p>
          <a:endParaRPr lang="en-US">
            <a:latin typeface="FZHei-B01S" panose="02010601030101010101" pitchFamily="2" charset="-122"/>
            <a:ea typeface="FZHei-B01S" panose="02010601030101010101" pitchFamily="2" charset="-122"/>
            <a:sym typeface="FZHei-B01S" panose="02010601030101010101" pitchFamily="2" charset="-122"/>
          </a:endParaRPr>
        </a:p>
      </dgm:t>
    </dgm:pt>
    <dgm:pt modelId="{BE08E101-A92F-8C4A-8C57-C09CC854A80B}" type="parTrans" cxnId="{99AAE61F-319A-DE47-BA45-620EF20BF82C}">
      <dgm:prSet/>
      <dgm:spPr/>
      <dgm:t>
        <a:bodyPr/>
        <a:lstStyle/>
        <a:p>
          <a:endParaRPr lang="en-US"/>
        </a:p>
      </dgm:t>
    </dgm:pt>
    <dgm:pt modelId="{D79589D5-96F6-E04F-8FD9-AAF3F000161F}" type="sibTrans" cxnId="{99AAE61F-319A-DE47-BA45-620EF20BF82C}">
      <dgm:prSet/>
      <dgm:spPr/>
      <dgm:t>
        <a:bodyPr/>
        <a:lstStyle/>
        <a:p>
          <a:endParaRPr lang="en-US"/>
        </a:p>
      </dgm:t>
    </dgm:pt>
    <dgm:pt modelId="{737340F1-EF03-A743-B011-4713A3774715}" type="pres">
      <dgm:prSet presAssocID="{EEF151C5-21C1-0141-8140-5284F08C5164}" presName="Name0" presStyleCnt="0">
        <dgm:presLayoutVars>
          <dgm:chMax val="7"/>
          <dgm:chPref val="7"/>
          <dgm:dir/>
          <dgm:animLvl val="lvl"/>
        </dgm:presLayoutVars>
      </dgm:prSet>
      <dgm:spPr/>
      <dgm:t>
        <a:bodyPr/>
        <a:lstStyle/>
        <a:p>
          <a:endParaRPr lang="zh-CN" altLang="en-US"/>
        </a:p>
      </dgm:t>
    </dgm:pt>
    <dgm:pt modelId="{2D663505-8B3E-7948-B146-530ECBA6AB85}" type="pres">
      <dgm:prSet presAssocID="{50381575-B802-BC43-BD00-F204690220FA}" presName="Accent1" presStyleCnt="0"/>
      <dgm:spPr/>
    </dgm:pt>
    <dgm:pt modelId="{9AE41F29-53A0-2642-A1B9-0D2F308182E5}" type="pres">
      <dgm:prSet presAssocID="{50381575-B802-BC43-BD00-F204690220FA}" presName="Accent" presStyleLbl="node1" presStyleIdx="0" presStyleCnt="3"/>
      <dgm:spPr>
        <a:noFill/>
        <a:ln>
          <a:solidFill>
            <a:schemeClr val="accent2"/>
          </a:solidFill>
        </a:ln>
      </dgm:spPr>
    </dgm:pt>
    <dgm:pt modelId="{448E778E-788C-684D-8A1B-6FF88A42F69A}" type="pres">
      <dgm:prSet presAssocID="{50381575-B802-BC43-BD00-F204690220FA}" presName="Parent1" presStyleLbl="revTx" presStyleIdx="0" presStyleCnt="3">
        <dgm:presLayoutVars>
          <dgm:chMax val="1"/>
          <dgm:chPref val="1"/>
          <dgm:bulletEnabled val="1"/>
        </dgm:presLayoutVars>
      </dgm:prSet>
      <dgm:spPr/>
      <dgm:t>
        <a:bodyPr/>
        <a:lstStyle/>
        <a:p>
          <a:endParaRPr lang="zh-CN" altLang="en-US"/>
        </a:p>
      </dgm:t>
    </dgm:pt>
    <dgm:pt modelId="{DE437B61-57A2-4440-A301-474D9973C01E}" type="pres">
      <dgm:prSet presAssocID="{1DB8AD18-93E6-6F44-AB3F-6B92BDF55906}" presName="Accent2" presStyleCnt="0"/>
      <dgm:spPr/>
    </dgm:pt>
    <dgm:pt modelId="{59DF8D81-CE33-EC46-ACB4-E185347CD6E7}" type="pres">
      <dgm:prSet presAssocID="{1DB8AD18-93E6-6F44-AB3F-6B92BDF55906}" presName="Accent" presStyleLbl="node1" presStyleIdx="1" presStyleCnt="3"/>
      <dgm:spPr>
        <a:noFill/>
        <a:ln>
          <a:solidFill>
            <a:schemeClr val="accent2"/>
          </a:solidFill>
        </a:ln>
      </dgm:spPr>
    </dgm:pt>
    <dgm:pt modelId="{2FDE7BC7-FCD6-DE41-A6CD-CD28DB3584A2}" type="pres">
      <dgm:prSet presAssocID="{1DB8AD18-93E6-6F44-AB3F-6B92BDF55906}" presName="Parent2" presStyleLbl="revTx" presStyleIdx="1" presStyleCnt="3">
        <dgm:presLayoutVars>
          <dgm:chMax val="1"/>
          <dgm:chPref val="1"/>
          <dgm:bulletEnabled val="1"/>
        </dgm:presLayoutVars>
      </dgm:prSet>
      <dgm:spPr/>
      <dgm:t>
        <a:bodyPr/>
        <a:lstStyle/>
        <a:p>
          <a:endParaRPr lang="zh-CN" altLang="en-US"/>
        </a:p>
      </dgm:t>
    </dgm:pt>
    <dgm:pt modelId="{70E2137E-C71B-D14A-9389-EC254A8E9B2D}" type="pres">
      <dgm:prSet presAssocID="{CA247453-C629-5F4B-A1E7-225C43F2C94D}" presName="Accent3" presStyleCnt="0"/>
      <dgm:spPr/>
    </dgm:pt>
    <dgm:pt modelId="{64B9B5B3-84FC-1140-9801-172C3CDAECE4}" type="pres">
      <dgm:prSet presAssocID="{CA247453-C629-5F4B-A1E7-225C43F2C94D}" presName="Accent" presStyleLbl="node1" presStyleIdx="2" presStyleCnt="3"/>
      <dgm:spPr>
        <a:noFill/>
        <a:ln>
          <a:solidFill>
            <a:schemeClr val="accent2"/>
          </a:solidFill>
        </a:ln>
      </dgm:spPr>
    </dgm:pt>
    <dgm:pt modelId="{39A966E5-4159-7340-9962-89D60FB662A9}" type="pres">
      <dgm:prSet presAssocID="{CA247453-C629-5F4B-A1E7-225C43F2C94D}" presName="Parent3" presStyleLbl="revTx" presStyleIdx="2" presStyleCnt="3">
        <dgm:presLayoutVars>
          <dgm:chMax val="1"/>
          <dgm:chPref val="1"/>
          <dgm:bulletEnabled val="1"/>
        </dgm:presLayoutVars>
      </dgm:prSet>
      <dgm:spPr/>
      <dgm:t>
        <a:bodyPr/>
        <a:lstStyle/>
        <a:p>
          <a:endParaRPr lang="zh-CN" altLang="en-US"/>
        </a:p>
      </dgm:t>
    </dgm:pt>
  </dgm:ptLst>
  <dgm:cxnLst>
    <dgm:cxn modelId="{0BCF08BC-6C39-6441-BD6A-C0A975C996FD}" srcId="{EEF151C5-21C1-0141-8140-5284F08C5164}" destId="{1DB8AD18-93E6-6F44-AB3F-6B92BDF55906}" srcOrd="1" destOrd="0" parTransId="{DAA3FEB9-8775-4B43-AC25-4EA142A4993F}" sibTransId="{55049317-068E-5243-9A0E-D5D4A67EDC5F}"/>
    <dgm:cxn modelId="{3A5D3B21-9E67-7948-AEA6-496C12019E67}" type="presOf" srcId="{CA247453-C629-5F4B-A1E7-225C43F2C94D}" destId="{39A966E5-4159-7340-9962-89D60FB662A9}" srcOrd="0" destOrd="0" presId="urn:microsoft.com/office/officeart/2009/layout/CircleArrowProcess"/>
    <dgm:cxn modelId="{0D05BB61-78CE-3149-BA61-11DF7A529EBC}" type="presOf" srcId="{50381575-B802-BC43-BD00-F204690220FA}" destId="{448E778E-788C-684D-8A1B-6FF88A42F69A}" srcOrd="0" destOrd="0" presId="urn:microsoft.com/office/officeart/2009/layout/CircleArrowProcess"/>
    <dgm:cxn modelId="{99AAE61F-319A-DE47-BA45-620EF20BF82C}" srcId="{EEF151C5-21C1-0141-8140-5284F08C5164}" destId="{CA247453-C629-5F4B-A1E7-225C43F2C94D}" srcOrd="2" destOrd="0" parTransId="{BE08E101-A92F-8C4A-8C57-C09CC854A80B}" sibTransId="{D79589D5-96F6-E04F-8FD9-AAF3F000161F}"/>
    <dgm:cxn modelId="{E4FE3A7D-F78C-8F4F-B15B-6BF91434DF52}" srcId="{EEF151C5-21C1-0141-8140-5284F08C5164}" destId="{50381575-B802-BC43-BD00-F204690220FA}" srcOrd="0" destOrd="0" parTransId="{793BE0AC-93FF-5741-A389-267276961E74}" sibTransId="{0B6C397E-B1F7-5247-99AE-6407E3DA8B71}"/>
    <dgm:cxn modelId="{45E11FD7-258A-974B-A044-6DC7E248B280}" type="presOf" srcId="{1DB8AD18-93E6-6F44-AB3F-6B92BDF55906}" destId="{2FDE7BC7-FCD6-DE41-A6CD-CD28DB3584A2}" srcOrd="0" destOrd="0" presId="urn:microsoft.com/office/officeart/2009/layout/CircleArrowProcess"/>
    <dgm:cxn modelId="{2E481982-EC9E-2B48-AC3D-57B5459D1AFD}" type="presOf" srcId="{EEF151C5-21C1-0141-8140-5284F08C5164}" destId="{737340F1-EF03-A743-B011-4713A3774715}" srcOrd="0" destOrd="0" presId="urn:microsoft.com/office/officeart/2009/layout/CircleArrowProcess"/>
    <dgm:cxn modelId="{CDA05361-D967-3E4D-84F9-F526505C854C}" type="presParOf" srcId="{737340F1-EF03-A743-B011-4713A3774715}" destId="{2D663505-8B3E-7948-B146-530ECBA6AB85}" srcOrd="0" destOrd="0" presId="urn:microsoft.com/office/officeart/2009/layout/CircleArrowProcess"/>
    <dgm:cxn modelId="{02D96CDA-3448-484F-A115-BE88430931B9}" type="presParOf" srcId="{2D663505-8B3E-7948-B146-530ECBA6AB85}" destId="{9AE41F29-53A0-2642-A1B9-0D2F308182E5}" srcOrd="0" destOrd="0" presId="urn:microsoft.com/office/officeart/2009/layout/CircleArrowProcess"/>
    <dgm:cxn modelId="{6F31FC11-8BAE-414A-A525-78332D8A7181}" type="presParOf" srcId="{737340F1-EF03-A743-B011-4713A3774715}" destId="{448E778E-788C-684D-8A1B-6FF88A42F69A}" srcOrd="1" destOrd="0" presId="urn:microsoft.com/office/officeart/2009/layout/CircleArrowProcess"/>
    <dgm:cxn modelId="{EF81B12E-74F4-6647-AFB3-85A2D4AC5E3C}" type="presParOf" srcId="{737340F1-EF03-A743-B011-4713A3774715}" destId="{DE437B61-57A2-4440-A301-474D9973C01E}" srcOrd="2" destOrd="0" presId="urn:microsoft.com/office/officeart/2009/layout/CircleArrowProcess"/>
    <dgm:cxn modelId="{755F879E-E246-DC48-9861-1BC163E60ACE}" type="presParOf" srcId="{DE437B61-57A2-4440-A301-474D9973C01E}" destId="{59DF8D81-CE33-EC46-ACB4-E185347CD6E7}" srcOrd="0" destOrd="0" presId="urn:microsoft.com/office/officeart/2009/layout/CircleArrowProcess"/>
    <dgm:cxn modelId="{24CC4875-374A-CC40-9BFB-EC31AFAE140B}" type="presParOf" srcId="{737340F1-EF03-A743-B011-4713A3774715}" destId="{2FDE7BC7-FCD6-DE41-A6CD-CD28DB3584A2}" srcOrd="3" destOrd="0" presId="urn:microsoft.com/office/officeart/2009/layout/CircleArrowProcess"/>
    <dgm:cxn modelId="{3A532168-539E-B444-B8F7-4C5DC879BC1F}" type="presParOf" srcId="{737340F1-EF03-A743-B011-4713A3774715}" destId="{70E2137E-C71B-D14A-9389-EC254A8E9B2D}" srcOrd="4" destOrd="0" presId="urn:microsoft.com/office/officeart/2009/layout/CircleArrowProcess"/>
    <dgm:cxn modelId="{A0D37EEE-DABC-D84B-871D-9DF80BEE365C}" type="presParOf" srcId="{70E2137E-C71B-D14A-9389-EC254A8E9B2D}" destId="{64B9B5B3-84FC-1140-9801-172C3CDAECE4}" srcOrd="0" destOrd="0" presId="urn:microsoft.com/office/officeart/2009/layout/CircleArrowProcess"/>
    <dgm:cxn modelId="{EDBB6C9A-AC94-AC4D-804C-274FAFA61F86}" type="presParOf" srcId="{737340F1-EF03-A743-B011-4713A3774715}" destId="{39A966E5-4159-7340-9962-89D60FB662A9}" srcOrd="5" destOrd="0" presId="urn:microsoft.com/office/officeart/2009/layout/CircleArrow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E41F29-53A0-2642-A1B9-0D2F308182E5}">
      <dsp:nvSpPr>
        <dsp:cNvPr id="0" name=""/>
        <dsp:cNvSpPr/>
      </dsp:nvSpPr>
      <dsp:spPr>
        <a:xfrm>
          <a:off x="1104810" y="302053"/>
          <a:ext cx="1911964" cy="1912255"/>
        </a:xfrm>
        <a:prstGeom prst="circularArrow">
          <a:avLst>
            <a:gd name="adj1" fmla="val 10980"/>
            <a:gd name="adj2" fmla="val 1142322"/>
            <a:gd name="adj3" fmla="val 4500000"/>
            <a:gd name="adj4" fmla="val 10800000"/>
            <a:gd name="adj5" fmla="val 12500"/>
          </a:avLst>
        </a:prstGeom>
        <a:noFill/>
        <a:ln>
          <a:solidFill>
            <a:schemeClr val="accent2"/>
          </a:solidFill>
        </a:ln>
        <a:effectLst/>
      </dsp:spPr>
      <dsp:style>
        <a:lnRef idx="0">
          <a:scrgbClr r="0" g="0" b="0"/>
        </a:lnRef>
        <a:fillRef idx="3">
          <a:scrgbClr r="0" g="0" b="0"/>
        </a:fillRef>
        <a:effectRef idx="2">
          <a:scrgbClr r="0" g="0" b="0"/>
        </a:effectRef>
        <a:fontRef idx="minor">
          <a:schemeClr val="lt1"/>
        </a:fontRef>
      </dsp:style>
    </dsp:sp>
    <dsp:sp modelId="{448E778E-788C-684D-8A1B-6FF88A42F69A}">
      <dsp:nvSpPr>
        <dsp:cNvPr id="0" name=""/>
        <dsp:cNvSpPr/>
      </dsp:nvSpPr>
      <dsp:spPr>
        <a:xfrm>
          <a:off x="1527417" y="992435"/>
          <a:ext cx="1062441" cy="5310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145" tIns="17145" rIns="17145" bIns="17145" numCol="1" spcCol="1270" anchor="ctr" anchorCtr="0">
          <a:noAutofit/>
        </a:bodyPr>
        <a:lstStyle/>
        <a:p>
          <a:pPr lvl="0" algn="ctr" defTabSz="1200150">
            <a:lnSpc>
              <a:spcPct val="90000"/>
            </a:lnSpc>
            <a:spcBef>
              <a:spcPct val="0"/>
            </a:spcBef>
            <a:spcAft>
              <a:spcPct val="35000"/>
            </a:spcAft>
          </a:pPr>
          <a:endParaRPr lang="en-US" sz="2700" kern="1200">
            <a:latin typeface="FZHei-B01S" panose="02010601030101010101" pitchFamily="2" charset="-122"/>
            <a:ea typeface="FZHei-B01S" panose="02010601030101010101" pitchFamily="2" charset="-122"/>
            <a:sym typeface="FZHei-B01S" panose="02010601030101010101" pitchFamily="2" charset="-122"/>
          </a:endParaRPr>
        </a:p>
      </dsp:txBody>
      <dsp:txXfrm>
        <a:off x="1527417" y="992435"/>
        <a:ext cx="1062441" cy="531093"/>
      </dsp:txXfrm>
    </dsp:sp>
    <dsp:sp modelId="{59DF8D81-CE33-EC46-ACB4-E185347CD6E7}">
      <dsp:nvSpPr>
        <dsp:cNvPr id="0" name=""/>
        <dsp:cNvSpPr/>
      </dsp:nvSpPr>
      <dsp:spPr>
        <a:xfrm>
          <a:off x="573768" y="1400786"/>
          <a:ext cx="1911964" cy="1912255"/>
        </a:xfrm>
        <a:prstGeom prst="leftCircularArrow">
          <a:avLst>
            <a:gd name="adj1" fmla="val 10980"/>
            <a:gd name="adj2" fmla="val 1142322"/>
            <a:gd name="adj3" fmla="val 6300000"/>
            <a:gd name="adj4" fmla="val 18900000"/>
            <a:gd name="adj5" fmla="val 12500"/>
          </a:avLst>
        </a:prstGeom>
        <a:noFill/>
        <a:ln>
          <a:solidFill>
            <a:schemeClr val="accent2"/>
          </a:solidFill>
        </a:ln>
        <a:effectLst/>
      </dsp:spPr>
      <dsp:style>
        <a:lnRef idx="0">
          <a:scrgbClr r="0" g="0" b="0"/>
        </a:lnRef>
        <a:fillRef idx="3">
          <a:scrgbClr r="0" g="0" b="0"/>
        </a:fillRef>
        <a:effectRef idx="2">
          <a:scrgbClr r="0" g="0" b="0"/>
        </a:effectRef>
        <a:fontRef idx="minor">
          <a:schemeClr val="lt1"/>
        </a:fontRef>
      </dsp:style>
    </dsp:sp>
    <dsp:sp modelId="{2FDE7BC7-FCD6-DE41-A6CD-CD28DB3584A2}">
      <dsp:nvSpPr>
        <dsp:cNvPr id="0" name=""/>
        <dsp:cNvSpPr/>
      </dsp:nvSpPr>
      <dsp:spPr>
        <a:xfrm>
          <a:off x="998530" y="2097524"/>
          <a:ext cx="1062441" cy="5310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145" tIns="17145" rIns="17145" bIns="17145" numCol="1" spcCol="1270" anchor="ctr" anchorCtr="0">
          <a:noAutofit/>
        </a:bodyPr>
        <a:lstStyle/>
        <a:p>
          <a:pPr lvl="0" algn="ctr" defTabSz="1200150">
            <a:lnSpc>
              <a:spcPct val="90000"/>
            </a:lnSpc>
            <a:spcBef>
              <a:spcPct val="0"/>
            </a:spcBef>
            <a:spcAft>
              <a:spcPct val="35000"/>
            </a:spcAft>
          </a:pPr>
          <a:endParaRPr lang="en-US" sz="2700" kern="1200">
            <a:latin typeface="FZHei-B01S" panose="02010601030101010101" pitchFamily="2" charset="-122"/>
            <a:ea typeface="FZHei-B01S" panose="02010601030101010101" pitchFamily="2" charset="-122"/>
            <a:sym typeface="FZHei-B01S" panose="02010601030101010101" pitchFamily="2" charset="-122"/>
          </a:endParaRPr>
        </a:p>
      </dsp:txBody>
      <dsp:txXfrm>
        <a:off x="998530" y="2097524"/>
        <a:ext cx="1062441" cy="531093"/>
      </dsp:txXfrm>
    </dsp:sp>
    <dsp:sp modelId="{64B9B5B3-84FC-1140-9801-172C3CDAECE4}">
      <dsp:nvSpPr>
        <dsp:cNvPr id="0" name=""/>
        <dsp:cNvSpPr/>
      </dsp:nvSpPr>
      <dsp:spPr>
        <a:xfrm>
          <a:off x="1240892" y="2631001"/>
          <a:ext cx="1642673" cy="1643332"/>
        </a:xfrm>
        <a:prstGeom prst="blockArc">
          <a:avLst>
            <a:gd name="adj1" fmla="val 13500000"/>
            <a:gd name="adj2" fmla="val 10800000"/>
            <a:gd name="adj3" fmla="val 12740"/>
          </a:avLst>
        </a:prstGeom>
        <a:noFill/>
        <a:ln>
          <a:solidFill>
            <a:schemeClr val="accent2"/>
          </a:solidFill>
        </a:ln>
        <a:effectLst/>
      </dsp:spPr>
      <dsp:style>
        <a:lnRef idx="0">
          <a:scrgbClr r="0" g="0" b="0"/>
        </a:lnRef>
        <a:fillRef idx="3">
          <a:scrgbClr r="0" g="0" b="0"/>
        </a:fillRef>
        <a:effectRef idx="2">
          <a:scrgbClr r="0" g="0" b="0"/>
        </a:effectRef>
        <a:fontRef idx="minor">
          <a:schemeClr val="lt1"/>
        </a:fontRef>
      </dsp:style>
    </dsp:sp>
    <dsp:sp modelId="{39A966E5-4159-7340-9962-89D60FB662A9}">
      <dsp:nvSpPr>
        <dsp:cNvPr id="0" name=""/>
        <dsp:cNvSpPr/>
      </dsp:nvSpPr>
      <dsp:spPr>
        <a:xfrm>
          <a:off x="1529930" y="3204201"/>
          <a:ext cx="1062441" cy="5310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145" tIns="17145" rIns="17145" bIns="17145" numCol="1" spcCol="1270" anchor="ctr" anchorCtr="0">
          <a:noAutofit/>
        </a:bodyPr>
        <a:lstStyle/>
        <a:p>
          <a:pPr lvl="0" algn="ctr" defTabSz="1200150">
            <a:lnSpc>
              <a:spcPct val="90000"/>
            </a:lnSpc>
            <a:spcBef>
              <a:spcPct val="0"/>
            </a:spcBef>
            <a:spcAft>
              <a:spcPct val="35000"/>
            </a:spcAft>
          </a:pPr>
          <a:endParaRPr lang="en-US" sz="2700" kern="1200">
            <a:latin typeface="FZHei-B01S" panose="02010601030101010101" pitchFamily="2" charset="-122"/>
            <a:ea typeface="FZHei-B01S" panose="02010601030101010101" pitchFamily="2" charset="-122"/>
            <a:sym typeface="FZHei-B01S" panose="02010601030101010101" pitchFamily="2" charset="-122"/>
          </a:endParaRPr>
        </a:p>
      </dsp:txBody>
      <dsp:txXfrm>
        <a:off x="1529930" y="3204201"/>
        <a:ext cx="1062441" cy="531093"/>
      </dsp:txXfrm>
    </dsp:sp>
  </dsp:spTree>
</dsp:drawing>
</file>

<file path=ppt/diagrams/layout1.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606E110-E30A-4A29-A458-40849CAA4CC8}" type="datetimeFigureOut">
              <a:rPr lang="zh-CN" altLang="en-US" smtClean="0"/>
              <a:t>2020/2/13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7A03D4-DAA4-4A70-96B5-C96F0551EA05}" type="slidenum">
              <a:rPr lang="zh-CN" altLang="en-US" smtClean="0"/>
              <a:t>‹#›</a:t>
            </a:fld>
            <a:endParaRPr lang="zh-CN" altLang="en-US"/>
          </a:p>
        </p:txBody>
      </p:sp>
    </p:spTree>
    <p:extLst>
      <p:ext uri="{BB962C8B-B14F-4D97-AF65-F5344CB8AC3E}">
        <p14:creationId xmlns:p14="http://schemas.microsoft.com/office/powerpoint/2010/main" val="31061672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a:t>
            </a:fld>
            <a:endParaRPr lang="zh-CN" altLang="en-US"/>
          </a:p>
        </p:txBody>
      </p:sp>
    </p:spTree>
    <p:extLst>
      <p:ext uri="{BB962C8B-B14F-4D97-AF65-F5344CB8AC3E}">
        <p14:creationId xmlns:p14="http://schemas.microsoft.com/office/powerpoint/2010/main" val="7911137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11</a:t>
            </a:fld>
            <a:endParaRPr lang="zh-CN" altLang="en-US"/>
          </a:p>
        </p:txBody>
      </p:sp>
    </p:spTree>
    <p:extLst>
      <p:ext uri="{BB962C8B-B14F-4D97-AF65-F5344CB8AC3E}">
        <p14:creationId xmlns:p14="http://schemas.microsoft.com/office/powerpoint/2010/main" val="22052695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12</a:t>
            </a:fld>
            <a:endParaRPr lang="zh-CN" altLang="en-US"/>
          </a:p>
        </p:txBody>
      </p:sp>
    </p:spTree>
    <p:extLst>
      <p:ext uri="{BB962C8B-B14F-4D97-AF65-F5344CB8AC3E}">
        <p14:creationId xmlns:p14="http://schemas.microsoft.com/office/powerpoint/2010/main" val="39313429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41721653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14</a:t>
            </a:fld>
            <a:endParaRPr lang="zh-CN" altLang="en-US"/>
          </a:p>
        </p:txBody>
      </p:sp>
    </p:spTree>
    <p:extLst>
      <p:ext uri="{BB962C8B-B14F-4D97-AF65-F5344CB8AC3E}">
        <p14:creationId xmlns:p14="http://schemas.microsoft.com/office/powerpoint/2010/main" val="33955896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35157236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40316632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34222936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18</a:t>
            </a:fld>
            <a:endParaRPr lang="zh-CN" altLang="en-US"/>
          </a:p>
        </p:txBody>
      </p:sp>
    </p:spTree>
    <p:extLst>
      <p:ext uri="{BB962C8B-B14F-4D97-AF65-F5344CB8AC3E}">
        <p14:creationId xmlns:p14="http://schemas.microsoft.com/office/powerpoint/2010/main" val="9816625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t>19</a:t>
            </a:fld>
            <a:endParaRPr lang="zh-CN" altLang="en-US"/>
          </a:p>
        </p:txBody>
      </p:sp>
    </p:spTree>
    <p:extLst>
      <p:ext uri="{BB962C8B-B14F-4D97-AF65-F5344CB8AC3E}">
        <p14:creationId xmlns:p14="http://schemas.microsoft.com/office/powerpoint/2010/main" val="41229837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20</a:t>
            </a:fld>
            <a:endParaRPr lang="zh-CN" altLang="en-US"/>
          </a:p>
        </p:txBody>
      </p:sp>
    </p:spTree>
    <p:extLst>
      <p:ext uri="{BB962C8B-B14F-4D97-AF65-F5344CB8AC3E}">
        <p14:creationId xmlns:p14="http://schemas.microsoft.com/office/powerpoint/2010/main" val="31582223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a:t>
            </a:fld>
            <a:endParaRPr lang="zh-CN" altLang="en-US"/>
          </a:p>
        </p:txBody>
      </p:sp>
    </p:spTree>
    <p:extLst>
      <p:ext uri="{BB962C8B-B14F-4D97-AF65-F5344CB8AC3E}">
        <p14:creationId xmlns:p14="http://schemas.microsoft.com/office/powerpoint/2010/main" val="10793931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21</a:t>
            </a:fld>
            <a:endParaRPr lang="zh-CN" altLang="en-US"/>
          </a:p>
        </p:txBody>
      </p:sp>
    </p:spTree>
    <p:extLst>
      <p:ext uri="{BB962C8B-B14F-4D97-AF65-F5344CB8AC3E}">
        <p14:creationId xmlns:p14="http://schemas.microsoft.com/office/powerpoint/2010/main" val="13761550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22</a:t>
            </a:fld>
            <a:endParaRPr lang="zh-CN" altLang="en-US"/>
          </a:p>
        </p:txBody>
      </p:sp>
    </p:spTree>
    <p:extLst>
      <p:ext uri="{BB962C8B-B14F-4D97-AF65-F5344CB8AC3E}">
        <p14:creationId xmlns:p14="http://schemas.microsoft.com/office/powerpoint/2010/main" val="26905889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2982140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24</a:t>
            </a:fld>
            <a:endParaRPr lang="zh-CN" altLang="en-US"/>
          </a:p>
        </p:txBody>
      </p:sp>
    </p:spTree>
    <p:extLst>
      <p:ext uri="{BB962C8B-B14F-4D97-AF65-F5344CB8AC3E}">
        <p14:creationId xmlns:p14="http://schemas.microsoft.com/office/powerpoint/2010/main" val="19541548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3</a:t>
            </a:fld>
            <a:endParaRPr lang="zh-CN" altLang="en-US"/>
          </a:p>
        </p:txBody>
      </p:sp>
    </p:spTree>
    <p:extLst>
      <p:ext uri="{BB962C8B-B14F-4D97-AF65-F5344CB8AC3E}">
        <p14:creationId xmlns:p14="http://schemas.microsoft.com/office/powerpoint/2010/main" val="39307795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2196129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25384851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6</a:t>
            </a:fld>
            <a:endParaRPr lang="zh-CN" altLang="en-US"/>
          </a:p>
        </p:txBody>
      </p:sp>
    </p:spTree>
    <p:extLst>
      <p:ext uri="{BB962C8B-B14F-4D97-AF65-F5344CB8AC3E}">
        <p14:creationId xmlns:p14="http://schemas.microsoft.com/office/powerpoint/2010/main" val="37116026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963218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8</a:t>
            </a:fld>
            <a:endParaRPr lang="zh-CN" altLang="en-US"/>
          </a:p>
        </p:txBody>
      </p:sp>
    </p:spTree>
    <p:extLst>
      <p:ext uri="{BB962C8B-B14F-4D97-AF65-F5344CB8AC3E}">
        <p14:creationId xmlns:p14="http://schemas.microsoft.com/office/powerpoint/2010/main" val="32258749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9</a:t>
            </a:fld>
            <a:endParaRPr lang="zh-CN" altLang="en-US"/>
          </a:p>
        </p:txBody>
      </p:sp>
    </p:spTree>
    <p:extLst>
      <p:ext uri="{BB962C8B-B14F-4D97-AF65-F5344CB8AC3E}">
        <p14:creationId xmlns:p14="http://schemas.microsoft.com/office/powerpoint/2010/main" val="672047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DB41EC37-39CA-48CE-AB1D-67F1B5DEA770}"/>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b="15649"/>
          <a:stretch/>
        </p:blipFill>
        <p:spPr>
          <a:xfrm>
            <a:off x="0" y="1"/>
            <a:ext cx="12195454" cy="6858000"/>
          </a:xfrm>
          <a:prstGeom prst="rect">
            <a:avLst/>
          </a:prstGeom>
        </p:spPr>
      </p:pic>
    </p:spTree>
    <p:extLst>
      <p:ext uri="{BB962C8B-B14F-4D97-AF65-F5344CB8AC3E}">
        <p14:creationId xmlns:p14="http://schemas.microsoft.com/office/powerpoint/2010/main" val="899254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C220B8C-B76E-4AA4-BD84-D81EA327E2C7}"/>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02B75F98-5F98-4245-B895-D5049C3EA835}"/>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85DFFB23-9B93-48AA-AEA5-5CF3DD4D4140}"/>
              </a:ext>
            </a:extLst>
          </p:cNvPr>
          <p:cNvSpPr>
            <a:spLocks noGrp="1"/>
          </p:cNvSpPr>
          <p:nvPr>
            <p:ph type="dt" sz="half" idx="10"/>
          </p:nvPr>
        </p:nvSpPr>
        <p:spPr/>
        <p:txBody>
          <a:bodyPr/>
          <a:lstStyle/>
          <a:p>
            <a:fld id="{D123BE47-339E-4EDF-9587-350CF1341573}" type="datetimeFigureOut">
              <a:rPr lang="zh-CN" altLang="en-US" smtClean="0"/>
              <a:t>2020/2/13</a:t>
            </a:fld>
            <a:endParaRPr lang="zh-CN" altLang="en-US"/>
          </a:p>
        </p:txBody>
      </p:sp>
      <p:sp>
        <p:nvSpPr>
          <p:cNvPr id="5" name="页脚占位符 4">
            <a:extLst>
              <a:ext uri="{FF2B5EF4-FFF2-40B4-BE49-F238E27FC236}">
                <a16:creationId xmlns:a16="http://schemas.microsoft.com/office/drawing/2014/main" xmlns="" id="{9945CD05-4FFE-4BF3-9185-532AE4581CB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3D020D8-FF56-4E78-858A-D780593740FB}"/>
              </a:ext>
            </a:extLst>
          </p:cNvPr>
          <p:cNvSpPr>
            <a:spLocks noGrp="1"/>
          </p:cNvSpPr>
          <p:nvPr>
            <p:ph type="sldNum" sz="quarter" idx="12"/>
          </p:nvPr>
        </p:nvSpPr>
        <p:spPr/>
        <p:txBody>
          <a:bodyPr/>
          <a:lstStyle/>
          <a:p>
            <a:fld id="{40DD8C47-C85F-4FC2-8F70-28F8261ADAD8}" type="slidenum">
              <a:rPr lang="zh-CN" altLang="en-US" smtClean="0"/>
              <a:t>‹#›</a:t>
            </a:fld>
            <a:endParaRPr lang="zh-CN" altLang="en-US"/>
          </a:p>
        </p:txBody>
      </p:sp>
    </p:spTree>
    <p:extLst>
      <p:ext uri="{BB962C8B-B14F-4D97-AF65-F5344CB8AC3E}">
        <p14:creationId xmlns:p14="http://schemas.microsoft.com/office/powerpoint/2010/main" val="39666854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927D2654-5930-4525-91CA-4A5B394AD5BD}"/>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F689556C-4819-4C10-9390-D830FFD2777B}"/>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C9BDD4B9-4F0F-4224-ACA1-9E9AA5CDB96A}"/>
              </a:ext>
            </a:extLst>
          </p:cNvPr>
          <p:cNvSpPr>
            <a:spLocks noGrp="1"/>
          </p:cNvSpPr>
          <p:nvPr>
            <p:ph type="dt" sz="half" idx="10"/>
          </p:nvPr>
        </p:nvSpPr>
        <p:spPr/>
        <p:txBody>
          <a:bodyPr/>
          <a:lstStyle/>
          <a:p>
            <a:fld id="{D123BE47-339E-4EDF-9587-350CF1341573}" type="datetimeFigureOut">
              <a:rPr lang="zh-CN" altLang="en-US" smtClean="0"/>
              <a:t>2020/2/13</a:t>
            </a:fld>
            <a:endParaRPr lang="zh-CN" altLang="en-US"/>
          </a:p>
        </p:txBody>
      </p:sp>
      <p:sp>
        <p:nvSpPr>
          <p:cNvPr id="5" name="页脚占位符 4">
            <a:extLst>
              <a:ext uri="{FF2B5EF4-FFF2-40B4-BE49-F238E27FC236}">
                <a16:creationId xmlns:a16="http://schemas.microsoft.com/office/drawing/2014/main" xmlns="" id="{1AAE28B8-EC3E-4D82-A8E5-4294F4CA998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030DC4EB-275A-47A0-A611-58DFDD3C0545}"/>
              </a:ext>
            </a:extLst>
          </p:cNvPr>
          <p:cNvSpPr>
            <a:spLocks noGrp="1"/>
          </p:cNvSpPr>
          <p:nvPr>
            <p:ph type="sldNum" sz="quarter" idx="12"/>
          </p:nvPr>
        </p:nvSpPr>
        <p:spPr/>
        <p:txBody>
          <a:bodyPr/>
          <a:lstStyle/>
          <a:p>
            <a:fld id="{40DD8C47-C85F-4FC2-8F70-28F8261ADAD8}" type="slidenum">
              <a:rPr lang="zh-CN" altLang="en-US" smtClean="0"/>
              <a:t>‹#›</a:t>
            </a:fld>
            <a:endParaRPr lang="zh-CN" altLang="en-US"/>
          </a:p>
        </p:txBody>
      </p:sp>
    </p:spTree>
    <p:extLst>
      <p:ext uri="{BB962C8B-B14F-4D97-AF65-F5344CB8AC3E}">
        <p14:creationId xmlns:p14="http://schemas.microsoft.com/office/powerpoint/2010/main" val="16396993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733181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02918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仅标题">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13020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02D6622-FEDC-482A-A949-AE9F3DEC824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2E1CD33E-FE04-4FE1-B41F-91B20CD6F8D6}"/>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F8AC6405-C90D-47F8-8EE3-A240E914552A}"/>
              </a:ext>
            </a:extLst>
          </p:cNvPr>
          <p:cNvSpPr>
            <a:spLocks noGrp="1"/>
          </p:cNvSpPr>
          <p:nvPr>
            <p:ph type="dt" sz="half" idx="10"/>
          </p:nvPr>
        </p:nvSpPr>
        <p:spPr/>
        <p:txBody>
          <a:bodyPr/>
          <a:lstStyle/>
          <a:p>
            <a:fld id="{D123BE47-339E-4EDF-9587-350CF1341573}" type="datetimeFigureOut">
              <a:rPr lang="zh-CN" altLang="en-US" smtClean="0"/>
              <a:t>2020/2/13</a:t>
            </a:fld>
            <a:endParaRPr lang="zh-CN" altLang="en-US"/>
          </a:p>
        </p:txBody>
      </p:sp>
      <p:sp>
        <p:nvSpPr>
          <p:cNvPr id="5" name="页脚占位符 4">
            <a:extLst>
              <a:ext uri="{FF2B5EF4-FFF2-40B4-BE49-F238E27FC236}">
                <a16:creationId xmlns:a16="http://schemas.microsoft.com/office/drawing/2014/main" xmlns="" id="{DEDED2C9-22FB-4F26-8A74-4F180CD7E95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4E65E13-3C2B-4C2B-B6D5-D0E85606E815}"/>
              </a:ext>
            </a:extLst>
          </p:cNvPr>
          <p:cNvSpPr>
            <a:spLocks noGrp="1"/>
          </p:cNvSpPr>
          <p:nvPr>
            <p:ph type="sldNum" sz="quarter" idx="12"/>
          </p:nvPr>
        </p:nvSpPr>
        <p:spPr/>
        <p:txBody>
          <a:bodyPr/>
          <a:lstStyle/>
          <a:p>
            <a:fld id="{40DD8C47-C85F-4FC2-8F70-28F8261ADAD8}" type="slidenum">
              <a:rPr lang="zh-CN" altLang="en-US" smtClean="0"/>
              <a:t>‹#›</a:t>
            </a:fld>
            <a:endParaRPr lang="zh-CN" altLang="en-US"/>
          </a:p>
        </p:txBody>
      </p:sp>
    </p:spTree>
    <p:extLst>
      <p:ext uri="{BB962C8B-B14F-4D97-AF65-F5344CB8AC3E}">
        <p14:creationId xmlns:p14="http://schemas.microsoft.com/office/powerpoint/2010/main" val="21265313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1807227-BE83-4E5F-90DB-3E5E4F3AE7F3}"/>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A1AF31FA-D88C-4529-9ACB-1C6551B4926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CE38BB3A-9C31-4DE2-9C13-D74E3FC9BBD7}"/>
              </a:ext>
            </a:extLst>
          </p:cNvPr>
          <p:cNvSpPr>
            <a:spLocks noGrp="1"/>
          </p:cNvSpPr>
          <p:nvPr>
            <p:ph type="dt" sz="half" idx="10"/>
          </p:nvPr>
        </p:nvSpPr>
        <p:spPr/>
        <p:txBody>
          <a:bodyPr/>
          <a:lstStyle/>
          <a:p>
            <a:fld id="{D123BE47-339E-4EDF-9587-350CF1341573}" type="datetimeFigureOut">
              <a:rPr lang="zh-CN" altLang="en-US" smtClean="0"/>
              <a:t>2020/2/13</a:t>
            </a:fld>
            <a:endParaRPr lang="zh-CN" altLang="en-US"/>
          </a:p>
        </p:txBody>
      </p:sp>
      <p:sp>
        <p:nvSpPr>
          <p:cNvPr id="5" name="页脚占位符 4">
            <a:extLst>
              <a:ext uri="{FF2B5EF4-FFF2-40B4-BE49-F238E27FC236}">
                <a16:creationId xmlns:a16="http://schemas.microsoft.com/office/drawing/2014/main" xmlns="" id="{0CD43D95-71BF-41BA-99F3-DEA36F0EA89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DC2DB23A-2979-4D84-B1ED-8DF372C8576D}"/>
              </a:ext>
            </a:extLst>
          </p:cNvPr>
          <p:cNvSpPr>
            <a:spLocks noGrp="1"/>
          </p:cNvSpPr>
          <p:nvPr>
            <p:ph type="sldNum" sz="quarter" idx="12"/>
          </p:nvPr>
        </p:nvSpPr>
        <p:spPr/>
        <p:txBody>
          <a:bodyPr/>
          <a:lstStyle/>
          <a:p>
            <a:fld id="{40DD8C47-C85F-4FC2-8F70-28F8261ADAD8}" type="slidenum">
              <a:rPr lang="zh-CN" altLang="en-US" smtClean="0"/>
              <a:t>‹#›</a:t>
            </a:fld>
            <a:endParaRPr lang="zh-CN" altLang="en-US"/>
          </a:p>
        </p:txBody>
      </p:sp>
    </p:spTree>
    <p:extLst>
      <p:ext uri="{BB962C8B-B14F-4D97-AF65-F5344CB8AC3E}">
        <p14:creationId xmlns:p14="http://schemas.microsoft.com/office/powerpoint/2010/main" val="26047690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98E121A-BF55-4214-9D52-766FE5F7855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2E8EE9C7-854D-4439-AF14-35FD4B4AD79A}"/>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C8D19E9C-1F84-452C-B005-E0818837DA5D}"/>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FD313842-2825-4C82-B641-3753378E8DE4}"/>
              </a:ext>
            </a:extLst>
          </p:cNvPr>
          <p:cNvSpPr>
            <a:spLocks noGrp="1"/>
          </p:cNvSpPr>
          <p:nvPr>
            <p:ph type="dt" sz="half" idx="10"/>
          </p:nvPr>
        </p:nvSpPr>
        <p:spPr/>
        <p:txBody>
          <a:bodyPr/>
          <a:lstStyle/>
          <a:p>
            <a:fld id="{D123BE47-339E-4EDF-9587-350CF1341573}" type="datetimeFigureOut">
              <a:rPr lang="zh-CN" altLang="en-US" smtClean="0"/>
              <a:t>2020/2/13</a:t>
            </a:fld>
            <a:endParaRPr lang="zh-CN" altLang="en-US"/>
          </a:p>
        </p:txBody>
      </p:sp>
      <p:sp>
        <p:nvSpPr>
          <p:cNvPr id="6" name="页脚占位符 5">
            <a:extLst>
              <a:ext uri="{FF2B5EF4-FFF2-40B4-BE49-F238E27FC236}">
                <a16:creationId xmlns:a16="http://schemas.microsoft.com/office/drawing/2014/main" xmlns="" id="{C44B952D-48B2-4E4F-B4FA-40C23030811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41CFF058-4B34-4257-BE4C-E88C51EFCC5C}"/>
              </a:ext>
            </a:extLst>
          </p:cNvPr>
          <p:cNvSpPr>
            <a:spLocks noGrp="1"/>
          </p:cNvSpPr>
          <p:nvPr>
            <p:ph type="sldNum" sz="quarter" idx="12"/>
          </p:nvPr>
        </p:nvSpPr>
        <p:spPr/>
        <p:txBody>
          <a:bodyPr/>
          <a:lstStyle/>
          <a:p>
            <a:fld id="{40DD8C47-C85F-4FC2-8F70-28F8261ADAD8}" type="slidenum">
              <a:rPr lang="zh-CN" altLang="en-US" smtClean="0"/>
              <a:t>‹#›</a:t>
            </a:fld>
            <a:endParaRPr lang="zh-CN" altLang="en-US"/>
          </a:p>
        </p:txBody>
      </p:sp>
    </p:spTree>
    <p:extLst>
      <p:ext uri="{BB962C8B-B14F-4D97-AF65-F5344CB8AC3E}">
        <p14:creationId xmlns:p14="http://schemas.microsoft.com/office/powerpoint/2010/main" val="21512530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4F06CDC-DE8A-477A-9CC8-E421DCFED5F3}"/>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C06F4E54-948A-41F9-BE26-6E12A938706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34157F70-65BC-4B86-8734-16775A9643ED}"/>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622AA0E4-6336-494C-BD7C-150121268EA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0F88663F-4548-45B7-BF24-6EDB7AF68938}"/>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E68F6FD1-C90B-4B68-BDAC-6CC4DD64CABB}"/>
              </a:ext>
            </a:extLst>
          </p:cNvPr>
          <p:cNvSpPr>
            <a:spLocks noGrp="1"/>
          </p:cNvSpPr>
          <p:nvPr>
            <p:ph type="dt" sz="half" idx="10"/>
          </p:nvPr>
        </p:nvSpPr>
        <p:spPr/>
        <p:txBody>
          <a:bodyPr/>
          <a:lstStyle/>
          <a:p>
            <a:fld id="{D123BE47-339E-4EDF-9587-350CF1341573}" type="datetimeFigureOut">
              <a:rPr lang="zh-CN" altLang="en-US" smtClean="0"/>
              <a:t>2020/2/13</a:t>
            </a:fld>
            <a:endParaRPr lang="zh-CN" altLang="en-US"/>
          </a:p>
        </p:txBody>
      </p:sp>
      <p:sp>
        <p:nvSpPr>
          <p:cNvPr id="8" name="页脚占位符 7">
            <a:extLst>
              <a:ext uri="{FF2B5EF4-FFF2-40B4-BE49-F238E27FC236}">
                <a16:creationId xmlns:a16="http://schemas.microsoft.com/office/drawing/2014/main" xmlns="" id="{80880ED0-1719-44F2-8B67-CB2686AA1F60}"/>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0BEF848F-72B8-4325-9800-7309C4A5295D}"/>
              </a:ext>
            </a:extLst>
          </p:cNvPr>
          <p:cNvSpPr>
            <a:spLocks noGrp="1"/>
          </p:cNvSpPr>
          <p:nvPr>
            <p:ph type="sldNum" sz="quarter" idx="12"/>
          </p:nvPr>
        </p:nvSpPr>
        <p:spPr/>
        <p:txBody>
          <a:bodyPr/>
          <a:lstStyle/>
          <a:p>
            <a:fld id="{40DD8C47-C85F-4FC2-8F70-28F8261ADAD8}" type="slidenum">
              <a:rPr lang="zh-CN" altLang="en-US" smtClean="0"/>
              <a:t>‹#›</a:t>
            </a:fld>
            <a:endParaRPr lang="zh-CN" altLang="en-US"/>
          </a:p>
        </p:txBody>
      </p:sp>
    </p:spTree>
    <p:extLst>
      <p:ext uri="{BB962C8B-B14F-4D97-AF65-F5344CB8AC3E}">
        <p14:creationId xmlns:p14="http://schemas.microsoft.com/office/powerpoint/2010/main" val="1890459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739855A-356D-46CF-9126-D5F18B480590}"/>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8AD2E551-4BB8-4532-BF69-6A3F78779E25}"/>
              </a:ext>
            </a:extLst>
          </p:cNvPr>
          <p:cNvSpPr>
            <a:spLocks noGrp="1"/>
          </p:cNvSpPr>
          <p:nvPr>
            <p:ph type="dt" sz="half" idx="10"/>
          </p:nvPr>
        </p:nvSpPr>
        <p:spPr/>
        <p:txBody>
          <a:bodyPr/>
          <a:lstStyle/>
          <a:p>
            <a:fld id="{D123BE47-339E-4EDF-9587-350CF1341573}" type="datetimeFigureOut">
              <a:rPr lang="zh-CN" altLang="en-US" smtClean="0"/>
              <a:t>2020/2/13</a:t>
            </a:fld>
            <a:endParaRPr lang="zh-CN" altLang="en-US"/>
          </a:p>
        </p:txBody>
      </p:sp>
      <p:sp>
        <p:nvSpPr>
          <p:cNvPr id="4" name="页脚占位符 3">
            <a:extLst>
              <a:ext uri="{FF2B5EF4-FFF2-40B4-BE49-F238E27FC236}">
                <a16:creationId xmlns:a16="http://schemas.microsoft.com/office/drawing/2014/main" xmlns="" id="{F2A65941-715F-4D94-9E87-14DC4B08DE4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D5116E73-4EA5-4B3F-9528-AE82C5EB819A}"/>
              </a:ext>
            </a:extLst>
          </p:cNvPr>
          <p:cNvSpPr>
            <a:spLocks noGrp="1"/>
          </p:cNvSpPr>
          <p:nvPr>
            <p:ph type="sldNum" sz="quarter" idx="12"/>
          </p:nvPr>
        </p:nvSpPr>
        <p:spPr/>
        <p:txBody>
          <a:bodyPr/>
          <a:lstStyle/>
          <a:p>
            <a:fld id="{40DD8C47-C85F-4FC2-8F70-28F8261ADAD8}" type="slidenum">
              <a:rPr lang="zh-CN" altLang="en-US" smtClean="0"/>
              <a:t>‹#›</a:t>
            </a:fld>
            <a:endParaRPr lang="zh-CN" altLang="en-US"/>
          </a:p>
        </p:txBody>
      </p:sp>
    </p:spTree>
    <p:extLst>
      <p:ext uri="{BB962C8B-B14F-4D97-AF65-F5344CB8AC3E}">
        <p14:creationId xmlns:p14="http://schemas.microsoft.com/office/powerpoint/2010/main" val="27202559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57C0F21A-A0A0-4C9B-AFD3-4FAF78F8A62B}"/>
              </a:ext>
            </a:extLst>
          </p:cNvPr>
          <p:cNvSpPr>
            <a:spLocks noGrp="1"/>
          </p:cNvSpPr>
          <p:nvPr>
            <p:ph type="dt" sz="half" idx="10"/>
          </p:nvPr>
        </p:nvSpPr>
        <p:spPr/>
        <p:txBody>
          <a:bodyPr/>
          <a:lstStyle/>
          <a:p>
            <a:fld id="{D123BE47-339E-4EDF-9587-350CF1341573}" type="datetimeFigureOut">
              <a:rPr lang="zh-CN" altLang="en-US" smtClean="0"/>
              <a:t>2020/2/13</a:t>
            </a:fld>
            <a:endParaRPr lang="zh-CN" altLang="en-US"/>
          </a:p>
        </p:txBody>
      </p:sp>
      <p:sp>
        <p:nvSpPr>
          <p:cNvPr id="3" name="页脚占位符 2">
            <a:extLst>
              <a:ext uri="{FF2B5EF4-FFF2-40B4-BE49-F238E27FC236}">
                <a16:creationId xmlns:a16="http://schemas.microsoft.com/office/drawing/2014/main" xmlns="" id="{3BF4BC4C-9782-4FF4-8986-9A147C96FE1D}"/>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8C24EF78-3EAF-462B-A6D1-875E7A91CC39}"/>
              </a:ext>
            </a:extLst>
          </p:cNvPr>
          <p:cNvSpPr>
            <a:spLocks noGrp="1"/>
          </p:cNvSpPr>
          <p:nvPr>
            <p:ph type="sldNum" sz="quarter" idx="12"/>
          </p:nvPr>
        </p:nvSpPr>
        <p:spPr/>
        <p:txBody>
          <a:bodyPr/>
          <a:lstStyle/>
          <a:p>
            <a:fld id="{40DD8C47-C85F-4FC2-8F70-28F8261ADAD8}" type="slidenum">
              <a:rPr lang="zh-CN" altLang="en-US" smtClean="0"/>
              <a:t>‹#›</a:t>
            </a:fld>
            <a:endParaRPr lang="zh-CN" altLang="en-US"/>
          </a:p>
        </p:txBody>
      </p:sp>
      <p:pic>
        <p:nvPicPr>
          <p:cNvPr id="5" name="图片 4">
            <a:extLst>
              <a:ext uri="{FF2B5EF4-FFF2-40B4-BE49-F238E27FC236}">
                <a16:creationId xmlns:a16="http://schemas.microsoft.com/office/drawing/2014/main" xmlns="" id="{CCAE66E5-BB79-443C-A8C1-DB7C0020EF7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25582" b="37210"/>
          <a:stretch/>
        </p:blipFill>
        <p:spPr>
          <a:xfrm>
            <a:off x="0" y="1"/>
            <a:ext cx="12192000" cy="6857999"/>
          </a:xfrm>
          <a:prstGeom prst="rect">
            <a:avLst/>
          </a:prstGeom>
        </p:spPr>
      </p:pic>
    </p:spTree>
    <p:extLst>
      <p:ext uri="{BB962C8B-B14F-4D97-AF65-F5344CB8AC3E}">
        <p14:creationId xmlns:p14="http://schemas.microsoft.com/office/powerpoint/2010/main" val="10399097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C71A447-F953-463D-93EC-984ED884C4C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AB808A24-A455-4E4E-9697-12B64F0FDD0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A507B68D-69EA-43F2-917D-E2EE5B6CE82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417EFC0E-A3E1-44F9-9CBB-C2E2904F3E6F}"/>
              </a:ext>
            </a:extLst>
          </p:cNvPr>
          <p:cNvSpPr>
            <a:spLocks noGrp="1"/>
          </p:cNvSpPr>
          <p:nvPr>
            <p:ph type="dt" sz="half" idx="10"/>
          </p:nvPr>
        </p:nvSpPr>
        <p:spPr/>
        <p:txBody>
          <a:bodyPr/>
          <a:lstStyle/>
          <a:p>
            <a:fld id="{D123BE47-339E-4EDF-9587-350CF1341573}" type="datetimeFigureOut">
              <a:rPr lang="zh-CN" altLang="en-US" smtClean="0"/>
              <a:t>2020/2/13</a:t>
            </a:fld>
            <a:endParaRPr lang="zh-CN" altLang="en-US"/>
          </a:p>
        </p:txBody>
      </p:sp>
      <p:sp>
        <p:nvSpPr>
          <p:cNvPr id="6" name="页脚占位符 5">
            <a:extLst>
              <a:ext uri="{FF2B5EF4-FFF2-40B4-BE49-F238E27FC236}">
                <a16:creationId xmlns:a16="http://schemas.microsoft.com/office/drawing/2014/main" xmlns="" id="{14E20977-0CBB-4278-8193-966C72255C1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C9362513-AB5A-4D73-BA21-324ECE308A82}"/>
              </a:ext>
            </a:extLst>
          </p:cNvPr>
          <p:cNvSpPr>
            <a:spLocks noGrp="1"/>
          </p:cNvSpPr>
          <p:nvPr>
            <p:ph type="sldNum" sz="quarter" idx="12"/>
          </p:nvPr>
        </p:nvSpPr>
        <p:spPr/>
        <p:txBody>
          <a:bodyPr/>
          <a:lstStyle/>
          <a:p>
            <a:fld id="{40DD8C47-C85F-4FC2-8F70-28F8261ADAD8}" type="slidenum">
              <a:rPr lang="zh-CN" altLang="en-US" smtClean="0"/>
              <a:t>‹#›</a:t>
            </a:fld>
            <a:endParaRPr lang="zh-CN" altLang="en-US"/>
          </a:p>
        </p:txBody>
      </p:sp>
    </p:spTree>
    <p:extLst>
      <p:ext uri="{BB962C8B-B14F-4D97-AF65-F5344CB8AC3E}">
        <p14:creationId xmlns:p14="http://schemas.microsoft.com/office/powerpoint/2010/main" val="28624985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B46296C-D4FE-46CC-B1DC-C587196A4EC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15492739-4775-4F24-A96C-A9F5EE29223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47B5EF32-24D7-43BD-8293-7F620B518E7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99404BA8-1E78-4FF9-ABB2-555264EAF959}"/>
              </a:ext>
            </a:extLst>
          </p:cNvPr>
          <p:cNvSpPr>
            <a:spLocks noGrp="1"/>
          </p:cNvSpPr>
          <p:nvPr>
            <p:ph type="dt" sz="half" idx="10"/>
          </p:nvPr>
        </p:nvSpPr>
        <p:spPr/>
        <p:txBody>
          <a:bodyPr/>
          <a:lstStyle/>
          <a:p>
            <a:fld id="{D123BE47-339E-4EDF-9587-350CF1341573}" type="datetimeFigureOut">
              <a:rPr lang="zh-CN" altLang="en-US" smtClean="0"/>
              <a:t>2020/2/13</a:t>
            </a:fld>
            <a:endParaRPr lang="zh-CN" altLang="en-US"/>
          </a:p>
        </p:txBody>
      </p:sp>
      <p:sp>
        <p:nvSpPr>
          <p:cNvPr id="6" name="页脚占位符 5">
            <a:extLst>
              <a:ext uri="{FF2B5EF4-FFF2-40B4-BE49-F238E27FC236}">
                <a16:creationId xmlns:a16="http://schemas.microsoft.com/office/drawing/2014/main" xmlns="" id="{FE3FB889-007F-4B38-9134-033CC5F8A72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04002942-0370-4C35-A0F9-9542D4B283A2}"/>
              </a:ext>
            </a:extLst>
          </p:cNvPr>
          <p:cNvSpPr>
            <a:spLocks noGrp="1"/>
          </p:cNvSpPr>
          <p:nvPr>
            <p:ph type="sldNum" sz="quarter" idx="12"/>
          </p:nvPr>
        </p:nvSpPr>
        <p:spPr/>
        <p:txBody>
          <a:bodyPr/>
          <a:lstStyle/>
          <a:p>
            <a:fld id="{40DD8C47-C85F-4FC2-8F70-28F8261ADAD8}" type="slidenum">
              <a:rPr lang="zh-CN" altLang="en-US" smtClean="0"/>
              <a:t>‹#›</a:t>
            </a:fld>
            <a:endParaRPr lang="zh-CN" altLang="en-US"/>
          </a:p>
        </p:txBody>
      </p:sp>
    </p:spTree>
    <p:extLst>
      <p:ext uri="{BB962C8B-B14F-4D97-AF65-F5344CB8AC3E}">
        <p14:creationId xmlns:p14="http://schemas.microsoft.com/office/powerpoint/2010/main" val="512830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FB6C71EC-BE00-4DF6-BD78-7BDA5BD04C5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B1E0D7D2-CB81-46C0-9A20-B7343BC1B91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B6F18D94-5AAF-4813-BF61-52693E534E7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123BE47-339E-4EDF-9587-350CF1341573}" type="datetimeFigureOut">
              <a:rPr lang="zh-CN" altLang="en-US" smtClean="0"/>
              <a:t>2020/2/13</a:t>
            </a:fld>
            <a:endParaRPr lang="zh-CN" altLang="en-US"/>
          </a:p>
        </p:txBody>
      </p:sp>
      <p:sp>
        <p:nvSpPr>
          <p:cNvPr id="5" name="页脚占位符 4">
            <a:extLst>
              <a:ext uri="{FF2B5EF4-FFF2-40B4-BE49-F238E27FC236}">
                <a16:creationId xmlns:a16="http://schemas.microsoft.com/office/drawing/2014/main" xmlns="" id="{C6B0F8A7-E1ED-4D95-8EEC-B763D9D1256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57116A6B-2F51-47B5-B16A-802BD1CCC20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0DD8C47-C85F-4FC2-8F70-28F8261ADAD8}" type="slidenum">
              <a:rPr lang="zh-CN" altLang="en-US" smtClean="0"/>
              <a:t>‹#›</a:t>
            </a:fld>
            <a:endParaRPr lang="zh-CN" altLang="en-US"/>
          </a:p>
        </p:txBody>
      </p:sp>
    </p:spTree>
    <p:extLst>
      <p:ext uri="{BB962C8B-B14F-4D97-AF65-F5344CB8AC3E}">
        <p14:creationId xmlns:p14="http://schemas.microsoft.com/office/powerpoint/2010/main" val="30382508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 id="2147483663"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png"/><Relationship Id="rId7"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0.svg"/><Relationship Id="rId5" Type="http://schemas.openxmlformats.org/officeDocument/2006/relationships/image" Target="../media/image8.png"/><Relationship Id="rId10" Type="http://schemas.openxmlformats.org/officeDocument/2006/relationships/image" Target="../media/image14.svg"/><Relationship Id="rId4" Type="http://schemas.openxmlformats.org/officeDocument/2006/relationships/image" Target="../media/image8.svg"/><Relationship Id="rId9"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5088793" y="3021914"/>
            <a:ext cx="5060321" cy="830997"/>
          </a:xfrm>
          <a:prstGeom prst="rect">
            <a:avLst/>
          </a:prstGeom>
          <a:noFill/>
        </p:spPr>
        <p:txBody>
          <a:bodyPr wrap="square" rtlCol="0">
            <a:spAutoFit/>
            <a:scene3d>
              <a:camera prst="orthographicFront"/>
              <a:lightRig rig="threePt" dir="t"/>
            </a:scene3d>
            <a:sp3d contourW="12700"/>
          </a:bodyPr>
          <a:lstStyle/>
          <a:p>
            <a:r>
              <a:rPr lang="zh-CN" altLang="en-US" sz="4800" b="1" dirty="0">
                <a:solidFill>
                  <a:schemeClr val="tx1">
                    <a:lumMod val="65000"/>
                    <a:lumOff val="35000"/>
                  </a:schemeClr>
                </a:solidFill>
                <a:latin typeface="FZHei-B01S" panose="02010601030101010101" pitchFamily="2" charset="-122"/>
                <a:ea typeface="FZHei-B01S" panose="02010601030101010101" pitchFamily="2" charset="-122"/>
                <a:cs typeface="经典综艺体简" panose="02010609000101010101" pitchFamily="49" charset="-122"/>
                <a:sym typeface="FZHei-B01S" panose="02010601030101010101" pitchFamily="2" charset="-122"/>
              </a:rPr>
              <a:t>极简企业简介</a:t>
            </a:r>
            <a:r>
              <a:rPr lang="en-US" altLang="zh-CN" sz="4800" b="1" dirty="0">
                <a:solidFill>
                  <a:schemeClr val="tx1">
                    <a:lumMod val="65000"/>
                    <a:lumOff val="35000"/>
                  </a:schemeClr>
                </a:solidFill>
                <a:latin typeface="FZHei-B01S" panose="02010601030101010101" pitchFamily="2" charset="-122"/>
                <a:ea typeface="FZHei-B01S" panose="02010601030101010101" pitchFamily="2" charset="-122"/>
                <a:cs typeface="经典综艺体简" panose="02010609000101010101" pitchFamily="49" charset="-122"/>
                <a:sym typeface="FZHei-B01S" panose="02010601030101010101" pitchFamily="2" charset="-122"/>
              </a:rPr>
              <a:t>PPT</a:t>
            </a:r>
            <a:endParaRPr lang="zh-CN" altLang="en-US" sz="4800" b="1" dirty="0">
              <a:solidFill>
                <a:schemeClr val="tx1">
                  <a:lumMod val="65000"/>
                  <a:lumOff val="35000"/>
                </a:schemeClr>
              </a:solidFill>
              <a:latin typeface="FZHei-B01S" panose="02010601030101010101" pitchFamily="2" charset="-122"/>
              <a:ea typeface="FZHei-B01S" panose="02010601030101010101" pitchFamily="2" charset="-122"/>
              <a:cs typeface="经典综艺体简" panose="02010609000101010101" pitchFamily="49" charset="-122"/>
              <a:sym typeface="FZHei-B01S" panose="02010601030101010101" pitchFamily="2" charset="-122"/>
            </a:endParaRPr>
          </a:p>
        </p:txBody>
      </p:sp>
      <p:sp>
        <p:nvSpPr>
          <p:cNvPr id="10" name="文本框 9"/>
          <p:cNvSpPr txBox="1"/>
          <p:nvPr/>
        </p:nvSpPr>
        <p:spPr>
          <a:xfrm>
            <a:off x="5354462" y="2520315"/>
            <a:ext cx="4495799" cy="523220"/>
          </a:xfrm>
          <a:prstGeom prst="rect">
            <a:avLst/>
          </a:prstGeom>
          <a:noFill/>
        </p:spPr>
        <p:txBody>
          <a:bodyPr wrap="square" rtlCol="0">
            <a:spAutoFit/>
            <a:scene3d>
              <a:camera prst="orthographicFront"/>
              <a:lightRig rig="threePt" dir="t"/>
            </a:scene3d>
            <a:sp3d contourW="12700"/>
          </a:bodyPr>
          <a:lstStyle/>
          <a:p>
            <a:pPr algn="dist"/>
            <a:endParaRPr lang="en-US" altLang="zh-CN" sz="1400"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endParaRPr>
          </a:p>
          <a:p>
            <a:pPr algn="dist"/>
            <a:r>
              <a:rPr lang="zh-CN" altLang="en-US" sz="1400"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rPr>
              <a:t>公司简介</a:t>
            </a:r>
            <a:r>
              <a:rPr lang="en-US" altLang="zh-CN" sz="1400"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rPr>
              <a:t>/</a:t>
            </a:r>
            <a:r>
              <a:rPr lang="zh-CN" altLang="en-US" sz="1400"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rPr>
              <a:t>产品介绍</a:t>
            </a:r>
            <a:r>
              <a:rPr lang="en-US" altLang="zh-CN" sz="1400"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rPr>
              <a:t>/</a:t>
            </a:r>
            <a:r>
              <a:rPr lang="zh-CN" altLang="en-US" sz="1400"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rPr>
              <a:t>员工风采</a:t>
            </a:r>
          </a:p>
        </p:txBody>
      </p:sp>
      <p:sp>
        <p:nvSpPr>
          <p:cNvPr id="11" name="文本框 10"/>
          <p:cNvSpPr txBox="1"/>
          <p:nvPr/>
        </p:nvSpPr>
        <p:spPr>
          <a:xfrm>
            <a:off x="1562100" y="2520315"/>
            <a:ext cx="4155445" cy="1569660"/>
          </a:xfrm>
          <a:prstGeom prst="rect">
            <a:avLst/>
          </a:prstGeom>
          <a:noFill/>
        </p:spPr>
        <p:txBody>
          <a:bodyPr wrap="square" rtlCol="0">
            <a:spAutoFit/>
            <a:scene3d>
              <a:camera prst="orthographicFront"/>
              <a:lightRig rig="threePt" dir="t"/>
            </a:scene3d>
            <a:sp3d contourW="12700"/>
          </a:bodyPr>
          <a:lstStyle/>
          <a:p>
            <a:pPr algn="ctr"/>
            <a:r>
              <a:rPr lang="en-US" altLang="zh-CN" sz="9600" dirty="0" smtClean="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rPr>
              <a:t>2020</a:t>
            </a:r>
            <a:endParaRPr lang="zh-CN" altLang="en-US" sz="9600"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9" name="文本框 8"/>
          <p:cNvSpPr txBox="1"/>
          <p:nvPr/>
        </p:nvSpPr>
        <p:spPr>
          <a:xfrm>
            <a:off x="2184400" y="3863870"/>
            <a:ext cx="7803243" cy="461665"/>
          </a:xfrm>
          <a:prstGeom prst="rect">
            <a:avLst/>
          </a:prstGeom>
          <a:noFill/>
        </p:spPr>
        <p:txBody>
          <a:bodyPr wrap="square" rtlCol="0">
            <a:spAutoFit/>
            <a:scene3d>
              <a:camera prst="orthographicFront"/>
              <a:lightRig rig="threePt" dir="t"/>
            </a:scene3d>
            <a:sp3d contourW="12700"/>
          </a:bodyPr>
          <a:lstStyle/>
          <a:p>
            <a:pPr algn="just"/>
            <a:r>
              <a:rPr lang="en-US" altLang="zh-CN" sz="1200"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rPr>
              <a:t>Without ideal, life is a desert, not angry; Without ideal, life is like night, without light; Without ideal, life is like a maze, without direction.</a:t>
            </a:r>
          </a:p>
        </p:txBody>
      </p:sp>
      <p:grpSp>
        <p:nvGrpSpPr>
          <p:cNvPr id="19" name="组合 18"/>
          <p:cNvGrpSpPr/>
          <p:nvPr/>
        </p:nvGrpSpPr>
        <p:grpSpPr>
          <a:xfrm>
            <a:off x="7653460" y="4742784"/>
            <a:ext cx="1765300" cy="316802"/>
            <a:chOff x="1244534" y="3522134"/>
            <a:chExt cx="1765300" cy="316802"/>
          </a:xfrm>
          <a:solidFill>
            <a:srgbClr val="595959"/>
          </a:solidFill>
        </p:grpSpPr>
        <p:sp>
          <p:nvSpPr>
            <p:cNvPr id="20" name="矩形 19"/>
            <p:cNvSpPr/>
            <p:nvPr/>
          </p:nvSpPr>
          <p:spPr>
            <a:xfrm>
              <a:off x="1244534" y="3522134"/>
              <a:ext cx="1765300" cy="3168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21" name="文本框 20"/>
            <p:cNvSpPr txBox="1"/>
            <p:nvPr/>
          </p:nvSpPr>
          <p:spPr>
            <a:xfrm>
              <a:off x="1244535" y="3526647"/>
              <a:ext cx="1618194" cy="307777"/>
            </a:xfrm>
            <a:prstGeom prst="rect">
              <a:avLst/>
            </a:prstGeom>
            <a:noFill/>
          </p:spPr>
          <p:txBody>
            <a:bodyPr wrap="square" rtlCol="0">
              <a:spAutoFit/>
              <a:scene3d>
                <a:camera prst="orthographicFront"/>
                <a:lightRig rig="threePt" dir="t"/>
              </a:scene3d>
              <a:sp3d contourW="12700"/>
            </a:bodyPr>
            <a:lstStyle/>
            <a:p>
              <a:pPr algn="ctr"/>
              <a:r>
                <a:rPr lang="zh-CN" altLang="en-US" sz="1400" dirty="0">
                  <a:solidFill>
                    <a:schemeClr val="accent2"/>
                  </a:solidFill>
                  <a:latin typeface="FZHei-B01S" panose="02010601030101010101" pitchFamily="2" charset="-122"/>
                  <a:ea typeface="FZHei-B01S" panose="02010601030101010101" pitchFamily="2" charset="-122"/>
                  <a:sym typeface="FZHei-B01S" panose="02010601030101010101" pitchFamily="2" charset="-122"/>
                </a:rPr>
                <a:t>演讲者</a:t>
              </a:r>
              <a:r>
                <a:rPr lang="zh-CN" altLang="en-US" sz="1400" dirty="0" smtClean="0">
                  <a:solidFill>
                    <a:schemeClr val="accent2"/>
                  </a:solidFill>
                  <a:latin typeface="FZHei-B01S" panose="02010601030101010101" pitchFamily="2" charset="-122"/>
                  <a:ea typeface="FZHei-B01S" panose="02010601030101010101" pitchFamily="2" charset="-122"/>
                  <a:sym typeface="FZHei-B01S" panose="02010601030101010101" pitchFamily="2" charset="-122"/>
                </a:rPr>
                <a:t>：张三</a:t>
              </a:r>
              <a:endParaRPr lang="zh-CN" altLang="en-US" sz="1400" dirty="0">
                <a:solidFill>
                  <a:schemeClr val="accent2"/>
                </a:solidFill>
                <a:latin typeface="FZHei-B01S" panose="02010601030101010101" pitchFamily="2" charset="-122"/>
                <a:ea typeface="FZHei-B01S" panose="02010601030101010101" pitchFamily="2" charset="-122"/>
                <a:sym typeface="FZHei-B01S" panose="02010601030101010101" pitchFamily="2" charset="-122"/>
              </a:endParaRPr>
            </a:p>
          </p:txBody>
        </p:sp>
      </p:grpSp>
    </p:spTree>
    <p:extLst>
      <p:ext uri="{BB962C8B-B14F-4D97-AF65-F5344CB8AC3E}">
        <p14:creationId xmlns:p14="http://schemas.microsoft.com/office/powerpoint/2010/main" val="138066150"/>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p:tgtEl>
                                          <p:spTgt spid="10"/>
                                        </p:tgtEl>
                                        <p:attrNameLst>
                                          <p:attrName>ppt_y</p:attrName>
                                        </p:attrNameLst>
                                      </p:cBhvr>
                                      <p:tavLst>
                                        <p:tav tm="0">
                                          <p:val>
                                            <p:strVal val="#ppt_y+#ppt_h*1.125000"/>
                                          </p:val>
                                        </p:tav>
                                        <p:tav tm="100000">
                                          <p:val>
                                            <p:strVal val="#ppt_y"/>
                                          </p:val>
                                        </p:tav>
                                      </p:tavLst>
                                    </p:anim>
                                    <p:animEffect transition="in" filter="wipe(up)">
                                      <p:cBhvr>
                                        <p:cTn id="18" dur="500"/>
                                        <p:tgtEl>
                                          <p:spTgt spid="10"/>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p:cTn id="26" dur="500" fill="hold"/>
                                        <p:tgtEl>
                                          <p:spTgt spid="19"/>
                                        </p:tgtEl>
                                        <p:attrNameLst>
                                          <p:attrName>ppt_w</p:attrName>
                                        </p:attrNameLst>
                                      </p:cBhvr>
                                      <p:tavLst>
                                        <p:tav tm="0">
                                          <p:val>
                                            <p:fltVal val="0"/>
                                          </p:val>
                                        </p:tav>
                                        <p:tav tm="100000">
                                          <p:val>
                                            <p:strVal val="#ppt_w"/>
                                          </p:val>
                                        </p:tav>
                                      </p:tavLst>
                                    </p:anim>
                                    <p:anim calcmode="lin" valueType="num">
                                      <p:cBhvr>
                                        <p:cTn id="27" dur="500" fill="hold"/>
                                        <p:tgtEl>
                                          <p:spTgt spid="19"/>
                                        </p:tgtEl>
                                        <p:attrNameLst>
                                          <p:attrName>ppt_h</p:attrName>
                                        </p:attrNameLst>
                                      </p:cBhvr>
                                      <p:tavLst>
                                        <p:tav tm="0">
                                          <p:val>
                                            <p:fltVal val="0"/>
                                          </p:val>
                                        </p:tav>
                                        <p:tav tm="100000">
                                          <p:val>
                                            <p:strVal val="#ppt_h"/>
                                          </p:val>
                                        </p:tav>
                                      </p:tavLst>
                                    </p:anim>
                                    <p:animEffect transition="in" filter="fade">
                                      <p:cBhvr>
                                        <p:cTn id="2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15933" y="1407388"/>
            <a:ext cx="1800665" cy="4304715"/>
          </a:xfrm>
          <a:prstGeom prst="rect">
            <a:avLst/>
          </a:prstGeom>
          <a:noFill/>
          <a:ln>
            <a:gradFill>
              <a:gsLst>
                <a:gs pos="0">
                  <a:schemeClr val="accent1">
                    <a:lumMod val="5000"/>
                    <a:lumOff val="95000"/>
                  </a:schemeClr>
                </a:gs>
                <a:gs pos="61000">
                  <a:schemeClr val="tx1"/>
                </a:gs>
                <a:gs pos="100000">
                  <a:schemeClr val="bg1">
                    <a:lumMod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latin typeface="FZHei-B01S" panose="02010601030101010101" pitchFamily="2" charset="-122"/>
              <a:ea typeface="FZHei-B01S" panose="02010601030101010101" pitchFamily="2" charset="-122"/>
              <a:sym typeface="FZHei-B01S" panose="02010601030101010101" pitchFamily="2" charset="-122"/>
            </a:endParaRPr>
          </a:p>
        </p:txBody>
      </p:sp>
      <p:sp>
        <p:nvSpPr>
          <p:cNvPr id="9" name="矩形 8"/>
          <p:cNvSpPr/>
          <p:nvPr/>
        </p:nvSpPr>
        <p:spPr>
          <a:xfrm>
            <a:off x="3766633" y="1407388"/>
            <a:ext cx="1800665" cy="4304715"/>
          </a:xfrm>
          <a:prstGeom prst="rect">
            <a:avLst/>
          </a:prstGeom>
          <a:noFill/>
          <a:ln>
            <a:gradFill>
              <a:gsLst>
                <a:gs pos="0">
                  <a:schemeClr val="accent1">
                    <a:lumMod val="5000"/>
                    <a:lumOff val="95000"/>
                  </a:schemeClr>
                </a:gs>
                <a:gs pos="61000">
                  <a:schemeClr val="tx1"/>
                </a:gs>
                <a:gs pos="100000">
                  <a:schemeClr val="bg1">
                    <a:lumMod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latin typeface="FZHei-B01S" panose="02010601030101010101" pitchFamily="2" charset="-122"/>
              <a:ea typeface="FZHei-B01S" panose="02010601030101010101" pitchFamily="2" charset="-122"/>
              <a:sym typeface="FZHei-B01S" panose="02010601030101010101" pitchFamily="2" charset="-122"/>
            </a:endParaRPr>
          </a:p>
        </p:txBody>
      </p:sp>
      <p:sp>
        <p:nvSpPr>
          <p:cNvPr id="10" name="矩形 9"/>
          <p:cNvSpPr/>
          <p:nvPr/>
        </p:nvSpPr>
        <p:spPr>
          <a:xfrm>
            <a:off x="6717332" y="1407388"/>
            <a:ext cx="1800665" cy="4304715"/>
          </a:xfrm>
          <a:prstGeom prst="rect">
            <a:avLst/>
          </a:prstGeom>
          <a:noFill/>
          <a:ln>
            <a:gradFill>
              <a:gsLst>
                <a:gs pos="0">
                  <a:schemeClr val="accent1">
                    <a:lumMod val="5000"/>
                    <a:lumOff val="95000"/>
                  </a:schemeClr>
                </a:gs>
                <a:gs pos="61000">
                  <a:schemeClr val="tx1"/>
                </a:gs>
                <a:gs pos="100000">
                  <a:schemeClr val="bg1">
                    <a:lumMod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latin typeface="FZHei-B01S" panose="02010601030101010101" pitchFamily="2" charset="-122"/>
              <a:ea typeface="FZHei-B01S" panose="02010601030101010101" pitchFamily="2" charset="-122"/>
              <a:sym typeface="FZHei-B01S" panose="02010601030101010101" pitchFamily="2" charset="-122"/>
            </a:endParaRPr>
          </a:p>
        </p:txBody>
      </p:sp>
      <p:sp>
        <p:nvSpPr>
          <p:cNvPr id="11" name="矩形 10"/>
          <p:cNvSpPr/>
          <p:nvPr/>
        </p:nvSpPr>
        <p:spPr>
          <a:xfrm>
            <a:off x="9668030" y="1407388"/>
            <a:ext cx="1800665" cy="4304715"/>
          </a:xfrm>
          <a:prstGeom prst="rect">
            <a:avLst/>
          </a:prstGeom>
          <a:noFill/>
          <a:ln>
            <a:gradFill>
              <a:gsLst>
                <a:gs pos="0">
                  <a:schemeClr val="accent1">
                    <a:lumMod val="5000"/>
                    <a:lumOff val="95000"/>
                  </a:schemeClr>
                </a:gs>
                <a:gs pos="61000">
                  <a:schemeClr val="tx1"/>
                </a:gs>
                <a:gs pos="100000">
                  <a:schemeClr val="bg1">
                    <a:lumMod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latin typeface="FZHei-B01S" panose="02010601030101010101" pitchFamily="2" charset="-122"/>
              <a:ea typeface="FZHei-B01S" panose="02010601030101010101" pitchFamily="2" charset="-122"/>
              <a:sym typeface="FZHei-B01S" panose="02010601030101010101" pitchFamily="2" charset="-122"/>
            </a:endParaRPr>
          </a:p>
        </p:txBody>
      </p:sp>
      <p:sp>
        <p:nvSpPr>
          <p:cNvPr id="12" name="菱形 11"/>
          <p:cNvSpPr/>
          <p:nvPr/>
        </p:nvSpPr>
        <p:spPr>
          <a:xfrm>
            <a:off x="1132455" y="1702810"/>
            <a:ext cx="1167619" cy="1167619"/>
          </a:xfrm>
          <a:prstGeom prst="diamond">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latin typeface="FZHei-B01S" panose="02010601030101010101" pitchFamily="2" charset="-122"/>
              <a:ea typeface="FZHei-B01S" panose="02010601030101010101" pitchFamily="2" charset="-122"/>
              <a:sym typeface="FZHei-B01S" panose="02010601030101010101" pitchFamily="2" charset="-122"/>
            </a:endParaRPr>
          </a:p>
        </p:txBody>
      </p:sp>
      <p:sp>
        <p:nvSpPr>
          <p:cNvPr id="13" name="菱形 12"/>
          <p:cNvSpPr/>
          <p:nvPr/>
        </p:nvSpPr>
        <p:spPr>
          <a:xfrm>
            <a:off x="9984552" y="1702808"/>
            <a:ext cx="1167619" cy="1167619"/>
          </a:xfrm>
          <a:prstGeom prst="diamond">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latin typeface="FZHei-B01S" panose="02010601030101010101" pitchFamily="2" charset="-122"/>
              <a:ea typeface="FZHei-B01S" panose="02010601030101010101" pitchFamily="2" charset="-122"/>
              <a:sym typeface="FZHei-B01S" panose="02010601030101010101" pitchFamily="2" charset="-122"/>
            </a:endParaRPr>
          </a:p>
        </p:txBody>
      </p:sp>
      <p:sp>
        <p:nvSpPr>
          <p:cNvPr id="14" name="菱形 13"/>
          <p:cNvSpPr/>
          <p:nvPr/>
        </p:nvSpPr>
        <p:spPr>
          <a:xfrm>
            <a:off x="7033853" y="1702810"/>
            <a:ext cx="1167619" cy="1167619"/>
          </a:xfrm>
          <a:prstGeom prst="diamond">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latin typeface="FZHei-B01S" panose="02010601030101010101" pitchFamily="2" charset="-122"/>
              <a:ea typeface="FZHei-B01S" panose="02010601030101010101" pitchFamily="2" charset="-122"/>
              <a:sym typeface="FZHei-B01S" panose="02010601030101010101" pitchFamily="2" charset="-122"/>
            </a:endParaRPr>
          </a:p>
        </p:txBody>
      </p:sp>
      <p:sp>
        <p:nvSpPr>
          <p:cNvPr id="15" name="菱形 14"/>
          <p:cNvSpPr/>
          <p:nvPr/>
        </p:nvSpPr>
        <p:spPr>
          <a:xfrm>
            <a:off x="4083153" y="1702810"/>
            <a:ext cx="1167619" cy="1167619"/>
          </a:xfrm>
          <a:prstGeom prst="diamond">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latin typeface="FZHei-B01S" panose="02010601030101010101" pitchFamily="2" charset="-122"/>
              <a:ea typeface="FZHei-B01S" panose="02010601030101010101" pitchFamily="2" charset="-122"/>
              <a:sym typeface="FZHei-B01S" panose="02010601030101010101" pitchFamily="2" charset="-122"/>
            </a:endParaRPr>
          </a:p>
        </p:txBody>
      </p:sp>
      <p:pic>
        <p:nvPicPr>
          <p:cNvPr id="16" name="图片 15"/>
          <p:cNvPicPr>
            <a:picLocks noChangeAspect="1"/>
          </p:cNvPicPr>
          <p:nvPr/>
        </p:nvPicPr>
        <p:blipFill>
          <a:blip r:embed="rId2">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10263560" y="1981538"/>
            <a:ext cx="609600" cy="609600"/>
          </a:xfrm>
          <a:prstGeom prst="rect">
            <a:avLst/>
          </a:prstGeom>
        </p:spPr>
      </p:pic>
      <p:pic>
        <p:nvPicPr>
          <p:cNvPr id="17" name="图片 16"/>
          <p:cNvPicPr>
            <a:picLocks noChangeAspect="1"/>
          </p:cNvPicPr>
          <p:nvPr/>
        </p:nvPicPr>
        <p:blipFill>
          <a:blip r:embed="rId3">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1411463" y="1981538"/>
            <a:ext cx="609600" cy="609600"/>
          </a:xfrm>
          <a:prstGeom prst="rect">
            <a:avLst/>
          </a:prstGeom>
        </p:spPr>
      </p:pic>
      <p:pic>
        <p:nvPicPr>
          <p:cNvPr id="18" name="图片 17"/>
          <p:cNvPicPr>
            <a:picLocks noChangeAspect="1"/>
          </p:cNvPicPr>
          <p:nvPr/>
        </p:nvPicPr>
        <p:blipFill>
          <a:blip r:embed="rId4">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4362163" y="1981538"/>
            <a:ext cx="609600" cy="609600"/>
          </a:xfrm>
          <a:prstGeom prst="rect">
            <a:avLst/>
          </a:prstGeom>
        </p:spPr>
      </p:pic>
      <p:pic>
        <p:nvPicPr>
          <p:cNvPr id="19" name="图片 18"/>
          <p:cNvPicPr>
            <a:picLocks noChangeAspect="1"/>
          </p:cNvPicPr>
          <p:nvPr/>
        </p:nvPicPr>
        <p:blipFill>
          <a:blip r:embed="rId5">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7312861" y="1981538"/>
            <a:ext cx="609600" cy="609600"/>
          </a:xfrm>
          <a:prstGeom prst="rect">
            <a:avLst/>
          </a:prstGeom>
        </p:spPr>
      </p:pic>
      <p:sp>
        <p:nvSpPr>
          <p:cNvPr id="20" name="矩形 19"/>
          <p:cNvSpPr/>
          <p:nvPr/>
        </p:nvSpPr>
        <p:spPr>
          <a:xfrm>
            <a:off x="842906" y="3922365"/>
            <a:ext cx="1773692" cy="1631216"/>
          </a:xfrm>
          <a:prstGeom prst="rect">
            <a:avLst/>
          </a:prstGeom>
        </p:spPr>
        <p:txBody>
          <a:bodyPr wrap="square">
            <a:spAutoFit/>
          </a:bodyPr>
          <a:lstStyle/>
          <a:p>
            <a:pPr algn="ctr"/>
            <a:r>
              <a:rPr lang="zh-CN" altLang="en-US" sz="2000" dirty="0">
                <a:latin typeface="FZHei-B01S" panose="02010601030101010101" pitchFamily="2" charset="-122"/>
                <a:ea typeface="FZHei-B01S" panose="02010601030101010101" pitchFamily="2" charset="-122"/>
                <a:sym typeface="FZHei-B01S" panose="02010601030101010101" pitchFamily="2" charset="-122"/>
              </a:rPr>
              <a:t>点击此处更换文本，点击此处更换文本 ，点击此处更换文本</a:t>
            </a:r>
            <a:endParaRPr lang="zh-CN" altLang="en-US" sz="1351" dirty="0">
              <a:latin typeface="FZHei-B01S" panose="02010601030101010101" pitchFamily="2" charset="-122"/>
              <a:ea typeface="FZHei-B01S" panose="02010601030101010101" pitchFamily="2" charset="-122"/>
              <a:sym typeface="FZHei-B01S" panose="02010601030101010101" pitchFamily="2" charset="-122"/>
            </a:endParaRPr>
          </a:p>
        </p:txBody>
      </p:sp>
      <p:sp>
        <p:nvSpPr>
          <p:cNvPr id="21" name="矩形 20"/>
          <p:cNvSpPr/>
          <p:nvPr/>
        </p:nvSpPr>
        <p:spPr>
          <a:xfrm>
            <a:off x="9695003" y="3922365"/>
            <a:ext cx="1773692" cy="1631216"/>
          </a:xfrm>
          <a:prstGeom prst="rect">
            <a:avLst/>
          </a:prstGeom>
        </p:spPr>
        <p:txBody>
          <a:bodyPr wrap="square">
            <a:spAutoFit/>
          </a:bodyPr>
          <a:lstStyle/>
          <a:p>
            <a:pPr algn="ctr"/>
            <a:r>
              <a:rPr lang="zh-CN" altLang="en-US" sz="2000" dirty="0">
                <a:latin typeface="FZHei-B01S" panose="02010601030101010101" pitchFamily="2" charset="-122"/>
                <a:ea typeface="FZHei-B01S" panose="02010601030101010101" pitchFamily="2" charset="-122"/>
                <a:sym typeface="FZHei-B01S" panose="02010601030101010101" pitchFamily="2" charset="-122"/>
              </a:rPr>
              <a:t>点击此处更换文本，点击此处更换文本 ，点击此处更换文本</a:t>
            </a:r>
            <a:endParaRPr lang="zh-CN" altLang="en-US" sz="1351" dirty="0">
              <a:latin typeface="FZHei-B01S" panose="02010601030101010101" pitchFamily="2" charset="-122"/>
              <a:ea typeface="FZHei-B01S" panose="02010601030101010101" pitchFamily="2" charset="-122"/>
              <a:sym typeface="FZHei-B01S" panose="02010601030101010101" pitchFamily="2" charset="-122"/>
            </a:endParaRPr>
          </a:p>
        </p:txBody>
      </p:sp>
      <p:sp>
        <p:nvSpPr>
          <p:cNvPr id="22" name="矩形 21"/>
          <p:cNvSpPr/>
          <p:nvPr/>
        </p:nvSpPr>
        <p:spPr>
          <a:xfrm>
            <a:off x="6730815" y="3922365"/>
            <a:ext cx="1773692" cy="1631216"/>
          </a:xfrm>
          <a:prstGeom prst="rect">
            <a:avLst/>
          </a:prstGeom>
        </p:spPr>
        <p:txBody>
          <a:bodyPr wrap="square">
            <a:spAutoFit/>
          </a:bodyPr>
          <a:lstStyle/>
          <a:p>
            <a:pPr algn="ctr"/>
            <a:r>
              <a:rPr lang="zh-CN" altLang="en-US" sz="2000" dirty="0">
                <a:latin typeface="FZHei-B01S" panose="02010601030101010101" pitchFamily="2" charset="-122"/>
                <a:ea typeface="FZHei-B01S" panose="02010601030101010101" pitchFamily="2" charset="-122"/>
                <a:sym typeface="FZHei-B01S" panose="02010601030101010101" pitchFamily="2" charset="-122"/>
              </a:rPr>
              <a:t>点击此处更换文本，点击此处更换文本 ，点击此处更换文本</a:t>
            </a:r>
            <a:endParaRPr lang="zh-CN" altLang="en-US" sz="1351" dirty="0">
              <a:latin typeface="FZHei-B01S" panose="02010601030101010101" pitchFamily="2" charset="-122"/>
              <a:ea typeface="FZHei-B01S" panose="02010601030101010101" pitchFamily="2" charset="-122"/>
              <a:sym typeface="FZHei-B01S" panose="02010601030101010101" pitchFamily="2" charset="-122"/>
            </a:endParaRPr>
          </a:p>
        </p:txBody>
      </p:sp>
      <p:sp>
        <p:nvSpPr>
          <p:cNvPr id="23" name="矩形 22"/>
          <p:cNvSpPr/>
          <p:nvPr/>
        </p:nvSpPr>
        <p:spPr>
          <a:xfrm>
            <a:off x="3753143" y="3922365"/>
            <a:ext cx="1773692" cy="1631216"/>
          </a:xfrm>
          <a:prstGeom prst="rect">
            <a:avLst/>
          </a:prstGeom>
        </p:spPr>
        <p:txBody>
          <a:bodyPr wrap="square">
            <a:spAutoFit/>
          </a:bodyPr>
          <a:lstStyle/>
          <a:p>
            <a:pPr algn="ctr"/>
            <a:r>
              <a:rPr lang="zh-CN" altLang="en-US" sz="2000" dirty="0">
                <a:latin typeface="FZHei-B01S" panose="02010601030101010101" pitchFamily="2" charset="-122"/>
                <a:ea typeface="FZHei-B01S" panose="02010601030101010101" pitchFamily="2" charset="-122"/>
                <a:sym typeface="FZHei-B01S" panose="02010601030101010101" pitchFamily="2" charset="-122"/>
              </a:rPr>
              <a:t>点击此处更换文本，点击此处更换文本 ，点击此处更换文本</a:t>
            </a:r>
            <a:endParaRPr lang="zh-CN" altLang="en-US" sz="1351" dirty="0">
              <a:latin typeface="FZHei-B01S" panose="02010601030101010101" pitchFamily="2" charset="-122"/>
              <a:ea typeface="FZHei-B01S" panose="02010601030101010101" pitchFamily="2" charset="-122"/>
              <a:sym typeface="FZHei-B01S" panose="02010601030101010101" pitchFamily="2" charset="-122"/>
            </a:endParaRPr>
          </a:p>
        </p:txBody>
      </p:sp>
      <p:grpSp>
        <p:nvGrpSpPr>
          <p:cNvPr id="24" name="组合 23">
            <a:extLst>
              <a:ext uri="{FF2B5EF4-FFF2-40B4-BE49-F238E27FC236}">
                <a16:creationId xmlns:a16="http://schemas.microsoft.com/office/drawing/2014/main" xmlns="" id="{9441FA0D-16F5-46B3-A2BD-BCAB8A699B31}"/>
              </a:ext>
            </a:extLst>
          </p:cNvPr>
          <p:cNvGrpSpPr/>
          <p:nvPr/>
        </p:nvGrpSpPr>
        <p:grpSpPr>
          <a:xfrm>
            <a:off x="307721" y="332065"/>
            <a:ext cx="3664691" cy="420564"/>
            <a:chOff x="568442" y="319364"/>
            <a:chExt cx="3664694" cy="420565"/>
          </a:xfrm>
        </p:grpSpPr>
        <p:sp>
          <p:nvSpPr>
            <p:cNvPr id="25" name="文本框 23">
              <a:extLst>
                <a:ext uri="{FF2B5EF4-FFF2-40B4-BE49-F238E27FC236}">
                  <a16:creationId xmlns:a16="http://schemas.microsoft.com/office/drawing/2014/main" xmlns="" id="{7E6AE51C-388F-4715-8502-97CBD42BB967}"/>
                </a:ext>
              </a:extLst>
            </p:cNvPr>
            <p:cNvSpPr txBox="1"/>
            <p:nvPr/>
          </p:nvSpPr>
          <p:spPr>
            <a:xfrm>
              <a:off x="665958" y="319364"/>
              <a:ext cx="1829348" cy="420565"/>
            </a:xfrm>
            <a:prstGeom prst="rect">
              <a:avLst/>
            </a:prstGeom>
            <a:noFill/>
          </p:spPr>
          <p:txBody>
            <a:bodyPr wrap="none" rtlCol="0">
              <a:spAutoFit/>
            </a:bodyPr>
            <a:lstStyle/>
            <a:p>
              <a:r>
                <a:rPr lang="zh-CN" altLang="en-US" sz="2133" dirty="0">
                  <a:solidFill>
                    <a:schemeClr val="bg2">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rPr>
                <a:t>标题文字内容</a:t>
              </a:r>
            </a:p>
          </p:txBody>
        </p:sp>
        <p:sp>
          <p:nvSpPr>
            <p:cNvPr id="26" name="等腰三角形 25">
              <a:extLst>
                <a:ext uri="{FF2B5EF4-FFF2-40B4-BE49-F238E27FC236}">
                  <a16:creationId xmlns:a16="http://schemas.microsoft.com/office/drawing/2014/main" xmlns="" id="{7F098978-AB0F-40DF-B9EC-DC13A35F5996}"/>
                </a:ext>
              </a:extLst>
            </p:cNvPr>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7" name="文本框 26">
              <a:extLst>
                <a:ext uri="{FF2B5EF4-FFF2-40B4-BE49-F238E27FC236}">
                  <a16:creationId xmlns:a16="http://schemas.microsoft.com/office/drawing/2014/main" xmlns="" id="{BCA1F1C8-869F-4DA1-A92A-94B9A7B02701}"/>
                </a:ext>
              </a:extLst>
            </p:cNvPr>
            <p:cNvSpPr txBox="1"/>
            <p:nvPr/>
          </p:nvSpPr>
          <p:spPr>
            <a:xfrm>
              <a:off x="2306003" y="429775"/>
              <a:ext cx="1927133" cy="297455"/>
            </a:xfrm>
            <a:prstGeom prst="rect">
              <a:avLst/>
            </a:prstGeom>
            <a:noFill/>
          </p:spPr>
          <p:txBody>
            <a:bodyPr wrap="none" rtlCol="0">
              <a:spAutoFit/>
            </a:bodyPr>
            <a:lstStyle/>
            <a:p>
              <a:r>
                <a:rPr lang="en-US" altLang="zh-CN" sz="1333"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  Click here to add Title</a:t>
              </a:r>
              <a:endParaRPr lang="zh-CN" altLang="en-US" sz="1333"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spTree>
    <p:extLst>
      <p:ext uri="{BB962C8B-B14F-4D97-AF65-F5344CB8AC3E}">
        <p14:creationId xmlns:p14="http://schemas.microsoft.com/office/powerpoint/2010/main" val="2743276105"/>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2218989" y="2736155"/>
            <a:ext cx="2885371" cy="889168"/>
            <a:chOff x="7644687" y="3331677"/>
            <a:chExt cx="2885371" cy="889167"/>
          </a:xfrm>
        </p:grpSpPr>
        <p:sp>
          <p:nvSpPr>
            <p:cNvPr id="48" name="矩形 47"/>
            <p:cNvSpPr/>
            <p:nvPr/>
          </p:nvSpPr>
          <p:spPr>
            <a:xfrm>
              <a:off x="7844804" y="3331677"/>
              <a:ext cx="2241974" cy="32502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351"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标题文字添加</a:t>
              </a:r>
            </a:p>
          </p:txBody>
        </p:sp>
        <p:sp>
          <p:nvSpPr>
            <p:cNvPr id="49" name="文本框 48"/>
            <p:cNvSpPr txBox="1"/>
            <p:nvPr/>
          </p:nvSpPr>
          <p:spPr>
            <a:xfrm>
              <a:off x="7644687" y="3668770"/>
              <a:ext cx="2885371" cy="55207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9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The user can demonstrate on a projector or computer, or print the presentation and make it into a film to be used in a wider field.</a:t>
              </a:r>
            </a:p>
          </p:txBody>
        </p:sp>
      </p:grpSp>
      <p:grpSp>
        <p:nvGrpSpPr>
          <p:cNvPr id="50" name="组合 49"/>
          <p:cNvGrpSpPr/>
          <p:nvPr/>
        </p:nvGrpSpPr>
        <p:grpSpPr>
          <a:xfrm>
            <a:off x="6720643" y="2772221"/>
            <a:ext cx="2885371" cy="861864"/>
            <a:chOff x="7523107" y="3331677"/>
            <a:chExt cx="2885371" cy="861863"/>
          </a:xfrm>
        </p:grpSpPr>
        <p:sp>
          <p:nvSpPr>
            <p:cNvPr id="51" name="矩形 50"/>
            <p:cNvSpPr/>
            <p:nvPr/>
          </p:nvSpPr>
          <p:spPr>
            <a:xfrm>
              <a:off x="7844804" y="3331677"/>
              <a:ext cx="2241974" cy="32502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351"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标题文字添加</a:t>
              </a:r>
            </a:p>
          </p:txBody>
        </p:sp>
        <p:sp>
          <p:nvSpPr>
            <p:cNvPr id="52" name="文本框 51"/>
            <p:cNvSpPr txBox="1"/>
            <p:nvPr/>
          </p:nvSpPr>
          <p:spPr>
            <a:xfrm>
              <a:off x="7523107" y="3641467"/>
              <a:ext cx="2885371" cy="55207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9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The user can demonstrate on a projector or computer, or print the presentation and make it into a film to be used in a wider field.</a:t>
              </a:r>
            </a:p>
          </p:txBody>
        </p:sp>
      </p:grpSp>
      <p:grpSp>
        <p:nvGrpSpPr>
          <p:cNvPr id="53" name="组合 52"/>
          <p:cNvGrpSpPr/>
          <p:nvPr/>
        </p:nvGrpSpPr>
        <p:grpSpPr>
          <a:xfrm>
            <a:off x="2179061" y="5195876"/>
            <a:ext cx="2885371" cy="861864"/>
            <a:chOff x="7523107" y="3331677"/>
            <a:chExt cx="2885371" cy="861863"/>
          </a:xfrm>
        </p:grpSpPr>
        <p:sp>
          <p:nvSpPr>
            <p:cNvPr id="54" name="矩形 53"/>
            <p:cNvSpPr/>
            <p:nvPr/>
          </p:nvSpPr>
          <p:spPr>
            <a:xfrm>
              <a:off x="7844804" y="3331677"/>
              <a:ext cx="2241974" cy="32502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351"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标题文字添加</a:t>
              </a:r>
            </a:p>
          </p:txBody>
        </p:sp>
        <p:sp>
          <p:nvSpPr>
            <p:cNvPr id="55" name="文本框 54"/>
            <p:cNvSpPr txBox="1"/>
            <p:nvPr/>
          </p:nvSpPr>
          <p:spPr>
            <a:xfrm>
              <a:off x="7523107" y="3641467"/>
              <a:ext cx="2885371" cy="55207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9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The user can demonstrate on a projector or computer, or print the presentation and make it into a film to be used in a wider field.</a:t>
              </a:r>
            </a:p>
          </p:txBody>
        </p:sp>
      </p:grpSp>
      <p:grpSp>
        <p:nvGrpSpPr>
          <p:cNvPr id="56" name="组合 55"/>
          <p:cNvGrpSpPr/>
          <p:nvPr/>
        </p:nvGrpSpPr>
        <p:grpSpPr>
          <a:xfrm>
            <a:off x="6940129" y="5195876"/>
            <a:ext cx="2885371" cy="861864"/>
            <a:chOff x="7523107" y="3331677"/>
            <a:chExt cx="2885371" cy="861863"/>
          </a:xfrm>
        </p:grpSpPr>
        <p:sp>
          <p:nvSpPr>
            <p:cNvPr id="57" name="矩形 56"/>
            <p:cNvSpPr/>
            <p:nvPr/>
          </p:nvSpPr>
          <p:spPr>
            <a:xfrm>
              <a:off x="7844804" y="3331677"/>
              <a:ext cx="2241974" cy="32502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351"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标题文字添加</a:t>
              </a:r>
            </a:p>
          </p:txBody>
        </p:sp>
        <p:sp>
          <p:nvSpPr>
            <p:cNvPr id="58" name="文本框 57"/>
            <p:cNvSpPr txBox="1"/>
            <p:nvPr/>
          </p:nvSpPr>
          <p:spPr>
            <a:xfrm>
              <a:off x="7523107" y="3641467"/>
              <a:ext cx="2885371" cy="55207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9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The user can demonstrate on a projector or computer, or print the presentation and make it into a film to be used in a wider field.</a:t>
              </a:r>
            </a:p>
          </p:txBody>
        </p:sp>
      </p:grpSp>
      <p:sp>
        <p:nvSpPr>
          <p:cNvPr id="2" name="椭圆 1">
            <a:extLst>
              <a:ext uri="{FF2B5EF4-FFF2-40B4-BE49-F238E27FC236}">
                <a16:creationId xmlns:a16="http://schemas.microsoft.com/office/drawing/2014/main" xmlns="" id="{80C1C547-E656-46A7-837E-C33079AD02FB}"/>
              </a:ext>
            </a:extLst>
          </p:cNvPr>
          <p:cNvSpPr/>
          <p:nvPr/>
        </p:nvSpPr>
        <p:spPr>
          <a:xfrm>
            <a:off x="3192122" y="1681758"/>
            <a:ext cx="950359" cy="950359"/>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0" name="椭圆 39">
            <a:extLst>
              <a:ext uri="{FF2B5EF4-FFF2-40B4-BE49-F238E27FC236}">
                <a16:creationId xmlns:a16="http://schemas.microsoft.com/office/drawing/2014/main" xmlns="" id="{6B847912-CE69-45D8-96E9-0E1285D66EFA}"/>
              </a:ext>
            </a:extLst>
          </p:cNvPr>
          <p:cNvSpPr/>
          <p:nvPr/>
        </p:nvSpPr>
        <p:spPr>
          <a:xfrm>
            <a:off x="7777922" y="1628786"/>
            <a:ext cx="950359" cy="950359"/>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1" name="椭圆 40">
            <a:extLst>
              <a:ext uri="{FF2B5EF4-FFF2-40B4-BE49-F238E27FC236}">
                <a16:creationId xmlns:a16="http://schemas.microsoft.com/office/drawing/2014/main" xmlns="" id="{40D328D1-03F7-4AB1-AAE2-519D7A07ABF0}"/>
              </a:ext>
            </a:extLst>
          </p:cNvPr>
          <p:cNvSpPr/>
          <p:nvPr/>
        </p:nvSpPr>
        <p:spPr>
          <a:xfrm>
            <a:off x="3237898" y="4143326"/>
            <a:ext cx="950359" cy="950359"/>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5" name="椭圆 44">
            <a:extLst>
              <a:ext uri="{FF2B5EF4-FFF2-40B4-BE49-F238E27FC236}">
                <a16:creationId xmlns:a16="http://schemas.microsoft.com/office/drawing/2014/main" xmlns="" id="{BE0B7F86-C8F4-4C4D-A0DA-699061259264}"/>
              </a:ext>
            </a:extLst>
          </p:cNvPr>
          <p:cNvSpPr/>
          <p:nvPr/>
        </p:nvSpPr>
        <p:spPr>
          <a:xfrm>
            <a:off x="7815354" y="4106079"/>
            <a:ext cx="950359" cy="950359"/>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pic>
        <p:nvPicPr>
          <p:cNvPr id="4" name="图形 3" descr="灯泡">
            <a:extLst>
              <a:ext uri="{FF2B5EF4-FFF2-40B4-BE49-F238E27FC236}">
                <a16:creationId xmlns:a16="http://schemas.microsoft.com/office/drawing/2014/main" xmlns="" id="{F91CF3FD-5E88-4979-82F5-88CCD48F2392}"/>
              </a:ext>
            </a:extLst>
          </p:cNvPr>
          <p:cNvPicPr>
            <a:picLocks noChangeAspect="1"/>
          </p:cNvPicPr>
          <p:nvPr/>
        </p:nvPicPr>
        <p:blipFill>
          <a:blip r:embed="rId3" cstate="print">
            <a:grayscl/>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7924978" y="4211459"/>
            <a:ext cx="739215" cy="739215"/>
          </a:xfrm>
          <a:prstGeom prst="rect">
            <a:avLst/>
          </a:prstGeom>
        </p:spPr>
      </p:pic>
      <p:pic>
        <p:nvPicPr>
          <p:cNvPr id="6" name="图形 5" descr="靶心">
            <a:extLst>
              <a:ext uri="{FF2B5EF4-FFF2-40B4-BE49-F238E27FC236}">
                <a16:creationId xmlns:a16="http://schemas.microsoft.com/office/drawing/2014/main" xmlns="" id="{30E0FA29-F4E3-4408-B566-D245B0F5E63E}"/>
              </a:ext>
            </a:extLst>
          </p:cNvPr>
          <p:cNvPicPr>
            <a:picLocks noChangeAspect="1"/>
          </p:cNvPicPr>
          <p:nvPr/>
        </p:nvPicPr>
        <p:blipFill>
          <a:blip r:embed="rId5" cstate="print">
            <a:grayscl/>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7871101" y="1721246"/>
            <a:ext cx="778577" cy="778577"/>
          </a:xfrm>
          <a:prstGeom prst="rect">
            <a:avLst/>
          </a:prstGeom>
        </p:spPr>
      </p:pic>
      <p:pic>
        <p:nvPicPr>
          <p:cNvPr id="8" name="图形 7" descr="标记">
            <a:extLst>
              <a:ext uri="{FF2B5EF4-FFF2-40B4-BE49-F238E27FC236}">
                <a16:creationId xmlns:a16="http://schemas.microsoft.com/office/drawing/2014/main" xmlns="" id="{F709645F-44CF-4E7F-9AD6-CC4A1F2B6631}"/>
              </a:ext>
            </a:extLst>
          </p:cNvPr>
          <p:cNvPicPr>
            <a:picLocks noChangeAspect="1"/>
          </p:cNvPicPr>
          <p:nvPr/>
        </p:nvPicPr>
        <p:blipFill>
          <a:blip r:embed="rId7" cstate="print">
            <a:grayscl/>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3350745" y="4285549"/>
            <a:ext cx="731065" cy="731065"/>
          </a:xfrm>
          <a:prstGeom prst="rect">
            <a:avLst/>
          </a:prstGeom>
        </p:spPr>
      </p:pic>
      <p:pic>
        <p:nvPicPr>
          <p:cNvPr id="10" name="图形 9" descr="时钟">
            <a:extLst>
              <a:ext uri="{FF2B5EF4-FFF2-40B4-BE49-F238E27FC236}">
                <a16:creationId xmlns:a16="http://schemas.microsoft.com/office/drawing/2014/main" xmlns="" id="{D9AB436C-8551-4027-A370-07D02A5A93A9}"/>
              </a:ext>
            </a:extLst>
          </p:cNvPr>
          <p:cNvPicPr>
            <a:picLocks noChangeAspect="1"/>
          </p:cNvPicPr>
          <p:nvPr/>
        </p:nvPicPr>
        <p:blipFill>
          <a:blip r:embed="rId9" cstate="print">
            <a:grayscl/>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a:off x="3296145" y="1794449"/>
            <a:ext cx="731065" cy="731065"/>
          </a:xfrm>
          <a:prstGeom prst="rect">
            <a:avLst/>
          </a:prstGeom>
          <a:ln>
            <a:noFill/>
          </a:ln>
        </p:spPr>
      </p:pic>
      <p:grpSp>
        <p:nvGrpSpPr>
          <p:cNvPr id="22" name="组合 21">
            <a:extLst>
              <a:ext uri="{FF2B5EF4-FFF2-40B4-BE49-F238E27FC236}">
                <a16:creationId xmlns:a16="http://schemas.microsoft.com/office/drawing/2014/main" xmlns="" id="{88166208-686E-42B9-BD77-8B781B9DE816}"/>
              </a:ext>
            </a:extLst>
          </p:cNvPr>
          <p:cNvGrpSpPr/>
          <p:nvPr/>
        </p:nvGrpSpPr>
        <p:grpSpPr>
          <a:xfrm>
            <a:off x="307721" y="332065"/>
            <a:ext cx="3664691" cy="420564"/>
            <a:chOff x="568442" y="319364"/>
            <a:chExt cx="3664694" cy="420565"/>
          </a:xfrm>
        </p:grpSpPr>
        <p:sp>
          <p:nvSpPr>
            <p:cNvPr id="23" name="文本框 23">
              <a:extLst>
                <a:ext uri="{FF2B5EF4-FFF2-40B4-BE49-F238E27FC236}">
                  <a16:creationId xmlns:a16="http://schemas.microsoft.com/office/drawing/2014/main" xmlns="" id="{270C219A-1862-4353-8CF6-18261B2F11A0}"/>
                </a:ext>
              </a:extLst>
            </p:cNvPr>
            <p:cNvSpPr txBox="1"/>
            <p:nvPr/>
          </p:nvSpPr>
          <p:spPr>
            <a:xfrm>
              <a:off x="665958" y="319364"/>
              <a:ext cx="1829348" cy="420565"/>
            </a:xfrm>
            <a:prstGeom prst="rect">
              <a:avLst/>
            </a:prstGeom>
            <a:noFill/>
          </p:spPr>
          <p:txBody>
            <a:bodyPr wrap="none" rtlCol="0">
              <a:spAutoFit/>
            </a:bodyPr>
            <a:lstStyle/>
            <a:p>
              <a:r>
                <a:rPr lang="zh-CN" altLang="en-US" sz="2133" dirty="0">
                  <a:solidFill>
                    <a:schemeClr val="bg2">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rPr>
                <a:t>标题文字内容</a:t>
              </a:r>
            </a:p>
          </p:txBody>
        </p:sp>
        <p:sp>
          <p:nvSpPr>
            <p:cNvPr id="24" name="等腰三角形 23">
              <a:extLst>
                <a:ext uri="{FF2B5EF4-FFF2-40B4-BE49-F238E27FC236}">
                  <a16:creationId xmlns:a16="http://schemas.microsoft.com/office/drawing/2014/main" xmlns="" id="{1A7A8D32-75BD-4E64-85E9-DC4EF8183886}"/>
                </a:ext>
              </a:extLst>
            </p:cNvPr>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5" name="文本框 24">
              <a:extLst>
                <a:ext uri="{FF2B5EF4-FFF2-40B4-BE49-F238E27FC236}">
                  <a16:creationId xmlns:a16="http://schemas.microsoft.com/office/drawing/2014/main" xmlns="" id="{D7E2CC57-8E56-48BD-915C-1D239ED2F79D}"/>
                </a:ext>
              </a:extLst>
            </p:cNvPr>
            <p:cNvSpPr txBox="1"/>
            <p:nvPr/>
          </p:nvSpPr>
          <p:spPr>
            <a:xfrm>
              <a:off x="2306003" y="429775"/>
              <a:ext cx="1927133" cy="297455"/>
            </a:xfrm>
            <a:prstGeom prst="rect">
              <a:avLst/>
            </a:prstGeom>
            <a:noFill/>
          </p:spPr>
          <p:txBody>
            <a:bodyPr wrap="none" rtlCol="0">
              <a:spAutoFit/>
            </a:bodyPr>
            <a:lstStyle/>
            <a:p>
              <a:r>
                <a:rPr lang="en-US" altLang="zh-CN" sz="1333"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  Click here to add Title</a:t>
              </a:r>
              <a:endParaRPr lang="zh-CN" altLang="en-US" sz="1333"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spTree>
    <p:extLst>
      <p:ext uri="{BB962C8B-B14F-4D97-AF65-F5344CB8AC3E}">
        <p14:creationId xmlns:p14="http://schemas.microsoft.com/office/powerpoint/2010/main" val="4064522984"/>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1000"/>
                                        <p:tgtEl>
                                          <p:spTgt spid="46"/>
                                        </p:tgtEl>
                                      </p:cBhvr>
                                    </p:animEffect>
                                    <p:anim calcmode="lin" valueType="num">
                                      <p:cBhvr>
                                        <p:cTn id="8" dur="1000" fill="hold"/>
                                        <p:tgtEl>
                                          <p:spTgt spid="46"/>
                                        </p:tgtEl>
                                        <p:attrNameLst>
                                          <p:attrName>ppt_x</p:attrName>
                                        </p:attrNameLst>
                                      </p:cBhvr>
                                      <p:tavLst>
                                        <p:tav tm="0">
                                          <p:val>
                                            <p:strVal val="#ppt_x"/>
                                          </p:val>
                                        </p:tav>
                                        <p:tav tm="100000">
                                          <p:val>
                                            <p:strVal val="#ppt_x"/>
                                          </p:val>
                                        </p:tav>
                                      </p:tavLst>
                                    </p:anim>
                                    <p:anim calcmode="lin" valueType="num">
                                      <p:cBhvr>
                                        <p:cTn id="9" dur="1000" fill="hold"/>
                                        <p:tgtEl>
                                          <p:spTgt spid="46"/>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250"/>
                                  </p:stCondLst>
                                  <p:childTnLst>
                                    <p:set>
                                      <p:cBhvr>
                                        <p:cTn id="11" dur="1" fill="hold">
                                          <p:stCondLst>
                                            <p:cond delay="0"/>
                                          </p:stCondLst>
                                        </p:cTn>
                                        <p:tgtEl>
                                          <p:spTgt spid="53"/>
                                        </p:tgtEl>
                                        <p:attrNameLst>
                                          <p:attrName>style.visibility</p:attrName>
                                        </p:attrNameLst>
                                      </p:cBhvr>
                                      <p:to>
                                        <p:strVal val="visible"/>
                                      </p:to>
                                    </p:set>
                                    <p:animEffect transition="in" filter="fade">
                                      <p:cBhvr>
                                        <p:cTn id="12" dur="1000"/>
                                        <p:tgtEl>
                                          <p:spTgt spid="53"/>
                                        </p:tgtEl>
                                      </p:cBhvr>
                                    </p:animEffect>
                                    <p:anim calcmode="lin" valueType="num">
                                      <p:cBhvr>
                                        <p:cTn id="13" dur="1000" fill="hold"/>
                                        <p:tgtEl>
                                          <p:spTgt spid="53"/>
                                        </p:tgtEl>
                                        <p:attrNameLst>
                                          <p:attrName>ppt_x</p:attrName>
                                        </p:attrNameLst>
                                      </p:cBhvr>
                                      <p:tavLst>
                                        <p:tav tm="0">
                                          <p:val>
                                            <p:strVal val="#ppt_x"/>
                                          </p:val>
                                        </p:tav>
                                        <p:tav tm="100000">
                                          <p:val>
                                            <p:strVal val="#ppt_x"/>
                                          </p:val>
                                        </p:tav>
                                      </p:tavLst>
                                    </p:anim>
                                    <p:anim calcmode="lin" valueType="num">
                                      <p:cBhvr>
                                        <p:cTn id="14" dur="1000" fill="hold"/>
                                        <p:tgtEl>
                                          <p:spTgt spid="5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50"/>
                                        </p:tgtEl>
                                        <p:attrNameLst>
                                          <p:attrName>style.visibility</p:attrName>
                                        </p:attrNameLst>
                                      </p:cBhvr>
                                      <p:to>
                                        <p:strVal val="visible"/>
                                      </p:to>
                                    </p:set>
                                    <p:animEffect transition="in" filter="fade">
                                      <p:cBhvr>
                                        <p:cTn id="17" dur="1000"/>
                                        <p:tgtEl>
                                          <p:spTgt spid="50"/>
                                        </p:tgtEl>
                                      </p:cBhvr>
                                    </p:animEffect>
                                    <p:anim calcmode="lin" valueType="num">
                                      <p:cBhvr>
                                        <p:cTn id="18" dur="1000" fill="hold"/>
                                        <p:tgtEl>
                                          <p:spTgt spid="50"/>
                                        </p:tgtEl>
                                        <p:attrNameLst>
                                          <p:attrName>ppt_x</p:attrName>
                                        </p:attrNameLst>
                                      </p:cBhvr>
                                      <p:tavLst>
                                        <p:tav tm="0">
                                          <p:val>
                                            <p:strVal val="#ppt_x"/>
                                          </p:val>
                                        </p:tav>
                                        <p:tav tm="100000">
                                          <p:val>
                                            <p:strVal val="#ppt_x"/>
                                          </p:val>
                                        </p:tav>
                                      </p:tavLst>
                                    </p:anim>
                                    <p:anim calcmode="lin" valueType="num">
                                      <p:cBhvr>
                                        <p:cTn id="19" dur="1000" fill="hold"/>
                                        <p:tgtEl>
                                          <p:spTgt spid="50"/>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750"/>
                                  </p:stCondLst>
                                  <p:childTnLst>
                                    <p:set>
                                      <p:cBhvr>
                                        <p:cTn id="21" dur="1" fill="hold">
                                          <p:stCondLst>
                                            <p:cond delay="0"/>
                                          </p:stCondLst>
                                        </p:cTn>
                                        <p:tgtEl>
                                          <p:spTgt spid="56"/>
                                        </p:tgtEl>
                                        <p:attrNameLst>
                                          <p:attrName>style.visibility</p:attrName>
                                        </p:attrNameLst>
                                      </p:cBhvr>
                                      <p:to>
                                        <p:strVal val="visible"/>
                                      </p:to>
                                    </p:set>
                                    <p:animEffect transition="in" filter="fade">
                                      <p:cBhvr>
                                        <p:cTn id="22" dur="1000"/>
                                        <p:tgtEl>
                                          <p:spTgt spid="56"/>
                                        </p:tgtEl>
                                      </p:cBhvr>
                                    </p:animEffect>
                                    <p:anim calcmode="lin" valueType="num">
                                      <p:cBhvr>
                                        <p:cTn id="23" dur="1000" fill="hold"/>
                                        <p:tgtEl>
                                          <p:spTgt spid="56"/>
                                        </p:tgtEl>
                                        <p:attrNameLst>
                                          <p:attrName>ppt_x</p:attrName>
                                        </p:attrNameLst>
                                      </p:cBhvr>
                                      <p:tavLst>
                                        <p:tav tm="0">
                                          <p:val>
                                            <p:strVal val="#ppt_x"/>
                                          </p:val>
                                        </p:tav>
                                        <p:tav tm="100000">
                                          <p:val>
                                            <p:strVal val="#ppt_x"/>
                                          </p:val>
                                        </p:tav>
                                      </p:tavLst>
                                    </p:anim>
                                    <p:anim calcmode="lin" valueType="num">
                                      <p:cBhvr>
                                        <p:cTn id="24" dur="1000" fill="hold"/>
                                        <p:tgtEl>
                                          <p:spTgt spid="56"/>
                                        </p:tgtEl>
                                        <p:attrNameLst>
                                          <p:attrName>ppt_y</p:attrName>
                                        </p:attrNameLst>
                                      </p:cBhvr>
                                      <p:tavLst>
                                        <p:tav tm="0">
                                          <p:val>
                                            <p:strVal val="#ppt_y-.1"/>
                                          </p:val>
                                        </p:tav>
                                        <p:tav tm="100000">
                                          <p:val>
                                            <p:strVal val="#ppt_y"/>
                                          </p:val>
                                        </p:tav>
                                      </p:tavLst>
                                    </p:anim>
                                  </p:childTnLst>
                                </p:cTn>
                              </p:par>
                            </p:childTnLst>
                          </p:cTn>
                        </p:par>
                        <p:par>
                          <p:cTn id="25" fill="hold">
                            <p:stCondLst>
                              <p:cond delay="1750"/>
                            </p:stCondLst>
                            <p:childTnLst>
                              <p:par>
                                <p:cTn id="26" presetID="2" presetClass="entr" presetSubtype="8"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fill="hold"/>
                                        <p:tgtEl>
                                          <p:spTgt spid="22"/>
                                        </p:tgtEl>
                                        <p:attrNameLst>
                                          <p:attrName>ppt_x</p:attrName>
                                        </p:attrNameLst>
                                      </p:cBhvr>
                                      <p:tavLst>
                                        <p:tav tm="0">
                                          <p:val>
                                            <p:strVal val="0-#ppt_w/2"/>
                                          </p:val>
                                        </p:tav>
                                        <p:tav tm="100000">
                                          <p:val>
                                            <p:strVal val="#ppt_x"/>
                                          </p:val>
                                        </p:tav>
                                      </p:tavLst>
                                    </p:anim>
                                    <p:anim calcmode="lin" valueType="num">
                                      <p:cBhvr additive="base">
                                        <p:cTn id="29"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a:xfrm>
            <a:off x="8211447" y="2272168"/>
            <a:ext cx="2885371" cy="810889"/>
            <a:chOff x="7523107" y="3331677"/>
            <a:chExt cx="2885371" cy="810890"/>
          </a:xfrm>
        </p:grpSpPr>
        <p:sp>
          <p:nvSpPr>
            <p:cNvPr id="53" name="矩形 52"/>
            <p:cNvSpPr/>
            <p:nvPr/>
          </p:nvSpPr>
          <p:spPr>
            <a:xfrm>
              <a:off x="7523108" y="3331677"/>
              <a:ext cx="2241974" cy="367921"/>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标题文字添加</a:t>
              </a:r>
            </a:p>
          </p:txBody>
        </p:sp>
        <p:sp>
          <p:nvSpPr>
            <p:cNvPr id="54" name="文本框 53"/>
            <p:cNvSpPr txBox="1"/>
            <p:nvPr/>
          </p:nvSpPr>
          <p:spPr>
            <a:xfrm>
              <a:off x="7523107" y="3641468"/>
              <a:ext cx="2885371" cy="501099"/>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8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The user can demonstrate on a projector or computer, or print the presentation and make it into a film to be used in a wider field.</a:t>
              </a:r>
            </a:p>
          </p:txBody>
        </p:sp>
      </p:grpSp>
      <p:grpSp>
        <p:nvGrpSpPr>
          <p:cNvPr id="55" name="组合 54"/>
          <p:cNvGrpSpPr/>
          <p:nvPr/>
        </p:nvGrpSpPr>
        <p:grpSpPr>
          <a:xfrm>
            <a:off x="8211447" y="4503982"/>
            <a:ext cx="2885371" cy="810889"/>
            <a:chOff x="7523107" y="3331677"/>
            <a:chExt cx="2885371" cy="810890"/>
          </a:xfrm>
        </p:grpSpPr>
        <p:sp>
          <p:nvSpPr>
            <p:cNvPr id="56" name="矩形 55"/>
            <p:cNvSpPr/>
            <p:nvPr/>
          </p:nvSpPr>
          <p:spPr>
            <a:xfrm>
              <a:off x="7523108" y="3331677"/>
              <a:ext cx="2241974" cy="367921"/>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标题文字添加</a:t>
              </a:r>
            </a:p>
          </p:txBody>
        </p:sp>
        <p:sp>
          <p:nvSpPr>
            <p:cNvPr id="57" name="文本框 56"/>
            <p:cNvSpPr txBox="1"/>
            <p:nvPr/>
          </p:nvSpPr>
          <p:spPr>
            <a:xfrm>
              <a:off x="7523107" y="3641468"/>
              <a:ext cx="2885371" cy="501099"/>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8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The user can demonstrate on a projector or computer, or print the presentation and make it into a film to be used in a wider field.</a:t>
              </a:r>
            </a:p>
          </p:txBody>
        </p:sp>
      </p:grpSp>
      <p:grpSp>
        <p:nvGrpSpPr>
          <p:cNvPr id="58" name="组合 57"/>
          <p:cNvGrpSpPr/>
          <p:nvPr/>
        </p:nvGrpSpPr>
        <p:grpSpPr>
          <a:xfrm>
            <a:off x="1116019" y="2272168"/>
            <a:ext cx="2885371" cy="810889"/>
            <a:chOff x="7523107" y="3331677"/>
            <a:chExt cx="2885371" cy="810890"/>
          </a:xfrm>
        </p:grpSpPr>
        <p:sp>
          <p:nvSpPr>
            <p:cNvPr id="59" name="矩形 58"/>
            <p:cNvSpPr/>
            <p:nvPr/>
          </p:nvSpPr>
          <p:spPr>
            <a:xfrm>
              <a:off x="8166504" y="3331677"/>
              <a:ext cx="2241974" cy="36792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标题文字添加</a:t>
              </a:r>
            </a:p>
          </p:txBody>
        </p:sp>
        <p:sp>
          <p:nvSpPr>
            <p:cNvPr id="60" name="文本框 59"/>
            <p:cNvSpPr txBox="1"/>
            <p:nvPr/>
          </p:nvSpPr>
          <p:spPr>
            <a:xfrm>
              <a:off x="7523107" y="3641468"/>
              <a:ext cx="2885371" cy="501099"/>
            </a:xfrm>
            <a:prstGeom prst="rect">
              <a:avLst/>
            </a:prstGeom>
            <a:noFill/>
          </p:spPr>
          <p:txBody>
            <a:bodyPr wrap="square" rtlCol="0">
              <a:spAutoFit/>
              <a:scene3d>
                <a:camera prst="orthographicFront"/>
                <a:lightRig rig="threePt" dir="t"/>
              </a:scene3d>
              <a:sp3d contourW="12700"/>
            </a:bodyPr>
            <a:lstStyle/>
            <a:p>
              <a:pPr algn="r">
                <a:lnSpc>
                  <a:spcPct val="114000"/>
                </a:lnSpc>
              </a:pPr>
              <a:r>
                <a:rPr lang="en-US" altLang="zh-CN" sz="8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The user can demonstrate on a projector or computer, or print the presentation and make it into a film to be used in a wider field.</a:t>
              </a:r>
            </a:p>
          </p:txBody>
        </p:sp>
      </p:grpSp>
      <p:grpSp>
        <p:nvGrpSpPr>
          <p:cNvPr id="61" name="组合 60"/>
          <p:cNvGrpSpPr/>
          <p:nvPr/>
        </p:nvGrpSpPr>
        <p:grpSpPr>
          <a:xfrm>
            <a:off x="1116019" y="4503982"/>
            <a:ext cx="2885371" cy="810889"/>
            <a:chOff x="7523107" y="3331677"/>
            <a:chExt cx="2885371" cy="810890"/>
          </a:xfrm>
        </p:grpSpPr>
        <p:sp>
          <p:nvSpPr>
            <p:cNvPr id="63" name="矩形 62"/>
            <p:cNvSpPr/>
            <p:nvPr/>
          </p:nvSpPr>
          <p:spPr>
            <a:xfrm>
              <a:off x="8166504" y="3331677"/>
              <a:ext cx="2241974" cy="36792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标题文字添加</a:t>
              </a:r>
            </a:p>
          </p:txBody>
        </p:sp>
        <p:sp>
          <p:nvSpPr>
            <p:cNvPr id="65" name="文本框 64"/>
            <p:cNvSpPr txBox="1"/>
            <p:nvPr/>
          </p:nvSpPr>
          <p:spPr>
            <a:xfrm>
              <a:off x="7523107" y="3641468"/>
              <a:ext cx="2885371" cy="501099"/>
            </a:xfrm>
            <a:prstGeom prst="rect">
              <a:avLst/>
            </a:prstGeom>
            <a:noFill/>
          </p:spPr>
          <p:txBody>
            <a:bodyPr wrap="square" rtlCol="0">
              <a:spAutoFit/>
              <a:scene3d>
                <a:camera prst="orthographicFront"/>
                <a:lightRig rig="threePt" dir="t"/>
              </a:scene3d>
              <a:sp3d contourW="12700"/>
            </a:bodyPr>
            <a:lstStyle/>
            <a:p>
              <a:pPr algn="r">
                <a:lnSpc>
                  <a:spcPct val="114000"/>
                </a:lnSpc>
              </a:pPr>
              <a:r>
                <a:rPr lang="en-US" altLang="zh-CN" sz="8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The user can demonstrate on a projector or computer, or print the presentation and make it into a film to be used in a wider field.</a:t>
              </a:r>
            </a:p>
          </p:txBody>
        </p:sp>
      </p:grpSp>
      <p:grpSp>
        <p:nvGrpSpPr>
          <p:cNvPr id="5" name="组合 4"/>
          <p:cNvGrpSpPr/>
          <p:nvPr/>
        </p:nvGrpSpPr>
        <p:grpSpPr>
          <a:xfrm>
            <a:off x="4072929" y="1808028"/>
            <a:ext cx="4028615" cy="4028613"/>
            <a:chOff x="4072927" y="1808027"/>
            <a:chExt cx="4028615" cy="4028613"/>
          </a:xfrm>
        </p:grpSpPr>
        <p:grpSp>
          <p:nvGrpSpPr>
            <p:cNvPr id="3" name="组合 2"/>
            <p:cNvGrpSpPr/>
            <p:nvPr/>
          </p:nvGrpSpPr>
          <p:grpSpPr>
            <a:xfrm>
              <a:off x="4072927" y="1808027"/>
              <a:ext cx="4028615" cy="4028613"/>
              <a:chOff x="4072927" y="1808027"/>
              <a:chExt cx="4028615" cy="4028613"/>
            </a:xfrm>
          </p:grpSpPr>
          <p:sp>
            <p:nvSpPr>
              <p:cNvPr id="22" name="Shape 10"/>
              <p:cNvSpPr/>
              <p:nvPr/>
            </p:nvSpPr>
            <p:spPr>
              <a:xfrm>
                <a:off x="4298572" y="2225172"/>
                <a:ext cx="1433601" cy="1739936"/>
              </a:xfrm>
              <a:custGeom>
                <a:avLst/>
                <a:gdLst/>
                <a:ahLst/>
                <a:cxnLst>
                  <a:cxn ang="0">
                    <a:pos x="wd2" y="hd2"/>
                  </a:cxn>
                  <a:cxn ang="5400000">
                    <a:pos x="wd2" y="hd2"/>
                  </a:cxn>
                  <a:cxn ang="10800000">
                    <a:pos x="wd2" y="hd2"/>
                  </a:cxn>
                  <a:cxn ang="16200000">
                    <a:pos x="wd2" y="hd2"/>
                  </a:cxn>
                </a:cxnLst>
                <a:rect l="0" t="0" r="r" b="b"/>
                <a:pathLst>
                  <a:path w="20842" h="21600" extrusionOk="0">
                    <a:moveTo>
                      <a:pt x="18755" y="8290"/>
                    </a:moveTo>
                    <a:lnTo>
                      <a:pt x="13932" y="0"/>
                    </a:lnTo>
                    <a:cubicBezTo>
                      <a:pt x="4453" y="4270"/>
                      <a:pt x="-758" y="12901"/>
                      <a:pt x="90" y="21600"/>
                    </a:cubicBezTo>
                    <a:cubicBezTo>
                      <a:pt x="3767" y="12143"/>
                      <a:pt x="15444" y="13183"/>
                      <a:pt x="17285" y="13675"/>
                    </a:cubicBezTo>
                    <a:cubicBezTo>
                      <a:pt x="18392" y="13854"/>
                      <a:pt x="19594" y="14276"/>
                      <a:pt x="20842" y="15000"/>
                    </a:cubicBezTo>
                    <a:cubicBezTo>
                      <a:pt x="20781" y="13165"/>
                      <a:pt x="19921" y="10282"/>
                      <a:pt x="18755" y="8290"/>
                    </a:cubicBezTo>
                    <a:close/>
                  </a:path>
                </a:pathLst>
              </a:custGeom>
              <a:noFill/>
              <a:ln w="12700">
                <a:solidFill>
                  <a:schemeClr val="accent4"/>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30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23" name="Shape 11"/>
              <p:cNvSpPr/>
              <p:nvPr/>
            </p:nvSpPr>
            <p:spPr>
              <a:xfrm>
                <a:off x="4499789" y="4182255"/>
                <a:ext cx="1739936" cy="1433601"/>
              </a:xfrm>
              <a:custGeom>
                <a:avLst/>
                <a:gdLst/>
                <a:ahLst/>
                <a:cxnLst>
                  <a:cxn ang="0">
                    <a:pos x="wd2" y="hd2"/>
                  </a:cxn>
                  <a:cxn ang="5400000">
                    <a:pos x="wd2" y="hd2"/>
                  </a:cxn>
                  <a:cxn ang="10800000">
                    <a:pos x="wd2" y="hd2"/>
                  </a:cxn>
                  <a:cxn ang="16200000">
                    <a:pos x="wd2" y="hd2"/>
                  </a:cxn>
                </a:cxnLst>
                <a:rect l="0" t="0" r="r" b="b"/>
                <a:pathLst>
                  <a:path w="21600" h="20842" extrusionOk="0">
                    <a:moveTo>
                      <a:pt x="8290" y="2087"/>
                    </a:moveTo>
                    <a:lnTo>
                      <a:pt x="0" y="6910"/>
                    </a:lnTo>
                    <a:cubicBezTo>
                      <a:pt x="4270" y="16389"/>
                      <a:pt x="12901" y="21600"/>
                      <a:pt x="21600" y="20752"/>
                    </a:cubicBezTo>
                    <a:cubicBezTo>
                      <a:pt x="12143" y="17075"/>
                      <a:pt x="13183" y="5398"/>
                      <a:pt x="13675" y="3557"/>
                    </a:cubicBezTo>
                    <a:cubicBezTo>
                      <a:pt x="13854" y="2450"/>
                      <a:pt x="14276" y="1248"/>
                      <a:pt x="15000" y="0"/>
                    </a:cubicBezTo>
                    <a:cubicBezTo>
                      <a:pt x="13165" y="61"/>
                      <a:pt x="10282" y="921"/>
                      <a:pt x="8290" y="2087"/>
                    </a:cubicBezTo>
                    <a:close/>
                  </a:path>
                </a:pathLst>
              </a:custGeom>
              <a:noFill/>
              <a:ln w="12700">
                <a:solidFill>
                  <a:schemeClr val="accent4"/>
                </a:solidFill>
                <a:miter lim="400000"/>
              </a:ln>
            </p:spPr>
            <p:txBody>
              <a:bodyPr lIns="0" tIns="0" rIns="0" bIns="0" anchor="ctr"/>
              <a:lstStyle/>
              <a:p>
                <a:endParaRPr sz="3000">
                  <a:solidFill>
                    <a:srgbClr val="FFFFFF"/>
                  </a:solidFill>
                  <a:effectLst>
                    <a:outerShdw blurRad="38100" dist="12700" dir="5400000" rotWithShape="0">
                      <a:srgbClr val="000000">
                        <a:alpha val="50000"/>
                      </a:srgbClr>
                    </a:outerShdw>
                  </a:effectLst>
                  <a:latin typeface="FZHei-B01S" panose="02010601030101010101" pitchFamily="2" charset="-122"/>
                  <a:ea typeface="FZHei-B01S" panose="02010601030101010101" pitchFamily="2" charset="-122"/>
                  <a:sym typeface="FZHei-B01S" panose="02010601030101010101" pitchFamily="2" charset="-122"/>
                </a:endParaRPr>
              </a:p>
            </p:txBody>
          </p:sp>
          <p:sp>
            <p:nvSpPr>
              <p:cNvPr id="24" name="Shape 12"/>
              <p:cNvSpPr/>
              <p:nvPr/>
            </p:nvSpPr>
            <p:spPr>
              <a:xfrm>
                <a:off x="6459829" y="3681931"/>
                <a:ext cx="1433601" cy="1739936"/>
              </a:xfrm>
              <a:custGeom>
                <a:avLst/>
                <a:gdLst/>
                <a:ahLst/>
                <a:cxnLst>
                  <a:cxn ang="0">
                    <a:pos x="wd2" y="hd2"/>
                  </a:cxn>
                  <a:cxn ang="5400000">
                    <a:pos x="wd2" y="hd2"/>
                  </a:cxn>
                  <a:cxn ang="10800000">
                    <a:pos x="wd2" y="hd2"/>
                  </a:cxn>
                  <a:cxn ang="16200000">
                    <a:pos x="wd2" y="hd2"/>
                  </a:cxn>
                </a:cxnLst>
                <a:rect l="0" t="0" r="r" b="b"/>
                <a:pathLst>
                  <a:path w="20842" h="21600" extrusionOk="0">
                    <a:moveTo>
                      <a:pt x="2087" y="13310"/>
                    </a:moveTo>
                    <a:lnTo>
                      <a:pt x="6910" y="21600"/>
                    </a:lnTo>
                    <a:cubicBezTo>
                      <a:pt x="16389" y="17330"/>
                      <a:pt x="21600" y="8699"/>
                      <a:pt x="20752" y="0"/>
                    </a:cubicBezTo>
                    <a:cubicBezTo>
                      <a:pt x="17075" y="9457"/>
                      <a:pt x="5398" y="8417"/>
                      <a:pt x="3557" y="7925"/>
                    </a:cubicBezTo>
                    <a:cubicBezTo>
                      <a:pt x="2450" y="7746"/>
                      <a:pt x="1248" y="7324"/>
                      <a:pt x="0" y="6600"/>
                    </a:cubicBezTo>
                    <a:cubicBezTo>
                      <a:pt x="61" y="8435"/>
                      <a:pt x="921" y="11318"/>
                      <a:pt x="2087" y="13310"/>
                    </a:cubicBezTo>
                    <a:close/>
                  </a:path>
                </a:pathLst>
              </a:custGeom>
              <a:noFill/>
              <a:ln w="12700">
                <a:solidFill>
                  <a:schemeClr val="accent4"/>
                </a:solidFill>
                <a:miter lim="400000"/>
              </a:ln>
            </p:spPr>
            <p:txBody>
              <a:bodyPr lIns="0" tIns="0" rIns="0" bIns="0" anchor="ctr"/>
              <a:lstStyle/>
              <a:p>
                <a:endParaRPr sz="3000">
                  <a:solidFill>
                    <a:srgbClr val="FFFFFF"/>
                  </a:solidFill>
                  <a:effectLst>
                    <a:outerShdw blurRad="38100" dist="12700" dir="5400000" rotWithShape="0">
                      <a:srgbClr val="000000">
                        <a:alpha val="50000"/>
                      </a:srgbClr>
                    </a:outerShdw>
                  </a:effectLst>
                  <a:latin typeface="FZHei-B01S" panose="02010601030101010101" pitchFamily="2" charset="-122"/>
                  <a:ea typeface="FZHei-B01S" panose="02010601030101010101" pitchFamily="2" charset="-122"/>
                  <a:sym typeface="FZHei-B01S" panose="02010601030101010101" pitchFamily="2" charset="-122"/>
                </a:endParaRPr>
              </a:p>
            </p:txBody>
          </p:sp>
          <p:sp>
            <p:nvSpPr>
              <p:cNvPr id="25" name="Shape 13"/>
              <p:cNvSpPr/>
              <p:nvPr/>
            </p:nvSpPr>
            <p:spPr>
              <a:xfrm>
                <a:off x="5954560" y="2028813"/>
                <a:ext cx="1739936" cy="1433601"/>
              </a:xfrm>
              <a:custGeom>
                <a:avLst/>
                <a:gdLst/>
                <a:ahLst/>
                <a:cxnLst>
                  <a:cxn ang="0">
                    <a:pos x="wd2" y="hd2"/>
                  </a:cxn>
                  <a:cxn ang="5400000">
                    <a:pos x="wd2" y="hd2"/>
                  </a:cxn>
                  <a:cxn ang="10800000">
                    <a:pos x="wd2" y="hd2"/>
                  </a:cxn>
                  <a:cxn ang="16200000">
                    <a:pos x="wd2" y="hd2"/>
                  </a:cxn>
                </a:cxnLst>
                <a:rect l="0" t="0" r="r" b="b"/>
                <a:pathLst>
                  <a:path w="21600" h="20842" extrusionOk="0">
                    <a:moveTo>
                      <a:pt x="13310" y="18755"/>
                    </a:moveTo>
                    <a:lnTo>
                      <a:pt x="21600" y="13932"/>
                    </a:lnTo>
                    <a:cubicBezTo>
                      <a:pt x="17330" y="4453"/>
                      <a:pt x="8699" y="-758"/>
                      <a:pt x="0" y="90"/>
                    </a:cubicBezTo>
                    <a:cubicBezTo>
                      <a:pt x="9457" y="3767"/>
                      <a:pt x="8417" y="15444"/>
                      <a:pt x="7925" y="17285"/>
                    </a:cubicBezTo>
                    <a:cubicBezTo>
                      <a:pt x="7746" y="18392"/>
                      <a:pt x="7324" y="19594"/>
                      <a:pt x="6600" y="20842"/>
                    </a:cubicBezTo>
                    <a:cubicBezTo>
                      <a:pt x="8435" y="20781"/>
                      <a:pt x="11318" y="19921"/>
                      <a:pt x="13310" y="18755"/>
                    </a:cubicBezTo>
                    <a:close/>
                  </a:path>
                </a:pathLst>
              </a:custGeom>
              <a:noFill/>
              <a:ln w="12700">
                <a:solidFill>
                  <a:schemeClr val="accent4"/>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30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28" name="Oval 27"/>
              <p:cNvSpPr/>
              <p:nvPr/>
            </p:nvSpPr>
            <p:spPr>
              <a:xfrm>
                <a:off x="4072927" y="1808027"/>
                <a:ext cx="4028615" cy="4028613"/>
              </a:xfrm>
              <a:prstGeom prst="ellipse">
                <a:avLst/>
              </a:prstGeom>
              <a:noFill/>
              <a:ln w="12700">
                <a:solidFill>
                  <a:schemeClr val="accent4"/>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latin typeface="FZHei-B01S" panose="02010601030101010101" pitchFamily="2" charset="-122"/>
                  <a:ea typeface="FZHei-B01S" panose="02010601030101010101" pitchFamily="2" charset="-122"/>
                  <a:sym typeface="FZHei-B01S" panose="02010601030101010101" pitchFamily="2" charset="-122"/>
                </a:endParaRPr>
              </a:p>
            </p:txBody>
          </p:sp>
        </p:grpSp>
        <p:sp>
          <p:nvSpPr>
            <p:cNvPr id="68" name="矩形 67"/>
            <p:cNvSpPr/>
            <p:nvPr/>
          </p:nvSpPr>
          <p:spPr>
            <a:xfrm>
              <a:off x="4960292" y="2808284"/>
              <a:ext cx="558999" cy="321306"/>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1351" dirty="0">
                  <a:solidFill>
                    <a:schemeClr val="tx2">
                      <a:lumMod val="50000"/>
                    </a:schemeClr>
                  </a:solidFill>
                  <a:latin typeface="FZHei-B01S" panose="02010601030101010101" pitchFamily="2" charset="-122"/>
                  <a:ea typeface="FZHei-B01S" panose="02010601030101010101" pitchFamily="2" charset="-122"/>
                  <a:sym typeface="FZHei-B01S" panose="02010601030101010101" pitchFamily="2" charset="-122"/>
                </a:rPr>
                <a:t>01</a:t>
              </a:r>
              <a:endParaRPr lang="zh-CN" altLang="en-US" sz="1351" dirty="0">
                <a:solidFill>
                  <a:schemeClr val="tx2">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69" name="矩形 68"/>
            <p:cNvSpPr/>
            <p:nvPr/>
          </p:nvSpPr>
          <p:spPr>
            <a:xfrm>
              <a:off x="6654471" y="2808284"/>
              <a:ext cx="558999" cy="321306"/>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1351" dirty="0">
                  <a:solidFill>
                    <a:schemeClr val="tx2">
                      <a:lumMod val="50000"/>
                    </a:schemeClr>
                  </a:solidFill>
                  <a:latin typeface="FZHei-B01S" panose="02010601030101010101" pitchFamily="2" charset="-122"/>
                  <a:ea typeface="FZHei-B01S" panose="02010601030101010101" pitchFamily="2" charset="-122"/>
                  <a:sym typeface="FZHei-B01S" panose="02010601030101010101" pitchFamily="2" charset="-122"/>
                </a:rPr>
                <a:t>02</a:t>
              </a:r>
              <a:endParaRPr lang="zh-CN" altLang="en-US" sz="1351" dirty="0">
                <a:solidFill>
                  <a:schemeClr val="tx2">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70" name="矩形 69"/>
            <p:cNvSpPr/>
            <p:nvPr/>
          </p:nvSpPr>
          <p:spPr>
            <a:xfrm>
              <a:off x="4960292" y="4421404"/>
              <a:ext cx="558999" cy="321306"/>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1351" dirty="0">
                  <a:solidFill>
                    <a:schemeClr val="tx2">
                      <a:lumMod val="50000"/>
                    </a:schemeClr>
                  </a:solidFill>
                  <a:latin typeface="FZHei-B01S" panose="02010601030101010101" pitchFamily="2" charset="-122"/>
                  <a:ea typeface="FZHei-B01S" panose="02010601030101010101" pitchFamily="2" charset="-122"/>
                  <a:sym typeface="FZHei-B01S" panose="02010601030101010101" pitchFamily="2" charset="-122"/>
                </a:rPr>
                <a:t>03</a:t>
              </a:r>
              <a:endParaRPr lang="zh-CN" altLang="en-US" sz="1351" dirty="0">
                <a:solidFill>
                  <a:schemeClr val="tx2">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95" name="矩形 94"/>
            <p:cNvSpPr/>
            <p:nvPr/>
          </p:nvSpPr>
          <p:spPr>
            <a:xfrm>
              <a:off x="6654471" y="4421404"/>
              <a:ext cx="558999" cy="321306"/>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1351" dirty="0">
                  <a:solidFill>
                    <a:schemeClr val="tx2">
                      <a:lumMod val="50000"/>
                    </a:schemeClr>
                  </a:solidFill>
                  <a:latin typeface="FZHei-B01S" panose="02010601030101010101" pitchFamily="2" charset="-122"/>
                  <a:ea typeface="FZHei-B01S" panose="02010601030101010101" pitchFamily="2" charset="-122"/>
                  <a:sym typeface="FZHei-B01S" panose="02010601030101010101" pitchFamily="2" charset="-122"/>
                </a:rPr>
                <a:t>04</a:t>
              </a:r>
              <a:endParaRPr lang="zh-CN" altLang="en-US" sz="1351" dirty="0">
                <a:solidFill>
                  <a:schemeClr val="tx2">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sp>
        <p:nvSpPr>
          <p:cNvPr id="34" name="Oval 44">
            <a:extLst>
              <a:ext uri="{FF2B5EF4-FFF2-40B4-BE49-F238E27FC236}">
                <a16:creationId xmlns:a16="http://schemas.microsoft.com/office/drawing/2014/main" xmlns="" id="{EB2ECE95-4529-4BCC-B4D0-B64399B5B2A5}"/>
              </a:ext>
            </a:extLst>
          </p:cNvPr>
          <p:cNvSpPr/>
          <p:nvPr/>
        </p:nvSpPr>
        <p:spPr>
          <a:xfrm>
            <a:off x="5772144" y="3504112"/>
            <a:ext cx="603504" cy="556416"/>
          </a:xfrm>
          <a:custGeom>
            <a:avLst/>
            <a:gdLst>
              <a:gd name="connsiteX0" fmla="*/ 469488 w 578320"/>
              <a:gd name="connsiteY0" fmla="*/ 312166 h 533197"/>
              <a:gd name="connsiteX1" fmla="*/ 523904 w 578320"/>
              <a:gd name="connsiteY1" fmla="*/ 363740 h 533197"/>
              <a:gd name="connsiteX2" fmla="*/ 523904 w 578320"/>
              <a:gd name="connsiteY2" fmla="*/ 376634 h 533197"/>
              <a:gd name="connsiteX3" fmla="*/ 527594 w 578320"/>
              <a:gd name="connsiteY3" fmla="*/ 391369 h 533197"/>
              <a:gd name="connsiteX4" fmla="*/ 512837 w 578320"/>
              <a:gd name="connsiteY4" fmla="*/ 411630 h 533197"/>
              <a:gd name="connsiteX5" fmla="*/ 498080 w 578320"/>
              <a:gd name="connsiteY5" fmla="*/ 440180 h 533197"/>
              <a:gd name="connsiteX6" fmla="*/ 529438 w 578320"/>
              <a:gd name="connsiteY6" fmla="*/ 475176 h 533197"/>
              <a:gd name="connsiteX7" fmla="*/ 578320 w 578320"/>
              <a:gd name="connsiteY7" fmla="*/ 518462 h 533197"/>
              <a:gd name="connsiteX8" fmla="*/ 485168 w 578320"/>
              <a:gd name="connsiteY8" fmla="*/ 533197 h 533197"/>
              <a:gd name="connsiteX9" fmla="*/ 477789 w 578320"/>
              <a:gd name="connsiteY9" fmla="*/ 486228 h 533197"/>
              <a:gd name="connsiteX10" fmla="*/ 481478 w 578320"/>
              <a:gd name="connsiteY10" fmla="*/ 479781 h 533197"/>
              <a:gd name="connsiteX11" fmla="*/ 480556 w 578320"/>
              <a:gd name="connsiteY11" fmla="*/ 477939 h 533197"/>
              <a:gd name="connsiteX12" fmla="*/ 471333 w 578320"/>
              <a:gd name="connsiteY12" fmla="*/ 466888 h 533197"/>
              <a:gd name="connsiteX13" fmla="*/ 467644 w 578320"/>
              <a:gd name="connsiteY13" fmla="*/ 466888 h 533197"/>
              <a:gd name="connsiteX14" fmla="*/ 458421 w 578320"/>
              <a:gd name="connsiteY14" fmla="*/ 477939 h 533197"/>
              <a:gd name="connsiteX15" fmla="*/ 458421 w 578320"/>
              <a:gd name="connsiteY15" fmla="*/ 479781 h 533197"/>
              <a:gd name="connsiteX16" fmla="*/ 462110 w 578320"/>
              <a:gd name="connsiteY16" fmla="*/ 486228 h 533197"/>
              <a:gd name="connsiteX17" fmla="*/ 454732 w 578320"/>
              <a:gd name="connsiteY17" fmla="*/ 533197 h 533197"/>
              <a:gd name="connsiteX18" fmla="*/ 361579 w 578320"/>
              <a:gd name="connsiteY18" fmla="*/ 518462 h 533197"/>
              <a:gd name="connsiteX19" fmla="*/ 409539 w 578320"/>
              <a:gd name="connsiteY19" fmla="*/ 475176 h 533197"/>
              <a:gd name="connsiteX20" fmla="*/ 440897 w 578320"/>
              <a:gd name="connsiteY20" fmla="*/ 440180 h 533197"/>
              <a:gd name="connsiteX21" fmla="*/ 427063 w 578320"/>
              <a:gd name="connsiteY21" fmla="*/ 411630 h 533197"/>
              <a:gd name="connsiteX22" fmla="*/ 411383 w 578320"/>
              <a:gd name="connsiteY22" fmla="*/ 391369 h 533197"/>
              <a:gd name="connsiteX23" fmla="*/ 415995 w 578320"/>
              <a:gd name="connsiteY23" fmla="*/ 376634 h 533197"/>
              <a:gd name="connsiteX24" fmla="*/ 415995 w 578320"/>
              <a:gd name="connsiteY24" fmla="*/ 363740 h 533197"/>
              <a:gd name="connsiteX25" fmla="*/ 469488 w 578320"/>
              <a:gd name="connsiteY25" fmla="*/ 312166 h 533197"/>
              <a:gd name="connsiteX26" fmla="*/ 107909 w 578320"/>
              <a:gd name="connsiteY26" fmla="*/ 312166 h 533197"/>
              <a:gd name="connsiteX27" fmla="*/ 162325 w 578320"/>
              <a:gd name="connsiteY27" fmla="*/ 363740 h 533197"/>
              <a:gd name="connsiteX28" fmla="*/ 162325 w 578320"/>
              <a:gd name="connsiteY28" fmla="*/ 376634 h 533197"/>
              <a:gd name="connsiteX29" fmla="*/ 166937 w 578320"/>
              <a:gd name="connsiteY29" fmla="*/ 391369 h 533197"/>
              <a:gd name="connsiteX30" fmla="*/ 151257 w 578320"/>
              <a:gd name="connsiteY30" fmla="*/ 411630 h 533197"/>
              <a:gd name="connsiteX31" fmla="*/ 137423 w 578320"/>
              <a:gd name="connsiteY31" fmla="*/ 440180 h 533197"/>
              <a:gd name="connsiteX32" fmla="*/ 167859 w 578320"/>
              <a:gd name="connsiteY32" fmla="*/ 475176 h 533197"/>
              <a:gd name="connsiteX33" fmla="*/ 216741 w 578320"/>
              <a:gd name="connsiteY33" fmla="*/ 518462 h 533197"/>
              <a:gd name="connsiteX34" fmla="*/ 123588 w 578320"/>
              <a:gd name="connsiteY34" fmla="*/ 533197 h 533197"/>
              <a:gd name="connsiteX35" fmla="*/ 116210 w 578320"/>
              <a:gd name="connsiteY35" fmla="*/ 486228 h 533197"/>
              <a:gd name="connsiteX36" fmla="*/ 119899 w 578320"/>
              <a:gd name="connsiteY36" fmla="*/ 479781 h 533197"/>
              <a:gd name="connsiteX37" fmla="*/ 119899 w 578320"/>
              <a:gd name="connsiteY37" fmla="*/ 477939 h 533197"/>
              <a:gd name="connsiteX38" fmla="*/ 109754 w 578320"/>
              <a:gd name="connsiteY38" fmla="*/ 466888 h 533197"/>
              <a:gd name="connsiteX39" fmla="*/ 106987 w 578320"/>
              <a:gd name="connsiteY39" fmla="*/ 466888 h 533197"/>
              <a:gd name="connsiteX40" fmla="*/ 96842 w 578320"/>
              <a:gd name="connsiteY40" fmla="*/ 477939 h 533197"/>
              <a:gd name="connsiteX41" fmla="*/ 96842 w 578320"/>
              <a:gd name="connsiteY41" fmla="*/ 479781 h 533197"/>
              <a:gd name="connsiteX42" fmla="*/ 100531 w 578320"/>
              <a:gd name="connsiteY42" fmla="*/ 486228 h 533197"/>
              <a:gd name="connsiteX43" fmla="*/ 93152 w 578320"/>
              <a:gd name="connsiteY43" fmla="*/ 533197 h 533197"/>
              <a:gd name="connsiteX44" fmla="*/ 0 w 578320"/>
              <a:gd name="connsiteY44" fmla="*/ 518462 h 533197"/>
              <a:gd name="connsiteX45" fmla="*/ 48882 w 578320"/>
              <a:gd name="connsiteY45" fmla="*/ 475176 h 533197"/>
              <a:gd name="connsiteX46" fmla="*/ 79318 w 578320"/>
              <a:gd name="connsiteY46" fmla="*/ 440180 h 533197"/>
              <a:gd name="connsiteX47" fmla="*/ 65483 w 578320"/>
              <a:gd name="connsiteY47" fmla="*/ 411630 h 533197"/>
              <a:gd name="connsiteX48" fmla="*/ 49804 w 578320"/>
              <a:gd name="connsiteY48" fmla="*/ 391369 h 533197"/>
              <a:gd name="connsiteX49" fmla="*/ 54416 w 578320"/>
              <a:gd name="connsiteY49" fmla="*/ 376634 h 533197"/>
              <a:gd name="connsiteX50" fmla="*/ 54416 w 578320"/>
              <a:gd name="connsiteY50" fmla="*/ 363740 h 533197"/>
              <a:gd name="connsiteX51" fmla="*/ 107909 w 578320"/>
              <a:gd name="connsiteY51" fmla="*/ 312166 h 533197"/>
              <a:gd name="connsiteX52" fmla="*/ 288717 w 578320"/>
              <a:gd name="connsiteY52" fmla="*/ 237601 h 533197"/>
              <a:gd name="connsiteX53" fmla="*/ 303485 w 578320"/>
              <a:gd name="connsiteY53" fmla="*/ 252338 h 533197"/>
              <a:gd name="connsiteX54" fmla="*/ 303485 w 578320"/>
              <a:gd name="connsiteY54" fmla="*/ 331547 h 533197"/>
              <a:gd name="connsiteX55" fmla="*/ 384708 w 578320"/>
              <a:gd name="connsiteY55" fmla="*/ 398782 h 533197"/>
              <a:gd name="connsiteX56" fmla="*/ 386554 w 578320"/>
              <a:gd name="connsiteY56" fmla="*/ 419045 h 533197"/>
              <a:gd name="connsiteX57" fmla="*/ 375478 w 578320"/>
              <a:gd name="connsiteY57" fmla="*/ 423650 h 533197"/>
              <a:gd name="connsiteX58" fmla="*/ 366248 w 578320"/>
              <a:gd name="connsiteY58" fmla="*/ 420887 h 533197"/>
              <a:gd name="connsiteX59" fmla="*/ 288717 w 578320"/>
              <a:gd name="connsiteY59" fmla="*/ 356415 h 533197"/>
              <a:gd name="connsiteX60" fmla="*/ 212108 w 578320"/>
              <a:gd name="connsiteY60" fmla="*/ 420887 h 533197"/>
              <a:gd name="connsiteX61" fmla="*/ 191802 w 578320"/>
              <a:gd name="connsiteY61" fmla="*/ 419045 h 533197"/>
              <a:gd name="connsiteX62" fmla="*/ 193648 w 578320"/>
              <a:gd name="connsiteY62" fmla="*/ 398782 h 533197"/>
              <a:gd name="connsiteX63" fmla="*/ 274872 w 578320"/>
              <a:gd name="connsiteY63" fmla="*/ 331547 h 533197"/>
              <a:gd name="connsiteX64" fmla="*/ 274872 w 578320"/>
              <a:gd name="connsiteY64" fmla="*/ 252338 h 533197"/>
              <a:gd name="connsiteX65" fmla="*/ 288717 w 578320"/>
              <a:gd name="connsiteY65" fmla="*/ 237601 h 533197"/>
              <a:gd name="connsiteX66" fmla="*/ 288699 w 578320"/>
              <a:gd name="connsiteY66" fmla="*/ 0 h 533197"/>
              <a:gd name="connsiteX67" fmla="*/ 343115 w 578320"/>
              <a:gd name="connsiteY67" fmla="*/ 50653 h 533197"/>
              <a:gd name="connsiteX68" fmla="*/ 343115 w 578320"/>
              <a:gd name="connsiteY68" fmla="*/ 63546 h 533197"/>
              <a:gd name="connsiteX69" fmla="*/ 346805 w 578320"/>
              <a:gd name="connsiteY69" fmla="*/ 78282 h 533197"/>
              <a:gd name="connsiteX70" fmla="*/ 332048 w 578320"/>
              <a:gd name="connsiteY70" fmla="*/ 98543 h 533197"/>
              <a:gd name="connsiteX71" fmla="*/ 318213 w 578320"/>
              <a:gd name="connsiteY71" fmla="*/ 127093 h 533197"/>
              <a:gd name="connsiteX72" fmla="*/ 348649 w 578320"/>
              <a:gd name="connsiteY72" fmla="*/ 163010 h 533197"/>
              <a:gd name="connsiteX73" fmla="*/ 397531 w 578320"/>
              <a:gd name="connsiteY73" fmla="*/ 206295 h 533197"/>
              <a:gd name="connsiteX74" fmla="*/ 304379 w 578320"/>
              <a:gd name="connsiteY74" fmla="*/ 220110 h 533197"/>
              <a:gd name="connsiteX75" fmla="*/ 297000 w 578320"/>
              <a:gd name="connsiteY75" fmla="*/ 173141 h 533197"/>
              <a:gd name="connsiteX76" fmla="*/ 300689 w 578320"/>
              <a:gd name="connsiteY76" fmla="*/ 167615 h 533197"/>
              <a:gd name="connsiteX77" fmla="*/ 300689 w 578320"/>
              <a:gd name="connsiteY77" fmla="*/ 164852 h 533197"/>
              <a:gd name="connsiteX78" fmla="*/ 290544 w 578320"/>
              <a:gd name="connsiteY78" fmla="*/ 154722 h 533197"/>
              <a:gd name="connsiteX79" fmla="*/ 287777 w 578320"/>
              <a:gd name="connsiteY79" fmla="*/ 154722 h 533197"/>
              <a:gd name="connsiteX80" fmla="*/ 277632 w 578320"/>
              <a:gd name="connsiteY80" fmla="*/ 164852 h 533197"/>
              <a:gd name="connsiteX81" fmla="*/ 277632 w 578320"/>
              <a:gd name="connsiteY81" fmla="*/ 167615 h 533197"/>
              <a:gd name="connsiteX82" fmla="*/ 281321 w 578320"/>
              <a:gd name="connsiteY82" fmla="*/ 173141 h 533197"/>
              <a:gd name="connsiteX83" fmla="*/ 273943 w 578320"/>
              <a:gd name="connsiteY83" fmla="*/ 221031 h 533197"/>
              <a:gd name="connsiteX84" fmla="*/ 180790 w 578320"/>
              <a:gd name="connsiteY84" fmla="*/ 206295 h 533197"/>
              <a:gd name="connsiteX85" fmla="*/ 228750 w 578320"/>
              <a:gd name="connsiteY85" fmla="*/ 163010 h 533197"/>
              <a:gd name="connsiteX86" fmla="*/ 260108 w 578320"/>
              <a:gd name="connsiteY86" fmla="*/ 127093 h 533197"/>
              <a:gd name="connsiteX87" fmla="*/ 246274 w 578320"/>
              <a:gd name="connsiteY87" fmla="*/ 98543 h 533197"/>
              <a:gd name="connsiteX88" fmla="*/ 230594 w 578320"/>
              <a:gd name="connsiteY88" fmla="*/ 78282 h 533197"/>
              <a:gd name="connsiteX89" fmla="*/ 235206 w 578320"/>
              <a:gd name="connsiteY89" fmla="*/ 63546 h 533197"/>
              <a:gd name="connsiteX90" fmla="*/ 235206 w 578320"/>
              <a:gd name="connsiteY90" fmla="*/ 50653 h 533197"/>
              <a:gd name="connsiteX91" fmla="*/ 288699 w 578320"/>
              <a:gd name="connsiteY91" fmla="*/ 0 h 53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578320" h="533197">
                <a:moveTo>
                  <a:pt x="469488" y="312166"/>
                </a:moveTo>
                <a:cubicBezTo>
                  <a:pt x="499002" y="312166"/>
                  <a:pt x="523904" y="335190"/>
                  <a:pt x="523904" y="363740"/>
                </a:cubicBezTo>
                <a:lnTo>
                  <a:pt x="523904" y="376634"/>
                </a:lnTo>
                <a:cubicBezTo>
                  <a:pt x="523904" y="376634"/>
                  <a:pt x="529438" y="381238"/>
                  <a:pt x="527594" y="391369"/>
                </a:cubicBezTo>
                <a:cubicBezTo>
                  <a:pt x="526671" y="404262"/>
                  <a:pt x="512837" y="411630"/>
                  <a:pt x="512837" y="411630"/>
                </a:cubicBezTo>
                <a:cubicBezTo>
                  <a:pt x="512837" y="411630"/>
                  <a:pt x="509147" y="430970"/>
                  <a:pt x="498080" y="440180"/>
                </a:cubicBezTo>
                <a:cubicBezTo>
                  <a:pt x="494391" y="467809"/>
                  <a:pt x="513759" y="470572"/>
                  <a:pt x="529438" y="475176"/>
                </a:cubicBezTo>
                <a:cubicBezTo>
                  <a:pt x="555263" y="483465"/>
                  <a:pt x="578320" y="485307"/>
                  <a:pt x="578320" y="518462"/>
                </a:cubicBezTo>
                <a:cubicBezTo>
                  <a:pt x="578320" y="525829"/>
                  <a:pt x="543273" y="532276"/>
                  <a:pt x="485168" y="533197"/>
                </a:cubicBezTo>
                <a:lnTo>
                  <a:pt x="477789" y="486228"/>
                </a:lnTo>
                <a:lnTo>
                  <a:pt x="481478" y="479781"/>
                </a:lnTo>
                <a:cubicBezTo>
                  <a:pt x="481478" y="478860"/>
                  <a:pt x="481478" y="477939"/>
                  <a:pt x="480556" y="477939"/>
                </a:cubicBezTo>
                <a:lnTo>
                  <a:pt x="471333" y="466888"/>
                </a:lnTo>
                <a:cubicBezTo>
                  <a:pt x="470411" y="465967"/>
                  <a:pt x="468566" y="465967"/>
                  <a:pt x="467644" y="466888"/>
                </a:cubicBezTo>
                <a:lnTo>
                  <a:pt x="458421" y="477939"/>
                </a:lnTo>
                <a:cubicBezTo>
                  <a:pt x="457499" y="477939"/>
                  <a:pt x="457499" y="478860"/>
                  <a:pt x="458421" y="479781"/>
                </a:cubicBezTo>
                <a:lnTo>
                  <a:pt x="462110" y="486228"/>
                </a:lnTo>
                <a:lnTo>
                  <a:pt x="454732" y="533197"/>
                </a:lnTo>
                <a:cubicBezTo>
                  <a:pt x="396627" y="532276"/>
                  <a:pt x="361579" y="525829"/>
                  <a:pt x="361579" y="518462"/>
                </a:cubicBezTo>
                <a:cubicBezTo>
                  <a:pt x="361579" y="485307"/>
                  <a:pt x="384637" y="483465"/>
                  <a:pt x="409539" y="475176"/>
                </a:cubicBezTo>
                <a:cubicBezTo>
                  <a:pt x="425218" y="470572"/>
                  <a:pt x="444586" y="466888"/>
                  <a:pt x="440897" y="440180"/>
                </a:cubicBezTo>
                <a:cubicBezTo>
                  <a:pt x="430752" y="430970"/>
                  <a:pt x="427063" y="411630"/>
                  <a:pt x="427063" y="411630"/>
                </a:cubicBezTo>
                <a:cubicBezTo>
                  <a:pt x="427063" y="411630"/>
                  <a:pt x="413228" y="404262"/>
                  <a:pt x="411383" y="391369"/>
                </a:cubicBezTo>
                <a:cubicBezTo>
                  <a:pt x="410461" y="381238"/>
                  <a:pt x="415995" y="376634"/>
                  <a:pt x="415995" y="376634"/>
                </a:cubicBezTo>
                <a:lnTo>
                  <a:pt x="415995" y="363740"/>
                </a:lnTo>
                <a:cubicBezTo>
                  <a:pt x="415995" y="335190"/>
                  <a:pt x="439975" y="312166"/>
                  <a:pt x="469488" y="312166"/>
                </a:cubicBezTo>
                <a:close/>
                <a:moveTo>
                  <a:pt x="107909" y="312166"/>
                </a:moveTo>
                <a:cubicBezTo>
                  <a:pt x="138345" y="312166"/>
                  <a:pt x="162325" y="335190"/>
                  <a:pt x="162325" y="363740"/>
                </a:cubicBezTo>
                <a:lnTo>
                  <a:pt x="162325" y="376634"/>
                </a:lnTo>
                <a:cubicBezTo>
                  <a:pt x="162325" y="376634"/>
                  <a:pt x="167859" y="381238"/>
                  <a:pt x="166937" y="391369"/>
                </a:cubicBezTo>
                <a:cubicBezTo>
                  <a:pt x="165092" y="404262"/>
                  <a:pt x="151257" y="411630"/>
                  <a:pt x="151257" y="411630"/>
                </a:cubicBezTo>
                <a:cubicBezTo>
                  <a:pt x="151257" y="411630"/>
                  <a:pt x="147568" y="430970"/>
                  <a:pt x="137423" y="440180"/>
                </a:cubicBezTo>
                <a:cubicBezTo>
                  <a:pt x="132811" y="467809"/>
                  <a:pt x="152180" y="470572"/>
                  <a:pt x="167859" y="475176"/>
                </a:cubicBezTo>
                <a:cubicBezTo>
                  <a:pt x="193684" y="483465"/>
                  <a:pt x="216741" y="485307"/>
                  <a:pt x="216741" y="518462"/>
                </a:cubicBezTo>
                <a:cubicBezTo>
                  <a:pt x="216741" y="525829"/>
                  <a:pt x="181693" y="532276"/>
                  <a:pt x="123588" y="533197"/>
                </a:cubicBezTo>
                <a:lnTo>
                  <a:pt x="116210" y="486228"/>
                </a:lnTo>
                <a:lnTo>
                  <a:pt x="119899" y="479781"/>
                </a:lnTo>
                <a:cubicBezTo>
                  <a:pt x="120821" y="478860"/>
                  <a:pt x="119899" y="477939"/>
                  <a:pt x="119899" y="477939"/>
                </a:cubicBezTo>
                <a:lnTo>
                  <a:pt x="109754" y="466888"/>
                </a:lnTo>
                <a:cubicBezTo>
                  <a:pt x="108832" y="465967"/>
                  <a:pt x="107909" y="465967"/>
                  <a:pt x="106987" y="466888"/>
                </a:cubicBezTo>
                <a:lnTo>
                  <a:pt x="96842" y="477939"/>
                </a:lnTo>
                <a:cubicBezTo>
                  <a:pt x="96842" y="477939"/>
                  <a:pt x="95919" y="478860"/>
                  <a:pt x="96842" y="479781"/>
                </a:cubicBezTo>
                <a:lnTo>
                  <a:pt x="100531" y="486228"/>
                </a:lnTo>
                <a:lnTo>
                  <a:pt x="93152" y="533197"/>
                </a:lnTo>
                <a:cubicBezTo>
                  <a:pt x="35047" y="532276"/>
                  <a:pt x="0" y="525829"/>
                  <a:pt x="0" y="518462"/>
                </a:cubicBezTo>
                <a:cubicBezTo>
                  <a:pt x="0" y="485307"/>
                  <a:pt x="23057" y="483465"/>
                  <a:pt x="48882" y="475176"/>
                </a:cubicBezTo>
                <a:cubicBezTo>
                  <a:pt x="64561" y="470572"/>
                  <a:pt x="83929" y="466888"/>
                  <a:pt x="79318" y="440180"/>
                </a:cubicBezTo>
                <a:cubicBezTo>
                  <a:pt x="69173" y="430970"/>
                  <a:pt x="65483" y="411630"/>
                  <a:pt x="65483" y="411630"/>
                </a:cubicBezTo>
                <a:cubicBezTo>
                  <a:pt x="65483" y="411630"/>
                  <a:pt x="51649" y="404262"/>
                  <a:pt x="49804" y="391369"/>
                </a:cubicBezTo>
                <a:cubicBezTo>
                  <a:pt x="48882" y="381238"/>
                  <a:pt x="54416" y="376634"/>
                  <a:pt x="54416" y="376634"/>
                </a:cubicBezTo>
                <a:lnTo>
                  <a:pt x="54416" y="363740"/>
                </a:lnTo>
                <a:cubicBezTo>
                  <a:pt x="54416" y="335190"/>
                  <a:pt x="78396" y="312166"/>
                  <a:pt x="107909" y="312166"/>
                </a:cubicBezTo>
                <a:close/>
                <a:moveTo>
                  <a:pt x="288717" y="237601"/>
                </a:moveTo>
                <a:cubicBezTo>
                  <a:pt x="297024" y="237601"/>
                  <a:pt x="303485" y="244048"/>
                  <a:pt x="303485" y="252338"/>
                </a:cubicBezTo>
                <a:lnTo>
                  <a:pt x="303485" y="331547"/>
                </a:lnTo>
                <a:lnTo>
                  <a:pt x="384708" y="398782"/>
                </a:lnTo>
                <a:cubicBezTo>
                  <a:pt x="390246" y="403387"/>
                  <a:pt x="391169" y="412598"/>
                  <a:pt x="386554" y="419045"/>
                </a:cubicBezTo>
                <a:cubicBezTo>
                  <a:pt x="383785" y="421808"/>
                  <a:pt x="379170" y="423650"/>
                  <a:pt x="375478" y="423650"/>
                </a:cubicBezTo>
                <a:cubicBezTo>
                  <a:pt x="371786" y="423650"/>
                  <a:pt x="369017" y="422729"/>
                  <a:pt x="366248" y="420887"/>
                </a:cubicBezTo>
                <a:lnTo>
                  <a:pt x="288717" y="356415"/>
                </a:lnTo>
                <a:lnTo>
                  <a:pt x="212108" y="420887"/>
                </a:lnTo>
                <a:cubicBezTo>
                  <a:pt x="205647" y="425492"/>
                  <a:pt x="196417" y="424571"/>
                  <a:pt x="191802" y="419045"/>
                </a:cubicBezTo>
                <a:cubicBezTo>
                  <a:pt x="186264" y="412598"/>
                  <a:pt x="187187" y="403387"/>
                  <a:pt x="193648" y="398782"/>
                </a:cubicBezTo>
                <a:lnTo>
                  <a:pt x="274872" y="331547"/>
                </a:lnTo>
                <a:lnTo>
                  <a:pt x="274872" y="252338"/>
                </a:lnTo>
                <a:cubicBezTo>
                  <a:pt x="274872" y="244048"/>
                  <a:pt x="281333" y="237601"/>
                  <a:pt x="288717" y="237601"/>
                </a:cubicBezTo>
                <a:close/>
                <a:moveTo>
                  <a:pt x="288699" y="0"/>
                </a:moveTo>
                <a:cubicBezTo>
                  <a:pt x="318213" y="0"/>
                  <a:pt x="343115" y="22103"/>
                  <a:pt x="343115" y="50653"/>
                </a:cubicBezTo>
                <a:lnTo>
                  <a:pt x="343115" y="63546"/>
                </a:lnTo>
                <a:cubicBezTo>
                  <a:pt x="343115" y="63546"/>
                  <a:pt x="348649" y="68151"/>
                  <a:pt x="346805" y="78282"/>
                </a:cubicBezTo>
                <a:cubicBezTo>
                  <a:pt x="345882" y="92096"/>
                  <a:pt x="332048" y="98543"/>
                  <a:pt x="332048" y="98543"/>
                </a:cubicBezTo>
                <a:cubicBezTo>
                  <a:pt x="332048" y="98543"/>
                  <a:pt x="328358" y="117883"/>
                  <a:pt x="318213" y="127093"/>
                </a:cubicBezTo>
                <a:cubicBezTo>
                  <a:pt x="313602" y="154722"/>
                  <a:pt x="332970" y="157484"/>
                  <a:pt x="348649" y="163010"/>
                </a:cubicBezTo>
                <a:cubicBezTo>
                  <a:pt x="374474" y="171299"/>
                  <a:pt x="397531" y="172220"/>
                  <a:pt x="397531" y="206295"/>
                </a:cubicBezTo>
                <a:cubicBezTo>
                  <a:pt x="397531" y="212742"/>
                  <a:pt x="362484" y="219189"/>
                  <a:pt x="304379" y="220110"/>
                </a:cubicBezTo>
                <a:lnTo>
                  <a:pt x="297000" y="173141"/>
                </a:lnTo>
                <a:lnTo>
                  <a:pt x="300689" y="167615"/>
                </a:lnTo>
                <a:cubicBezTo>
                  <a:pt x="300689" y="166694"/>
                  <a:pt x="300689" y="165773"/>
                  <a:pt x="300689" y="164852"/>
                </a:cubicBezTo>
                <a:lnTo>
                  <a:pt x="290544" y="154722"/>
                </a:lnTo>
                <a:cubicBezTo>
                  <a:pt x="289622" y="153801"/>
                  <a:pt x="287777" y="153801"/>
                  <a:pt x="287777" y="154722"/>
                </a:cubicBezTo>
                <a:lnTo>
                  <a:pt x="277632" y="164852"/>
                </a:lnTo>
                <a:cubicBezTo>
                  <a:pt x="276710" y="165773"/>
                  <a:pt x="276710" y="166694"/>
                  <a:pt x="277632" y="167615"/>
                </a:cubicBezTo>
                <a:lnTo>
                  <a:pt x="281321" y="173141"/>
                </a:lnTo>
                <a:lnTo>
                  <a:pt x="273943" y="221031"/>
                </a:lnTo>
                <a:cubicBezTo>
                  <a:pt x="215838" y="219189"/>
                  <a:pt x="180790" y="212742"/>
                  <a:pt x="180790" y="206295"/>
                </a:cubicBezTo>
                <a:cubicBezTo>
                  <a:pt x="180790" y="172220"/>
                  <a:pt x="203848" y="171299"/>
                  <a:pt x="228750" y="163010"/>
                </a:cubicBezTo>
                <a:cubicBezTo>
                  <a:pt x="244429" y="157484"/>
                  <a:pt x="264720" y="154722"/>
                  <a:pt x="260108" y="127093"/>
                </a:cubicBezTo>
                <a:cubicBezTo>
                  <a:pt x="249963" y="117883"/>
                  <a:pt x="246274" y="98543"/>
                  <a:pt x="246274" y="98543"/>
                </a:cubicBezTo>
                <a:cubicBezTo>
                  <a:pt x="246274" y="98543"/>
                  <a:pt x="232439" y="92096"/>
                  <a:pt x="230594" y="78282"/>
                </a:cubicBezTo>
                <a:cubicBezTo>
                  <a:pt x="229672" y="68151"/>
                  <a:pt x="235206" y="63546"/>
                  <a:pt x="235206" y="63546"/>
                </a:cubicBezTo>
                <a:lnTo>
                  <a:pt x="235206" y="50653"/>
                </a:lnTo>
                <a:cubicBezTo>
                  <a:pt x="235206" y="22103"/>
                  <a:pt x="259186" y="0"/>
                  <a:pt x="288699" y="0"/>
                </a:cubicBezTo>
                <a:close/>
              </a:path>
            </a:pathLst>
          </a:custGeom>
          <a:solidFill>
            <a:srgbClr val="17324D"/>
          </a:solid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solidFill>
                <a:schemeClr val="accent1"/>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26" name="组合 25">
            <a:extLst>
              <a:ext uri="{FF2B5EF4-FFF2-40B4-BE49-F238E27FC236}">
                <a16:creationId xmlns:a16="http://schemas.microsoft.com/office/drawing/2014/main" xmlns="" id="{49B28D71-52F2-4FAF-8B2C-0ED750A5DD8C}"/>
              </a:ext>
            </a:extLst>
          </p:cNvPr>
          <p:cNvGrpSpPr/>
          <p:nvPr/>
        </p:nvGrpSpPr>
        <p:grpSpPr>
          <a:xfrm>
            <a:off x="307721" y="332065"/>
            <a:ext cx="3664691" cy="420564"/>
            <a:chOff x="568442" y="319364"/>
            <a:chExt cx="3664694" cy="420565"/>
          </a:xfrm>
        </p:grpSpPr>
        <p:sp>
          <p:nvSpPr>
            <p:cNvPr id="27" name="文本框 23">
              <a:extLst>
                <a:ext uri="{FF2B5EF4-FFF2-40B4-BE49-F238E27FC236}">
                  <a16:creationId xmlns:a16="http://schemas.microsoft.com/office/drawing/2014/main" xmlns="" id="{289DEDA0-062B-4F2B-8830-AE51532B50FF}"/>
                </a:ext>
              </a:extLst>
            </p:cNvPr>
            <p:cNvSpPr txBox="1"/>
            <p:nvPr/>
          </p:nvSpPr>
          <p:spPr>
            <a:xfrm>
              <a:off x="665958" y="319364"/>
              <a:ext cx="1829348" cy="420565"/>
            </a:xfrm>
            <a:prstGeom prst="rect">
              <a:avLst/>
            </a:prstGeom>
            <a:noFill/>
          </p:spPr>
          <p:txBody>
            <a:bodyPr wrap="none" rtlCol="0">
              <a:spAutoFit/>
            </a:bodyPr>
            <a:lstStyle/>
            <a:p>
              <a:r>
                <a:rPr lang="zh-CN" altLang="en-US" sz="2133" dirty="0">
                  <a:solidFill>
                    <a:schemeClr val="bg2">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rPr>
                <a:t>标题文字内容</a:t>
              </a:r>
            </a:p>
          </p:txBody>
        </p:sp>
        <p:sp>
          <p:nvSpPr>
            <p:cNvPr id="29" name="等腰三角形 28">
              <a:extLst>
                <a:ext uri="{FF2B5EF4-FFF2-40B4-BE49-F238E27FC236}">
                  <a16:creationId xmlns:a16="http://schemas.microsoft.com/office/drawing/2014/main" xmlns="" id="{3E470289-2865-40A1-98CF-7933F6519AEB}"/>
                </a:ext>
              </a:extLst>
            </p:cNvPr>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0" name="文本框 29">
              <a:extLst>
                <a:ext uri="{FF2B5EF4-FFF2-40B4-BE49-F238E27FC236}">
                  <a16:creationId xmlns:a16="http://schemas.microsoft.com/office/drawing/2014/main" xmlns="" id="{6EDDD053-2712-4716-8583-7C6524E8A230}"/>
                </a:ext>
              </a:extLst>
            </p:cNvPr>
            <p:cNvSpPr txBox="1"/>
            <p:nvPr/>
          </p:nvSpPr>
          <p:spPr>
            <a:xfrm>
              <a:off x="2306003" y="429775"/>
              <a:ext cx="1927133" cy="297455"/>
            </a:xfrm>
            <a:prstGeom prst="rect">
              <a:avLst/>
            </a:prstGeom>
            <a:noFill/>
          </p:spPr>
          <p:txBody>
            <a:bodyPr wrap="none" rtlCol="0">
              <a:spAutoFit/>
            </a:bodyPr>
            <a:lstStyle/>
            <a:p>
              <a:r>
                <a:rPr lang="en-US" altLang="zh-CN" sz="1333"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  Click here to add Title</a:t>
              </a:r>
              <a:endParaRPr lang="zh-CN" altLang="en-US" sz="1333"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spTree>
    <p:extLst>
      <p:ext uri="{BB962C8B-B14F-4D97-AF65-F5344CB8AC3E}">
        <p14:creationId xmlns:p14="http://schemas.microsoft.com/office/powerpoint/2010/main" val="1697302321"/>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wipe(right)">
                                      <p:cBhvr>
                                        <p:cTn id="13" dur="500"/>
                                        <p:tgtEl>
                                          <p:spTgt spid="58"/>
                                        </p:tgtEl>
                                      </p:cBhvr>
                                    </p:animEffect>
                                  </p:childTnLst>
                                </p:cTn>
                              </p:par>
                              <p:par>
                                <p:cTn id="14" presetID="22" presetClass="entr" presetSubtype="2" fill="hold" nodeType="withEffect">
                                  <p:stCondLst>
                                    <p:cond delay="0"/>
                                  </p:stCondLst>
                                  <p:childTnLst>
                                    <p:set>
                                      <p:cBhvr>
                                        <p:cTn id="15" dur="1" fill="hold">
                                          <p:stCondLst>
                                            <p:cond delay="0"/>
                                          </p:stCondLst>
                                        </p:cTn>
                                        <p:tgtEl>
                                          <p:spTgt spid="61"/>
                                        </p:tgtEl>
                                        <p:attrNameLst>
                                          <p:attrName>style.visibility</p:attrName>
                                        </p:attrNameLst>
                                      </p:cBhvr>
                                      <p:to>
                                        <p:strVal val="visible"/>
                                      </p:to>
                                    </p:set>
                                    <p:animEffect transition="in" filter="wipe(right)">
                                      <p:cBhvr>
                                        <p:cTn id="16" dur="500"/>
                                        <p:tgtEl>
                                          <p:spTgt spid="61"/>
                                        </p:tgtEl>
                                      </p:cBhvr>
                                    </p:animEffect>
                                  </p:childTnLst>
                                </p:cTn>
                              </p:par>
                              <p:par>
                                <p:cTn id="17" presetID="22" presetClass="entr" presetSubtype="8" fill="hold" nodeType="with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wipe(left)">
                                      <p:cBhvr>
                                        <p:cTn id="19" dur="500"/>
                                        <p:tgtEl>
                                          <p:spTgt spid="52"/>
                                        </p:tgtEl>
                                      </p:cBhvr>
                                    </p:animEffect>
                                  </p:childTnLst>
                                </p:cTn>
                              </p:par>
                              <p:par>
                                <p:cTn id="20" presetID="22" presetClass="entr" presetSubtype="8" fill="hold" nodeType="withEffect">
                                  <p:stCondLst>
                                    <p:cond delay="0"/>
                                  </p:stCondLst>
                                  <p:childTnLst>
                                    <p:set>
                                      <p:cBhvr>
                                        <p:cTn id="21" dur="1" fill="hold">
                                          <p:stCondLst>
                                            <p:cond delay="0"/>
                                          </p:stCondLst>
                                        </p:cTn>
                                        <p:tgtEl>
                                          <p:spTgt spid="55"/>
                                        </p:tgtEl>
                                        <p:attrNameLst>
                                          <p:attrName>style.visibility</p:attrName>
                                        </p:attrNameLst>
                                      </p:cBhvr>
                                      <p:to>
                                        <p:strVal val="visible"/>
                                      </p:to>
                                    </p:set>
                                    <p:animEffect transition="in" filter="wipe(left)">
                                      <p:cBhvr>
                                        <p:cTn id="22" dur="500"/>
                                        <p:tgtEl>
                                          <p:spTgt spid="55"/>
                                        </p:tgtEl>
                                      </p:cBhvr>
                                    </p:animEffect>
                                  </p:childTnLst>
                                </p:cTn>
                              </p:par>
                            </p:childTnLst>
                          </p:cTn>
                        </p:par>
                        <p:par>
                          <p:cTn id="23" fill="hold">
                            <p:stCondLst>
                              <p:cond delay="1000"/>
                            </p:stCondLst>
                            <p:childTnLst>
                              <p:par>
                                <p:cTn id="24" presetID="53" presetClass="entr" presetSubtype="16" fill="hold" grpId="0" nodeType="afterEffect">
                                  <p:stCondLst>
                                    <p:cond delay="0"/>
                                  </p:stCondLst>
                                  <p:childTnLst>
                                    <p:set>
                                      <p:cBhvr>
                                        <p:cTn id="25" dur="1" fill="hold">
                                          <p:stCondLst>
                                            <p:cond delay="0"/>
                                          </p:stCondLst>
                                        </p:cTn>
                                        <p:tgtEl>
                                          <p:spTgt spid="34"/>
                                        </p:tgtEl>
                                        <p:attrNameLst>
                                          <p:attrName>style.visibility</p:attrName>
                                        </p:attrNameLst>
                                      </p:cBhvr>
                                      <p:to>
                                        <p:strVal val="visible"/>
                                      </p:to>
                                    </p:set>
                                    <p:anim calcmode="lin" valueType="num">
                                      <p:cBhvr>
                                        <p:cTn id="26" dur="500" fill="hold"/>
                                        <p:tgtEl>
                                          <p:spTgt spid="34"/>
                                        </p:tgtEl>
                                        <p:attrNameLst>
                                          <p:attrName>ppt_w</p:attrName>
                                        </p:attrNameLst>
                                      </p:cBhvr>
                                      <p:tavLst>
                                        <p:tav tm="0">
                                          <p:val>
                                            <p:fltVal val="0"/>
                                          </p:val>
                                        </p:tav>
                                        <p:tav tm="100000">
                                          <p:val>
                                            <p:strVal val="#ppt_w"/>
                                          </p:val>
                                        </p:tav>
                                      </p:tavLst>
                                    </p:anim>
                                    <p:anim calcmode="lin" valueType="num">
                                      <p:cBhvr>
                                        <p:cTn id="27" dur="500" fill="hold"/>
                                        <p:tgtEl>
                                          <p:spTgt spid="34"/>
                                        </p:tgtEl>
                                        <p:attrNameLst>
                                          <p:attrName>ppt_h</p:attrName>
                                        </p:attrNameLst>
                                      </p:cBhvr>
                                      <p:tavLst>
                                        <p:tav tm="0">
                                          <p:val>
                                            <p:fltVal val="0"/>
                                          </p:val>
                                        </p:tav>
                                        <p:tav tm="100000">
                                          <p:val>
                                            <p:strVal val="#ppt_h"/>
                                          </p:val>
                                        </p:tav>
                                      </p:tavLst>
                                    </p:anim>
                                    <p:animEffect transition="in" filter="fade">
                                      <p:cBhvr>
                                        <p:cTn id="28" dur="500"/>
                                        <p:tgtEl>
                                          <p:spTgt spid="34"/>
                                        </p:tgtEl>
                                      </p:cBhvr>
                                    </p:animEffect>
                                  </p:childTnLst>
                                </p:cTn>
                              </p:par>
                            </p:childTnLst>
                          </p:cTn>
                        </p:par>
                        <p:par>
                          <p:cTn id="29" fill="hold">
                            <p:stCondLst>
                              <p:cond delay="1500"/>
                            </p:stCondLst>
                            <p:childTnLst>
                              <p:par>
                                <p:cTn id="30" presetID="2" presetClass="entr" presetSubtype="8" fill="hold" nodeType="after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500" fill="hold"/>
                                        <p:tgtEl>
                                          <p:spTgt spid="26"/>
                                        </p:tgtEl>
                                        <p:attrNameLst>
                                          <p:attrName>ppt_x</p:attrName>
                                        </p:attrNameLst>
                                      </p:cBhvr>
                                      <p:tavLst>
                                        <p:tav tm="0">
                                          <p:val>
                                            <p:strVal val="0-#ppt_w/2"/>
                                          </p:val>
                                        </p:tav>
                                        <p:tav tm="100000">
                                          <p:val>
                                            <p:strVal val="#ppt_x"/>
                                          </p:val>
                                        </p:tav>
                                      </p:tavLst>
                                    </p:anim>
                                    <p:anim calcmode="lin" valueType="num">
                                      <p:cBhvr additive="base">
                                        <p:cTn id="33"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30742" y="1861977"/>
            <a:ext cx="11530519" cy="4244873"/>
            <a:chOff x="246492" y="699542"/>
            <a:chExt cx="8651017" cy="3744416"/>
          </a:xfrm>
          <a:noFill/>
        </p:grpSpPr>
        <p:sp>
          <p:nvSpPr>
            <p:cNvPr id="6" name="矩形 9"/>
            <p:cNvSpPr/>
            <p:nvPr/>
          </p:nvSpPr>
          <p:spPr>
            <a:xfrm>
              <a:off x="246492" y="2483115"/>
              <a:ext cx="8651017" cy="172977"/>
            </a:xfrm>
            <a:custGeom>
              <a:avLst/>
              <a:gdLst/>
              <a:ahLst/>
              <a:cxnLst/>
              <a:rect l="l" t="t" r="r" b="b"/>
              <a:pathLst>
                <a:path w="144016" h="869444">
                  <a:moveTo>
                    <a:pt x="0" y="0"/>
                  </a:moveTo>
                  <a:lnTo>
                    <a:pt x="144016" y="0"/>
                  </a:lnTo>
                  <a:lnTo>
                    <a:pt x="144016" y="869444"/>
                  </a:lnTo>
                  <a:lnTo>
                    <a:pt x="0" y="869444"/>
                  </a:lnTo>
                  <a:close/>
                </a:path>
              </a:pathLst>
            </a:cu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9" name="组合 8"/>
            <p:cNvGrpSpPr/>
            <p:nvPr/>
          </p:nvGrpSpPr>
          <p:grpSpPr>
            <a:xfrm>
              <a:off x="549712" y="699542"/>
              <a:ext cx="3888432" cy="1584176"/>
              <a:chOff x="549712" y="699542"/>
              <a:chExt cx="3888432" cy="1584176"/>
            </a:xfrm>
            <a:grpFill/>
          </p:grpSpPr>
          <p:sp>
            <p:nvSpPr>
              <p:cNvPr id="38" name="圆角矩形 38"/>
              <p:cNvSpPr/>
              <p:nvPr/>
            </p:nvSpPr>
            <p:spPr>
              <a:xfrm>
                <a:off x="549712" y="699542"/>
                <a:ext cx="3888432" cy="1584176"/>
              </a:xfrm>
              <a:prstGeom prst="roundRect">
                <a:avLst>
                  <a:gd name="adj" fmla="val 8330"/>
                </a:avLst>
              </a:prstGeom>
              <a:grp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cxnSp>
            <p:nvCxnSpPr>
              <p:cNvPr id="39" name="直接连接符 38"/>
              <p:cNvCxnSpPr/>
              <p:nvPr/>
            </p:nvCxnSpPr>
            <p:spPr>
              <a:xfrm>
                <a:off x="1619672" y="915566"/>
                <a:ext cx="0" cy="1152128"/>
              </a:xfrm>
              <a:prstGeom prst="line">
                <a:avLst/>
              </a:prstGeom>
              <a:grpFill/>
              <a:ln w="63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0" name="Rectangle 13" descr="FD1DDF730CE4456e89755B07FE1653D0# #Rectangle 13"/>
              <p:cNvSpPr>
                <a:spLocks noChangeArrowheads="1"/>
              </p:cNvSpPr>
              <p:nvPr/>
            </p:nvSpPr>
            <p:spPr bwMode="auto">
              <a:xfrm>
                <a:off x="1876107" y="1085519"/>
                <a:ext cx="1460088" cy="325789"/>
              </a:xfrm>
              <a:prstGeom prst="rect">
                <a:avLst/>
              </a:prstGeom>
              <a:grpFill/>
              <a:ln w="9525">
                <a:noFill/>
                <a:miter lim="800000"/>
              </a:ln>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None/>
                  <a:defRPr/>
                </a:pPr>
                <a:r>
                  <a:rPr lang="zh-CN" altLang="en-US" sz="18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添加标题</a:t>
                </a:r>
                <a:endParaRPr lang="en-US" altLang="zh-CN" sz="18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1" name="Rectangle 13" descr="FD1DDF730CE4456e89755B07FE1653D0# #Rectangle 13"/>
              <p:cNvSpPr>
                <a:spLocks noChangeArrowheads="1"/>
              </p:cNvSpPr>
              <p:nvPr/>
            </p:nvSpPr>
            <p:spPr bwMode="auto">
              <a:xfrm>
                <a:off x="1876105" y="1353231"/>
                <a:ext cx="2391677" cy="570131"/>
              </a:xfrm>
              <a:prstGeom prst="rect">
                <a:avLst/>
              </a:prstGeom>
              <a:grpFill/>
              <a:ln w="9525">
                <a:noFill/>
                <a:miter lim="800000"/>
              </a:ln>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2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此处添加计划扼要说明，添加简短说明文字。此处添加明年计划的扼要说明，添加简短说明文字。</a:t>
                </a:r>
                <a:endParaRPr lang="en-US" altLang="zh-CN" sz="12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2" name="椭圆 41"/>
              <p:cNvSpPr/>
              <p:nvPr/>
            </p:nvSpPr>
            <p:spPr>
              <a:xfrm>
                <a:off x="683568" y="1056220"/>
                <a:ext cx="870820" cy="870820"/>
              </a:xfrm>
              <a:prstGeom prst="ellipse">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43" name="组合 42"/>
              <p:cNvGrpSpPr/>
              <p:nvPr/>
            </p:nvGrpSpPr>
            <p:grpSpPr>
              <a:xfrm>
                <a:off x="805122" y="1061904"/>
                <a:ext cx="585655" cy="814359"/>
                <a:chOff x="1695658" y="990614"/>
                <a:chExt cx="585655" cy="814359"/>
              </a:xfrm>
              <a:grpFill/>
            </p:grpSpPr>
            <p:sp>
              <p:nvSpPr>
                <p:cNvPr id="44" name="TextBox 14"/>
                <p:cNvSpPr txBox="1"/>
                <p:nvPr/>
              </p:nvSpPr>
              <p:spPr>
                <a:xfrm>
                  <a:off x="1695658" y="1159918"/>
                  <a:ext cx="323282" cy="443435"/>
                </a:xfrm>
                <a:prstGeom prst="rect">
                  <a:avLst/>
                </a:prstGeom>
                <a:grpFill/>
                <a:ln>
                  <a:noFill/>
                </a:ln>
              </p:spPr>
              <p:txBody>
                <a:bodyPr vert="eaVert" wrap="none" rtlCol="0">
                  <a:spAutoFit/>
                </a:bodyPr>
                <a:lstStyle/>
                <a:p>
                  <a:pPr algn="ctr"/>
                  <a:r>
                    <a:rPr lang="zh-CN" altLang="en-US" sz="16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计划</a:t>
                  </a:r>
                </a:p>
              </p:txBody>
            </p:sp>
            <p:sp>
              <p:nvSpPr>
                <p:cNvPr id="45" name="矩形 44"/>
                <p:cNvSpPr/>
                <p:nvPr/>
              </p:nvSpPr>
              <p:spPr>
                <a:xfrm>
                  <a:off x="1838483" y="990614"/>
                  <a:ext cx="442830" cy="814359"/>
                </a:xfrm>
                <a:prstGeom prst="rect">
                  <a:avLst/>
                </a:prstGeom>
                <a:grpFill/>
                <a:ln>
                  <a:noFill/>
                </a:ln>
              </p:spPr>
              <p:txBody>
                <a:bodyPr wrap="none">
                  <a:spAutoFit/>
                </a:bodyPr>
                <a:lstStyle/>
                <a:p>
                  <a:pPr>
                    <a:spcBef>
                      <a:spcPct val="0"/>
                    </a:spcBef>
                    <a:defRPr/>
                  </a:pPr>
                  <a:r>
                    <a:rPr lang="en-US" altLang="zh-CN" sz="5399" dirty="0">
                      <a:solidFill>
                        <a:schemeClr val="bg1">
                          <a:lumMod val="65000"/>
                        </a:schemeClr>
                      </a:solidFill>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rPr>
                    <a:t>1</a:t>
                  </a:r>
                </a:p>
              </p:txBody>
            </p:sp>
          </p:grpSp>
        </p:grpSp>
        <p:grpSp>
          <p:nvGrpSpPr>
            <p:cNvPr id="10" name="组合 9"/>
            <p:cNvGrpSpPr/>
            <p:nvPr/>
          </p:nvGrpSpPr>
          <p:grpSpPr>
            <a:xfrm>
              <a:off x="549712" y="2859782"/>
              <a:ext cx="3888432" cy="1584176"/>
              <a:chOff x="549712" y="2859782"/>
              <a:chExt cx="3888432" cy="1584176"/>
            </a:xfrm>
            <a:grpFill/>
          </p:grpSpPr>
          <p:sp>
            <p:nvSpPr>
              <p:cNvPr id="30" name="圆角矩形 29"/>
              <p:cNvSpPr/>
              <p:nvPr/>
            </p:nvSpPr>
            <p:spPr>
              <a:xfrm>
                <a:off x="549712" y="2859782"/>
                <a:ext cx="3888432" cy="1584176"/>
              </a:xfrm>
              <a:prstGeom prst="roundRect">
                <a:avLst>
                  <a:gd name="adj" fmla="val 8636"/>
                </a:avLst>
              </a:prstGeom>
              <a:grp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cxnSp>
            <p:nvCxnSpPr>
              <p:cNvPr id="31" name="直接连接符 30"/>
              <p:cNvCxnSpPr/>
              <p:nvPr/>
            </p:nvCxnSpPr>
            <p:spPr>
              <a:xfrm>
                <a:off x="1619672" y="3075806"/>
                <a:ext cx="0" cy="1152128"/>
              </a:xfrm>
              <a:prstGeom prst="line">
                <a:avLst/>
              </a:prstGeom>
              <a:grpFill/>
              <a:ln w="6350">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32" name="Rectangle 13" descr="FD1DDF730CE4456e89755B07FE1653D0# #Rectangle 13"/>
              <p:cNvSpPr>
                <a:spLocks noChangeArrowheads="1"/>
              </p:cNvSpPr>
              <p:nvPr/>
            </p:nvSpPr>
            <p:spPr bwMode="auto">
              <a:xfrm>
                <a:off x="1876107" y="3245759"/>
                <a:ext cx="1460088" cy="325789"/>
              </a:xfrm>
              <a:prstGeom prst="rect">
                <a:avLst/>
              </a:prstGeom>
              <a:grpFill/>
              <a:ln w="9525">
                <a:noFill/>
                <a:miter lim="800000"/>
              </a:ln>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None/>
                  <a:defRPr/>
                </a:pPr>
                <a:r>
                  <a:rPr lang="zh-CN" altLang="en-US" sz="18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添加标题</a:t>
                </a:r>
                <a:endParaRPr lang="en-US" altLang="zh-CN" sz="18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3" name="Rectangle 13" descr="FD1DDF730CE4456e89755B07FE1653D0# #Rectangle 13"/>
              <p:cNvSpPr>
                <a:spLocks noChangeArrowheads="1"/>
              </p:cNvSpPr>
              <p:nvPr/>
            </p:nvSpPr>
            <p:spPr bwMode="auto">
              <a:xfrm>
                <a:off x="1876105" y="3513471"/>
                <a:ext cx="2391677" cy="570131"/>
              </a:xfrm>
              <a:prstGeom prst="rect">
                <a:avLst/>
              </a:prstGeom>
              <a:grpFill/>
              <a:ln w="9525">
                <a:noFill/>
                <a:miter lim="800000"/>
              </a:ln>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2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此处添加计划扼要说明，添加简短说明文字。此处添加明年计划的扼要说明，添加简短说明文字。</a:t>
                </a:r>
                <a:endParaRPr lang="en-US" altLang="zh-CN" sz="12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4" name="椭圆 33"/>
              <p:cNvSpPr/>
              <p:nvPr/>
            </p:nvSpPr>
            <p:spPr>
              <a:xfrm>
                <a:off x="683568" y="3216460"/>
                <a:ext cx="870820" cy="870820"/>
              </a:xfrm>
              <a:prstGeom prst="ellipse">
                <a:avLst/>
              </a:prstGeom>
              <a:grp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35" name="组合 34"/>
              <p:cNvGrpSpPr/>
              <p:nvPr/>
            </p:nvGrpSpPr>
            <p:grpSpPr>
              <a:xfrm>
                <a:off x="786208" y="3222144"/>
                <a:ext cx="604569" cy="814359"/>
                <a:chOff x="1676744" y="990614"/>
                <a:chExt cx="604569" cy="814359"/>
              </a:xfrm>
              <a:grpFill/>
            </p:grpSpPr>
            <p:sp>
              <p:nvSpPr>
                <p:cNvPr id="36" name="TextBox 25"/>
                <p:cNvSpPr txBox="1"/>
                <p:nvPr/>
              </p:nvSpPr>
              <p:spPr>
                <a:xfrm>
                  <a:off x="1676744" y="1159918"/>
                  <a:ext cx="323282" cy="443435"/>
                </a:xfrm>
                <a:prstGeom prst="rect">
                  <a:avLst/>
                </a:prstGeom>
                <a:grpFill/>
                <a:ln>
                  <a:noFill/>
                </a:ln>
              </p:spPr>
              <p:txBody>
                <a:bodyPr vert="eaVert" wrap="none" rtlCol="0">
                  <a:spAutoFit/>
                </a:bodyPr>
                <a:lstStyle/>
                <a:p>
                  <a:pPr algn="ctr"/>
                  <a:r>
                    <a:rPr lang="zh-CN" altLang="en-US" sz="16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计划</a:t>
                  </a:r>
                </a:p>
              </p:txBody>
            </p:sp>
            <p:sp>
              <p:nvSpPr>
                <p:cNvPr id="37" name="矩形 36"/>
                <p:cNvSpPr/>
                <p:nvPr/>
              </p:nvSpPr>
              <p:spPr>
                <a:xfrm>
                  <a:off x="1838483" y="990614"/>
                  <a:ext cx="442830" cy="814359"/>
                </a:xfrm>
                <a:prstGeom prst="rect">
                  <a:avLst/>
                </a:prstGeom>
                <a:grpFill/>
                <a:ln>
                  <a:noFill/>
                </a:ln>
              </p:spPr>
              <p:txBody>
                <a:bodyPr wrap="none">
                  <a:spAutoFit/>
                </a:bodyPr>
                <a:lstStyle/>
                <a:p>
                  <a:pPr>
                    <a:spcBef>
                      <a:spcPct val="0"/>
                    </a:spcBef>
                    <a:defRPr/>
                  </a:pPr>
                  <a:r>
                    <a:rPr lang="en-US" altLang="zh-CN" sz="5399" dirty="0">
                      <a:solidFill>
                        <a:schemeClr val="bg1">
                          <a:lumMod val="65000"/>
                        </a:schemeClr>
                      </a:solidFill>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rPr>
                    <a:t>3</a:t>
                  </a:r>
                </a:p>
              </p:txBody>
            </p:sp>
          </p:grpSp>
        </p:grpSp>
        <p:grpSp>
          <p:nvGrpSpPr>
            <p:cNvPr id="12" name="组合 11"/>
            <p:cNvGrpSpPr/>
            <p:nvPr/>
          </p:nvGrpSpPr>
          <p:grpSpPr>
            <a:xfrm>
              <a:off x="4654168" y="699542"/>
              <a:ext cx="3888432" cy="1584176"/>
              <a:chOff x="4654168" y="699542"/>
              <a:chExt cx="3888432" cy="1584176"/>
            </a:xfrm>
            <a:grpFill/>
          </p:grpSpPr>
          <p:sp>
            <p:nvSpPr>
              <p:cNvPr id="22" name="圆角矩形 21"/>
              <p:cNvSpPr/>
              <p:nvPr/>
            </p:nvSpPr>
            <p:spPr>
              <a:xfrm>
                <a:off x="4654168" y="699542"/>
                <a:ext cx="3888432" cy="1584176"/>
              </a:xfrm>
              <a:prstGeom prst="roundRect">
                <a:avLst>
                  <a:gd name="adj" fmla="val 9138"/>
                </a:avLst>
              </a:prstGeom>
              <a:grp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cxnSp>
            <p:nvCxnSpPr>
              <p:cNvPr id="23" name="直接连接符 22"/>
              <p:cNvCxnSpPr/>
              <p:nvPr/>
            </p:nvCxnSpPr>
            <p:spPr>
              <a:xfrm>
                <a:off x="5724128" y="915566"/>
                <a:ext cx="0" cy="1152128"/>
              </a:xfrm>
              <a:prstGeom prst="line">
                <a:avLst/>
              </a:prstGeom>
              <a:grpFill/>
              <a:ln w="6350">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24" name="Rectangle 13" descr="FD1DDF730CE4456e89755B07FE1653D0# #Rectangle 13"/>
              <p:cNvSpPr>
                <a:spLocks noChangeArrowheads="1"/>
              </p:cNvSpPr>
              <p:nvPr/>
            </p:nvSpPr>
            <p:spPr bwMode="auto">
              <a:xfrm>
                <a:off x="5980563" y="1085519"/>
                <a:ext cx="1460088" cy="325789"/>
              </a:xfrm>
              <a:prstGeom prst="rect">
                <a:avLst/>
              </a:prstGeom>
              <a:grpFill/>
              <a:ln w="9525">
                <a:noFill/>
                <a:miter lim="800000"/>
              </a:ln>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None/>
                  <a:defRPr/>
                </a:pPr>
                <a:r>
                  <a:rPr lang="zh-CN" altLang="en-US" sz="18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添加标题</a:t>
                </a:r>
                <a:endParaRPr lang="en-US" altLang="zh-CN" sz="18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5" name="Rectangle 13" descr="FD1DDF730CE4456e89755B07FE1653D0# #Rectangle 13"/>
              <p:cNvSpPr>
                <a:spLocks noChangeArrowheads="1"/>
              </p:cNvSpPr>
              <p:nvPr/>
            </p:nvSpPr>
            <p:spPr bwMode="auto">
              <a:xfrm>
                <a:off x="5980561" y="1353231"/>
                <a:ext cx="2391677" cy="570131"/>
              </a:xfrm>
              <a:prstGeom prst="rect">
                <a:avLst/>
              </a:prstGeom>
              <a:grpFill/>
              <a:ln w="9525">
                <a:noFill/>
                <a:miter lim="800000"/>
              </a:ln>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2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此处添加计划扼要说明，添加简短说明文字。此处添加明年计划的扼要说明，添加简短说明文字。</a:t>
                </a:r>
                <a:endParaRPr lang="en-US" altLang="zh-CN" sz="12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6" name="椭圆 25"/>
              <p:cNvSpPr/>
              <p:nvPr/>
            </p:nvSpPr>
            <p:spPr>
              <a:xfrm>
                <a:off x="4788024" y="1056220"/>
                <a:ext cx="870820" cy="870820"/>
              </a:xfrm>
              <a:prstGeom prst="ellipse">
                <a:avLst/>
              </a:prstGeom>
              <a:grp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27" name="组合 26"/>
              <p:cNvGrpSpPr/>
              <p:nvPr/>
            </p:nvGrpSpPr>
            <p:grpSpPr>
              <a:xfrm>
                <a:off x="4878436" y="1061904"/>
                <a:ext cx="616797" cy="814359"/>
                <a:chOff x="1664516" y="990614"/>
                <a:chExt cx="616797" cy="814359"/>
              </a:xfrm>
              <a:grpFill/>
            </p:grpSpPr>
            <p:sp>
              <p:nvSpPr>
                <p:cNvPr id="28" name="TextBox 34"/>
                <p:cNvSpPr txBox="1"/>
                <p:nvPr/>
              </p:nvSpPr>
              <p:spPr>
                <a:xfrm>
                  <a:off x="1664516" y="1159918"/>
                  <a:ext cx="323282" cy="443435"/>
                </a:xfrm>
                <a:prstGeom prst="rect">
                  <a:avLst/>
                </a:prstGeom>
                <a:grpFill/>
                <a:ln>
                  <a:noFill/>
                </a:ln>
              </p:spPr>
              <p:txBody>
                <a:bodyPr vert="eaVert" wrap="none" rtlCol="0">
                  <a:spAutoFit/>
                </a:bodyPr>
                <a:lstStyle/>
                <a:p>
                  <a:pPr algn="ctr"/>
                  <a:r>
                    <a:rPr lang="zh-CN" altLang="en-US" sz="16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计划</a:t>
                  </a:r>
                </a:p>
              </p:txBody>
            </p:sp>
            <p:sp>
              <p:nvSpPr>
                <p:cNvPr id="29" name="矩形 28"/>
                <p:cNvSpPr/>
                <p:nvPr/>
              </p:nvSpPr>
              <p:spPr>
                <a:xfrm>
                  <a:off x="1838483" y="990614"/>
                  <a:ext cx="442830" cy="814359"/>
                </a:xfrm>
                <a:prstGeom prst="rect">
                  <a:avLst/>
                </a:prstGeom>
                <a:grpFill/>
                <a:ln>
                  <a:noFill/>
                </a:ln>
              </p:spPr>
              <p:txBody>
                <a:bodyPr wrap="none">
                  <a:spAutoFit/>
                </a:bodyPr>
                <a:lstStyle/>
                <a:p>
                  <a:pPr>
                    <a:spcBef>
                      <a:spcPct val="0"/>
                    </a:spcBef>
                    <a:defRPr/>
                  </a:pPr>
                  <a:r>
                    <a:rPr lang="en-US" altLang="zh-CN" sz="5399" dirty="0">
                      <a:solidFill>
                        <a:schemeClr val="bg1">
                          <a:lumMod val="65000"/>
                        </a:schemeClr>
                      </a:solidFill>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rPr>
                    <a:t>2</a:t>
                  </a:r>
                </a:p>
              </p:txBody>
            </p:sp>
          </p:grpSp>
        </p:grpSp>
        <p:grpSp>
          <p:nvGrpSpPr>
            <p:cNvPr id="13" name="组合 12"/>
            <p:cNvGrpSpPr/>
            <p:nvPr/>
          </p:nvGrpSpPr>
          <p:grpSpPr>
            <a:xfrm>
              <a:off x="4654168" y="2859782"/>
              <a:ext cx="3888432" cy="1584176"/>
              <a:chOff x="4654168" y="2859782"/>
              <a:chExt cx="3888432" cy="1584176"/>
            </a:xfrm>
            <a:grpFill/>
          </p:grpSpPr>
          <p:sp>
            <p:nvSpPr>
              <p:cNvPr id="14" name="圆角矩形 13"/>
              <p:cNvSpPr/>
              <p:nvPr/>
            </p:nvSpPr>
            <p:spPr>
              <a:xfrm>
                <a:off x="4654168" y="2859782"/>
                <a:ext cx="3888432" cy="1584176"/>
              </a:xfrm>
              <a:prstGeom prst="roundRect">
                <a:avLst>
                  <a:gd name="adj" fmla="val 9138"/>
                </a:avLst>
              </a:prstGeom>
              <a:grp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cxnSp>
            <p:nvCxnSpPr>
              <p:cNvPr id="15" name="直接连接符 14"/>
              <p:cNvCxnSpPr/>
              <p:nvPr/>
            </p:nvCxnSpPr>
            <p:spPr>
              <a:xfrm>
                <a:off x="5724128" y="3075806"/>
                <a:ext cx="0" cy="1152128"/>
              </a:xfrm>
              <a:prstGeom prst="line">
                <a:avLst/>
              </a:prstGeom>
              <a:grpFill/>
              <a:ln w="63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6" name="Rectangle 13" descr="FD1DDF730CE4456e89755B07FE1653D0# #Rectangle 13"/>
              <p:cNvSpPr>
                <a:spLocks noChangeArrowheads="1"/>
              </p:cNvSpPr>
              <p:nvPr/>
            </p:nvSpPr>
            <p:spPr bwMode="auto">
              <a:xfrm>
                <a:off x="5980563" y="3245759"/>
                <a:ext cx="1460088" cy="325789"/>
              </a:xfrm>
              <a:prstGeom prst="rect">
                <a:avLst/>
              </a:prstGeom>
              <a:grpFill/>
              <a:ln w="9525">
                <a:noFill/>
                <a:miter lim="800000"/>
              </a:ln>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None/>
                  <a:defRPr/>
                </a:pPr>
                <a:r>
                  <a:rPr lang="zh-CN" altLang="en-US" sz="18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添加标题</a:t>
                </a:r>
                <a:endParaRPr lang="en-US" altLang="zh-CN" sz="18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7" name="Rectangle 13" descr="FD1DDF730CE4456e89755B07FE1653D0# #Rectangle 13"/>
              <p:cNvSpPr>
                <a:spLocks noChangeArrowheads="1"/>
              </p:cNvSpPr>
              <p:nvPr/>
            </p:nvSpPr>
            <p:spPr bwMode="auto">
              <a:xfrm>
                <a:off x="5980561" y="3513471"/>
                <a:ext cx="2391677" cy="570131"/>
              </a:xfrm>
              <a:prstGeom prst="rect">
                <a:avLst/>
              </a:prstGeom>
              <a:grpFill/>
              <a:ln w="9525">
                <a:noFill/>
                <a:miter lim="800000"/>
              </a:ln>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2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此处添加计划扼要说明，添加简短说明文字。此处添加明年计划的扼要说明，添加简短说明文字。</a:t>
                </a:r>
                <a:endParaRPr lang="en-US" altLang="zh-CN" sz="12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8" name="椭圆 17"/>
              <p:cNvSpPr/>
              <p:nvPr/>
            </p:nvSpPr>
            <p:spPr>
              <a:xfrm>
                <a:off x="4788024" y="3216460"/>
                <a:ext cx="870820" cy="870820"/>
              </a:xfrm>
              <a:prstGeom prst="ellipse">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19" name="组合 18"/>
              <p:cNvGrpSpPr/>
              <p:nvPr/>
            </p:nvGrpSpPr>
            <p:grpSpPr>
              <a:xfrm>
                <a:off x="4890664" y="3222144"/>
                <a:ext cx="604569" cy="814359"/>
                <a:chOff x="1676744" y="990614"/>
                <a:chExt cx="604569" cy="814359"/>
              </a:xfrm>
              <a:grpFill/>
            </p:grpSpPr>
            <p:sp>
              <p:nvSpPr>
                <p:cNvPr id="20" name="TextBox 43"/>
                <p:cNvSpPr txBox="1"/>
                <p:nvPr/>
              </p:nvSpPr>
              <p:spPr>
                <a:xfrm>
                  <a:off x="1676744" y="1159918"/>
                  <a:ext cx="323282" cy="443435"/>
                </a:xfrm>
                <a:prstGeom prst="rect">
                  <a:avLst/>
                </a:prstGeom>
                <a:grpFill/>
                <a:ln>
                  <a:noFill/>
                </a:ln>
              </p:spPr>
              <p:txBody>
                <a:bodyPr vert="eaVert" wrap="none" rtlCol="0">
                  <a:spAutoFit/>
                </a:bodyPr>
                <a:lstStyle/>
                <a:p>
                  <a:pPr algn="ctr"/>
                  <a:r>
                    <a:rPr lang="zh-CN" altLang="en-US" sz="16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计划</a:t>
                  </a:r>
                </a:p>
              </p:txBody>
            </p:sp>
            <p:sp>
              <p:nvSpPr>
                <p:cNvPr id="21" name="矩形 20"/>
                <p:cNvSpPr/>
                <p:nvPr/>
              </p:nvSpPr>
              <p:spPr>
                <a:xfrm>
                  <a:off x="1838483" y="990614"/>
                  <a:ext cx="442830" cy="814359"/>
                </a:xfrm>
                <a:prstGeom prst="rect">
                  <a:avLst/>
                </a:prstGeom>
                <a:grpFill/>
                <a:ln>
                  <a:noFill/>
                </a:ln>
              </p:spPr>
              <p:txBody>
                <a:bodyPr wrap="none">
                  <a:spAutoFit/>
                </a:bodyPr>
                <a:lstStyle/>
                <a:p>
                  <a:pPr>
                    <a:spcBef>
                      <a:spcPct val="0"/>
                    </a:spcBef>
                    <a:defRPr/>
                  </a:pPr>
                  <a:r>
                    <a:rPr lang="en-US" altLang="zh-CN" sz="5399" dirty="0">
                      <a:solidFill>
                        <a:schemeClr val="bg1">
                          <a:lumMod val="65000"/>
                        </a:schemeClr>
                      </a:solidFill>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rPr>
                    <a:t>4</a:t>
                  </a:r>
                </a:p>
              </p:txBody>
            </p:sp>
          </p:grpSp>
        </p:grpSp>
      </p:grpSp>
      <p:grpSp>
        <p:nvGrpSpPr>
          <p:cNvPr id="46" name="组合 45">
            <a:extLst>
              <a:ext uri="{FF2B5EF4-FFF2-40B4-BE49-F238E27FC236}">
                <a16:creationId xmlns:a16="http://schemas.microsoft.com/office/drawing/2014/main" xmlns="" id="{05A50F1D-56DA-4468-A28E-7C6DED34A986}"/>
              </a:ext>
            </a:extLst>
          </p:cNvPr>
          <p:cNvGrpSpPr/>
          <p:nvPr/>
        </p:nvGrpSpPr>
        <p:grpSpPr>
          <a:xfrm>
            <a:off x="307721" y="332065"/>
            <a:ext cx="3664691" cy="420564"/>
            <a:chOff x="568442" y="319364"/>
            <a:chExt cx="3664694" cy="420565"/>
          </a:xfrm>
        </p:grpSpPr>
        <p:sp>
          <p:nvSpPr>
            <p:cNvPr id="47" name="文本框 23">
              <a:extLst>
                <a:ext uri="{FF2B5EF4-FFF2-40B4-BE49-F238E27FC236}">
                  <a16:creationId xmlns:a16="http://schemas.microsoft.com/office/drawing/2014/main" xmlns="" id="{225C3393-A770-496F-B3BE-A5C752B6BC07}"/>
                </a:ext>
              </a:extLst>
            </p:cNvPr>
            <p:cNvSpPr txBox="1"/>
            <p:nvPr/>
          </p:nvSpPr>
          <p:spPr>
            <a:xfrm>
              <a:off x="665958" y="319364"/>
              <a:ext cx="1829348" cy="420565"/>
            </a:xfrm>
            <a:prstGeom prst="rect">
              <a:avLst/>
            </a:prstGeom>
            <a:noFill/>
          </p:spPr>
          <p:txBody>
            <a:bodyPr wrap="none" rtlCol="0">
              <a:spAutoFit/>
            </a:bodyPr>
            <a:lstStyle/>
            <a:p>
              <a:r>
                <a:rPr lang="zh-CN" altLang="en-US" sz="2133" dirty="0">
                  <a:solidFill>
                    <a:schemeClr val="bg2">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rPr>
                <a:t>标题文字内容</a:t>
              </a:r>
            </a:p>
          </p:txBody>
        </p:sp>
        <p:sp>
          <p:nvSpPr>
            <p:cNvPr id="48" name="等腰三角形 47">
              <a:extLst>
                <a:ext uri="{FF2B5EF4-FFF2-40B4-BE49-F238E27FC236}">
                  <a16:creationId xmlns:a16="http://schemas.microsoft.com/office/drawing/2014/main" xmlns="" id="{7A3024C9-D772-4AA5-AC20-A149B0D83853}"/>
                </a:ext>
              </a:extLst>
            </p:cNvPr>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9" name="文本框 48">
              <a:extLst>
                <a:ext uri="{FF2B5EF4-FFF2-40B4-BE49-F238E27FC236}">
                  <a16:creationId xmlns:a16="http://schemas.microsoft.com/office/drawing/2014/main" xmlns="" id="{05D6CE07-4152-4BDC-95EC-D83DA464ED24}"/>
                </a:ext>
              </a:extLst>
            </p:cNvPr>
            <p:cNvSpPr txBox="1"/>
            <p:nvPr/>
          </p:nvSpPr>
          <p:spPr>
            <a:xfrm>
              <a:off x="2306003" y="429775"/>
              <a:ext cx="1927133" cy="297455"/>
            </a:xfrm>
            <a:prstGeom prst="rect">
              <a:avLst/>
            </a:prstGeom>
            <a:noFill/>
          </p:spPr>
          <p:txBody>
            <a:bodyPr wrap="none" rtlCol="0">
              <a:spAutoFit/>
            </a:bodyPr>
            <a:lstStyle/>
            <a:p>
              <a:r>
                <a:rPr lang="en-US" altLang="zh-CN" sz="1333"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  Click here to add Title</a:t>
              </a:r>
              <a:endParaRPr lang="zh-CN" altLang="en-US" sz="1333"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spTree>
    <p:extLst>
      <p:ext uri="{BB962C8B-B14F-4D97-AF65-F5344CB8AC3E}">
        <p14:creationId xmlns:p14="http://schemas.microsoft.com/office/powerpoint/2010/main" val="597554151"/>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additive="base">
                                        <p:cTn id="13" dur="500" fill="hold"/>
                                        <p:tgtEl>
                                          <p:spTgt spid="46"/>
                                        </p:tgtEl>
                                        <p:attrNameLst>
                                          <p:attrName>ppt_x</p:attrName>
                                        </p:attrNameLst>
                                      </p:cBhvr>
                                      <p:tavLst>
                                        <p:tav tm="0">
                                          <p:val>
                                            <p:strVal val="0-#ppt_w/2"/>
                                          </p:val>
                                        </p:tav>
                                        <p:tav tm="100000">
                                          <p:val>
                                            <p:strVal val="#ppt_x"/>
                                          </p:val>
                                        </p:tav>
                                      </p:tavLst>
                                    </p:anim>
                                    <p:anim calcmode="lin" valueType="num">
                                      <p:cBhvr additive="base">
                                        <p:cTn id="14"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五边形 8">
            <a:extLst>
              <a:ext uri="{FF2B5EF4-FFF2-40B4-BE49-F238E27FC236}">
                <a16:creationId xmlns:a16="http://schemas.microsoft.com/office/drawing/2014/main" xmlns="" id="{C9F7AAE5-0444-4FFC-A677-7CF542177A0F}"/>
              </a:ext>
            </a:extLst>
          </p:cNvPr>
          <p:cNvSpPr/>
          <p:nvPr/>
        </p:nvSpPr>
        <p:spPr>
          <a:xfrm>
            <a:off x="3987255" y="1484442"/>
            <a:ext cx="4298496" cy="4093806"/>
          </a:xfrm>
          <a:prstGeom prst="pentagon">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10" name="文本框 9"/>
          <p:cNvSpPr txBox="1"/>
          <p:nvPr/>
        </p:nvSpPr>
        <p:spPr>
          <a:xfrm>
            <a:off x="2780712" y="2321004"/>
            <a:ext cx="1057092" cy="2215991"/>
          </a:xfrm>
          <a:prstGeom prst="rect">
            <a:avLst/>
          </a:prstGeom>
          <a:noFill/>
        </p:spPr>
        <p:txBody>
          <a:bodyPr wrap="square" rtlCol="0">
            <a:spAutoFit/>
            <a:scene3d>
              <a:camera prst="orthographicFront"/>
              <a:lightRig rig="threePt" dir="t"/>
            </a:scene3d>
            <a:sp3d contourW="12700"/>
          </a:bodyPr>
          <a:lstStyle/>
          <a:p>
            <a:pPr algn="ctr"/>
            <a:r>
              <a:rPr lang="en-US" altLang="zh-CN" sz="13800" dirty="0">
                <a:solidFill>
                  <a:srgbClr val="595959"/>
                </a:solidFill>
                <a:latin typeface="FZHei-B01S" panose="02010601030101010101" pitchFamily="2" charset="-122"/>
                <a:ea typeface="FZHei-B01S" panose="02010601030101010101" pitchFamily="2" charset="-122"/>
                <a:sym typeface="FZHei-B01S" panose="02010601030101010101" pitchFamily="2" charset="-122"/>
              </a:rPr>
              <a:t>3</a:t>
            </a:r>
            <a:endParaRPr lang="zh-CN" altLang="en-US" sz="13800" dirty="0">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1" name="文本框 10"/>
          <p:cNvSpPr txBox="1"/>
          <p:nvPr/>
        </p:nvSpPr>
        <p:spPr>
          <a:xfrm>
            <a:off x="5035550" y="2784170"/>
            <a:ext cx="2238375" cy="523220"/>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dist"/>
            <a:r>
              <a:rPr lang="zh-CN" altLang="en-US" dirty="0">
                <a:latin typeface="FZHei-B01S" panose="02010601030101010101" pitchFamily="2" charset="-122"/>
                <a:ea typeface="FZHei-B01S" panose="02010601030101010101" pitchFamily="2" charset="-122"/>
                <a:sym typeface="FZHei-B01S" panose="02010601030101010101" pitchFamily="2" charset="-122"/>
              </a:rPr>
              <a:t>商务计划</a:t>
            </a:r>
            <a:endParaRPr lang="zh-CN" altLang="en-US" dirty="0">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 name="文本框 11"/>
          <p:cNvSpPr txBox="1"/>
          <p:nvPr/>
        </p:nvSpPr>
        <p:spPr>
          <a:xfrm>
            <a:off x="4807335" y="3446132"/>
            <a:ext cx="2694803" cy="964431"/>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en-US" altLang="zh-CN" sz="1200" dirty="0">
                <a:solidFill>
                  <a:srgbClr val="595959"/>
                </a:solidFill>
                <a:latin typeface="FZHei-B01S" panose="02010601030101010101" pitchFamily="2" charset="-122"/>
                <a:ea typeface="FZHei-B01S" panose="02010601030101010101" pitchFamily="2" charset="-122"/>
                <a:sym typeface="FZHei-B01S" panose="02010601030101010101" pitchFamily="2" charset="-122"/>
              </a:rPr>
              <a:t>Without ideal, life is a desert, not</a:t>
            </a:r>
          </a:p>
          <a:p>
            <a:r>
              <a:rPr lang="en-US" altLang="zh-CN" sz="1200" dirty="0">
                <a:solidFill>
                  <a:srgbClr val="595959"/>
                </a:solidFill>
                <a:latin typeface="FZHei-B01S" panose="02010601030101010101" pitchFamily="2" charset="-122"/>
                <a:ea typeface="FZHei-B01S" panose="02010601030101010101" pitchFamily="2" charset="-122"/>
                <a:sym typeface="FZHei-B01S" panose="02010601030101010101" pitchFamily="2" charset="-122"/>
              </a:rPr>
              <a:t> angry; Without ideal, life is like night, without light; Without ideal, life is like a maze, without direction.</a:t>
            </a:r>
          </a:p>
        </p:txBody>
      </p:sp>
      <p:sp>
        <p:nvSpPr>
          <p:cNvPr id="13" name="文本框 12"/>
          <p:cNvSpPr txBox="1"/>
          <p:nvPr/>
        </p:nvSpPr>
        <p:spPr>
          <a:xfrm>
            <a:off x="2461307" y="3291487"/>
            <a:ext cx="1571759" cy="400110"/>
          </a:xfrm>
          <a:prstGeom prst="rect">
            <a:avLst/>
          </a:prstGeom>
          <a:solidFill>
            <a:srgbClr val="F9F9F9"/>
          </a:solidFill>
        </p:spPr>
        <p:txBody>
          <a:bodyPr wrap="square" rtlCol="0">
            <a:spAutoFit/>
            <a:scene3d>
              <a:camera prst="orthographicFront"/>
              <a:lightRig rig="threePt" dir="t"/>
            </a:scene3d>
            <a:sp3d contourW="12700"/>
          </a:bodyPr>
          <a:lstStyle/>
          <a:p>
            <a:pPr algn="r"/>
            <a:r>
              <a:rPr lang="en-US" altLang="zh-CN" sz="2000" b="1" dirty="0">
                <a:solidFill>
                  <a:srgbClr val="595959"/>
                </a:solidFill>
                <a:latin typeface="FZHei-B01S" panose="02010601030101010101" pitchFamily="2" charset="-122"/>
                <a:ea typeface="FZHei-B01S" panose="02010601030101010101" pitchFamily="2" charset="-122"/>
                <a:sym typeface="FZHei-B01S" panose="02010601030101010101" pitchFamily="2" charset="-122"/>
              </a:rPr>
              <a:t>PART 03</a:t>
            </a:r>
            <a:endParaRPr lang="zh-CN" altLang="en-US" sz="2000" b="1" dirty="0">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 name="五边形 3">
            <a:extLst>
              <a:ext uri="{FF2B5EF4-FFF2-40B4-BE49-F238E27FC236}">
                <a16:creationId xmlns:a16="http://schemas.microsoft.com/office/drawing/2014/main" xmlns="" id="{4D30105D-DD25-478F-941B-A3F721DE78E8}"/>
              </a:ext>
            </a:extLst>
          </p:cNvPr>
          <p:cNvSpPr/>
          <p:nvPr/>
        </p:nvSpPr>
        <p:spPr>
          <a:xfrm>
            <a:off x="2131915" y="2156731"/>
            <a:ext cx="2499277" cy="2380264"/>
          </a:xfrm>
          <a:prstGeom prst="pentagon">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Tree>
    <p:extLst>
      <p:ext uri="{BB962C8B-B14F-4D97-AF65-F5344CB8AC3E}">
        <p14:creationId xmlns:p14="http://schemas.microsoft.com/office/powerpoint/2010/main" val="53120018"/>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5"/>
          <p:cNvSpPr>
            <a:spLocks noChangeArrowheads="1"/>
          </p:cNvSpPr>
          <p:nvPr/>
        </p:nvSpPr>
        <p:spPr bwMode="auto">
          <a:xfrm>
            <a:off x="2467433" y="1757881"/>
            <a:ext cx="1406863" cy="1217091"/>
          </a:xfrm>
          <a:prstGeom prst="hexagon">
            <a:avLst>
              <a:gd name="adj" fmla="val 28898"/>
              <a:gd name="vf" fmla="val 115470"/>
            </a:avLst>
          </a:prstGeom>
          <a:noFill/>
          <a:ln w="19050">
            <a:solidFill>
              <a:schemeClr val="tx1"/>
            </a:solidFill>
          </a:ln>
          <a:effectLst/>
          <a:extLst/>
        </p:spPr>
        <p:txBody>
          <a:bodyPr wrap="none" anchor="ctr"/>
          <a:lstStyle/>
          <a:p>
            <a:pPr algn="ctr"/>
            <a:r>
              <a:rPr lang="zh-CN" altLang="en-US" sz="2400"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文本</a:t>
            </a:r>
            <a:endParaRPr lang="en-US" altLang="zh-CN" sz="2400"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 name="AutoShape 6"/>
          <p:cNvSpPr>
            <a:spLocks noChangeArrowheads="1"/>
          </p:cNvSpPr>
          <p:nvPr/>
        </p:nvSpPr>
        <p:spPr bwMode="auto">
          <a:xfrm>
            <a:off x="1392670" y="2420258"/>
            <a:ext cx="1406863" cy="1217092"/>
          </a:xfrm>
          <a:prstGeom prst="hexagon">
            <a:avLst>
              <a:gd name="adj" fmla="val 28898"/>
              <a:gd name="vf" fmla="val 115470"/>
            </a:avLst>
          </a:prstGeom>
          <a:noFill/>
          <a:ln w="19050">
            <a:solidFill>
              <a:schemeClr val="tx1"/>
            </a:solidFill>
          </a:ln>
          <a:effectLst/>
          <a:extLst/>
        </p:spPr>
        <p:txBody>
          <a:bodyPr wrap="none" anchor="ctr"/>
          <a:lstStyle/>
          <a:p>
            <a:pPr algn="ctr"/>
            <a:r>
              <a:rPr lang="zh-CN" altLang="en-US" sz="2400"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文本</a:t>
            </a:r>
            <a:endParaRPr lang="en-US" altLang="zh-CN" sz="2400"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 name="AutoShape 7"/>
          <p:cNvSpPr>
            <a:spLocks noChangeArrowheads="1"/>
          </p:cNvSpPr>
          <p:nvPr/>
        </p:nvSpPr>
        <p:spPr bwMode="auto">
          <a:xfrm>
            <a:off x="2467433" y="3082632"/>
            <a:ext cx="1406863" cy="1217091"/>
          </a:xfrm>
          <a:prstGeom prst="hexagon">
            <a:avLst>
              <a:gd name="adj" fmla="val 28898"/>
              <a:gd name="vf" fmla="val 115470"/>
            </a:avLst>
          </a:prstGeom>
          <a:noFill/>
          <a:ln w="19050">
            <a:solidFill>
              <a:schemeClr val="tx1"/>
            </a:solidFill>
          </a:ln>
          <a:effectLst/>
          <a:extLst/>
        </p:spPr>
        <p:txBody>
          <a:bodyPr wrap="none" anchor="ctr"/>
          <a:lstStyle/>
          <a:p>
            <a:pPr algn="ctr"/>
            <a:r>
              <a:rPr lang="zh-CN" altLang="en-US" sz="2400"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文本</a:t>
            </a:r>
            <a:endParaRPr lang="en-US" altLang="zh-CN" sz="2400"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 name="AutoShape 8"/>
          <p:cNvSpPr>
            <a:spLocks noChangeArrowheads="1"/>
          </p:cNvSpPr>
          <p:nvPr/>
        </p:nvSpPr>
        <p:spPr bwMode="auto">
          <a:xfrm>
            <a:off x="3544019" y="2420258"/>
            <a:ext cx="1406863" cy="1217092"/>
          </a:xfrm>
          <a:prstGeom prst="hexagon">
            <a:avLst>
              <a:gd name="adj" fmla="val 28898"/>
              <a:gd name="vf" fmla="val 115470"/>
            </a:avLst>
          </a:prstGeom>
          <a:noFill/>
          <a:ln w="19050">
            <a:solidFill>
              <a:schemeClr val="tx1"/>
            </a:solidFill>
          </a:ln>
          <a:effectLst/>
          <a:extLst/>
        </p:spPr>
        <p:txBody>
          <a:bodyPr wrap="none" anchor="ctr"/>
          <a:lstStyle/>
          <a:p>
            <a:pPr algn="ctr"/>
            <a:r>
              <a:rPr lang="zh-CN" altLang="en-US" sz="2400"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文本</a:t>
            </a:r>
            <a:endParaRPr lang="en-US" altLang="zh-CN" sz="2400"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6" name="AutoShape 9"/>
          <p:cNvSpPr>
            <a:spLocks noChangeArrowheads="1"/>
          </p:cNvSpPr>
          <p:nvPr/>
        </p:nvSpPr>
        <p:spPr bwMode="auto">
          <a:xfrm>
            <a:off x="1392670" y="3745007"/>
            <a:ext cx="1406863" cy="1217092"/>
          </a:xfrm>
          <a:prstGeom prst="hexagon">
            <a:avLst>
              <a:gd name="adj" fmla="val 28898"/>
              <a:gd name="vf" fmla="val 115470"/>
            </a:avLst>
          </a:prstGeom>
          <a:noFill/>
          <a:ln w="19050">
            <a:solidFill>
              <a:schemeClr val="tx1"/>
            </a:solidFill>
          </a:ln>
          <a:effectLst/>
          <a:extLst/>
        </p:spPr>
        <p:txBody>
          <a:bodyPr wrap="none" anchor="ctr"/>
          <a:lstStyle/>
          <a:p>
            <a:pPr algn="ctr"/>
            <a:r>
              <a:rPr lang="zh-CN" altLang="en-US" sz="2400"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文本</a:t>
            </a:r>
            <a:endParaRPr lang="en-US" altLang="zh-CN" sz="2400"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7" name="AutoShape 10"/>
          <p:cNvSpPr>
            <a:spLocks noChangeArrowheads="1"/>
          </p:cNvSpPr>
          <p:nvPr/>
        </p:nvSpPr>
        <p:spPr bwMode="auto">
          <a:xfrm>
            <a:off x="2500277" y="4348989"/>
            <a:ext cx="1406863" cy="1217091"/>
          </a:xfrm>
          <a:prstGeom prst="hexagon">
            <a:avLst>
              <a:gd name="adj" fmla="val 28898"/>
              <a:gd name="vf" fmla="val 115470"/>
            </a:avLst>
          </a:prstGeom>
          <a:noFill/>
          <a:ln w="19050">
            <a:solidFill>
              <a:schemeClr val="tx1"/>
            </a:solidFill>
          </a:ln>
          <a:effectLst/>
          <a:extLst/>
        </p:spPr>
        <p:txBody>
          <a:bodyPr wrap="none" anchor="ctr"/>
          <a:lstStyle/>
          <a:p>
            <a:pPr algn="ctr"/>
            <a:r>
              <a:rPr lang="zh-CN" altLang="en-US" sz="2400"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文本</a:t>
            </a:r>
            <a:endParaRPr lang="en-US" altLang="zh-CN" sz="2400"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8" name="AutoShape 11"/>
          <p:cNvSpPr>
            <a:spLocks noChangeArrowheads="1"/>
          </p:cNvSpPr>
          <p:nvPr/>
        </p:nvSpPr>
        <p:spPr bwMode="auto">
          <a:xfrm>
            <a:off x="3626133" y="3686615"/>
            <a:ext cx="1406863" cy="1217092"/>
          </a:xfrm>
          <a:prstGeom prst="hexagon">
            <a:avLst>
              <a:gd name="adj" fmla="val 28898"/>
              <a:gd name="vf" fmla="val 115470"/>
            </a:avLst>
          </a:prstGeom>
          <a:noFill/>
          <a:ln w="19050">
            <a:solidFill>
              <a:schemeClr val="tx1"/>
            </a:solidFill>
            <a:prstDash val="dash"/>
            <a:miter lim="800000"/>
            <a:headEnd/>
            <a:tailEnd/>
          </a:ln>
          <a:effectLst/>
          <a:extLst/>
        </p:spPr>
        <p:txBody>
          <a:bodyPr wrap="none" anchor="ctr"/>
          <a:lstStyle/>
          <a:p>
            <a:endParaRPr lang="zh-CN" altLang="en-US" sz="240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9" name="Line 13"/>
          <p:cNvSpPr>
            <a:spLocks noChangeShapeType="1"/>
          </p:cNvSpPr>
          <p:nvPr/>
        </p:nvSpPr>
        <p:spPr bwMode="auto">
          <a:xfrm>
            <a:off x="5116932" y="4323444"/>
            <a:ext cx="2563739" cy="0"/>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0" name="AutoShape 14"/>
          <p:cNvSpPr>
            <a:spLocks noChangeArrowheads="1"/>
          </p:cNvSpPr>
          <p:nvPr/>
        </p:nvSpPr>
        <p:spPr bwMode="auto">
          <a:xfrm>
            <a:off x="7846721" y="2916582"/>
            <a:ext cx="3145825" cy="2720665"/>
          </a:xfrm>
          <a:prstGeom prst="hexagon">
            <a:avLst>
              <a:gd name="adj" fmla="val 28907"/>
              <a:gd name="vf" fmla="val 115470"/>
            </a:avLst>
          </a:prstGeom>
          <a:noFill/>
          <a:ln w="19050">
            <a:solidFill>
              <a:schemeClr val="tx1"/>
            </a:solidFill>
          </a:ln>
          <a:effectLst/>
          <a:extLst/>
        </p:spPr>
        <p:txBody>
          <a:bodyPr wrap="none" anchor="ctr"/>
          <a:lstStyle/>
          <a:p>
            <a:pPr algn="ctr"/>
            <a:r>
              <a:rPr lang="zh-CN" altLang="en-US" sz="2400"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请输入本</a:t>
            </a:r>
            <a:endParaRPr lang="en-US" altLang="zh-CN" sz="2400"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a:p>
            <a:pPr algn="ctr"/>
            <a:r>
              <a:rPr lang="zh-CN" altLang="en-US" sz="2400"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内容内容</a:t>
            </a:r>
            <a:endParaRPr lang="en-US" altLang="zh-CN" sz="2400"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1" name="Rectangle 15"/>
          <p:cNvSpPr>
            <a:spLocks noChangeArrowheads="1"/>
          </p:cNvSpPr>
          <p:nvPr/>
        </p:nvSpPr>
        <p:spPr bwMode="auto">
          <a:xfrm>
            <a:off x="5281158" y="3909231"/>
            <a:ext cx="2233463" cy="412388"/>
          </a:xfrm>
          <a:prstGeom prst="rect">
            <a:avLst/>
          </a:prstGeom>
          <a:noFill/>
          <a:ln w="19050">
            <a:noFill/>
          </a:ln>
          <a:effectLst/>
          <a:extLst/>
        </p:spPr>
        <p:txBody>
          <a:bodyPr wrap="none" anchor="ctr"/>
          <a:lstStyle/>
          <a:p>
            <a:pPr algn="ctr"/>
            <a:r>
              <a:rPr lang="zh-CN" altLang="en-US" sz="2400"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文本内容</a:t>
            </a:r>
            <a:endParaRPr lang="en-US" altLang="zh-CN" sz="2400"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2" name="Rectangle 16"/>
          <p:cNvSpPr>
            <a:spLocks noChangeArrowheads="1"/>
          </p:cNvSpPr>
          <p:nvPr/>
        </p:nvSpPr>
        <p:spPr bwMode="auto">
          <a:xfrm>
            <a:off x="6027472" y="1013393"/>
            <a:ext cx="4799025" cy="1074763"/>
          </a:xfrm>
          <a:prstGeom prst="rect">
            <a:avLst/>
          </a:prstGeom>
          <a:noFill/>
          <a:ln w="19050">
            <a:noFill/>
          </a:ln>
          <a:effectLst/>
          <a:extLst/>
        </p:spPr>
        <p:txBody>
          <a:bodyPr wrap="none" anchor="ctr"/>
          <a:lstStyle/>
          <a:p>
            <a:pPr algn="ctr"/>
            <a:r>
              <a:rPr lang="zh-CN" altLang="en-US" sz="3200" b="1"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输入标题内容</a:t>
            </a:r>
            <a:endParaRPr lang="en-US" altLang="zh-CN" sz="3200" b="1"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nvGrpSpPr>
          <p:cNvPr id="13" name="组合 12">
            <a:extLst>
              <a:ext uri="{FF2B5EF4-FFF2-40B4-BE49-F238E27FC236}">
                <a16:creationId xmlns:a16="http://schemas.microsoft.com/office/drawing/2014/main" xmlns="" id="{8EDF5B6C-2CE9-453B-BA56-2A8B780C4A66}"/>
              </a:ext>
            </a:extLst>
          </p:cNvPr>
          <p:cNvGrpSpPr/>
          <p:nvPr/>
        </p:nvGrpSpPr>
        <p:grpSpPr>
          <a:xfrm>
            <a:off x="307721" y="332065"/>
            <a:ext cx="3664691" cy="420564"/>
            <a:chOff x="568442" y="319364"/>
            <a:chExt cx="3664694" cy="420565"/>
          </a:xfrm>
        </p:grpSpPr>
        <p:sp>
          <p:nvSpPr>
            <p:cNvPr id="14" name="文本框 23">
              <a:extLst>
                <a:ext uri="{FF2B5EF4-FFF2-40B4-BE49-F238E27FC236}">
                  <a16:creationId xmlns:a16="http://schemas.microsoft.com/office/drawing/2014/main" xmlns="" id="{B0C8BB9C-4FBE-4CB5-AFDF-FE51C4F0A0FD}"/>
                </a:ext>
              </a:extLst>
            </p:cNvPr>
            <p:cNvSpPr txBox="1"/>
            <p:nvPr/>
          </p:nvSpPr>
          <p:spPr>
            <a:xfrm>
              <a:off x="665958" y="319364"/>
              <a:ext cx="1829348" cy="420565"/>
            </a:xfrm>
            <a:prstGeom prst="rect">
              <a:avLst/>
            </a:prstGeom>
            <a:noFill/>
          </p:spPr>
          <p:txBody>
            <a:bodyPr wrap="none" rtlCol="0">
              <a:spAutoFit/>
            </a:bodyPr>
            <a:lstStyle/>
            <a:p>
              <a:r>
                <a:rPr lang="zh-CN" altLang="en-US" sz="2133" dirty="0">
                  <a:solidFill>
                    <a:schemeClr val="bg2">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rPr>
                <a:t>标题文字内容</a:t>
              </a:r>
            </a:p>
          </p:txBody>
        </p:sp>
        <p:sp>
          <p:nvSpPr>
            <p:cNvPr id="15" name="等腰三角形 14">
              <a:extLst>
                <a:ext uri="{FF2B5EF4-FFF2-40B4-BE49-F238E27FC236}">
                  <a16:creationId xmlns:a16="http://schemas.microsoft.com/office/drawing/2014/main" xmlns="" id="{FF78D1DA-C0B5-425D-AD2A-DF3D1B0FCE47}"/>
                </a:ext>
              </a:extLst>
            </p:cNvPr>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6" name="文本框 15">
              <a:extLst>
                <a:ext uri="{FF2B5EF4-FFF2-40B4-BE49-F238E27FC236}">
                  <a16:creationId xmlns:a16="http://schemas.microsoft.com/office/drawing/2014/main" xmlns="" id="{A2E0BEB5-C032-4816-9316-3DA8E621CA6A}"/>
                </a:ext>
              </a:extLst>
            </p:cNvPr>
            <p:cNvSpPr txBox="1"/>
            <p:nvPr/>
          </p:nvSpPr>
          <p:spPr>
            <a:xfrm>
              <a:off x="2306003" y="429775"/>
              <a:ext cx="1927133" cy="297455"/>
            </a:xfrm>
            <a:prstGeom prst="rect">
              <a:avLst/>
            </a:prstGeom>
            <a:noFill/>
          </p:spPr>
          <p:txBody>
            <a:bodyPr wrap="none" rtlCol="0">
              <a:spAutoFit/>
            </a:bodyPr>
            <a:lstStyle/>
            <a:p>
              <a:r>
                <a:rPr lang="en-US" altLang="zh-CN" sz="1333"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  Click here to add Title</a:t>
              </a:r>
              <a:endParaRPr lang="zh-CN" altLang="en-US" sz="1333"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spTree>
    <p:extLst>
      <p:ext uri="{BB962C8B-B14F-4D97-AF65-F5344CB8AC3E}">
        <p14:creationId xmlns:p14="http://schemas.microsoft.com/office/powerpoint/2010/main" val="2843888330"/>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childTnLst>
                          </p:cTn>
                        </p:par>
                        <p:par>
                          <p:cTn id="36" fill="hold">
                            <p:stCondLst>
                              <p:cond delay="4000"/>
                            </p:stCondLst>
                            <p:childTnLst>
                              <p:par>
                                <p:cTn id="37" presetID="42"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1000"/>
                                        <p:tgtEl>
                                          <p:spTgt spid="11"/>
                                        </p:tgtEl>
                                      </p:cBhvr>
                                    </p:animEffect>
                                    <p:anim calcmode="lin" valueType="num">
                                      <p:cBhvr>
                                        <p:cTn id="40" dur="1000" fill="hold"/>
                                        <p:tgtEl>
                                          <p:spTgt spid="11"/>
                                        </p:tgtEl>
                                        <p:attrNameLst>
                                          <p:attrName>ppt_x</p:attrName>
                                        </p:attrNameLst>
                                      </p:cBhvr>
                                      <p:tavLst>
                                        <p:tav tm="0">
                                          <p:val>
                                            <p:strVal val="#ppt_x"/>
                                          </p:val>
                                        </p:tav>
                                        <p:tav tm="100000">
                                          <p:val>
                                            <p:strVal val="#ppt_x"/>
                                          </p:val>
                                        </p:tav>
                                      </p:tavLst>
                                    </p:anim>
                                    <p:anim calcmode="lin" valueType="num">
                                      <p:cBhvr>
                                        <p:cTn id="41" dur="1000" fill="hold"/>
                                        <p:tgtEl>
                                          <p:spTgt spid="11"/>
                                        </p:tgtEl>
                                        <p:attrNameLst>
                                          <p:attrName>ppt_y</p:attrName>
                                        </p:attrNameLst>
                                      </p:cBhvr>
                                      <p:tavLst>
                                        <p:tav tm="0">
                                          <p:val>
                                            <p:strVal val="#ppt_y+.1"/>
                                          </p:val>
                                        </p:tav>
                                        <p:tav tm="100000">
                                          <p:val>
                                            <p:strVal val="#ppt_y"/>
                                          </p:val>
                                        </p:tav>
                                      </p:tavLst>
                                    </p:anim>
                                  </p:childTnLst>
                                </p:cTn>
                              </p:par>
                            </p:childTnLst>
                          </p:cTn>
                        </p:par>
                        <p:par>
                          <p:cTn id="42" fill="hold">
                            <p:stCondLst>
                              <p:cond delay="5000"/>
                            </p:stCondLst>
                            <p:childTnLst>
                              <p:par>
                                <p:cTn id="43" presetID="10" presetClass="entr" presetSubtype="0"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500"/>
                                        <p:tgtEl>
                                          <p:spTgt spid="10"/>
                                        </p:tgtEl>
                                      </p:cBhvr>
                                    </p:animEffect>
                                  </p:childTnLst>
                                </p:cTn>
                              </p:par>
                            </p:childTnLst>
                          </p:cTn>
                        </p:par>
                        <p:par>
                          <p:cTn id="46" fill="hold">
                            <p:stCondLst>
                              <p:cond delay="5500"/>
                            </p:stCondLst>
                            <p:childTnLst>
                              <p:par>
                                <p:cTn id="47" presetID="42" presetClass="entr" presetSubtype="0"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childTnLst>
                          </p:cTn>
                        </p:par>
                        <p:par>
                          <p:cTn id="52" fill="hold">
                            <p:stCondLst>
                              <p:cond delay="6500"/>
                            </p:stCondLst>
                            <p:childTnLst>
                              <p:par>
                                <p:cTn id="53" presetID="2" presetClass="entr" presetSubtype="8" fill="hold"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0-#ppt_w/2"/>
                                          </p:val>
                                        </p:tav>
                                        <p:tav tm="100000">
                                          <p:val>
                                            <p:strVal val="#ppt_x"/>
                                          </p:val>
                                        </p:tav>
                                      </p:tavLst>
                                    </p:anim>
                                    <p:anim calcmode="lin" valueType="num">
                                      <p:cBhvr additive="base">
                                        <p:cTn id="56"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6"/>
          <p:cNvSpPr/>
          <p:nvPr/>
        </p:nvSpPr>
        <p:spPr>
          <a:xfrm>
            <a:off x="1311308" y="3056443"/>
            <a:ext cx="571368" cy="571368"/>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altLang="zh-CN" sz="1351"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a:t>
            </a:r>
          </a:p>
        </p:txBody>
      </p:sp>
      <p:sp>
        <p:nvSpPr>
          <p:cNvPr id="6" name="Rectangle 8"/>
          <p:cNvSpPr/>
          <p:nvPr/>
        </p:nvSpPr>
        <p:spPr>
          <a:xfrm>
            <a:off x="2087417" y="2934422"/>
            <a:ext cx="2550523" cy="830997"/>
          </a:xfrm>
          <a:prstGeom prst="rect">
            <a:avLst/>
          </a:prstGeom>
        </p:spPr>
        <p:txBody>
          <a:bodyPr wrap="square">
            <a:spAutoFit/>
          </a:bodyPr>
          <a:lstStyle/>
          <a:p>
            <a:pPr eaLnBrk="1" hangingPunct="1"/>
            <a:r>
              <a:rPr lang="zh-CN" altLang="en-US" sz="1600" b="1"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rPr>
              <a:t>点击加入标题</a:t>
            </a:r>
            <a:endParaRPr lang="en-US" altLang="zh-CN" sz="1600" b="1"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endParaRPr>
          </a:p>
          <a:p>
            <a:r>
              <a:rPr lang="zh-CN" altLang="en-US" sz="1600"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rPr>
              <a:t>加入文字描述文案描述，</a:t>
            </a:r>
            <a:endParaRPr lang="en-US" altLang="zh-CN" sz="1600"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endParaRPr>
          </a:p>
          <a:p>
            <a:r>
              <a:rPr lang="zh-CN" altLang="en-US" sz="1600"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rPr>
              <a:t>文字描述文案描述表达。</a:t>
            </a:r>
            <a:endParaRPr lang="en-US" altLang="zh-CN" sz="16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7" name="Oval 9"/>
          <p:cNvSpPr/>
          <p:nvPr/>
        </p:nvSpPr>
        <p:spPr>
          <a:xfrm>
            <a:off x="1297025" y="4582179"/>
            <a:ext cx="571368" cy="571368"/>
          </a:xfrm>
          <a:prstGeom prst="ellipse">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altLang="zh-CN" sz="1351"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a:t>
            </a:r>
          </a:p>
        </p:txBody>
      </p:sp>
      <p:sp>
        <p:nvSpPr>
          <p:cNvPr id="8" name="Rectangle 10"/>
          <p:cNvSpPr/>
          <p:nvPr/>
        </p:nvSpPr>
        <p:spPr>
          <a:xfrm>
            <a:off x="2073133" y="4433270"/>
            <a:ext cx="2409267" cy="830997"/>
          </a:xfrm>
          <a:prstGeom prst="rect">
            <a:avLst/>
          </a:prstGeom>
        </p:spPr>
        <p:txBody>
          <a:bodyPr>
            <a:spAutoFit/>
          </a:bodyPr>
          <a:lstStyle/>
          <a:p>
            <a:pPr lvl="0"/>
            <a:r>
              <a:rPr lang="zh-CN" altLang="en-US" sz="1600" b="1"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rPr>
              <a:t>点击加入标题</a:t>
            </a:r>
            <a:endParaRPr lang="en-US" altLang="zh-CN" sz="1600" b="1"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endParaRPr>
          </a:p>
          <a:p>
            <a:pPr lvl="0"/>
            <a:r>
              <a:rPr lang="zh-CN" altLang="en-US" sz="1600"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rPr>
              <a:t>加入文字描述文案描述，</a:t>
            </a:r>
            <a:endParaRPr lang="en-US" altLang="zh-CN" sz="1600"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endParaRPr>
          </a:p>
          <a:p>
            <a:pPr lvl="0"/>
            <a:r>
              <a:rPr lang="zh-CN" altLang="en-US" sz="1600"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rPr>
              <a:t>文字描述文案描述表达。</a:t>
            </a:r>
            <a:endParaRPr lang="en-US" altLang="zh-CN" sz="16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9" name="Oval 12"/>
          <p:cNvSpPr/>
          <p:nvPr/>
        </p:nvSpPr>
        <p:spPr>
          <a:xfrm>
            <a:off x="4652223" y="3056443"/>
            <a:ext cx="571368" cy="571368"/>
          </a:xfrm>
          <a:prstGeom prst="ellipse">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altLang="zh-CN" sz="1351">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a:t>
            </a:r>
          </a:p>
        </p:txBody>
      </p:sp>
      <p:sp>
        <p:nvSpPr>
          <p:cNvPr id="10" name="Rectangle 13"/>
          <p:cNvSpPr/>
          <p:nvPr/>
        </p:nvSpPr>
        <p:spPr>
          <a:xfrm>
            <a:off x="5428332" y="2934422"/>
            <a:ext cx="2409267" cy="830997"/>
          </a:xfrm>
          <a:prstGeom prst="rect">
            <a:avLst/>
          </a:prstGeom>
        </p:spPr>
        <p:txBody>
          <a:bodyPr>
            <a:spAutoFit/>
          </a:bodyPr>
          <a:lstStyle/>
          <a:p>
            <a:pPr lvl="0"/>
            <a:r>
              <a:rPr lang="zh-CN" altLang="en-US" sz="1600" b="1"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rPr>
              <a:t>点击加入标题</a:t>
            </a:r>
            <a:endParaRPr lang="en-US" altLang="zh-CN" sz="1600" b="1"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endParaRPr>
          </a:p>
          <a:p>
            <a:pPr lvl="0"/>
            <a:r>
              <a:rPr lang="zh-CN" altLang="en-US" sz="1600"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rPr>
              <a:t>加入文字描述文案描述，</a:t>
            </a:r>
            <a:endParaRPr lang="en-US" altLang="zh-CN" sz="1600"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endParaRPr>
          </a:p>
          <a:p>
            <a:pPr lvl="0"/>
            <a:r>
              <a:rPr lang="zh-CN" altLang="en-US" sz="1600"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rPr>
              <a:t>文字描述文案描述表达。</a:t>
            </a:r>
            <a:endParaRPr lang="en-US" altLang="zh-CN" sz="16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 name="Oval 14"/>
          <p:cNvSpPr/>
          <p:nvPr/>
        </p:nvSpPr>
        <p:spPr>
          <a:xfrm>
            <a:off x="4637939" y="4582179"/>
            <a:ext cx="571368" cy="571368"/>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altLang="zh-CN" sz="1351"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a:t>
            </a:r>
          </a:p>
        </p:txBody>
      </p:sp>
      <p:sp>
        <p:nvSpPr>
          <p:cNvPr id="13" name="Rectangle 15"/>
          <p:cNvSpPr/>
          <p:nvPr/>
        </p:nvSpPr>
        <p:spPr>
          <a:xfrm>
            <a:off x="5414049" y="4433270"/>
            <a:ext cx="2409267" cy="830997"/>
          </a:xfrm>
          <a:prstGeom prst="rect">
            <a:avLst/>
          </a:prstGeom>
        </p:spPr>
        <p:txBody>
          <a:bodyPr>
            <a:spAutoFit/>
          </a:bodyPr>
          <a:lstStyle/>
          <a:p>
            <a:pPr lvl="0"/>
            <a:r>
              <a:rPr lang="zh-CN" altLang="en-US" sz="1600" b="1"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rPr>
              <a:t>点击加入标题</a:t>
            </a:r>
            <a:endParaRPr lang="en-US" altLang="zh-CN" sz="1600" b="1"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endParaRPr>
          </a:p>
          <a:p>
            <a:pPr lvl="0"/>
            <a:r>
              <a:rPr lang="zh-CN" altLang="en-US" sz="1600"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rPr>
              <a:t>加入文字描述文案描述，</a:t>
            </a:r>
            <a:endParaRPr lang="en-US" altLang="zh-CN" sz="1600"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endParaRPr>
          </a:p>
          <a:p>
            <a:pPr lvl="0"/>
            <a:r>
              <a:rPr lang="zh-CN" altLang="en-US" sz="1600"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rPr>
              <a:t>文字描述文案描述表达。</a:t>
            </a:r>
            <a:endParaRPr lang="en-US" altLang="zh-CN" sz="16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4" name="Oval 16"/>
          <p:cNvSpPr/>
          <p:nvPr/>
        </p:nvSpPr>
        <p:spPr>
          <a:xfrm>
            <a:off x="8005835" y="3056443"/>
            <a:ext cx="571368" cy="571368"/>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altLang="zh-CN" sz="1351"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a:t>
            </a:r>
          </a:p>
        </p:txBody>
      </p:sp>
      <p:sp>
        <p:nvSpPr>
          <p:cNvPr id="15" name="Rectangle 17"/>
          <p:cNvSpPr/>
          <p:nvPr/>
        </p:nvSpPr>
        <p:spPr>
          <a:xfrm>
            <a:off x="8781944" y="2934422"/>
            <a:ext cx="2409267" cy="830997"/>
          </a:xfrm>
          <a:prstGeom prst="rect">
            <a:avLst/>
          </a:prstGeom>
        </p:spPr>
        <p:txBody>
          <a:bodyPr>
            <a:spAutoFit/>
          </a:bodyPr>
          <a:lstStyle/>
          <a:p>
            <a:pPr lvl="0"/>
            <a:r>
              <a:rPr lang="zh-CN" altLang="en-US" sz="1600" b="1"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rPr>
              <a:t>点击加入标题</a:t>
            </a:r>
            <a:endParaRPr lang="en-US" altLang="zh-CN" sz="1600" b="1"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endParaRPr>
          </a:p>
          <a:p>
            <a:pPr lvl="0"/>
            <a:r>
              <a:rPr lang="zh-CN" altLang="en-US" sz="1600"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rPr>
              <a:t>加入文字描述文案描述，</a:t>
            </a:r>
            <a:endParaRPr lang="en-US" altLang="zh-CN" sz="1600"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endParaRPr>
          </a:p>
          <a:p>
            <a:pPr lvl="0"/>
            <a:r>
              <a:rPr lang="zh-CN" altLang="en-US" sz="1600"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rPr>
              <a:t>文字描述文案描述表达。</a:t>
            </a:r>
            <a:endParaRPr lang="en-US" altLang="zh-CN" sz="16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6" name="Oval 18"/>
          <p:cNvSpPr/>
          <p:nvPr/>
        </p:nvSpPr>
        <p:spPr>
          <a:xfrm>
            <a:off x="7991551" y="4582179"/>
            <a:ext cx="571368" cy="571368"/>
          </a:xfrm>
          <a:prstGeom prst="ellipse">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altLang="zh-CN" sz="1351">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a:t>
            </a:r>
          </a:p>
        </p:txBody>
      </p:sp>
      <p:sp>
        <p:nvSpPr>
          <p:cNvPr id="17" name="Rectangle 19"/>
          <p:cNvSpPr/>
          <p:nvPr/>
        </p:nvSpPr>
        <p:spPr>
          <a:xfrm>
            <a:off x="8767659" y="4433270"/>
            <a:ext cx="2409267" cy="830997"/>
          </a:xfrm>
          <a:prstGeom prst="rect">
            <a:avLst/>
          </a:prstGeom>
        </p:spPr>
        <p:txBody>
          <a:bodyPr>
            <a:spAutoFit/>
          </a:bodyPr>
          <a:lstStyle/>
          <a:p>
            <a:pPr lvl="0"/>
            <a:r>
              <a:rPr lang="zh-CN" altLang="en-US" sz="1600" b="1"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rPr>
              <a:t>点击加入标题</a:t>
            </a:r>
            <a:endParaRPr lang="en-US" altLang="zh-CN" sz="1600" b="1"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endParaRPr>
          </a:p>
          <a:p>
            <a:pPr lvl="0"/>
            <a:r>
              <a:rPr lang="zh-CN" altLang="en-US" sz="1600"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rPr>
              <a:t>加入文字描述文案描述，</a:t>
            </a:r>
            <a:endParaRPr lang="en-US" altLang="zh-CN" sz="1600"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endParaRPr>
          </a:p>
          <a:p>
            <a:pPr lvl="0"/>
            <a:r>
              <a:rPr lang="zh-CN" altLang="en-US" sz="1600"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rPr>
              <a:t>文字描述文案描述表达。</a:t>
            </a:r>
            <a:endParaRPr lang="en-US" altLang="zh-CN" sz="16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18" name="组合 17">
            <a:extLst>
              <a:ext uri="{FF2B5EF4-FFF2-40B4-BE49-F238E27FC236}">
                <a16:creationId xmlns:a16="http://schemas.microsoft.com/office/drawing/2014/main" xmlns="" id="{88495D51-8C60-4973-BBB3-D9736115FE1F}"/>
              </a:ext>
            </a:extLst>
          </p:cNvPr>
          <p:cNvGrpSpPr/>
          <p:nvPr/>
        </p:nvGrpSpPr>
        <p:grpSpPr>
          <a:xfrm>
            <a:off x="307721" y="332065"/>
            <a:ext cx="3664691" cy="420564"/>
            <a:chOff x="568442" y="319364"/>
            <a:chExt cx="3664694" cy="420565"/>
          </a:xfrm>
        </p:grpSpPr>
        <p:sp>
          <p:nvSpPr>
            <p:cNvPr id="19" name="文本框 23">
              <a:extLst>
                <a:ext uri="{FF2B5EF4-FFF2-40B4-BE49-F238E27FC236}">
                  <a16:creationId xmlns:a16="http://schemas.microsoft.com/office/drawing/2014/main" xmlns="" id="{FDC0DAFE-7286-476B-B6B4-2D80C2A01234}"/>
                </a:ext>
              </a:extLst>
            </p:cNvPr>
            <p:cNvSpPr txBox="1"/>
            <p:nvPr/>
          </p:nvSpPr>
          <p:spPr>
            <a:xfrm>
              <a:off x="665958" y="319364"/>
              <a:ext cx="1829348" cy="420565"/>
            </a:xfrm>
            <a:prstGeom prst="rect">
              <a:avLst/>
            </a:prstGeom>
            <a:noFill/>
          </p:spPr>
          <p:txBody>
            <a:bodyPr wrap="none" rtlCol="0">
              <a:spAutoFit/>
            </a:bodyPr>
            <a:lstStyle/>
            <a:p>
              <a:r>
                <a:rPr lang="zh-CN" altLang="en-US" sz="2133" dirty="0">
                  <a:solidFill>
                    <a:schemeClr val="bg2">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rPr>
                <a:t>标题文字内容</a:t>
              </a:r>
            </a:p>
          </p:txBody>
        </p:sp>
        <p:sp>
          <p:nvSpPr>
            <p:cNvPr id="20" name="等腰三角形 19">
              <a:extLst>
                <a:ext uri="{FF2B5EF4-FFF2-40B4-BE49-F238E27FC236}">
                  <a16:creationId xmlns:a16="http://schemas.microsoft.com/office/drawing/2014/main" xmlns="" id="{F37D7F75-C2F5-4D45-AD6E-89515920A5E7}"/>
                </a:ext>
              </a:extLst>
            </p:cNvPr>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1" name="文本框 20">
              <a:extLst>
                <a:ext uri="{FF2B5EF4-FFF2-40B4-BE49-F238E27FC236}">
                  <a16:creationId xmlns:a16="http://schemas.microsoft.com/office/drawing/2014/main" xmlns="" id="{BB522A7B-6FC5-45C2-8829-CD5BDC1B0B93}"/>
                </a:ext>
              </a:extLst>
            </p:cNvPr>
            <p:cNvSpPr txBox="1"/>
            <p:nvPr/>
          </p:nvSpPr>
          <p:spPr>
            <a:xfrm>
              <a:off x="2306003" y="429775"/>
              <a:ext cx="1927133" cy="297455"/>
            </a:xfrm>
            <a:prstGeom prst="rect">
              <a:avLst/>
            </a:prstGeom>
            <a:noFill/>
          </p:spPr>
          <p:txBody>
            <a:bodyPr wrap="none" rtlCol="0">
              <a:spAutoFit/>
            </a:bodyPr>
            <a:lstStyle/>
            <a:p>
              <a:r>
                <a:rPr lang="en-US" altLang="zh-CN" sz="1333"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  Click here to add Title</a:t>
              </a:r>
              <a:endParaRPr lang="zh-CN" altLang="en-US" sz="1333"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spTree>
    <p:extLst>
      <p:ext uri="{BB962C8B-B14F-4D97-AF65-F5344CB8AC3E}">
        <p14:creationId xmlns:p14="http://schemas.microsoft.com/office/powerpoint/2010/main" val="3623313498"/>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anim calcmode="lin" valueType="num">
                                      <p:cBhvr>
                                        <p:cTn id="20" dur="500" fill="hold"/>
                                        <p:tgtEl>
                                          <p:spTgt spid="7"/>
                                        </p:tgtEl>
                                        <p:attrNameLst>
                                          <p:attrName>ppt_x</p:attrName>
                                        </p:attrNameLst>
                                      </p:cBhvr>
                                      <p:tavLst>
                                        <p:tav tm="0">
                                          <p:val>
                                            <p:strVal val="#ppt_x"/>
                                          </p:val>
                                        </p:tav>
                                        <p:tav tm="100000">
                                          <p:val>
                                            <p:strVal val="#ppt_x"/>
                                          </p:val>
                                        </p:tav>
                                      </p:tavLst>
                                    </p:anim>
                                    <p:anim calcmode="lin" valueType="num">
                                      <p:cBhvr>
                                        <p:cTn id="21" dur="5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anim calcmode="lin" valueType="num">
                                      <p:cBhvr>
                                        <p:cTn id="26" dur="500" fill="hold"/>
                                        <p:tgtEl>
                                          <p:spTgt spid="8"/>
                                        </p:tgtEl>
                                        <p:attrNameLst>
                                          <p:attrName>ppt_x</p:attrName>
                                        </p:attrNameLst>
                                      </p:cBhvr>
                                      <p:tavLst>
                                        <p:tav tm="0">
                                          <p:val>
                                            <p:strVal val="#ppt_x"/>
                                          </p:val>
                                        </p:tav>
                                        <p:tav tm="100000">
                                          <p:val>
                                            <p:strVal val="#ppt_x"/>
                                          </p:val>
                                        </p:tav>
                                      </p:tavLst>
                                    </p:anim>
                                    <p:anim calcmode="lin" valueType="num">
                                      <p:cBhvr>
                                        <p:cTn id="27" dur="500" fill="hold"/>
                                        <p:tgtEl>
                                          <p:spTgt spid="8"/>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anim calcmode="lin" valueType="num">
                                      <p:cBhvr>
                                        <p:cTn id="32" dur="500" fill="hold"/>
                                        <p:tgtEl>
                                          <p:spTgt spid="9"/>
                                        </p:tgtEl>
                                        <p:attrNameLst>
                                          <p:attrName>ppt_x</p:attrName>
                                        </p:attrNameLst>
                                      </p:cBhvr>
                                      <p:tavLst>
                                        <p:tav tm="0">
                                          <p:val>
                                            <p:strVal val="#ppt_x"/>
                                          </p:val>
                                        </p:tav>
                                        <p:tav tm="100000">
                                          <p:val>
                                            <p:strVal val="#ppt_x"/>
                                          </p:val>
                                        </p:tav>
                                      </p:tavLst>
                                    </p:anim>
                                    <p:anim calcmode="lin" valueType="num">
                                      <p:cBhvr>
                                        <p:cTn id="33" dur="500" fill="hold"/>
                                        <p:tgtEl>
                                          <p:spTgt spid="9"/>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anim calcmode="lin" valueType="num">
                                      <p:cBhvr>
                                        <p:cTn id="38" dur="500" fill="hold"/>
                                        <p:tgtEl>
                                          <p:spTgt spid="10"/>
                                        </p:tgtEl>
                                        <p:attrNameLst>
                                          <p:attrName>ppt_x</p:attrName>
                                        </p:attrNameLst>
                                      </p:cBhvr>
                                      <p:tavLst>
                                        <p:tav tm="0">
                                          <p:val>
                                            <p:strVal val="#ppt_x"/>
                                          </p:val>
                                        </p:tav>
                                        <p:tav tm="100000">
                                          <p:val>
                                            <p:strVal val="#ppt_x"/>
                                          </p:val>
                                        </p:tav>
                                      </p:tavLst>
                                    </p:anim>
                                    <p:anim calcmode="lin" valueType="num">
                                      <p:cBhvr>
                                        <p:cTn id="39" dur="500" fill="hold"/>
                                        <p:tgtEl>
                                          <p:spTgt spid="10"/>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anim calcmode="lin" valueType="num">
                                      <p:cBhvr>
                                        <p:cTn id="44" dur="500" fill="hold"/>
                                        <p:tgtEl>
                                          <p:spTgt spid="12"/>
                                        </p:tgtEl>
                                        <p:attrNameLst>
                                          <p:attrName>ppt_x</p:attrName>
                                        </p:attrNameLst>
                                      </p:cBhvr>
                                      <p:tavLst>
                                        <p:tav tm="0">
                                          <p:val>
                                            <p:strVal val="#ppt_x"/>
                                          </p:val>
                                        </p:tav>
                                        <p:tav tm="100000">
                                          <p:val>
                                            <p:strVal val="#ppt_x"/>
                                          </p:val>
                                        </p:tav>
                                      </p:tavLst>
                                    </p:anim>
                                    <p:anim calcmode="lin" valueType="num">
                                      <p:cBhvr>
                                        <p:cTn id="45" dur="500" fill="hold"/>
                                        <p:tgtEl>
                                          <p:spTgt spid="12"/>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anim calcmode="lin" valueType="num">
                                      <p:cBhvr>
                                        <p:cTn id="50" dur="500" fill="hold"/>
                                        <p:tgtEl>
                                          <p:spTgt spid="13"/>
                                        </p:tgtEl>
                                        <p:attrNameLst>
                                          <p:attrName>ppt_x</p:attrName>
                                        </p:attrNameLst>
                                      </p:cBhvr>
                                      <p:tavLst>
                                        <p:tav tm="0">
                                          <p:val>
                                            <p:strVal val="#ppt_x"/>
                                          </p:val>
                                        </p:tav>
                                        <p:tav tm="100000">
                                          <p:val>
                                            <p:strVal val="#ppt_x"/>
                                          </p:val>
                                        </p:tav>
                                      </p:tavLst>
                                    </p:anim>
                                    <p:anim calcmode="lin" valueType="num">
                                      <p:cBhvr>
                                        <p:cTn id="51" dur="500" fill="hold"/>
                                        <p:tgtEl>
                                          <p:spTgt spid="13"/>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42"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500"/>
                                        <p:tgtEl>
                                          <p:spTgt spid="14"/>
                                        </p:tgtEl>
                                      </p:cBhvr>
                                    </p:animEffect>
                                    <p:anim calcmode="lin" valueType="num">
                                      <p:cBhvr>
                                        <p:cTn id="56" dur="500" fill="hold"/>
                                        <p:tgtEl>
                                          <p:spTgt spid="14"/>
                                        </p:tgtEl>
                                        <p:attrNameLst>
                                          <p:attrName>ppt_x</p:attrName>
                                        </p:attrNameLst>
                                      </p:cBhvr>
                                      <p:tavLst>
                                        <p:tav tm="0">
                                          <p:val>
                                            <p:strVal val="#ppt_x"/>
                                          </p:val>
                                        </p:tav>
                                        <p:tav tm="100000">
                                          <p:val>
                                            <p:strVal val="#ppt_x"/>
                                          </p:val>
                                        </p:tav>
                                      </p:tavLst>
                                    </p:anim>
                                    <p:anim calcmode="lin" valueType="num">
                                      <p:cBhvr>
                                        <p:cTn id="57" dur="500" fill="hold"/>
                                        <p:tgtEl>
                                          <p:spTgt spid="14"/>
                                        </p:tgtEl>
                                        <p:attrNameLst>
                                          <p:attrName>ppt_y</p:attrName>
                                        </p:attrNameLst>
                                      </p:cBhvr>
                                      <p:tavLst>
                                        <p:tav tm="0">
                                          <p:val>
                                            <p:strVal val="#ppt_y+.1"/>
                                          </p:val>
                                        </p:tav>
                                        <p:tav tm="100000">
                                          <p:val>
                                            <p:strVal val="#ppt_y"/>
                                          </p:val>
                                        </p:tav>
                                      </p:tavLst>
                                    </p:anim>
                                  </p:childTnLst>
                                </p:cTn>
                              </p:par>
                            </p:childTnLst>
                          </p:cTn>
                        </p:par>
                        <p:par>
                          <p:cTn id="58" fill="hold">
                            <p:stCondLst>
                              <p:cond delay="4500"/>
                            </p:stCondLst>
                            <p:childTnLst>
                              <p:par>
                                <p:cTn id="59" presetID="42" presetClass="entr" presetSubtype="0"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500"/>
                                        <p:tgtEl>
                                          <p:spTgt spid="15"/>
                                        </p:tgtEl>
                                      </p:cBhvr>
                                    </p:animEffect>
                                    <p:anim calcmode="lin" valueType="num">
                                      <p:cBhvr>
                                        <p:cTn id="62" dur="500" fill="hold"/>
                                        <p:tgtEl>
                                          <p:spTgt spid="15"/>
                                        </p:tgtEl>
                                        <p:attrNameLst>
                                          <p:attrName>ppt_x</p:attrName>
                                        </p:attrNameLst>
                                      </p:cBhvr>
                                      <p:tavLst>
                                        <p:tav tm="0">
                                          <p:val>
                                            <p:strVal val="#ppt_x"/>
                                          </p:val>
                                        </p:tav>
                                        <p:tav tm="100000">
                                          <p:val>
                                            <p:strVal val="#ppt_x"/>
                                          </p:val>
                                        </p:tav>
                                      </p:tavLst>
                                    </p:anim>
                                    <p:anim calcmode="lin" valueType="num">
                                      <p:cBhvr>
                                        <p:cTn id="63" dur="500" fill="hold"/>
                                        <p:tgtEl>
                                          <p:spTgt spid="15"/>
                                        </p:tgtEl>
                                        <p:attrNameLst>
                                          <p:attrName>ppt_y</p:attrName>
                                        </p:attrNameLst>
                                      </p:cBhvr>
                                      <p:tavLst>
                                        <p:tav tm="0">
                                          <p:val>
                                            <p:strVal val="#ppt_y+.1"/>
                                          </p:val>
                                        </p:tav>
                                        <p:tav tm="100000">
                                          <p:val>
                                            <p:strVal val="#ppt_y"/>
                                          </p:val>
                                        </p:tav>
                                      </p:tavLst>
                                    </p:anim>
                                  </p:childTnLst>
                                </p:cTn>
                              </p:par>
                            </p:childTnLst>
                          </p:cTn>
                        </p:par>
                        <p:par>
                          <p:cTn id="64" fill="hold">
                            <p:stCondLst>
                              <p:cond delay="5000"/>
                            </p:stCondLst>
                            <p:childTnLst>
                              <p:par>
                                <p:cTn id="65" presetID="42" presetClass="entr" presetSubtype="0"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500"/>
                                        <p:tgtEl>
                                          <p:spTgt spid="16"/>
                                        </p:tgtEl>
                                      </p:cBhvr>
                                    </p:animEffect>
                                    <p:anim calcmode="lin" valueType="num">
                                      <p:cBhvr>
                                        <p:cTn id="68" dur="500" fill="hold"/>
                                        <p:tgtEl>
                                          <p:spTgt spid="16"/>
                                        </p:tgtEl>
                                        <p:attrNameLst>
                                          <p:attrName>ppt_x</p:attrName>
                                        </p:attrNameLst>
                                      </p:cBhvr>
                                      <p:tavLst>
                                        <p:tav tm="0">
                                          <p:val>
                                            <p:strVal val="#ppt_x"/>
                                          </p:val>
                                        </p:tav>
                                        <p:tav tm="100000">
                                          <p:val>
                                            <p:strVal val="#ppt_x"/>
                                          </p:val>
                                        </p:tav>
                                      </p:tavLst>
                                    </p:anim>
                                    <p:anim calcmode="lin" valueType="num">
                                      <p:cBhvr>
                                        <p:cTn id="69" dur="500" fill="hold"/>
                                        <p:tgtEl>
                                          <p:spTgt spid="16"/>
                                        </p:tgtEl>
                                        <p:attrNameLst>
                                          <p:attrName>ppt_y</p:attrName>
                                        </p:attrNameLst>
                                      </p:cBhvr>
                                      <p:tavLst>
                                        <p:tav tm="0">
                                          <p:val>
                                            <p:strVal val="#ppt_y+.1"/>
                                          </p:val>
                                        </p:tav>
                                        <p:tav tm="100000">
                                          <p:val>
                                            <p:strVal val="#ppt_y"/>
                                          </p:val>
                                        </p:tav>
                                      </p:tavLst>
                                    </p:anim>
                                  </p:childTnLst>
                                </p:cTn>
                              </p:par>
                            </p:childTnLst>
                          </p:cTn>
                        </p:par>
                        <p:par>
                          <p:cTn id="70" fill="hold">
                            <p:stCondLst>
                              <p:cond delay="5500"/>
                            </p:stCondLst>
                            <p:childTnLst>
                              <p:par>
                                <p:cTn id="71" presetID="42" presetClass="entr" presetSubtype="0" fill="hold" grpId="0" nodeType="after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fade">
                                      <p:cBhvr>
                                        <p:cTn id="73" dur="500"/>
                                        <p:tgtEl>
                                          <p:spTgt spid="17"/>
                                        </p:tgtEl>
                                      </p:cBhvr>
                                    </p:animEffect>
                                    <p:anim calcmode="lin" valueType="num">
                                      <p:cBhvr>
                                        <p:cTn id="74" dur="500" fill="hold"/>
                                        <p:tgtEl>
                                          <p:spTgt spid="17"/>
                                        </p:tgtEl>
                                        <p:attrNameLst>
                                          <p:attrName>ppt_x</p:attrName>
                                        </p:attrNameLst>
                                      </p:cBhvr>
                                      <p:tavLst>
                                        <p:tav tm="0">
                                          <p:val>
                                            <p:strVal val="#ppt_x"/>
                                          </p:val>
                                        </p:tav>
                                        <p:tav tm="100000">
                                          <p:val>
                                            <p:strVal val="#ppt_x"/>
                                          </p:val>
                                        </p:tav>
                                      </p:tavLst>
                                    </p:anim>
                                    <p:anim calcmode="lin" valueType="num">
                                      <p:cBhvr>
                                        <p:cTn id="75" dur="500" fill="hold"/>
                                        <p:tgtEl>
                                          <p:spTgt spid="17"/>
                                        </p:tgtEl>
                                        <p:attrNameLst>
                                          <p:attrName>ppt_y</p:attrName>
                                        </p:attrNameLst>
                                      </p:cBhvr>
                                      <p:tavLst>
                                        <p:tav tm="0">
                                          <p:val>
                                            <p:strVal val="#ppt_y+.1"/>
                                          </p:val>
                                        </p:tav>
                                        <p:tav tm="100000">
                                          <p:val>
                                            <p:strVal val="#ppt_y"/>
                                          </p:val>
                                        </p:tav>
                                      </p:tavLst>
                                    </p:anim>
                                  </p:childTnLst>
                                </p:cTn>
                              </p:par>
                            </p:childTnLst>
                          </p:cTn>
                        </p:par>
                        <p:par>
                          <p:cTn id="76" fill="hold">
                            <p:stCondLst>
                              <p:cond delay="6000"/>
                            </p:stCondLst>
                            <p:childTnLst>
                              <p:par>
                                <p:cTn id="77" presetID="2" presetClass="entr" presetSubtype="8" fill="hold" nodeType="afterEffect">
                                  <p:stCondLst>
                                    <p:cond delay="0"/>
                                  </p:stCondLst>
                                  <p:childTnLst>
                                    <p:set>
                                      <p:cBhvr>
                                        <p:cTn id="78" dur="1" fill="hold">
                                          <p:stCondLst>
                                            <p:cond delay="0"/>
                                          </p:stCondLst>
                                        </p:cTn>
                                        <p:tgtEl>
                                          <p:spTgt spid="18"/>
                                        </p:tgtEl>
                                        <p:attrNameLst>
                                          <p:attrName>style.visibility</p:attrName>
                                        </p:attrNameLst>
                                      </p:cBhvr>
                                      <p:to>
                                        <p:strVal val="visible"/>
                                      </p:to>
                                    </p:set>
                                    <p:anim calcmode="lin" valueType="num">
                                      <p:cBhvr additive="base">
                                        <p:cTn id="79" dur="500" fill="hold"/>
                                        <p:tgtEl>
                                          <p:spTgt spid="18"/>
                                        </p:tgtEl>
                                        <p:attrNameLst>
                                          <p:attrName>ppt_x</p:attrName>
                                        </p:attrNameLst>
                                      </p:cBhvr>
                                      <p:tavLst>
                                        <p:tav tm="0">
                                          <p:val>
                                            <p:strVal val="0-#ppt_w/2"/>
                                          </p:val>
                                        </p:tav>
                                        <p:tav tm="100000">
                                          <p:val>
                                            <p:strVal val="#ppt_x"/>
                                          </p:val>
                                        </p:tav>
                                      </p:tavLst>
                                    </p:anim>
                                    <p:anim calcmode="lin" valueType="num">
                                      <p:cBhvr additive="base">
                                        <p:cTn id="80"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p:bldP spid="9" grpId="0" animBg="1"/>
      <p:bldP spid="10" grpId="0"/>
      <p:bldP spid="12" grpId="0" animBg="1"/>
      <p:bldP spid="13" grpId="0"/>
      <p:bldP spid="14" grpId="0" animBg="1"/>
      <p:bldP spid="15" grpId="0"/>
      <p:bldP spid="16" grpId="0" animBg="1"/>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78732" y="1765466"/>
            <a:ext cx="3215217" cy="3215217"/>
            <a:chOff x="3134047" y="1744513"/>
            <a:chExt cx="2411413" cy="2411413"/>
          </a:xfrm>
          <a:noFill/>
        </p:grpSpPr>
        <p:sp>
          <p:nvSpPr>
            <p:cNvPr id="3" name="椭圆 3"/>
            <p:cNvSpPr>
              <a:spLocks noChangeArrowheads="1"/>
            </p:cNvSpPr>
            <p:nvPr/>
          </p:nvSpPr>
          <p:spPr bwMode="auto">
            <a:xfrm>
              <a:off x="3134047" y="1744513"/>
              <a:ext cx="2411413" cy="2411413"/>
            </a:xfrm>
            <a:prstGeom prst="ellipse">
              <a:avLst/>
            </a:prstGeom>
            <a:grpFill/>
            <a:ln w="19050">
              <a:solidFill>
                <a:schemeClr val="tx1"/>
              </a:solidFill>
            </a:ln>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fontAlgn="base">
                <a:spcBef>
                  <a:spcPct val="0"/>
                </a:spcBef>
                <a:spcAft>
                  <a:spcPct val="0"/>
                </a:spcAft>
                <a:buFont typeface="Arial" pitchFamily="34" charset="0"/>
                <a:buNone/>
                <a:defRPr/>
              </a:pPr>
              <a:endParaRPr lang="zh-CN" altLang="en-US" sz="2400" kern="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 name="TextBox 12"/>
            <p:cNvSpPr txBox="1">
              <a:spLocks noChangeArrowheads="1"/>
            </p:cNvSpPr>
            <p:nvPr/>
          </p:nvSpPr>
          <p:spPr bwMode="auto">
            <a:xfrm flipH="1">
              <a:off x="3822444" y="2758157"/>
              <a:ext cx="1325620" cy="449018"/>
            </a:xfrm>
            <a:prstGeom prst="rect">
              <a:avLst/>
            </a:prstGeom>
            <a:grpFill/>
            <a:ln w="12700">
              <a:noFill/>
              <a:miter lim="800000"/>
              <a:headEnd/>
              <a:tailEnd/>
            </a:ln>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4000"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标题</a:t>
              </a:r>
            </a:p>
          </p:txBody>
        </p:sp>
      </p:grpSp>
      <p:grpSp>
        <p:nvGrpSpPr>
          <p:cNvPr id="5" name="组合 4"/>
          <p:cNvGrpSpPr/>
          <p:nvPr/>
        </p:nvGrpSpPr>
        <p:grpSpPr>
          <a:xfrm>
            <a:off x="6726872" y="2146140"/>
            <a:ext cx="2834541" cy="2834541"/>
            <a:chOff x="5045154" y="2030020"/>
            <a:chExt cx="2125906" cy="2125906"/>
          </a:xfrm>
          <a:noFill/>
        </p:grpSpPr>
        <p:sp>
          <p:nvSpPr>
            <p:cNvPr id="6" name="椭圆 4"/>
            <p:cNvSpPr>
              <a:spLocks noChangeArrowheads="1"/>
            </p:cNvSpPr>
            <p:nvPr/>
          </p:nvSpPr>
          <p:spPr bwMode="auto">
            <a:xfrm>
              <a:off x="5045154" y="2030020"/>
              <a:ext cx="2125906" cy="2125906"/>
            </a:xfrm>
            <a:prstGeom prst="ellipse">
              <a:avLst/>
            </a:prstGeom>
            <a:grpFill/>
            <a:ln w="19050">
              <a:solidFill>
                <a:schemeClr val="tx1"/>
              </a:solidFill>
            </a:ln>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fontAlgn="base">
                <a:spcBef>
                  <a:spcPct val="0"/>
                </a:spcBef>
                <a:spcAft>
                  <a:spcPct val="0"/>
                </a:spcAft>
                <a:buFont typeface="Arial" pitchFamily="34" charset="0"/>
                <a:buNone/>
                <a:defRPr/>
              </a:pPr>
              <a:endParaRPr lang="zh-CN" altLang="en-US" sz="2400" kern="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7" name="TextBox 12"/>
            <p:cNvSpPr txBox="1">
              <a:spLocks noChangeArrowheads="1"/>
            </p:cNvSpPr>
            <p:nvPr/>
          </p:nvSpPr>
          <p:spPr bwMode="auto">
            <a:xfrm flipH="1">
              <a:off x="5595084" y="2902173"/>
              <a:ext cx="1065147" cy="449018"/>
            </a:xfrm>
            <a:prstGeom prst="rect">
              <a:avLst/>
            </a:prstGeom>
            <a:grpFill/>
            <a:ln w="12700">
              <a:noFill/>
              <a:miter lim="800000"/>
              <a:headEnd/>
              <a:tailEnd/>
            </a:ln>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4000"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标题</a:t>
              </a:r>
            </a:p>
          </p:txBody>
        </p:sp>
      </p:grpSp>
      <p:grpSp>
        <p:nvGrpSpPr>
          <p:cNvPr id="8" name="组合 7"/>
          <p:cNvGrpSpPr/>
          <p:nvPr/>
        </p:nvGrpSpPr>
        <p:grpSpPr>
          <a:xfrm>
            <a:off x="9222792" y="2442844"/>
            <a:ext cx="2537837" cy="2537837"/>
            <a:chOff x="6877050" y="1996926"/>
            <a:chExt cx="2159000" cy="2159000"/>
          </a:xfrm>
          <a:noFill/>
        </p:grpSpPr>
        <p:sp>
          <p:nvSpPr>
            <p:cNvPr id="9" name="椭圆 5"/>
            <p:cNvSpPr>
              <a:spLocks noChangeArrowheads="1"/>
            </p:cNvSpPr>
            <p:nvPr/>
          </p:nvSpPr>
          <p:spPr bwMode="auto">
            <a:xfrm>
              <a:off x="6877050" y="1996926"/>
              <a:ext cx="2159000" cy="2159000"/>
            </a:xfrm>
            <a:prstGeom prst="ellipse">
              <a:avLst/>
            </a:prstGeom>
            <a:grpFill/>
            <a:ln w="19050">
              <a:solidFill>
                <a:schemeClr val="tx1"/>
              </a:solidFill>
              <a:round/>
              <a:headEnd/>
              <a:tailEnd/>
            </a:ln>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fontAlgn="base">
                <a:spcBef>
                  <a:spcPct val="0"/>
                </a:spcBef>
                <a:spcAft>
                  <a:spcPct val="0"/>
                </a:spcAft>
                <a:buFont typeface="Arial" pitchFamily="34" charset="0"/>
                <a:buNone/>
                <a:defRPr/>
              </a:pPr>
              <a:endParaRPr lang="zh-CN" altLang="en-US" sz="2400" kern="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0" name="TextBox 12"/>
            <p:cNvSpPr txBox="1">
              <a:spLocks noChangeArrowheads="1"/>
            </p:cNvSpPr>
            <p:nvPr/>
          </p:nvSpPr>
          <p:spPr bwMode="auto">
            <a:xfrm flipH="1">
              <a:off x="7474717" y="2902173"/>
              <a:ext cx="1316296" cy="509320"/>
            </a:xfrm>
            <a:prstGeom prst="rect">
              <a:avLst/>
            </a:prstGeom>
            <a:grpFill/>
            <a:ln w="12700">
              <a:noFill/>
              <a:miter lim="800000"/>
              <a:headEnd/>
              <a:tailEnd/>
            </a:ln>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4000"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标题</a:t>
              </a:r>
            </a:p>
          </p:txBody>
        </p:sp>
      </p:grpSp>
      <p:sp>
        <p:nvSpPr>
          <p:cNvPr id="11" name="矩形 11"/>
          <p:cNvSpPr>
            <a:spLocks noChangeArrowheads="1"/>
          </p:cNvSpPr>
          <p:nvPr/>
        </p:nvSpPr>
        <p:spPr bwMode="auto">
          <a:xfrm>
            <a:off x="911424" y="2580415"/>
            <a:ext cx="2592288" cy="1241622"/>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pPr>
            <a:r>
              <a:rPr lang="zh-CN" altLang="en-US" sz="1867"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请输入文字内容文字内容文字请输入文字内容文字内容文字请输入文字内容文字内容文字</a:t>
            </a:r>
          </a:p>
        </p:txBody>
      </p:sp>
      <p:sp>
        <p:nvSpPr>
          <p:cNvPr id="12" name="TextBox 12"/>
          <p:cNvSpPr txBox="1">
            <a:spLocks noChangeArrowheads="1"/>
          </p:cNvSpPr>
          <p:nvPr/>
        </p:nvSpPr>
        <p:spPr bwMode="auto">
          <a:xfrm flipH="1">
            <a:off x="874681" y="1604798"/>
            <a:ext cx="6085417" cy="564898"/>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3733" b="1"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输入标题内容</a:t>
            </a:r>
          </a:p>
        </p:txBody>
      </p:sp>
      <p:grpSp>
        <p:nvGrpSpPr>
          <p:cNvPr id="13" name="组合 12">
            <a:extLst>
              <a:ext uri="{FF2B5EF4-FFF2-40B4-BE49-F238E27FC236}">
                <a16:creationId xmlns:a16="http://schemas.microsoft.com/office/drawing/2014/main" xmlns="" id="{8F494596-C4A7-45D7-BB21-E23772874684}"/>
              </a:ext>
            </a:extLst>
          </p:cNvPr>
          <p:cNvGrpSpPr/>
          <p:nvPr/>
        </p:nvGrpSpPr>
        <p:grpSpPr>
          <a:xfrm>
            <a:off x="307721" y="332065"/>
            <a:ext cx="3664691" cy="420564"/>
            <a:chOff x="568442" y="319364"/>
            <a:chExt cx="3664694" cy="420565"/>
          </a:xfrm>
        </p:grpSpPr>
        <p:sp>
          <p:nvSpPr>
            <p:cNvPr id="14" name="文本框 23">
              <a:extLst>
                <a:ext uri="{FF2B5EF4-FFF2-40B4-BE49-F238E27FC236}">
                  <a16:creationId xmlns:a16="http://schemas.microsoft.com/office/drawing/2014/main" xmlns="" id="{2D10C58A-9D2B-4893-B36C-42364A5B30F1}"/>
                </a:ext>
              </a:extLst>
            </p:cNvPr>
            <p:cNvSpPr txBox="1"/>
            <p:nvPr/>
          </p:nvSpPr>
          <p:spPr>
            <a:xfrm>
              <a:off x="665958" y="319364"/>
              <a:ext cx="1829348" cy="420565"/>
            </a:xfrm>
            <a:prstGeom prst="rect">
              <a:avLst/>
            </a:prstGeom>
            <a:noFill/>
          </p:spPr>
          <p:txBody>
            <a:bodyPr wrap="none" rtlCol="0">
              <a:spAutoFit/>
            </a:bodyPr>
            <a:lstStyle/>
            <a:p>
              <a:r>
                <a:rPr lang="zh-CN" altLang="en-US" sz="2133" dirty="0">
                  <a:solidFill>
                    <a:schemeClr val="bg2">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rPr>
                <a:t>标题文字内容</a:t>
              </a:r>
            </a:p>
          </p:txBody>
        </p:sp>
        <p:sp>
          <p:nvSpPr>
            <p:cNvPr id="15" name="等腰三角形 14">
              <a:extLst>
                <a:ext uri="{FF2B5EF4-FFF2-40B4-BE49-F238E27FC236}">
                  <a16:creationId xmlns:a16="http://schemas.microsoft.com/office/drawing/2014/main" xmlns="" id="{89B8E544-457A-4760-A4D9-5AB450DFBD07}"/>
                </a:ext>
              </a:extLst>
            </p:cNvPr>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6" name="文本框 15">
              <a:extLst>
                <a:ext uri="{FF2B5EF4-FFF2-40B4-BE49-F238E27FC236}">
                  <a16:creationId xmlns:a16="http://schemas.microsoft.com/office/drawing/2014/main" xmlns="" id="{6B65C5EC-2C6D-472B-8B33-94AE2DABCD0A}"/>
                </a:ext>
              </a:extLst>
            </p:cNvPr>
            <p:cNvSpPr txBox="1"/>
            <p:nvPr/>
          </p:nvSpPr>
          <p:spPr>
            <a:xfrm>
              <a:off x="2306003" y="429775"/>
              <a:ext cx="1927133" cy="297455"/>
            </a:xfrm>
            <a:prstGeom prst="rect">
              <a:avLst/>
            </a:prstGeom>
            <a:noFill/>
          </p:spPr>
          <p:txBody>
            <a:bodyPr wrap="none" rtlCol="0">
              <a:spAutoFit/>
            </a:bodyPr>
            <a:lstStyle/>
            <a:p>
              <a:r>
                <a:rPr lang="en-US" altLang="zh-CN" sz="1333"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  Click here to add Title</a:t>
              </a:r>
              <a:endParaRPr lang="zh-CN" altLang="en-US" sz="1333"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spTree>
    <p:extLst>
      <p:ext uri="{BB962C8B-B14F-4D97-AF65-F5344CB8AC3E}">
        <p14:creationId xmlns:p14="http://schemas.microsoft.com/office/powerpoint/2010/main" val="2852145515"/>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2" presetClass="entr" presetSubtype="4"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par>
                          <p:cTn id="27" fill="hold">
                            <p:stCondLst>
                              <p:cond delay="3000"/>
                            </p:stCondLst>
                            <p:childTnLst>
                              <p:par>
                                <p:cTn id="28" presetID="2" presetClass="entr" presetSubtype="8"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0-#ppt_w/2"/>
                                          </p:val>
                                        </p:tav>
                                        <p:tav tm="100000">
                                          <p:val>
                                            <p:strVal val="#ppt_x"/>
                                          </p:val>
                                        </p:tav>
                                      </p:tavLst>
                                    </p:anim>
                                    <p:anim calcmode="lin" valueType="num">
                                      <p:cBhvr additive="base">
                                        <p:cTn id="31"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Oval 7"/>
          <p:cNvSpPr>
            <a:spLocks noChangeArrowheads="1"/>
          </p:cNvSpPr>
          <p:nvPr/>
        </p:nvSpPr>
        <p:spPr bwMode="auto">
          <a:xfrm>
            <a:off x="1200153" y="2084853"/>
            <a:ext cx="1534583" cy="1534583"/>
          </a:xfrm>
          <a:prstGeom prst="ellipse">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2400" b="1" dirty="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rPr>
              <a:t> 标题</a:t>
            </a:r>
            <a:endParaRPr lang="en-US" altLang="zh-CN" sz="2400" b="1" dirty="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2" name="Oval 8"/>
          <p:cNvSpPr>
            <a:spLocks noChangeArrowheads="1"/>
          </p:cNvSpPr>
          <p:nvPr/>
        </p:nvSpPr>
        <p:spPr bwMode="auto">
          <a:xfrm>
            <a:off x="9552386" y="2180102"/>
            <a:ext cx="1344084" cy="1344084"/>
          </a:xfrm>
          <a:prstGeom prst="ellipse">
            <a:avLst/>
          </a:prstGeom>
          <a:noFill/>
          <a:ln w="19050">
            <a:solidFill>
              <a:schemeClr val="tx1"/>
            </a:solidFill>
          </a:ln>
          <a:effectLst/>
          <a:extLst/>
        </p:spPr>
        <p:txBody>
          <a:bodyPr wrap="none" anchor="ctr"/>
          <a:lstStyle/>
          <a:p>
            <a:r>
              <a:rPr lang="zh-CN" altLang="en-US" sz="2400" dirty="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rPr>
              <a:t>内容</a:t>
            </a:r>
            <a:endParaRPr lang="en-US" altLang="zh-CN" sz="2400" dirty="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3" name="Line 9"/>
          <p:cNvSpPr>
            <a:spLocks noChangeShapeType="1"/>
          </p:cNvSpPr>
          <p:nvPr/>
        </p:nvSpPr>
        <p:spPr bwMode="auto">
          <a:xfrm flipH="1">
            <a:off x="3022600" y="2853200"/>
            <a:ext cx="6529784" cy="0"/>
          </a:xfrm>
          <a:prstGeom prst="line">
            <a:avLst/>
          </a:prstGeom>
          <a:noFill/>
          <a:ln w="19050">
            <a:solidFill>
              <a:schemeClr val="bg2"/>
            </a:solidFill>
            <a:prstDash val="dash"/>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4" name="Rectangle 10"/>
          <p:cNvSpPr>
            <a:spLocks noChangeArrowheads="1"/>
          </p:cNvSpPr>
          <p:nvPr/>
        </p:nvSpPr>
        <p:spPr bwMode="auto">
          <a:xfrm>
            <a:off x="3022602" y="2180100"/>
            <a:ext cx="6913033" cy="5757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2400" dirty="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rPr>
              <a:t>请输入文字内容及说明</a:t>
            </a:r>
            <a:endParaRPr lang="en-US" altLang="zh-CN" sz="2400" dirty="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5" name="Oval 12"/>
          <p:cNvSpPr>
            <a:spLocks noChangeArrowheads="1"/>
          </p:cNvSpPr>
          <p:nvPr/>
        </p:nvSpPr>
        <p:spPr bwMode="auto">
          <a:xfrm>
            <a:off x="6768076" y="4195167"/>
            <a:ext cx="1344083" cy="1344084"/>
          </a:xfrm>
          <a:prstGeom prst="ellipse">
            <a:avLst/>
          </a:prstGeom>
          <a:noFill/>
          <a:ln w="19050">
            <a:solidFill>
              <a:schemeClr val="tx1"/>
            </a:solidFill>
          </a:ln>
          <a:effectLst/>
          <a:extLst/>
        </p:spPr>
        <p:txBody>
          <a:bodyPr wrap="none" anchor="ctr"/>
          <a:lstStyle/>
          <a:p>
            <a:r>
              <a:rPr lang="zh-CN" altLang="en-US" sz="2400" dirty="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rPr>
              <a:t>内容</a:t>
            </a:r>
            <a:endParaRPr lang="en-US" altLang="zh-CN" sz="2400" dirty="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6" name="Line 13"/>
          <p:cNvSpPr>
            <a:spLocks noChangeShapeType="1"/>
          </p:cNvSpPr>
          <p:nvPr/>
        </p:nvSpPr>
        <p:spPr bwMode="auto">
          <a:xfrm flipH="1">
            <a:off x="3022600" y="4868267"/>
            <a:ext cx="3649133" cy="0"/>
          </a:xfrm>
          <a:prstGeom prst="line">
            <a:avLst/>
          </a:prstGeom>
          <a:noFill/>
          <a:ln w="19050">
            <a:solidFill>
              <a:schemeClr val="tx1"/>
            </a:solidFill>
            <a:prstDash val="dash"/>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7" name="Rectangle 14"/>
          <p:cNvSpPr>
            <a:spLocks noChangeArrowheads="1"/>
          </p:cNvSpPr>
          <p:nvPr/>
        </p:nvSpPr>
        <p:spPr bwMode="auto">
          <a:xfrm>
            <a:off x="3022602" y="4195168"/>
            <a:ext cx="3841751" cy="5757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2400" dirty="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rPr>
              <a:t>请输入文字内容</a:t>
            </a:r>
            <a:endParaRPr lang="en-US" altLang="zh-CN" sz="2400" dirty="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8" name="Oval 15"/>
          <p:cNvSpPr>
            <a:spLocks noChangeArrowheads="1"/>
          </p:cNvSpPr>
          <p:nvPr/>
        </p:nvSpPr>
        <p:spPr bwMode="auto">
          <a:xfrm>
            <a:off x="1200153" y="4097768"/>
            <a:ext cx="1534583" cy="1534584"/>
          </a:xfrm>
          <a:prstGeom prst="ellipse">
            <a:avLst/>
          </a:prstGeom>
          <a:noFill/>
          <a:ln w="19050">
            <a:solidFill>
              <a:schemeClr val="bg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9" name="Oval 16"/>
          <p:cNvSpPr>
            <a:spLocks noChangeArrowheads="1"/>
          </p:cNvSpPr>
          <p:nvPr/>
        </p:nvSpPr>
        <p:spPr bwMode="auto">
          <a:xfrm>
            <a:off x="1295402" y="4193020"/>
            <a:ext cx="1344084" cy="1344083"/>
          </a:xfrm>
          <a:prstGeom prst="ellipse">
            <a:avLst/>
          </a:prstGeom>
          <a:noFill/>
          <a:ln w="19050">
            <a:solidFill>
              <a:schemeClr val="tx1"/>
            </a:solidFill>
          </a:ln>
          <a:effectLst/>
          <a:extLst/>
        </p:spPr>
        <p:txBody>
          <a:bodyPr wrap="none" anchor="ctr"/>
          <a:lstStyle/>
          <a:p>
            <a:r>
              <a:rPr lang="zh-CN" altLang="en-US" sz="2400" dirty="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rPr>
              <a:t>标题</a:t>
            </a:r>
            <a:endParaRPr lang="en-US" altLang="zh-CN" sz="2400" dirty="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nvGrpSpPr>
          <p:cNvPr id="11" name="组合 10">
            <a:extLst>
              <a:ext uri="{FF2B5EF4-FFF2-40B4-BE49-F238E27FC236}">
                <a16:creationId xmlns:a16="http://schemas.microsoft.com/office/drawing/2014/main" xmlns="" id="{6AFD31D7-F441-41BE-B146-79ED110693E9}"/>
              </a:ext>
            </a:extLst>
          </p:cNvPr>
          <p:cNvGrpSpPr/>
          <p:nvPr/>
        </p:nvGrpSpPr>
        <p:grpSpPr>
          <a:xfrm>
            <a:off x="307721" y="332065"/>
            <a:ext cx="3664691" cy="420564"/>
            <a:chOff x="568442" y="319364"/>
            <a:chExt cx="3664694" cy="420565"/>
          </a:xfrm>
        </p:grpSpPr>
        <p:sp>
          <p:nvSpPr>
            <p:cNvPr id="12" name="文本框 23">
              <a:extLst>
                <a:ext uri="{FF2B5EF4-FFF2-40B4-BE49-F238E27FC236}">
                  <a16:creationId xmlns:a16="http://schemas.microsoft.com/office/drawing/2014/main" xmlns="" id="{A585F66D-4465-4820-BAA5-CD759726BBF6}"/>
                </a:ext>
              </a:extLst>
            </p:cNvPr>
            <p:cNvSpPr txBox="1"/>
            <p:nvPr/>
          </p:nvSpPr>
          <p:spPr>
            <a:xfrm>
              <a:off x="665958" y="319364"/>
              <a:ext cx="1829348" cy="420565"/>
            </a:xfrm>
            <a:prstGeom prst="rect">
              <a:avLst/>
            </a:prstGeom>
            <a:noFill/>
          </p:spPr>
          <p:txBody>
            <a:bodyPr wrap="none" rtlCol="0">
              <a:spAutoFit/>
            </a:bodyPr>
            <a:lstStyle/>
            <a:p>
              <a:r>
                <a:rPr lang="zh-CN" altLang="en-US" sz="2133" dirty="0">
                  <a:solidFill>
                    <a:schemeClr val="bg2">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rPr>
                <a:t>标题文字内容</a:t>
              </a:r>
            </a:p>
          </p:txBody>
        </p:sp>
        <p:sp>
          <p:nvSpPr>
            <p:cNvPr id="13" name="等腰三角形 12">
              <a:extLst>
                <a:ext uri="{FF2B5EF4-FFF2-40B4-BE49-F238E27FC236}">
                  <a16:creationId xmlns:a16="http://schemas.microsoft.com/office/drawing/2014/main" xmlns="" id="{8F1D36BB-4D23-4291-8908-A5D67BDBCE2C}"/>
                </a:ext>
              </a:extLst>
            </p:cNvPr>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4" name="文本框 13">
              <a:extLst>
                <a:ext uri="{FF2B5EF4-FFF2-40B4-BE49-F238E27FC236}">
                  <a16:creationId xmlns:a16="http://schemas.microsoft.com/office/drawing/2014/main" xmlns="" id="{FC673448-21F2-47EC-BEC3-27356DCA16A5}"/>
                </a:ext>
              </a:extLst>
            </p:cNvPr>
            <p:cNvSpPr txBox="1"/>
            <p:nvPr/>
          </p:nvSpPr>
          <p:spPr>
            <a:xfrm>
              <a:off x="2306003" y="429775"/>
              <a:ext cx="1927133" cy="297455"/>
            </a:xfrm>
            <a:prstGeom prst="rect">
              <a:avLst/>
            </a:prstGeom>
            <a:noFill/>
          </p:spPr>
          <p:txBody>
            <a:bodyPr wrap="none" rtlCol="0">
              <a:spAutoFit/>
            </a:bodyPr>
            <a:lstStyle/>
            <a:p>
              <a:r>
                <a:rPr lang="en-US" altLang="zh-CN" sz="1333"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  Click here to add Title</a:t>
              </a:r>
              <a:endParaRPr lang="zh-CN" altLang="en-US" sz="1333"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spTree>
    <p:extLst>
      <p:ext uri="{BB962C8B-B14F-4D97-AF65-F5344CB8AC3E}">
        <p14:creationId xmlns:p14="http://schemas.microsoft.com/office/powerpoint/2010/main" val="1693595047"/>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p:cTn id="13" dur="500" fill="hold"/>
                                        <p:tgtEl>
                                          <p:spTgt spid="42"/>
                                        </p:tgtEl>
                                        <p:attrNameLst>
                                          <p:attrName>ppt_w</p:attrName>
                                        </p:attrNameLst>
                                      </p:cBhvr>
                                      <p:tavLst>
                                        <p:tav tm="0">
                                          <p:val>
                                            <p:fltVal val="0"/>
                                          </p:val>
                                        </p:tav>
                                        <p:tav tm="100000">
                                          <p:val>
                                            <p:strVal val="#ppt_w"/>
                                          </p:val>
                                        </p:tav>
                                      </p:tavLst>
                                    </p:anim>
                                    <p:anim calcmode="lin" valueType="num">
                                      <p:cBhvr>
                                        <p:cTn id="14" dur="500" fill="hold"/>
                                        <p:tgtEl>
                                          <p:spTgt spid="42"/>
                                        </p:tgtEl>
                                        <p:attrNameLst>
                                          <p:attrName>ppt_h</p:attrName>
                                        </p:attrNameLst>
                                      </p:cBhvr>
                                      <p:tavLst>
                                        <p:tav tm="0">
                                          <p:val>
                                            <p:fltVal val="0"/>
                                          </p:val>
                                        </p:tav>
                                        <p:tav tm="100000">
                                          <p:val>
                                            <p:strVal val="#ppt_h"/>
                                          </p:val>
                                        </p:tav>
                                      </p:tavLst>
                                    </p:anim>
                                    <p:animEffect transition="in" filter="fade">
                                      <p:cBhvr>
                                        <p:cTn id="15" dur="500"/>
                                        <p:tgtEl>
                                          <p:spTgt spid="42"/>
                                        </p:tgtEl>
                                      </p:cBhvr>
                                    </p:animEffect>
                                  </p:childTnLst>
                                </p:cTn>
                              </p:par>
                            </p:childTnLst>
                          </p:cTn>
                        </p:par>
                        <p:par>
                          <p:cTn id="16" fill="hold">
                            <p:stCondLst>
                              <p:cond delay="1000"/>
                            </p:stCondLst>
                            <p:childTnLst>
                              <p:par>
                                <p:cTn id="17" presetID="22" presetClass="entr" presetSubtype="2" fill="hold" grpId="0"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wipe(right)">
                                      <p:cBhvr>
                                        <p:cTn id="19" dur="500"/>
                                        <p:tgtEl>
                                          <p:spTgt spid="43"/>
                                        </p:tgtEl>
                                      </p:cBhvr>
                                    </p:animEffect>
                                  </p:childTnLst>
                                </p:cTn>
                              </p:par>
                            </p:childTnLst>
                          </p:cTn>
                        </p:par>
                        <p:par>
                          <p:cTn id="20" fill="hold">
                            <p:stCondLst>
                              <p:cond delay="1500"/>
                            </p:stCondLst>
                            <p:childTnLst>
                              <p:par>
                                <p:cTn id="21" presetID="22" presetClass="entr" presetSubtype="2" fill="hold" grpId="0"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wipe(right)">
                                      <p:cBhvr>
                                        <p:cTn id="23" dur="500"/>
                                        <p:tgtEl>
                                          <p:spTgt spid="44"/>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500"/>
                                        <p:tgtEl>
                                          <p:spTgt spid="45"/>
                                        </p:tgtEl>
                                      </p:cBhvr>
                                    </p:animEffect>
                                  </p:childTnLst>
                                </p:cTn>
                              </p:par>
                            </p:childTnLst>
                          </p:cTn>
                        </p:par>
                        <p:par>
                          <p:cTn id="28" fill="hold">
                            <p:stCondLst>
                              <p:cond delay="2500"/>
                            </p:stCondLst>
                            <p:childTnLst>
                              <p:par>
                                <p:cTn id="29" presetID="22" presetClass="entr" presetSubtype="2" fill="hold" grpId="0"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wipe(right)">
                                      <p:cBhvr>
                                        <p:cTn id="31" dur="500"/>
                                        <p:tgtEl>
                                          <p:spTgt spid="46"/>
                                        </p:tgtEl>
                                      </p:cBhvr>
                                    </p:animEffect>
                                  </p:childTnLst>
                                </p:cTn>
                              </p:par>
                            </p:childTnLst>
                          </p:cTn>
                        </p:par>
                        <p:par>
                          <p:cTn id="32" fill="hold">
                            <p:stCondLst>
                              <p:cond delay="3000"/>
                            </p:stCondLst>
                            <p:childTnLst>
                              <p:par>
                                <p:cTn id="33" presetID="22" presetClass="entr" presetSubtype="2" fill="hold" grpId="0" nodeType="after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wipe(right)">
                                      <p:cBhvr>
                                        <p:cTn id="35" dur="500"/>
                                        <p:tgtEl>
                                          <p:spTgt spid="47"/>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fade">
                                      <p:cBhvr>
                                        <p:cTn id="39" dur="500"/>
                                        <p:tgtEl>
                                          <p:spTgt spid="48"/>
                                        </p:tgtEl>
                                      </p:cBhvr>
                                    </p:animEffect>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fade">
                                      <p:cBhvr>
                                        <p:cTn id="43" dur="500"/>
                                        <p:tgtEl>
                                          <p:spTgt spid="49"/>
                                        </p:tgtEl>
                                      </p:cBhvr>
                                    </p:animEffect>
                                  </p:childTnLst>
                                </p:cTn>
                              </p:par>
                            </p:childTnLst>
                          </p:cTn>
                        </p:par>
                        <p:par>
                          <p:cTn id="44" fill="hold">
                            <p:stCondLst>
                              <p:cond delay="4500"/>
                            </p:stCondLst>
                            <p:childTnLst>
                              <p:par>
                                <p:cTn id="45" presetID="2" presetClass="entr" presetSubtype="8" fill="hold" nodeType="after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0-#ppt_w/2"/>
                                          </p:val>
                                        </p:tav>
                                        <p:tav tm="100000">
                                          <p:val>
                                            <p:strVal val="#ppt_x"/>
                                          </p:val>
                                        </p:tav>
                                      </p:tavLst>
                                    </p:anim>
                                    <p:anim calcmode="lin" valueType="num">
                                      <p:cBhvr additive="base">
                                        <p:cTn id="4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42" grpId="0" animBg="1"/>
      <p:bldP spid="43" grpId="0" animBg="1"/>
      <p:bldP spid="44" grpId="0"/>
      <p:bldP spid="45" grpId="0" animBg="1"/>
      <p:bldP spid="46" grpId="0" animBg="1"/>
      <p:bldP spid="47" grpId="0"/>
      <p:bldP spid="48" grpId="0" animBg="1"/>
      <p:bldP spid="4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AutoShape 7"/>
          <p:cNvSpPr>
            <a:spLocks noChangeArrowheads="1"/>
          </p:cNvSpPr>
          <p:nvPr/>
        </p:nvSpPr>
        <p:spPr bwMode="auto">
          <a:xfrm>
            <a:off x="8039102" y="1604799"/>
            <a:ext cx="3528484" cy="967317"/>
          </a:xfrm>
          <a:prstGeom prst="chevron">
            <a:avLst>
              <a:gd name="adj" fmla="val 54091"/>
            </a:avLst>
          </a:prstGeom>
          <a:noFill/>
          <a:ln w="19050">
            <a:solidFill>
              <a:schemeClr val="tx1"/>
            </a:solidFill>
          </a:ln>
          <a:effectLst/>
        </p:spPr>
        <p:txBody>
          <a:bodyPr wrap="none" anchor="ctr"/>
          <a:lstStyle/>
          <a:p>
            <a:pPr algn="ctr" defTabSz="1219140" fontAlgn="base">
              <a:spcBef>
                <a:spcPct val="0"/>
              </a:spcBef>
              <a:spcAft>
                <a:spcPct val="0"/>
              </a:spcAft>
              <a:defRPr/>
            </a:pPr>
            <a:r>
              <a:rPr lang="zh-CN" altLang="en-US" sz="2133" b="1" kern="0">
                <a:solidFill>
                  <a:schemeClr val="accent3"/>
                </a:solidFill>
                <a:latin typeface="FZHei-B01S" panose="02010601030101010101" pitchFamily="2" charset="-122"/>
                <a:ea typeface="FZHei-B01S" panose="02010601030101010101" pitchFamily="2" charset="-122"/>
                <a:cs typeface="+mn-ea"/>
                <a:sym typeface="FZHei-B01S" panose="02010601030101010101" pitchFamily="2" charset="-122"/>
              </a:rPr>
              <a:t>单击添加内容</a:t>
            </a:r>
            <a:endParaRPr lang="en-US" altLang="zh-CN" sz="2133" b="1" kern="0">
              <a:solidFill>
                <a:schemeClr val="accent3"/>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7" name="AutoShape 9"/>
          <p:cNvSpPr>
            <a:spLocks noChangeArrowheads="1"/>
          </p:cNvSpPr>
          <p:nvPr/>
        </p:nvSpPr>
        <p:spPr bwMode="auto">
          <a:xfrm>
            <a:off x="624420" y="1776250"/>
            <a:ext cx="2925233" cy="5194300"/>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chemeClr val="tx1"/>
                </a:solidFill>
                <a:round/>
                <a:headEnd/>
                <a:tailEnd/>
              </a14:hiddenLine>
            </a:ext>
          </a:extLst>
        </p:spPr>
        <p:txBody>
          <a:bodyPr wrap="none" anchor="ctr"/>
          <a:lstStyle/>
          <a:p>
            <a:pPr fontAlgn="base">
              <a:spcBef>
                <a:spcPct val="0"/>
              </a:spcBef>
              <a:spcAft>
                <a:spcPct val="0"/>
              </a:spcAft>
              <a:defRPr/>
            </a:pPr>
            <a:endParaRPr lang="zh-CN" altLang="en-US" sz="2400" i="1" kern="0">
              <a:solidFill>
                <a:schemeClr val="accent3"/>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9" name="AutoShape 11"/>
          <p:cNvSpPr>
            <a:spLocks noChangeArrowheads="1"/>
          </p:cNvSpPr>
          <p:nvPr/>
        </p:nvSpPr>
        <p:spPr bwMode="auto">
          <a:xfrm>
            <a:off x="4159253" y="1621732"/>
            <a:ext cx="3676649" cy="967317"/>
          </a:xfrm>
          <a:prstGeom prst="chevron">
            <a:avLst>
              <a:gd name="adj" fmla="val 56362"/>
            </a:avLst>
          </a:prstGeom>
          <a:noFill/>
          <a:ln w="19050">
            <a:solidFill>
              <a:schemeClr val="tx1"/>
            </a:solidFill>
          </a:ln>
          <a:effectLst/>
        </p:spPr>
        <p:txBody>
          <a:bodyPr wrap="none" anchor="ctr"/>
          <a:lstStyle/>
          <a:p>
            <a:pPr algn="ctr" defTabSz="1219140" fontAlgn="base">
              <a:spcBef>
                <a:spcPct val="0"/>
              </a:spcBef>
              <a:spcAft>
                <a:spcPct val="0"/>
              </a:spcAft>
              <a:defRPr/>
            </a:pPr>
            <a:r>
              <a:rPr lang="zh-CN" altLang="en-US" sz="2133" b="1" kern="0">
                <a:solidFill>
                  <a:schemeClr val="accent3"/>
                </a:solidFill>
                <a:latin typeface="FZHei-B01S" panose="02010601030101010101" pitchFamily="2" charset="-122"/>
                <a:ea typeface="FZHei-B01S" panose="02010601030101010101" pitchFamily="2" charset="-122"/>
                <a:cs typeface="+mn-ea"/>
                <a:sym typeface="FZHei-B01S" panose="02010601030101010101" pitchFamily="2" charset="-122"/>
              </a:rPr>
              <a:t>单击添加内容</a:t>
            </a:r>
            <a:endParaRPr lang="en-US" altLang="zh-CN" sz="2133" b="1" kern="0">
              <a:solidFill>
                <a:schemeClr val="accent3"/>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0" name="AutoShape 12"/>
          <p:cNvSpPr>
            <a:spLocks noChangeArrowheads="1"/>
          </p:cNvSpPr>
          <p:nvPr/>
        </p:nvSpPr>
        <p:spPr bwMode="auto">
          <a:xfrm>
            <a:off x="624419" y="1621732"/>
            <a:ext cx="3522133" cy="967317"/>
          </a:xfrm>
          <a:prstGeom prst="homePlate">
            <a:avLst>
              <a:gd name="adj" fmla="val 63872"/>
            </a:avLst>
          </a:prstGeom>
          <a:noFill/>
          <a:ln w="19050">
            <a:solidFill>
              <a:schemeClr val="tx1"/>
            </a:solidFill>
          </a:ln>
          <a:effectLst/>
        </p:spPr>
        <p:txBody>
          <a:bodyPr wrap="none" anchor="ctr"/>
          <a:lstStyle/>
          <a:p>
            <a:pPr algn="ctr" defTabSz="1219140" fontAlgn="base">
              <a:spcBef>
                <a:spcPct val="0"/>
              </a:spcBef>
              <a:spcAft>
                <a:spcPct val="0"/>
              </a:spcAft>
              <a:defRPr/>
            </a:pPr>
            <a:r>
              <a:rPr lang="zh-CN" altLang="en-US" sz="2133" b="1" kern="0">
                <a:solidFill>
                  <a:schemeClr val="accent3"/>
                </a:solidFill>
                <a:latin typeface="FZHei-B01S" panose="02010601030101010101" pitchFamily="2" charset="-122"/>
                <a:ea typeface="FZHei-B01S" panose="02010601030101010101" pitchFamily="2" charset="-122"/>
                <a:cs typeface="+mn-ea"/>
                <a:sym typeface="FZHei-B01S" panose="02010601030101010101" pitchFamily="2" charset="-122"/>
              </a:rPr>
              <a:t>单击添加内容</a:t>
            </a:r>
          </a:p>
        </p:txBody>
      </p:sp>
      <p:grpSp>
        <p:nvGrpSpPr>
          <p:cNvPr id="31" name="组合 30"/>
          <p:cNvGrpSpPr/>
          <p:nvPr/>
        </p:nvGrpSpPr>
        <p:grpSpPr>
          <a:xfrm>
            <a:off x="3975100" y="2743564"/>
            <a:ext cx="3810000" cy="4191000"/>
            <a:chOff x="2981325" y="2425848"/>
            <a:chExt cx="2857500" cy="3143250"/>
          </a:xfrm>
        </p:grpSpPr>
        <p:sp>
          <p:nvSpPr>
            <p:cNvPr id="32" name="Line 67"/>
            <p:cNvSpPr>
              <a:spLocks noChangeShapeType="1"/>
            </p:cNvSpPr>
            <p:nvPr/>
          </p:nvSpPr>
          <p:spPr bwMode="auto">
            <a:xfrm>
              <a:off x="2981325" y="2425848"/>
              <a:ext cx="0" cy="314325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i="1">
                <a:solidFill>
                  <a:schemeClr val="accent3"/>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3" name="Line 68"/>
            <p:cNvSpPr>
              <a:spLocks noChangeShapeType="1"/>
            </p:cNvSpPr>
            <p:nvPr/>
          </p:nvSpPr>
          <p:spPr bwMode="auto">
            <a:xfrm>
              <a:off x="5838825" y="2425848"/>
              <a:ext cx="0" cy="314325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i="1">
                <a:solidFill>
                  <a:schemeClr val="accent3"/>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34" name="组合 33"/>
          <p:cNvGrpSpPr/>
          <p:nvPr/>
        </p:nvGrpSpPr>
        <p:grpSpPr>
          <a:xfrm>
            <a:off x="634935" y="1776248"/>
            <a:ext cx="10435232" cy="5156200"/>
            <a:chOff x="476201" y="1700361"/>
            <a:chExt cx="7826424" cy="3867150"/>
          </a:xfrm>
        </p:grpSpPr>
        <p:sp>
          <p:nvSpPr>
            <p:cNvPr id="35" name="AutoShape 6"/>
            <p:cNvSpPr>
              <a:spLocks noChangeArrowheads="1"/>
            </p:cNvSpPr>
            <p:nvPr/>
          </p:nvSpPr>
          <p:spPr bwMode="auto">
            <a:xfrm>
              <a:off x="5973763" y="1700361"/>
              <a:ext cx="2328862" cy="3867150"/>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chemeClr val="tx1"/>
                  </a:solidFill>
                  <a:round/>
                  <a:headEnd/>
                  <a:tailEnd/>
                </a14:hiddenLine>
              </a:ext>
            </a:extLst>
          </p:spPr>
          <p:txBody>
            <a:bodyPr anchor="ctr"/>
            <a:lstStyle/>
            <a:p>
              <a:pPr fontAlgn="base">
                <a:lnSpc>
                  <a:spcPct val="120000"/>
                </a:lnSpc>
                <a:spcBef>
                  <a:spcPct val="0"/>
                </a:spcBef>
                <a:spcAft>
                  <a:spcPct val="0"/>
                </a:spcAft>
                <a:defRPr/>
              </a:pPr>
              <a:r>
                <a:rPr lang="zh-CN" altLang="en-US" sz="2133" kern="0" dirty="0">
                  <a:solidFill>
                    <a:schemeClr val="accent3"/>
                  </a:solidFill>
                  <a:latin typeface="FZHei-B01S" panose="02010601030101010101" pitchFamily="2" charset="-122"/>
                  <a:ea typeface="FZHei-B01S" panose="02010601030101010101" pitchFamily="2" charset="-122"/>
                  <a:cs typeface="+mn-ea"/>
                  <a:sym typeface="FZHei-B01S" panose="02010601030101010101" pitchFamily="2" charset="-122"/>
                </a:rPr>
                <a:t>单击添加段落文字单击添加段落文字单击添加段落文字单击添加段落文字。</a:t>
              </a:r>
            </a:p>
            <a:p>
              <a:pPr fontAlgn="base">
                <a:lnSpc>
                  <a:spcPct val="120000"/>
                </a:lnSpc>
                <a:spcBef>
                  <a:spcPct val="0"/>
                </a:spcBef>
                <a:spcAft>
                  <a:spcPct val="0"/>
                </a:spcAft>
                <a:defRPr/>
              </a:pPr>
              <a:endParaRPr lang="zh-CN" altLang="en-US" sz="2133" kern="0" dirty="0">
                <a:solidFill>
                  <a:schemeClr val="accent3"/>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6" name="AutoShape 10"/>
            <p:cNvSpPr>
              <a:spLocks noChangeArrowheads="1"/>
            </p:cNvSpPr>
            <p:nvPr/>
          </p:nvSpPr>
          <p:spPr bwMode="auto">
            <a:xfrm>
              <a:off x="3167063" y="1700361"/>
              <a:ext cx="2309812" cy="3867150"/>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chemeClr val="tx1"/>
                  </a:solidFill>
                  <a:round/>
                  <a:headEnd/>
                  <a:tailEnd/>
                </a14:hiddenLine>
              </a:ext>
            </a:extLst>
          </p:spPr>
          <p:txBody>
            <a:bodyPr anchor="ctr"/>
            <a:lstStyle/>
            <a:p>
              <a:pPr fontAlgn="base">
                <a:lnSpc>
                  <a:spcPct val="120000"/>
                </a:lnSpc>
                <a:spcBef>
                  <a:spcPct val="0"/>
                </a:spcBef>
                <a:spcAft>
                  <a:spcPct val="0"/>
                </a:spcAft>
                <a:defRPr/>
              </a:pPr>
              <a:r>
                <a:rPr lang="zh-CN" altLang="en-US" sz="2133" kern="0" dirty="0">
                  <a:solidFill>
                    <a:schemeClr val="accent3"/>
                  </a:solidFill>
                  <a:latin typeface="FZHei-B01S" panose="02010601030101010101" pitchFamily="2" charset="-122"/>
                  <a:ea typeface="FZHei-B01S" panose="02010601030101010101" pitchFamily="2" charset="-122"/>
                  <a:cs typeface="+mn-ea"/>
                  <a:sym typeface="FZHei-B01S" panose="02010601030101010101" pitchFamily="2" charset="-122"/>
                </a:rPr>
                <a:t>单击添加段落文字单击添加段落文字单击添加段落文字单击添加段落文字。</a:t>
              </a:r>
            </a:p>
            <a:p>
              <a:pPr fontAlgn="base">
                <a:spcBef>
                  <a:spcPct val="0"/>
                </a:spcBef>
                <a:spcAft>
                  <a:spcPct val="0"/>
                </a:spcAft>
                <a:defRPr/>
              </a:pPr>
              <a:endParaRPr lang="zh-CN" altLang="en-US" sz="2133" b="1" kern="0" dirty="0">
                <a:solidFill>
                  <a:schemeClr val="accent3"/>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7" name="AutoShape 10"/>
            <p:cNvSpPr>
              <a:spLocks noChangeArrowheads="1"/>
            </p:cNvSpPr>
            <p:nvPr/>
          </p:nvSpPr>
          <p:spPr bwMode="auto">
            <a:xfrm>
              <a:off x="476201" y="1700361"/>
              <a:ext cx="2309812" cy="3867150"/>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chemeClr val="tx1"/>
                  </a:solidFill>
                  <a:round/>
                  <a:headEnd/>
                  <a:tailEnd/>
                </a14:hiddenLine>
              </a:ext>
            </a:extLst>
          </p:spPr>
          <p:txBody>
            <a:bodyPr anchor="ctr"/>
            <a:lstStyle/>
            <a:p>
              <a:pPr fontAlgn="base">
                <a:lnSpc>
                  <a:spcPct val="120000"/>
                </a:lnSpc>
                <a:spcBef>
                  <a:spcPct val="0"/>
                </a:spcBef>
                <a:spcAft>
                  <a:spcPct val="0"/>
                </a:spcAft>
                <a:defRPr/>
              </a:pPr>
              <a:r>
                <a:rPr lang="zh-CN" altLang="en-US" sz="2133" kern="0" dirty="0">
                  <a:solidFill>
                    <a:schemeClr val="accent3"/>
                  </a:solidFill>
                  <a:latin typeface="FZHei-B01S" panose="02010601030101010101" pitchFamily="2" charset="-122"/>
                  <a:ea typeface="FZHei-B01S" panose="02010601030101010101" pitchFamily="2" charset="-122"/>
                  <a:cs typeface="+mn-ea"/>
                  <a:sym typeface="FZHei-B01S" panose="02010601030101010101" pitchFamily="2" charset="-122"/>
                </a:rPr>
                <a:t>单击添加段落文字单击添加段落文字单击添加段落文字单击添加段落文字。</a:t>
              </a:r>
            </a:p>
            <a:p>
              <a:pPr fontAlgn="base">
                <a:spcBef>
                  <a:spcPct val="0"/>
                </a:spcBef>
                <a:spcAft>
                  <a:spcPct val="0"/>
                </a:spcAft>
                <a:defRPr/>
              </a:pPr>
              <a:endParaRPr lang="zh-CN" altLang="en-US" sz="2133" b="1" kern="0" dirty="0">
                <a:solidFill>
                  <a:schemeClr val="accent3"/>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13" name="组合 12">
            <a:extLst>
              <a:ext uri="{FF2B5EF4-FFF2-40B4-BE49-F238E27FC236}">
                <a16:creationId xmlns:a16="http://schemas.microsoft.com/office/drawing/2014/main" xmlns="" id="{22347431-7047-4C5A-A5EC-FA953DCB1209}"/>
              </a:ext>
            </a:extLst>
          </p:cNvPr>
          <p:cNvGrpSpPr/>
          <p:nvPr/>
        </p:nvGrpSpPr>
        <p:grpSpPr>
          <a:xfrm>
            <a:off x="307721" y="332065"/>
            <a:ext cx="3664691" cy="420564"/>
            <a:chOff x="568442" y="319364"/>
            <a:chExt cx="3664694" cy="420565"/>
          </a:xfrm>
        </p:grpSpPr>
        <p:sp>
          <p:nvSpPr>
            <p:cNvPr id="14" name="文本框 23">
              <a:extLst>
                <a:ext uri="{FF2B5EF4-FFF2-40B4-BE49-F238E27FC236}">
                  <a16:creationId xmlns:a16="http://schemas.microsoft.com/office/drawing/2014/main" xmlns="" id="{738577B2-3A94-49BE-B878-46C4D4931AF2}"/>
                </a:ext>
              </a:extLst>
            </p:cNvPr>
            <p:cNvSpPr txBox="1"/>
            <p:nvPr/>
          </p:nvSpPr>
          <p:spPr>
            <a:xfrm>
              <a:off x="665958" y="319364"/>
              <a:ext cx="1829348" cy="420565"/>
            </a:xfrm>
            <a:prstGeom prst="rect">
              <a:avLst/>
            </a:prstGeom>
            <a:noFill/>
          </p:spPr>
          <p:txBody>
            <a:bodyPr wrap="none" rtlCol="0">
              <a:spAutoFit/>
            </a:bodyPr>
            <a:lstStyle/>
            <a:p>
              <a:r>
                <a:rPr lang="zh-CN" altLang="en-US" sz="2133" dirty="0">
                  <a:solidFill>
                    <a:schemeClr val="bg2">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rPr>
                <a:t>标题文字内容</a:t>
              </a:r>
            </a:p>
          </p:txBody>
        </p:sp>
        <p:sp>
          <p:nvSpPr>
            <p:cNvPr id="15" name="等腰三角形 14">
              <a:extLst>
                <a:ext uri="{FF2B5EF4-FFF2-40B4-BE49-F238E27FC236}">
                  <a16:creationId xmlns:a16="http://schemas.microsoft.com/office/drawing/2014/main" xmlns="" id="{CEF90600-B0F7-4183-B14B-89916225F355}"/>
                </a:ext>
              </a:extLst>
            </p:cNvPr>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6" name="文本框 15">
              <a:extLst>
                <a:ext uri="{FF2B5EF4-FFF2-40B4-BE49-F238E27FC236}">
                  <a16:creationId xmlns:a16="http://schemas.microsoft.com/office/drawing/2014/main" xmlns="" id="{E6B0E151-8F02-462A-B965-A2E071DD9145}"/>
                </a:ext>
              </a:extLst>
            </p:cNvPr>
            <p:cNvSpPr txBox="1"/>
            <p:nvPr/>
          </p:nvSpPr>
          <p:spPr>
            <a:xfrm>
              <a:off x="2306003" y="429775"/>
              <a:ext cx="1927133" cy="297455"/>
            </a:xfrm>
            <a:prstGeom prst="rect">
              <a:avLst/>
            </a:prstGeom>
            <a:noFill/>
          </p:spPr>
          <p:txBody>
            <a:bodyPr wrap="none" rtlCol="0">
              <a:spAutoFit/>
            </a:bodyPr>
            <a:lstStyle/>
            <a:p>
              <a:r>
                <a:rPr lang="en-US" altLang="zh-CN" sz="1333"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  Click here to add Title</a:t>
              </a:r>
              <a:endParaRPr lang="zh-CN" altLang="en-US" sz="1333"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spTree>
    <p:extLst>
      <p:ext uri="{BB962C8B-B14F-4D97-AF65-F5344CB8AC3E}">
        <p14:creationId xmlns:p14="http://schemas.microsoft.com/office/powerpoint/2010/main" val="3632470004"/>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500" fill="hold"/>
                                        <p:tgtEl>
                                          <p:spTgt spid="29"/>
                                        </p:tgtEl>
                                        <p:attrNameLst>
                                          <p:attrName>ppt_x</p:attrName>
                                        </p:attrNameLst>
                                      </p:cBhvr>
                                      <p:tavLst>
                                        <p:tav tm="0">
                                          <p:val>
                                            <p:strVal val="0-#ppt_w/2"/>
                                          </p:val>
                                        </p:tav>
                                        <p:tav tm="100000">
                                          <p:val>
                                            <p:strVal val="#ppt_x"/>
                                          </p:val>
                                        </p:tav>
                                      </p:tavLst>
                                    </p:anim>
                                    <p:anim calcmode="lin" valueType="num">
                                      <p:cBhvr additive="base">
                                        <p:cTn id="14"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0-#ppt_w/2"/>
                                          </p:val>
                                        </p:tav>
                                        <p:tav tm="100000">
                                          <p:val>
                                            <p:strVal val="#ppt_x"/>
                                          </p:val>
                                        </p:tav>
                                      </p:tavLst>
                                    </p:anim>
                                    <p:anim calcmode="lin" valueType="num">
                                      <p:cBhvr additive="base">
                                        <p:cTn id="20" dur="500" fill="hold"/>
                                        <p:tgtEl>
                                          <p:spTgt spid="26"/>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2" presetClass="entr" presetSubtype="1" fill="hold" nodeType="after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wipe(up)">
                                      <p:cBhvr>
                                        <p:cTn id="24" dur="500"/>
                                        <p:tgtEl>
                                          <p:spTgt spid="31"/>
                                        </p:tgtEl>
                                      </p:cBhvr>
                                    </p:animEffect>
                                  </p:childTnLst>
                                </p:cTn>
                              </p:par>
                            </p:childTnLst>
                          </p:cTn>
                        </p:par>
                        <p:par>
                          <p:cTn id="25" fill="hold">
                            <p:stCondLst>
                              <p:cond delay="1000"/>
                            </p:stCondLst>
                            <p:childTnLst>
                              <p:par>
                                <p:cTn id="26" presetID="42" presetClass="entr" presetSubtype="0"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1000"/>
                                        <p:tgtEl>
                                          <p:spTgt spid="34"/>
                                        </p:tgtEl>
                                      </p:cBhvr>
                                    </p:animEffect>
                                    <p:anim calcmode="lin" valueType="num">
                                      <p:cBhvr>
                                        <p:cTn id="29" dur="1000" fill="hold"/>
                                        <p:tgtEl>
                                          <p:spTgt spid="34"/>
                                        </p:tgtEl>
                                        <p:attrNameLst>
                                          <p:attrName>ppt_x</p:attrName>
                                        </p:attrNameLst>
                                      </p:cBhvr>
                                      <p:tavLst>
                                        <p:tav tm="0">
                                          <p:val>
                                            <p:strVal val="#ppt_x"/>
                                          </p:val>
                                        </p:tav>
                                        <p:tav tm="100000">
                                          <p:val>
                                            <p:strVal val="#ppt_x"/>
                                          </p:val>
                                        </p:tav>
                                      </p:tavLst>
                                    </p:anim>
                                    <p:anim calcmode="lin" valueType="num">
                                      <p:cBhvr>
                                        <p:cTn id="30" dur="1000" fill="hold"/>
                                        <p:tgtEl>
                                          <p:spTgt spid="34"/>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2" presetClass="entr" presetSubtype="8"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0-#ppt_w/2"/>
                                          </p:val>
                                        </p:tav>
                                        <p:tav tm="100000">
                                          <p:val>
                                            <p:strVal val="#ppt_x"/>
                                          </p:val>
                                        </p:tav>
                                      </p:tavLst>
                                    </p:anim>
                                    <p:anim calcmode="lin" valueType="num">
                                      <p:cBhvr additive="base">
                                        <p:cTn id="35"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9" grpId="0" animBg="1"/>
      <p:bldP spid="3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917AFB1C-6FD3-4CE2-A2DD-6AD452BA011E}"/>
              </a:ext>
            </a:extLst>
          </p:cNvPr>
          <p:cNvGrpSpPr/>
          <p:nvPr/>
        </p:nvGrpSpPr>
        <p:grpSpPr>
          <a:xfrm>
            <a:off x="1048078" y="844614"/>
            <a:ext cx="10196640" cy="3209633"/>
            <a:chOff x="1048078" y="844614"/>
            <a:chExt cx="10196640" cy="3209633"/>
          </a:xfrm>
          <a:noFill/>
        </p:grpSpPr>
        <p:grpSp>
          <p:nvGrpSpPr>
            <p:cNvPr id="9" name="组合 8"/>
            <p:cNvGrpSpPr/>
            <p:nvPr/>
          </p:nvGrpSpPr>
          <p:grpSpPr>
            <a:xfrm>
              <a:off x="1048078" y="2730808"/>
              <a:ext cx="2609524" cy="1323439"/>
              <a:chOff x="1249819" y="2496522"/>
              <a:chExt cx="2954205" cy="1498247"/>
            </a:xfrm>
            <a:grpFill/>
          </p:grpSpPr>
          <p:sp>
            <p:nvSpPr>
              <p:cNvPr id="6" name="文本框 5"/>
              <p:cNvSpPr txBox="1"/>
              <p:nvPr/>
            </p:nvSpPr>
            <p:spPr>
              <a:xfrm>
                <a:off x="1291465" y="2496522"/>
                <a:ext cx="1196719" cy="1498247"/>
              </a:xfrm>
              <a:prstGeom prst="rect">
                <a:avLst/>
              </a:prstGeom>
              <a:grpFill/>
            </p:spPr>
            <p:txBody>
              <a:bodyPr wrap="square" rtlCol="0">
                <a:spAutoFit/>
                <a:scene3d>
                  <a:camera prst="orthographicFront"/>
                  <a:lightRig rig="threePt" dir="t"/>
                </a:scene3d>
                <a:sp3d contourW="12700"/>
              </a:bodyPr>
              <a:lstStyle/>
              <a:p>
                <a:pPr algn="ctr"/>
                <a:r>
                  <a:rPr lang="en-US" altLang="zh-CN" sz="8000" dirty="0">
                    <a:solidFill>
                      <a:srgbClr val="595959"/>
                    </a:solidFill>
                    <a:latin typeface="FZHei-B01S" panose="02010601030101010101" pitchFamily="2" charset="-122"/>
                    <a:ea typeface="FZHei-B01S" panose="02010601030101010101" pitchFamily="2" charset="-122"/>
                    <a:sym typeface="FZHei-B01S" panose="02010601030101010101" pitchFamily="2" charset="-122"/>
                  </a:rPr>
                  <a:t>1</a:t>
                </a:r>
                <a:endParaRPr lang="zh-CN" altLang="en-US" sz="8000" dirty="0">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 name="平行四边形 1"/>
              <p:cNvSpPr/>
              <p:nvPr/>
            </p:nvSpPr>
            <p:spPr>
              <a:xfrm rot="19932207">
                <a:off x="1249819" y="3137211"/>
                <a:ext cx="2954205" cy="834263"/>
              </a:xfrm>
              <a:prstGeom prst="parallelogram">
                <a:avLst>
                  <a:gd name="adj" fmla="val 52774"/>
                </a:avLst>
              </a:prstGeom>
              <a:solidFill>
                <a:schemeClr val="bg1"/>
              </a:solid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7" name="文本框 6"/>
              <p:cNvSpPr txBox="1"/>
              <p:nvPr/>
            </p:nvSpPr>
            <p:spPr>
              <a:xfrm rot="19920000">
                <a:off x="1667914" y="3312677"/>
                <a:ext cx="2055444" cy="452959"/>
              </a:xfrm>
              <a:prstGeom prst="rect">
                <a:avLst/>
              </a:prstGeom>
              <a:grpFill/>
            </p:spPr>
            <p:txBody>
              <a:bodyPr wrap="square" rtlCol="0">
                <a:spAutoFit/>
                <a:scene3d>
                  <a:camera prst="orthographicFront"/>
                  <a:lightRig rig="threePt" dir="t"/>
                </a:scene3d>
                <a:sp3d contourW="12700"/>
              </a:bodyPr>
              <a:lstStyle/>
              <a:p>
                <a:pPr algn="dist"/>
                <a:r>
                  <a:rPr lang="zh-CN" altLang="en-US" sz="2000" dirty="0">
                    <a:latin typeface="FZHei-B01S" panose="02010601030101010101" pitchFamily="2" charset="-122"/>
                    <a:ea typeface="FZHei-B01S" panose="02010601030101010101" pitchFamily="2" charset="-122"/>
                    <a:sym typeface="FZHei-B01S" panose="02010601030101010101" pitchFamily="2" charset="-122"/>
                  </a:rPr>
                  <a:t>公司简介</a:t>
                </a:r>
                <a:endParaRPr lang="zh-CN" altLang="en-US" sz="2000" b="1" dirty="0">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34" name="组合 33"/>
            <p:cNvGrpSpPr/>
            <p:nvPr/>
          </p:nvGrpSpPr>
          <p:grpSpPr>
            <a:xfrm>
              <a:off x="3577117" y="2730808"/>
              <a:ext cx="2609524" cy="1323439"/>
              <a:chOff x="1249819" y="2496522"/>
              <a:chExt cx="2954205" cy="1498247"/>
            </a:xfrm>
            <a:grpFill/>
          </p:grpSpPr>
          <p:sp>
            <p:nvSpPr>
              <p:cNvPr id="35" name="文本框 34"/>
              <p:cNvSpPr txBox="1"/>
              <p:nvPr/>
            </p:nvSpPr>
            <p:spPr>
              <a:xfrm>
                <a:off x="1291465" y="2496522"/>
                <a:ext cx="1196719" cy="1498247"/>
              </a:xfrm>
              <a:prstGeom prst="rect">
                <a:avLst/>
              </a:prstGeom>
              <a:grpFill/>
            </p:spPr>
            <p:txBody>
              <a:bodyPr wrap="square" rtlCol="0">
                <a:spAutoFit/>
                <a:scene3d>
                  <a:camera prst="orthographicFront"/>
                  <a:lightRig rig="threePt" dir="t"/>
                </a:scene3d>
                <a:sp3d contourW="12700"/>
              </a:bodyPr>
              <a:lstStyle/>
              <a:p>
                <a:pPr algn="ctr"/>
                <a:r>
                  <a:rPr lang="en-US" altLang="zh-CN" sz="8000" dirty="0">
                    <a:solidFill>
                      <a:srgbClr val="595959"/>
                    </a:solidFill>
                    <a:latin typeface="FZHei-B01S" panose="02010601030101010101" pitchFamily="2" charset="-122"/>
                    <a:ea typeface="FZHei-B01S" panose="02010601030101010101" pitchFamily="2" charset="-122"/>
                    <a:sym typeface="FZHei-B01S" panose="02010601030101010101" pitchFamily="2" charset="-122"/>
                  </a:rPr>
                  <a:t>2</a:t>
                </a:r>
                <a:endParaRPr lang="zh-CN" altLang="en-US" sz="8000" dirty="0">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6" name="平行四边形 35"/>
              <p:cNvSpPr/>
              <p:nvPr/>
            </p:nvSpPr>
            <p:spPr>
              <a:xfrm rot="19932207">
                <a:off x="1249819" y="3137211"/>
                <a:ext cx="2954205" cy="834263"/>
              </a:xfrm>
              <a:prstGeom prst="parallelogram">
                <a:avLst>
                  <a:gd name="adj" fmla="val 52774"/>
                </a:avLst>
              </a:prstGeom>
              <a:solidFill>
                <a:schemeClr val="bg1"/>
              </a:solid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7" name="文本框 36"/>
              <p:cNvSpPr txBox="1"/>
              <p:nvPr/>
            </p:nvSpPr>
            <p:spPr>
              <a:xfrm rot="19920000">
                <a:off x="1667351" y="3310420"/>
                <a:ext cx="2065059" cy="452959"/>
              </a:xfrm>
              <a:prstGeom prst="rect">
                <a:avLst/>
              </a:prstGeom>
              <a:grpFill/>
            </p:spPr>
            <p:txBody>
              <a:bodyPr wrap="square" rtlCol="0">
                <a:spAutoFit/>
                <a:scene3d>
                  <a:camera prst="orthographicFront"/>
                  <a:lightRig rig="threePt" dir="t"/>
                </a:scene3d>
                <a:sp3d contourW="12700"/>
              </a:bodyPr>
              <a:lstStyle/>
              <a:p>
                <a:pPr algn="dist"/>
                <a:r>
                  <a:rPr lang="zh-CN" altLang="en-US" sz="2000" dirty="0">
                    <a:latin typeface="FZHei-B01S" panose="02010601030101010101" pitchFamily="2" charset="-122"/>
                    <a:ea typeface="FZHei-B01S" panose="02010601030101010101" pitchFamily="2" charset="-122"/>
                    <a:sym typeface="FZHei-B01S" panose="02010601030101010101" pitchFamily="2" charset="-122"/>
                  </a:rPr>
                  <a:t>产品介绍</a:t>
                </a:r>
                <a:endParaRPr lang="zh-CN" altLang="en-US" sz="2000" b="1" dirty="0">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38" name="组合 37"/>
            <p:cNvGrpSpPr/>
            <p:nvPr/>
          </p:nvGrpSpPr>
          <p:grpSpPr>
            <a:xfrm>
              <a:off x="6106156" y="2730808"/>
              <a:ext cx="2609524" cy="1323439"/>
              <a:chOff x="1249819" y="2496522"/>
              <a:chExt cx="2954205" cy="1498247"/>
            </a:xfrm>
            <a:grpFill/>
          </p:grpSpPr>
          <p:sp>
            <p:nvSpPr>
              <p:cNvPr id="39" name="文本框 38"/>
              <p:cNvSpPr txBox="1"/>
              <p:nvPr/>
            </p:nvSpPr>
            <p:spPr>
              <a:xfrm>
                <a:off x="1291465" y="2496522"/>
                <a:ext cx="1196719" cy="1498247"/>
              </a:xfrm>
              <a:prstGeom prst="rect">
                <a:avLst/>
              </a:prstGeom>
              <a:grpFill/>
            </p:spPr>
            <p:txBody>
              <a:bodyPr wrap="square" rtlCol="0">
                <a:spAutoFit/>
                <a:scene3d>
                  <a:camera prst="orthographicFront"/>
                  <a:lightRig rig="threePt" dir="t"/>
                </a:scene3d>
                <a:sp3d contourW="12700"/>
              </a:bodyPr>
              <a:lstStyle/>
              <a:p>
                <a:pPr algn="ctr"/>
                <a:r>
                  <a:rPr lang="en-US" altLang="zh-CN" sz="8000" dirty="0">
                    <a:solidFill>
                      <a:srgbClr val="595959"/>
                    </a:solidFill>
                    <a:latin typeface="FZHei-B01S" panose="02010601030101010101" pitchFamily="2" charset="-122"/>
                    <a:ea typeface="FZHei-B01S" panose="02010601030101010101" pitchFamily="2" charset="-122"/>
                    <a:sym typeface="FZHei-B01S" panose="02010601030101010101" pitchFamily="2" charset="-122"/>
                  </a:rPr>
                  <a:t>3</a:t>
                </a:r>
                <a:endParaRPr lang="zh-CN" altLang="en-US" sz="8000" dirty="0">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0" name="平行四边形 39"/>
              <p:cNvSpPr/>
              <p:nvPr/>
            </p:nvSpPr>
            <p:spPr>
              <a:xfrm rot="19932207">
                <a:off x="1249819" y="3137211"/>
                <a:ext cx="2954205" cy="834263"/>
              </a:xfrm>
              <a:prstGeom prst="parallelogram">
                <a:avLst>
                  <a:gd name="adj" fmla="val 52774"/>
                </a:avLst>
              </a:prstGeom>
              <a:solidFill>
                <a:schemeClr val="bg1"/>
              </a:solid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1" name="文本框 40"/>
              <p:cNvSpPr txBox="1"/>
              <p:nvPr/>
            </p:nvSpPr>
            <p:spPr>
              <a:xfrm rot="19920000">
                <a:off x="1670580" y="3323372"/>
                <a:ext cx="2009881" cy="452959"/>
              </a:xfrm>
              <a:prstGeom prst="rect">
                <a:avLst/>
              </a:prstGeom>
              <a:grpFill/>
            </p:spPr>
            <p:txBody>
              <a:bodyPr wrap="square" rtlCol="0">
                <a:spAutoFit/>
                <a:scene3d>
                  <a:camera prst="orthographicFront"/>
                  <a:lightRig rig="threePt" dir="t"/>
                </a:scene3d>
                <a:sp3d contourW="12700"/>
              </a:bodyPr>
              <a:lstStyle/>
              <a:p>
                <a:pPr algn="dist"/>
                <a:r>
                  <a:rPr lang="zh-CN" altLang="en-US" sz="2000" dirty="0">
                    <a:latin typeface="FZHei-B01S" panose="02010601030101010101" pitchFamily="2" charset="-122"/>
                    <a:ea typeface="FZHei-B01S" panose="02010601030101010101" pitchFamily="2" charset="-122"/>
                    <a:sym typeface="FZHei-B01S" panose="02010601030101010101" pitchFamily="2" charset="-122"/>
                  </a:rPr>
                  <a:t>商务计划</a:t>
                </a:r>
                <a:endParaRPr lang="zh-CN" altLang="en-US" sz="2000" b="1" dirty="0">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42" name="组合 41"/>
            <p:cNvGrpSpPr/>
            <p:nvPr/>
          </p:nvGrpSpPr>
          <p:grpSpPr>
            <a:xfrm>
              <a:off x="8635194" y="2730808"/>
              <a:ext cx="2609524" cy="1323439"/>
              <a:chOff x="1249819" y="2496522"/>
              <a:chExt cx="2954205" cy="1498247"/>
            </a:xfrm>
            <a:grpFill/>
          </p:grpSpPr>
          <p:sp>
            <p:nvSpPr>
              <p:cNvPr id="43" name="文本框 42"/>
              <p:cNvSpPr txBox="1"/>
              <p:nvPr/>
            </p:nvSpPr>
            <p:spPr>
              <a:xfrm>
                <a:off x="1291464" y="2496522"/>
                <a:ext cx="1196719" cy="1498247"/>
              </a:xfrm>
              <a:prstGeom prst="rect">
                <a:avLst/>
              </a:prstGeom>
              <a:grpFill/>
            </p:spPr>
            <p:txBody>
              <a:bodyPr wrap="square" rtlCol="0">
                <a:spAutoFit/>
                <a:scene3d>
                  <a:camera prst="orthographicFront"/>
                  <a:lightRig rig="threePt" dir="t"/>
                </a:scene3d>
                <a:sp3d contourW="12700"/>
              </a:bodyPr>
              <a:lstStyle/>
              <a:p>
                <a:pPr algn="ctr"/>
                <a:r>
                  <a:rPr lang="en-US" altLang="zh-CN" sz="8000" dirty="0">
                    <a:solidFill>
                      <a:srgbClr val="595959"/>
                    </a:solidFill>
                    <a:latin typeface="FZHei-B01S" panose="02010601030101010101" pitchFamily="2" charset="-122"/>
                    <a:ea typeface="FZHei-B01S" panose="02010601030101010101" pitchFamily="2" charset="-122"/>
                    <a:sym typeface="FZHei-B01S" panose="02010601030101010101" pitchFamily="2" charset="-122"/>
                  </a:rPr>
                  <a:t>4</a:t>
                </a:r>
                <a:endParaRPr lang="zh-CN" altLang="en-US" sz="8000" dirty="0">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4" name="平行四边形 43"/>
              <p:cNvSpPr/>
              <p:nvPr/>
            </p:nvSpPr>
            <p:spPr>
              <a:xfrm rot="19932207">
                <a:off x="1249819" y="3137211"/>
                <a:ext cx="2954205" cy="834263"/>
              </a:xfrm>
              <a:prstGeom prst="parallelogram">
                <a:avLst>
                  <a:gd name="adj" fmla="val 52774"/>
                </a:avLst>
              </a:prstGeom>
              <a:solidFill>
                <a:schemeClr val="bg1"/>
              </a:solid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5" name="文本框 44"/>
              <p:cNvSpPr txBox="1"/>
              <p:nvPr/>
            </p:nvSpPr>
            <p:spPr>
              <a:xfrm rot="19920000">
                <a:off x="1671853" y="3328472"/>
                <a:ext cx="1988153" cy="452959"/>
              </a:xfrm>
              <a:prstGeom prst="rect">
                <a:avLst/>
              </a:prstGeom>
              <a:grpFill/>
            </p:spPr>
            <p:txBody>
              <a:bodyPr wrap="square" rtlCol="0">
                <a:spAutoFit/>
                <a:scene3d>
                  <a:camera prst="orthographicFront"/>
                  <a:lightRig rig="threePt" dir="t"/>
                </a:scene3d>
                <a:sp3d contourW="12700"/>
              </a:bodyPr>
              <a:lstStyle/>
              <a:p>
                <a:pPr algn="dist"/>
                <a:r>
                  <a:rPr lang="zh-CN" altLang="en-US" sz="2000" dirty="0">
                    <a:latin typeface="FZHei-B01S" panose="02010601030101010101" pitchFamily="2" charset="-122"/>
                    <a:ea typeface="FZHei-B01S" panose="02010601030101010101" pitchFamily="2" charset="-122"/>
                    <a:sym typeface="FZHei-B01S" panose="02010601030101010101" pitchFamily="2" charset="-122"/>
                  </a:rPr>
                  <a:t>员工风采</a:t>
                </a:r>
                <a:endParaRPr lang="zh-CN" altLang="en-US" sz="2000" b="1" dirty="0">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grpSp>
        <p:sp>
          <p:nvSpPr>
            <p:cNvPr id="47" name="文本框 46"/>
            <p:cNvSpPr txBox="1"/>
            <p:nvPr/>
          </p:nvSpPr>
          <p:spPr>
            <a:xfrm>
              <a:off x="3500070" y="844614"/>
              <a:ext cx="5285745" cy="1015663"/>
            </a:xfrm>
            <a:prstGeom prst="rect">
              <a:avLst/>
            </a:prstGeom>
            <a:grpFill/>
          </p:spPr>
          <p:txBody>
            <a:bodyPr wrap="square" rtlCol="0">
              <a:spAutoFit/>
              <a:scene3d>
                <a:camera prst="orthographicFront"/>
                <a:lightRig rig="threePt" dir="t"/>
              </a:scene3d>
              <a:sp3d contourW="12700"/>
            </a:bodyPr>
            <a:lstStyle/>
            <a:p>
              <a:pPr algn="ctr"/>
              <a:r>
                <a:rPr lang="en-US" altLang="zh-CN" sz="6000" dirty="0">
                  <a:solidFill>
                    <a:srgbClr val="595959"/>
                  </a:solidFill>
                  <a:latin typeface="FZHei-B01S" panose="02010601030101010101" pitchFamily="2" charset="-122"/>
                  <a:ea typeface="FZHei-B01S" panose="02010601030101010101" pitchFamily="2" charset="-122"/>
                  <a:sym typeface="FZHei-B01S" panose="02010601030101010101" pitchFamily="2" charset="-122"/>
                </a:rPr>
                <a:t>CONTENTS</a:t>
              </a:r>
              <a:endParaRPr lang="zh-CN" altLang="en-US" sz="6000" dirty="0">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grpSp>
    </p:spTree>
    <p:extLst>
      <p:ext uri="{BB962C8B-B14F-4D97-AF65-F5344CB8AC3E}">
        <p14:creationId xmlns:p14="http://schemas.microsoft.com/office/powerpoint/2010/main" val="4095588673"/>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五边形 8">
            <a:extLst>
              <a:ext uri="{FF2B5EF4-FFF2-40B4-BE49-F238E27FC236}">
                <a16:creationId xmlns:a16="http://schemas.microsoft.com/office/drawing/2014/main" xmlns="" id="{C9F7AAE5-0444-4FFC-A677-7CF542177A0F}"/>
              </a:ext>
            </a:extLst>
          </p:cNvPr>
          <p:cNvSpPr/>
          <p:nvPr/>
        </p:nvSpPr>
        <p:spPr>
          <a:xfrm>
            <a:off x="3987255" y="1484442"/>
            <a:ext cx="4298496" cy="4093806"/>
          </a:xfrm>
          <a:prstGeom prst="pentagon">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10" name="文本框 9"/>
          <p:cNvSpPr txBox="1"/>
          <p:nvPr/>
        </p:nvSpPr>
        <p:spPr>
          <a:xfrm>
            <a:off x="2780712" y="2321004"/>
            <a:ext cx="1057092" cy="2215991"/>
          </a:xfrm>
          <a:prstGeom prst="rect">
            <a:avLst/>
          </a:prstGeom>
          <a:noFill/>
        </p:spPr>
        <p:txBody>
          <a:bodyPr wrap="square" rtlCol="0">
            <a:spAutoFit/>
            <a:scene3d>
              <a:camera prst="orthographicFront"/>
              <a:lightRig rig="threePt" dir="t"/>
            </a:scene3d>
            <a:sp3d contourW="12700"/>
          </a:bodyPr>
          <a:lstStyle/>
          <a:p>
            <a:pPr algn="ctr"/>
            <a:r>
              <a:rPr lang="en-US" altLang="zh-CN" sz="13800" dirty="0">
                <a:solidFill>
                  <a:srgbClr val="595959"/>
                </a:solidFill>
                <a:latin typeface="FZHei-B01S" panose="02010601030101010101" pitchFamily="2" charset="-122"/>
                <a:ea typeface="FZHei-B01S" panose="02010601030101010101" pitchFamily="2" charset="-122"/>
                <a:sym typeface="FZHei-B01S" panose="02010601030101010101" pitchFamily="2" charset="-122"/>
              </a:rPr>
              <a:t>4</a:t>
            </a:r>
            <a:endParaRPr lang="zh-CN" altLang="en-US" sz="13800" dirty="0">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1" name="文本框 10"/>
          <p:cNvSpPr txBox="1"/>
          <p:nvPr/>
        </p:nvSpPr>
        <p:spPr>
          <a:xfrm>
            <a:off x="5035550" y="2784170"/>
            <a:ext cx="2238375" cy="523220"/>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dist"/>
            <a:r>
              <a:rPr lang="zh-CN" altLang="en-US" dirty="0">
                <a:latin typeface="FZHei-B01S" panose="02010601030101010101" pitchFamily="2" charset="-122"/>
                <a:ea typeface="FZHei-B01S" panose="02010601030101010101" pitchFamily="2" charset="-122"/>
                <a:sym typeface="FZHei-B01S" panose="02010601030101010101" pitchFamily="2" charset="-122"/>
              </a:rPr>
              <a:t>员工风采</a:t>
            </a:r>
            <a:endParaRPr lang="zh-CN" altLang="en-US" dirty="0">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 name="文本框 11"/>
          <p:cNvSpPr txBox="1"/>
          <p:nvPr/>
        </p:nvSpPr>
        <p:spPr>
          <a:xfrm>
            <a:off x="4807335" y="3446132"/>
            <a:ext cx="2694803" cy="964431"/>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en-US" altLang="zh-CN" sz="1200" dirty="0">
                <a:solidFill>
                  <a:srgbClr val="595959"/>
                </a:solidFill>
                <a:latin typeface="FZHei-B01S" panose="02010601030101010101" pitchFamily="2" charset="-122"/>
                <a:ea typeface="FZHei-B01S" panose="02010601030101010101" pitchFamily="2" charset="-122"/>
                <a:sym typeface="FZHei-B01S" panose="02010601030101010101" pitchFamily="2" charset="-122"/>
              </a:rPr>
              <a:t>Without ideal, life is a desert, not</a:t>
            </a:r>
          </a:p>
          <a:p>
            <a:r>
              <a:rPr lang="en-US" altLang="zh-CN" sz="1200" dirty="0">
                <a:solidFill>
                  <a:srgbClr val="595959"/>
                </a:solidFill>
                <a:latin typeface="FZHei-B01S" panose="02010601030101010101" pitchFamily="2" charset="-122"/>
                <a:ea typeface="FZHei-B01S" panose="02010601030101010101" pitchFamily="2" charset="-122"/>
                <a:sym typeface="FZHei-B01S" panose="02010601030101010101" pitchFamily="2" charset="-122"/>
              </a:rPr>
              <a:t> angry; Without ideal, life is like night, without light; Without ideal, life is like a maze, without direction.</a:t>
            </a:r>
          </a:p>
        </p:txBody>
      </p:sp>
      <p:sp>
        <p:nvSpPr>
          <p:cNvPr id="13" name="文本框 12"/>
          <p:cNvSpPr txBox="1"/>
          <p:nvPr/>
        </p:nvSpPr>
        <p:spPr>
          <a:xfrm>
            <a:off x="2461307" y="3291487"/>
            <a:ext cx="1571759" cy="400110"/>
          </a:xfrm>
          <a:prstGeom prst="rect">
            <a:avLst/>
          </a:prstGeom>
          <a:solidFill>
            <a:srgbClr val="F9F9F9"/>
          </a:solidFill>
        </p:spPr>
        <p:txBody>
          <a:bodyPr wrap="square" rtlCol="0">
            <a:spAutoFit/>
            <a:scene3d>
              <a:camera prst="orthographicFront"/>
              <a:lightRig rig="threePt" dir="t"/>
            </a:scene3d>
            <a:sp3d contourW="12700"/>
          </a:bodyPr>
          <a:lstStyle/>
          <a:p>
            <a:pPr algn="r"/>
            <a:r>
              <a:rPr lang="en-US" altLang="zh-CN" sz="2000" b="1" dirty="0">
                <a:solidFill>
                  <a:srgbClr val="595959"/>
                </a:solidFill>
                <a:latin typeface="FZHei-B01S" panose="02010601030101010101" pitchFamily="2" charset="-122"/>
                <a:ea typeface="FZHei-B01S" panose="02010601030101010101" pitchFamily="2" charset="-122"/>
                <a:sym typeface="FZHei-B01S" panose="02010601030101010101" pitchFamily="2" charset="-122"/>
              </a:rPr>
              <a:t>PART 04</a:t>
            </a:r>
            <a:endParaRPr lang="zh-CN" altLang="en-US" sz="2000" b="1" dirty="0">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 name="五边形 3">
            <a:extLst>
              <a:ext uri="{FF2B5EF4-FFF2-40B4-BE49-F238E27FC236}">
                <a16:creationId xmlns:a16="http://schemas.microsoft.com/office/drawing/2014/main" xmlns="" id="{4D30105D-DD25-478F-941B-A3F721DE78E8}"/>
              </a:ext>
            </a:extLst>
          </p:cNvPr>
          <p:cNvSpPr/>
          <p:nvPr/>
        </p:nvSpPr>
        <p:spPr>
          <a:xfrm>
            <a:off x="2131915" y="2156731"/>
            <a:ext cx="2499277" cy="2380264"/>
          </a:xfrm>
          <a:prstGeom prst="pentagon">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Tree>
    <p:extLst>
      <p:ext uri="{BB962C8B-B14F-4D97-AF65-F5344CB8AC3E}">
        <p14:creationId xmlns:p14="http://schemas.microsoft.com/office/powerpoint/2010/main" val="1962877399"/>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9"/>
          <p:cNvSpPr>
            <a:spLocks noChangeArrowheads="1"/>
          </p:cNvSpPr>
          <p:nvPr/>
        </p:nvSpPr>
        <p:spPr bwMode="auto">
          <a:xfrm>
            <a:off x="3953339" y="1124746"/>
            <a:ext cx="4470400" cy="766233"/>
          </a:xfrm>
          <a:prstGeom prst="roundRect">
            <a:avLst>
              <a:gd name="adj" fmla="val 50000"/>
            </a:avLst>
          </a:prstGeom>
          <a:noFill/>
          <a:ln w="19050">
            <a:solidFill>
              <a:schemeClr val="tx1"/>
            </a:solidFill>
          </a:ln>
          <a:effectLst/>
        </p:spPr>
        <p:txBody>
          <a:bodyPr wrap="none" anchor="ctr"/>
          <a:lstStyle/>
          <a:p>
            <a:pPr algn="ctr" defTabSz="1219140" eaLnBrk="0" fontAlgn="base" hangingPunct="0">
              <a:spcBef>
                <a:spcPct val="0"/>
              </a:spcBef>
              <a:spcAft>
                <a:spcPct val="0"/>
              </a:spcAft>
              <a:defRPr/>
            </a:pPr>
            <a:r>
              <a:rPr lang="zh-CN" altLang="zh-CN" sz="2400" kern="0" dirty="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rPr>
              <a:t>添加段落文字</a:t>
            </a:r>
          </a:p>
        </p:txBody>
      </p:sp>
      <p:sp>
        <p:nvSpPr>
          <p:cNvPr id="3" name="Line 10"/>
          <p:cNvSpPr>
            <a:spLocks noChangeShapeType="1"/>
          </p:cNvSpPr>
          <p:nvPr/>
        </p:nvSpPr>
        <p:spPr bwMode="auto">
          <a:xfrm>
            <a:off x="1871532" y="2370833"/>
            <a:ext cx="8499115" cy="1"/>
          </a:xfrm>
          <a:prstGeom prst="line">
            <a:avLst/>
          </a:prstGeom>
          <a:noFill/>
          <a:ln w="19050" cmpd="sng">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219140" fontAlgn="base">
              <a:spcBef>
                <a:spcPct val="0"/>
              </a:spcBef>
              <a:spcAft>
                <a:spcPct val="0"/>
              </a:spcAft>
              <a:defRPr/>
            </a:pPr>
            <a:endParaRPr lang="zh-CN" altLang="en-US" sz="3733" kern="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 name="Line 11"/>
          <p:cNvSpPr>
            <a:spLocks noChangeShapeType="1"/>
          </p:cNvSpPr>
          <p:nvPr/>
        </p:nvSpPr>
        <p:spPr bwMode="auto">
          <a:xfrm>
            <a:off x="2091136" y="2224783"/>
            <a:ext cx="1" cy="1117600"/>
          </a:xfrm>
          <a:prstGeom prst="line">
            <a:avLst/>
          </a:prstGeom>
          <a:noFill/>
          <a:ln w="19050" cmpd="sng">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219140" fontAlgn="base">
              <a:spcBef>
                <a:spcPct val="0"/>
              </a:spcBef>
              <a:spcAft>
                <a:spcPct val="0"/>
              </a:spcAft>
              <a:defRPr/>
            </a:pPr>
            <a:endParaRPr lang="zh-CN" altLang="en-US" sz="3733" kern="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 name="Line 12"/>
          <p:cNvSpPr>
            <a:spLocks noChangeShapeType="1"/>
          </p:cNvSpPr>
          <p:nvPr/>
        </p:nvSpPr>
        <p:spPr bwMode="auto">
          <a:xfrm>
            <a:off x="6186422" y="1964432"/>
            <a:ext cx="1" cy="1016000"/>
          </a:xfrm>
          <a:prstGeom prst="line">
            <a:avLst/>
          </a:prstGeom>
          <a:noFill/>
          <a:ln w="19050" cmpd="sng">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219140" fontAlgn="base">
              <a:spcBef>
                <a:spcPct val="0"/>
              </a:spcBef>
              <a:spcAft>
                <a:spcPct val="0"/>
              </a:spcAft>
              <a:defRPr/>
            </a:pPr>
            <a:endParaRPr lang="zh-CN" altLang="en-US" sz="3733" kern="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6" name="Line 13"/>
          <p:cNvSpPr>
            <a:spLocks noChangeShapeType="1"/>
          </p:cNvSpPr>
          <p:nvPr/>
        </p:nvSpPr>
        <p:spPr bwMode="auto">
          <a:xfrm>
            <a:off x="10105100" y="2224783"/>
            <a:ext cx="1" cy="1117600"/>
          </a:xfrm>
          <a:prstGeom prst="line">
            <a:avLst/>
          </a:prstGeom>
          <a:noFill/>
          <a:ln w="19050" cmpd="sng">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219140" fontAlgn="base">
              <a:spcBef>
                <a:spcPct val="0"/>
              </a:spcBef>
              <a:spcAft>
                <a:spcPct val="0"/>
              </a:spcAft>
              <a:defRPr/>
            </a:pPr>
            <a:endParaRPr lang="zh-CN" altLang="en-US" sz="3733" kern="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7" name="AutoShape 14"/>
          <p:cNvSpPr>
            <a:spLocks noChangeArrowheads="1"/>
          </p:cNvSpPr>
          <p:nvPr/>
        </p:nvSpPr>
        <p:spPr bwMode="auto">
          <a:xfrm>
            <a:off x="4814823" y="3063282"/>
            <a:ext cx="2738967" cy="766233"/>
          </a:xfrm>
          <a:prstGeom prst="roundRect">
            <a:avLst>
              <a:gd name="adj" fmla="val 50000"/>
            </a:avLst>
          </a:prstGeom>
          <a:noFill/>
          <a:ln w="19050">
            <a:solidFill>
              <a:schemeClr val="tx1"/>
            </a:solidFill>
          </a:ln>
          <a:effectLst/>
        </p:spPr>
        <p:txBody>
          <a:bodyPr wrap="none" anchor="ctr"/>
          <a:lstStyle/>
          <a:p>
            <a:pPr algn="ctr" defTabSz="1219140" eaLnBrk="0" fontAlgn="base" hangingPunct="0">
              <a:spcBef>
                <a:spcPct val="0"/>
              </a:spcBef>
              <a:spcAft>
                <a:spcPct val="0"/>
              </a:spcAft>
              <a:defRPr/>
            </a:pPr>
            <a:r>
              <a:rPr lang="zh-CN" altLang="zh-CN" sz="2400" kern="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rPr>
              <a:t>添加段落文字</a:t>
            </a:r>
          </a:p>
        </p:txBody>
      </p:sp>
      <p:sp>
        <p:nvSpPr>
          <p:cNvPr id="8" name="AutoShape 15"/>
          <p:cNvSpPr>
            <a:spLocks noChangeArrowheads="1"/>
          </p:cNvSpPr>
          <p:nvPr/>
        </p:nvSpPr>
        <p:spPr bwMode="auto">
          <a:xfrm>
            <a:off x="668737" y="3387132"/>
            <a:ext cx="2738967" cy="766233"/>
          </a:xfrm>
          <a:prstGeom prst="roundRect">
            <a:avLst>
              <a:gd name="adj" fmla="val 50000"/>
            </a:avLst>
          </a:prstGeom>
          <a:noFill/>
          <a:ln w="19050">
            <a:solidFill>
              <a:schemeClr val="tx1"/>
            </a:solidFill>
          </a:ln>
          <a:effectLst/>
        </p:spPr>
        <p:txBody>
          <a:bodyPr wrap="none" anchor="ctr"/>
          <a:lstStyle/>
          <a:p>
            <a:pPr algn="ctr" defTabSz="1219140" eaLnBrk="0" fontAlgn="base" hangingPunct="0">
              <a:spcBef>
                <a:spcPct val="0"/>
              </a:spcBef>
              <a:spcAft>
                <a:spcPct val="0"/>
              </a:spcAft>
              <a:defRPr/>
            </a:pPr>
            <a:r>
              <a:rPr lang="zh-CN" altLang="zh-CN" sz="2400" kern="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rPr>
              <a:t>添加段落文字</a:t>
            </a:r>
          </a:p>
        </p:txBody>
      </p:sp>
      <p:sp>
        <p:nvSpPr>
          <p:cNvPr id="9" name="AutoShape 16"/>
          <p:cNvSpPr>
            <a:spLocks noChangeArrowheads="1"/>
          </p:cNvSpPr>
          <p:nvPr/>
        </p:nvSpPr>
        <p:spPr bwMode="auto">
          <a:xfrm>
            <a:off x="8784301" y="3387132"/>
            <a:ext cx="2738967" cy="766233"/>
          </a:xfrm>
          <a:prstGeom prst="roundRect">
            <a:avLst>
              <a:gd name="adj" fmla="val 50000"/>
            </a:avLst>
          </a:prstGeom>
          <a:noFill/>
          <a:ln w="19050">
            <a:solidFill>
              <a:schemeClr val="tx1"/>
            </a:solidFill>
          </a:ln>
          <a:effectLst/>
        </p:spPr>
        <p:txBody>
          <a:bodyPr wrap="none" anchor="ctr"/>
          <a:lstStyle/>
          <a:p>
            <a:pPr algn="ctr" defTabSz="1219140" eaLnBrk="0" fontAlgn="base" hangingPunct="0">
              <a:spcBef>
                <a:spcPct val="0"/>
              </a:spcBef>
              <a:spcAft>
                <a:spcPct val="0"/>
              </a:spcAft>
              <a:defRPr/>
            </a:pPr>
            <a:r>
              <a:rPr lang="zh-CN" altLang="zh-CN" sz="2400" kern="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rPr>
              <a:t>添加段落文字</a:t>
            </a:r>
          </a:p>
        </p:txBody>
      </p:sp>
      <p:sp>
        <p:nvSpPr>
          <p:cNvPr id="10" name="AutoShape 17"/>
          <p:cNvSpPr>
            <a:spLocks noChangeArrowheads="1"/>
          </p:cNvSpPr>
          <p:nvPr/>
        </p:nvSpPr>
        <p:spPr bwMode="auto">
          <a:xfrm>
            <a:off x="3953339" y="4775004"/>
            <a:ext cx="4470400" cy="766233"/>
          </a:xfrm>
          <a:prstGeom prst="roundRect">
            <a:avLst>
              <a:gd name="adj" fmla="val 50000"/>
            </a:avLst>
          </a:prstGeom>
          <a:noFill/>
          <a:ln w="19050">
            <a:solidFill>
              <a:schemeClr val="tx1"/>
            </a:solidFill>
          </a:ln>
          <a:effectLst/>
        </p:spPr>
        <p:txBody>
          <a:bodyPr wrap="none" anchor="ctr"/>
          <a:lstStyle/>
          <a:p>
            <a:pPr algn="ctr" defTabSz="1219140" eaLnBrk="0" fontAlgn="base" hangingPunct="0">
              <a:spcBef>
                <a:spcPct val="0"/>
              </a:spcBef>
              <a:spcAft>
                <a:spcPct val="0"/>
              </a:spcAft>
              <a:defRPr/>
            </a:pPr>
            <a:r>
              <a:rPr lang="zh-CN" altLang="zh-CN" sz="2400" kern="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rPr>
              <a:t>添加段落文字</a:t>
            </a:r>
          </a:p>
        </p:txBody>
      </p:sp>
      <p:sp>
        <p:nvSpPr>
          <p:cNvPr id="11" name="Line 18"/>
          <p:cNvSpPr>
            <a:spLocks noChangeShapeType="1"/>
          </p:cNvSpPr>
          <p:nvPr/>
        </p:nvSpPr>
        <p:spPr bwMode="auto">
          <a:xfrm>
            <a:off x="6186422" y="3814895"/>
            <a:ext cx="1" cy="1016000"/>
          </a:xfrm>
          <a:prstGeom prst="line">
            <a:avLst/>
          </a:prstGeom>
          <a:noFill/>
          <a:ln w="19050" cmpd="sng">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219140" fontAlgn="base">
              <a:spcBef>
                <a:spcPct val="0"/>
              </a:spcBef>
              <a:spcAft>
                <a:spcPct val="0"/>
              </a:spcAft>
              <a:defRPr/>
            </a:pPr>
            <a:endParaRPr lang="zh-CN" altLang="en-US" sz="3733" kern="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nvGrpSpPr>
          <p:cNvPr id="12" name="组合 11">
            <a:extLst>
              <a:ext uri="{FF2B5EF4-FFF2-40B4-BE49-F238E27FC236}">
                <a16:creationId xmlns:a16="http://schemas.microsoft.com/office/drawing/2014/main" xmlns="" id="{A069D051-040E-4E1C-86FE-5955ABD54B5B}"/>
              </a:ext>
            </a:extLst>
          </p:cNvPr>
          <p:cNvGrpSpPr/>
          <p:nvPr/>
        </p:nvGrpSpPr>
        <p:grpSpPr>
          <a:xfrm>
            <a:off x="307721" y="332065"/>
            <a:ext cx="3664691" cy="420564"/>
            <a:chOff x="568442" y="319364"/>
            <a:chExt cx="3664694" cy="420565"/>
          </a:xfrm>
        </p:grpSpPr>
        <p:sp>
          <p:nvSpPr>
            <p:cNvPr id="13" name="文本框 23">
              <a:extLst>
                <a:ext uri="{FF2B5EF4-FFF2-40B4-BE49-F238E27FC236}">
                  <a16:creationId xmlns:a16="http://schemas.microsoft.com/office/drawing/2014/main" xmlns="" id="{8CDE97BB-A4FB-44A9-BB26-AC036FBB08B3}"/>
                </a:ext>
              </a:extLst>
            </p:cNvPr>
            <p:cNvSpPr txBox="1"/>
            <p:nvPr/>
          </p:nvSpPr>
          <p:spPr>
            <a:xfrm>
              <a:off x="665958" y="319364"/>
              <a:ext cx="1829348" cy="420565"/>
            </a:xfrm>
            <a:prstGeom prst="rect">
              <a:avLst/>
            </a:prstGeom>
            <a:noFill/>
          </p:spPr>
          <p:txBody>
            <a:bodyPr wrap="none" rtlCol="0">
              <a:spAutoFit/>
            </a:bodyPr>
            <a:lstStyle/>
            <a:p>
              <a:r>
                <a:rPr lang="zh-CN" altLang="en-US" sz="2133" dirty="0">
                  <a:solidFill>
                    <a:schemeClr val="bg2">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rPr>
                <a:t>标题文字内容</a:t>
              </a:r>
            </a:p>
          </p:txBody>
        </p:sp>
        <p:sp>
          <p:nvSpPr>
            <p:cNvPr id="14" name="等腰三角形 13">
              <a:extLst>
                <a:ext uri="{FF2B5EF4-FFF2-40B4-BE49-F238E27FC236}">
                  <a16:creationId xmlns:a16="http://schemas.microsoft.com/office/drawing/2014/main" xmlns="" id="{4157EEB7-7808-4184-A044-CAC598906562}"/>
                </a:ext>
              </a:extLst>
            </p:cNvPr>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5" name="文本框 14">
              <a:extLst>
                <a:ext uri="{FF2B5EF4-FFF2-40B4-BE49-F238E27FC236}">
                  <a16:creationId xmlns:a16="http://schemas.microsoft.com/office/drawing/2014/main" xmlns="" id="{9FC0E65B-D36C-48BC-ACDF-3023D84113EE}"/>
                </a:ext>
              </a:extLst>
            </p:cNvPr>
            <p:cNvSpPr txBox="1"/>
            <p:nvPr/>
          </p:nvSpPr>
          <p:spPr>
            <a:xfrm>
              <a:off x="2306003" y="429775"/>
              <a:ext cx="1927133" cy="297455"/>
            </a:xfrm>
            <a:prstGeom prst="rect">
              <a:avLst/>
            </a:prstGeom>
            <a:noFill/>
          </p:spPr>
          <p:txBody>
            <a:bodyPr wrap="none" rtlCol="0">
              <a:spAutoFit/>
            </a:bodyPr>
            <a:lstStyle/>
            <a:p>
              <a:r>
                <a:rPr lang="en-US" altLang="zh-CN" sz="1333"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  Click here to add Title</a:t>
              </a:r>
              <a:endParaRPr lang="zh-CN" altLang="en-US" sz="1333"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spTree>
    <p:extLst>
      <p:ext uri="{BB962C8B-B14F-4D97-AF65-F5344CB8AC3E}">
        <p14:creationId xmlns:p14="http://schemas.microsoft.com/office/powerpoint/2010/main" val="2037582723"/>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500"/>
                                        <p:tgtEl>
                                          <p:spTgt spid="3"/>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up)">
                                      <p:cBhvr>
                                        <p:cTn id="21" dur="500"/>
                                        <p:tgtEl>
                                          <p:spTgt spid="6"/>
                                        </p:tgtEl>
                                      </p:cBhvr>
                                    </p:animEffect>
                                  </p:childTnLst>
                                </p:cTn>
                              </p:par>
                            </p:childTnLst>
                          </p:cTn>
                        </p:par>
                        <p:par>
                          <p:cTn id="22" fill="hold">
                            <p:stCondLst>
                              <p:cond delay="1000"/>
                            </p:stCondLst>
                            <p:childTnLst>
                              <p:par>
                                <p:cTn id="23" presetID="2" presetClass="entr" presetSubtype="1"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0-#ppt_h/2"/>
                                          </p:val>
                                        </p:tav>
                                        <p:tav tm="100000">
                                          <p:val>
                                            <p:strVal val="#ppt_y"/>
                                          </p:val>
                                        </p:tav>
                                      </p:tavLst>
                                    </p:anim>
                                  </p:childTnLst>
                                </p:cTn>
                              </p:par>
                              <p:par>
                                <p:cTn id="27" presetID="2" presetClass="entr" presetSubtype="1"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0-#ppt_h/2"/>
                                          </p:val>
                                        </p:tav>
                                        <p:tav tm="100000">
                                          <p:val>
                                            <p:strVal val="#ppt_y"/>
                                          </p:val>
                                        </p:tav>
                                      </p:tavLst>
                                    </p:anim>
                                  </p:childTnLst>
                                </p:cTn>
                              </p:par>
                              <p:par>
                                <p:cTn id="31" presetID="2" presetClass="entr" presetSubtype="1"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0-#ppt_h/2"/>
                                          </p:val>
                                        </p:tav>
                                        <p:tav tm="100000">
                                          <p:val>
                                            <p:strVal val="#ppt_y"/>
                                          </p:val>
                                        </p:tav>
                                      </p:tavLst>
                                    </p:anim>
                                  </p:childTnLst>
                                </p:cTn>
                              </p:par>
                            </p:childTnLst>
                          </p:cTn>
                        </p:par>
                        <p:par>
                          <p:cTn id="35" fill="hold">
                            <p:stCondLst>
                              <p:cond delay="1500"/>
                            </p:stCondLst>
                            <p:childTnLst>
                              <p:par>
                                <p:cTn id="36" presetID="22" presetClass="entr" presetSubtype="1"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up)">
                                      <p:cBhvr>
                                        <p:cTn id="38" dur="500"/>
                                        <p:tgtEl>
                                          <p:spTgt spid="11"/>
                                        </p:tgtEl>
                                      </p:cBhvr>
                                    </p:animEffect>
                                  </p:childTnLst>
                                </p:cTn>
                              </p:par>
                            </p:childTnLst>
                          </p:cTn>
                        </p:par>
                        <p:par>
                          <p:cTn id="39" fill="hold">
                            <p:stCondLst>
                              <p:cond delay="2000"/>
                            </p:stCondLst>
                            <p:childTnLst>
                              <p:par>
                                <p:cTn id="40" presetID="2" presetClass="entr" presetSubtype="1"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500" fill="hold"/>
                                        <p:tgtEl>
                                          <p:spTgt spid="10"/>
                                        </p:tgtEl>
                                        <p:attrNameLst>
                                          <p:attrName>ppt_x</p:attrName>
                                        </p:attrNameLst>
                                      </p:cBhvr>
                                      <p:tavLst>
                                        <p:tav tm="0">
                                          <p:val>
                                            <p:strVal val="#ppt_x"/>
                                          </p:val>
                                        </p:tav>
                                        <p:tav tm="100000">
                                          <p:val>
                                            <p:strVal val="#ppt_x"/>
                                          </p:val>
                                        </p:tav>
                                      </p:tavLst>
                                    </p:anim>
                                    <p:anim calcmode="lin" valueType="num">
                                      <p:cBhvr additive="base">
                                        <p:cTn id="43" dur="500" fill="hold"/>
                                        <p:tgtEl>
                                          <p:spTgt spid="10"/>
                                        </p:tgtEl>
                                        <p:attrNameLst>
                                          <p:attrName>ppt_y</p:attrName>
                                        </p:attrNameLst>
                                      </p:cBhvr>
                                      <p:tavLst>
                                        <p:tav tm="0">
                                          <p:val>
                                            <p:strVal val="0-#ppt_h/2"/>
                                          </p:val>
                                        </p:tav>
                                        <p:tav tm="100000">
                                          <p:val>
                                            <p:strVal val="#ppt_y"/>
                                          </p:val>
                                        </p:tav>
                                      </p:tavLst>
                                    </p:anim>
                                  </p:childTnLst>
                                </p:cTn>
                              </p:par>
                            </p:childTnLst>
                          </p:cTn>
                        </p:par>
                        <p:par>
                          <p:cTn id="44" fill="hold">
                            <p:stCondLst>
                              <p:cond delay="2500"/>
                            </p:stCondLst>
                            <p:childTnLst>
                              <p:par>
                                <p:cTn id="45" presetID="2" presetClass="entr" presetSubtype="8" fill="hold"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fill="hold"/>
                                        <p:tgtEl>
                                          <p:spTgt spid="12"/>
                                        </p:tgtEl>
                                        <p:attrNameLst>
                                          <p:attrName>ppt_x</p:attrName>
                                        </p:attrNameLst>
                                      </p:cBhvr>
                                      <p:tavLst>
                                        <p:tav tm="0">
                                          <p:val>
                                            <p:strVal val="0-#ppt_w/2"/>
                                          </p:val>
                                        </p:tav>
                                        <p:tav tm="100000">
                                          <p:val>
                                            <p:strVal val="#ppt_x"/>
                                          </p:val>
                                        </p:tav>
                                      </p:tavLst>
                                    </p:anim>
                                    <p:anim calcmode="lin" valueType="num">
                                      <p:cBhvr additive="base">
                                        <p:cTn id="4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autoUpdateAnimBg="0"/>
      <p:bldP spid="3" grpId="0" animBg="1"/>
      <p:bldP spid="4" grpId="0" animBg="1"/>
      <p:bldP spid="5" grpId="0" animBg="1"/>
      <p:bldP spid="6" grpId="0" animBg="1"/>
      <p:bldP spid="7" grpId="0" bldLvl="0" animBg="1" autoUpdateAnimBg="0"/>
      <p:bldP spid="8" grpId="0" bldLvl="0" animBg="1" autoUpdateAnimBg="0"/>
      <p:bldP spid="9" grpId="0" bldLvl="0" animBg="1" autoUpdateAnimBg="0"/>
      <p:bldP spid="10" grpId="0" bldLvl="0" animBg="1" autoUpdateAnimBg="0"/>
      <p:bldP spid="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AutoShape 6"/>
          <p:cNvSpPr>
            <a:spLocks noChangeArrowheads="1"/>
          </p:cNvSpPr>
          <p:nvPr/>
        </p:nvSpPr>
        <p:spPr bwMode="auto">
          <a:xfrm>
            <a:off x="3253319" y="1524894"/>
            <a:ext cx="1483783" cy="1113367"/>
          </a:xfrm>
          <a:prstGeom prst="triangle">
            <a:avLst>
              <a:gd name="adj" fmla="val 50000"/>
            </a:avLst>
          </a:prstGeom>
          <a:noFill/>
          <a:ln w="19050">
            <a:solidFill>
              <a:schemeClr val="tx1"/>
            </a:solidFill>
          </a:ln>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defTabSz="1219140" fontAlgn="base">
              <a:spcBef>
                <a:spcPct val="0"/>
              </a:spcBef>
              <a:spcAft>
                <a:spcPct val="0"/>
              </a:spcAft>
              <a:defRPr/>
            </a:pPr>
            <a:endParaRPr lang="zh-CN" altLang="en-US" sz="2400" kern="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0" name="AutoShape 3"/>
          <p:cNvSpPr>
            <a:spLocks/>
          </p:cNvSpPr>
          <p:nvPr/>
        </p:nvSpPr>
        <p:spPr bwMode="auto">
          <a:xfrm rot="10800000">
            <a:off x="2760135" y="2807593"/>
            <a:ext cx="2470151" cy="607483"/>
          </a:xfrm>
          <a:custGeom>
            <a:avLst/>
            <a:gdLst>
              <a:gd name="T0" fmla="*/ 0 w 21600"/>
              <a:gd name="T1" fmla="*/ 0 h 21600"/>
              <a:gd name="T2" fmla="*/ 3428 w 21600"/>
              <a:gd name="T3" fmla="*/ 21600 h 21600"/>
              <a:gd name="T4" fmla="*/ 18172 w 21600"/>
              <a:gd name="T5" fmla="*/ 21600 h 21600"/>
              <a:gd name="T6" fmla="*/ 216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noFill/>
          <a:ln w="19050">
            <a:solidFill>
              <a:schemeClr val="tx1"/>
            </a:solidFill>
          </a:ln>
        </p:spPr>
        <p:txBody>
          <a:bodyPr anchor="ctr"/>
          <a:lstStyle/>
          <a:p>
            <a:pPr defTabSz="1219140" fontAlgn="base">
              <a:spcBef>
                <a:spcPct val="0"/>
              </a:spcBef>
              <a:spcAft>
                <a:spcPct val="0"/>
              </a:spcAft>
              <a:defRPr/>
            </a:pPr>
            <a:endParaRPr lang="zh-CN" altLang="en-US" sz="2400" kern="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1" name="AutoShape 4"/>
          <p:cNvSpPr>
            <a:spLocks/>
          </p:cNvSpPr>
          <p:nvPr/>
        </p:nvSpPr>
        <p:spPr bwMode="auto">
          <a:xfrm rot="10800000">
            <a:off x="2125135" y="3622509"/>
            <a:ext cx="3786717" cy="937684"/>
          </a:xfrm>
          <a:custGeom>
            <a:avLst/>
            <a:gdLst>
              <a:gd name="T0" fmla="*/ 0 w 21600"/>
              <a:gd name="T1" fmla="*/ 0 h 21600"/>
              <a:gd name="T2" fmla="*/ 3428 w 21600"/>
              <a:gd name="T3" fmla="*/ 21600 h 21600"/>
              <a:gd name="T4" fmla="*/ 18172 w 21600"/>
              <a:gd name="T5" fmla="*/ 21600 h 21600"/>
              <a:gd name="T6" fmla="*/ 216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noFill/>
          <a:ln w="19050">
            <a:solidFill>
              <a:schemeClr val="tx1"/>
            </a:solidFill>
          </a:ln>
        </p:spPr>
        <p:txBody>
          <a:bodyPr anchor="ctr"/>
          <a:lstStyle/>
          <a:p>
            <a:pPr defTabSz="1219140" fontAlgn="base">
              <a:spcBef>
                <a:spcPct val="0"/>
              </a:spcBef>
              <a:spcAft>
                <a:spcPct val="0"/>
              </a:spcAft>
              <a:defRPr/>
            </a:pPr>
            <a:endParaRPr lang="zh-CN" altLang="en-US" sz="2400" kern="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2" name="AutoShape 5"/>
          <p:cNvSpPr>
            <a:spLocks/>
          </p:cNvSpPr>
          <p:nvPr/>
        </p:nvSpPr>
        <p:spPr bwMode="auto">
          <a:xfrm rot="10800000">
            <a:off x="1083735" y="4773976"/>
            <a:ext cx="5822951" cy="1439333"/>
          </a:xfrm>
          <a:custGeom>
            <a:avLst/>
            <a:gdLst>
              <a:gd name="T0" fmla="*/ 0 w 21600"/>
              <a:gd name="T1" fmla="*/ 0 h 21600"/>
              <a:gd name="T2" fmla="*/ 3428 w 21600"/>
              <a:gd name="T3" fmla="*/ 21600 h 21600"/>
              <a:gd name="T4" fmla="*/ 18172 w 21600"/>
              <a:gd name="T5" fmla="*/ 21600 h 21600"/>
              <a:gd name="T6" fmla="*/ 216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noFill/>
          <a:ln w="19050">
            <a:solidFill>
              <a:schemeClr val="tx1"/>
            </a:solidFill>
          </a:ln>
        </p:spPr>
        <p:txBody>
          <a:bodyPr anchor="ctr"/>
          <a:lstStyle/>
          <a:p>
            <a:pPr defTabSz="1219140" fontAlgn="base">
              <a:spcBef>
                <a:spcPct val="0"/>
              </a:spcBef>
              <a:spcAft>
                <a:spcPct val="0"/>
              </a:spcAft>
              <a:defRPr/>
            </a:pPr>
            <a:endParaRPr lang="zh-CN" altLang="en-US" sz="2400" kern="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nvGrpSpPr>
          <p:cNvPr id="33" name="组合 32"/>
          <p:cNvGrpSpPr/>
          <p:nvPr/>
        </p:nvGrpSpPr>
        <p:grpSpPr>
          <a:xfrm>
            <a:off x="5274733" y="1795825"/>
            <a:ext cx="6002867" cy="3822700"/>
            <a:chOff x="3956050" y="1190773"/>
            <a:chExt cx="4502150" cy="2867025"/>
          </a:xfrm>
        </p:grpSpPr>
        <p:sp>
          <p:nvSpPr>
            <p:cNvPr id="34" name="Rectangle 20"/>
            <p:cNvSpPr>
              <a:spLocks noChangeArrowheads="1"/>
            </p:cNvSpPr>
            <p:nvPr/>
          </p:nvSpPr>
          <p:spPr bwMode="auto">
            <a:xfrm>
              <a:off x="3956050" y="1190773"/>
              <a:ext cx="4502150" cy="352425"/>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150000"/>
                </a:lnSpc>
                <a:spcBef>
                  <a:spcPct val="0"/>
                </a:spcBef>
                <a:spcAft>
                  <a:spcPct val="0"/>
                </a:spcAft>
                <a:buFont typeface="Arial" pitchFamily="34" charset="0"/>
                <a:buNone/>
              </a:pPr>
              <a:r>
                <a:rPr lang="zh-CN" altLang="en-US" sz="1600" dirty="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rPr>
                <a:t>此处输入文本，此处输入文本此处输入文本此处输入文本此处输入文本此处输入文本</a:t>
              </a:r>
            </a:p>
          </p:txBody>
        </p:sp>
        <p:sp>
          <p:nvSpPr>
            <p:cNvPr id="35" name="Rectangle 23"/>
            <p:cNvSpPr>
              <a:spLocks noChangeArrowheads="1"/>
            </p:cNvSpPr>
            <p:nvPr/>
          </p:nvSpPr>
          <p:spPr bwMode="auto">
            <a:xfrm>
              <a:off x="4416425" y="1949598"/>
              <a:ext cx="4041775" cy="352425"/>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150000"/>
                </a:lnSpc>
                <a:spcBef>
                  <a:spcPct val="0"/>
                </a:spcBef>
                <a:spcAft>
                  <a:spcPct val="0"/>
                </a:spcAft>
                <a:buFont typeface="Arial" pitchFamily="34" charset="0"/>
                <a:buNone/>
              </a:pPr>
              <a:r>
                <a:rPr lang="zh-CN" altLang="en-US" sz="1600" dirty="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rPr>
                <a:t>此处输入文本，此处输入文本此处输入文本此处输入文本此处输入文本此处输入文本</a:t>
              </a:r>
            </a:p>
          </p:txBody>
        </p:sp>
        <p:sp>
          <p:nvSpPr>
            <p:cNvPr id="37" name="Rectangle 26"/>
            <p:cNvSpPr>
              <a:spLocks noChangeArrowheads="1"/>
            </p:cNvSpPr>
            <p:nvPr/>
          </p:nvSpPr>
          <p:spPr bwMode="auto">
            <a:xfrm>
              <a:off x="4808538" y="2646512"/>
              <a:ext cx="3649662" cy="352425"/>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150000"/>
                </a:lnSpc>
                <a:spcBef>
                  <a:spcPct val="0"/>
                </a:spcBef>
                <a:spcAft>
                  <a:spcPct val="0"/>
                </a:spcAft>
                <a:buFont typeface="Arial" pitchFamily="34" charset="0"/>
                <a:buNone/>
              </a:pPr>
              <a:r>
                <a:rPr lang="zh-CN" altLang="en-US" sz="160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rPr>
                <a:t>此处输入文本，此处输入文本此处输入文本此处输入文本此处输入文本此处输入文本</a:t>
              </a:r>
            </a:p>
          </p:txBody>
        </p:sp>
        <p:sp>
          <p:nvSpPr>
            <p:cNvPr id="38" name="Rectangle 29"/>
            <p:cNvSpPr>
              <a:spLocks noChangeArrowheads="1"/>
            </p:cNvSpPr>
            <p:nvPr/>
          </p:nvSpPr>
          <p:spPr bwMode="auto">
            <a:xfrm>
              <a:off x="5491163" y="3705373"/>
              <a:ext cx="2967037" cy="352425"/>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150000"/>
                </a:lnSpc>
                <a:spcBef>
                  <a:spcPct val="0"/>
                </a:spcBef>
                <a:spcAft>
                  <a:spcPct val="0"/>
                </a:spcAft>
                <a:buFont typeface="Arial" pitchFamily="34" charset="0"/>
                <a:buNone/>
              </a:pPr>
              <a:r>
                <a:rPr lang="zh-CN" altLang="en-US" sz="160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rPr>
                <a:t>此处输入文本，此处输入文本此处输入文本此处输入文本这里输入</a:t>
              </a:r>
            </a:p>
          </p:txBody>
        </p:sp>
      </p:grpSp>
      <p:grpSp>
        <p:nvGrpSpPr>
          <p:cNvPr id="11" name="组合 10">
            <a:extLst>
              <a:ext uri="{FF2B5EF4-FFF2-40B4-BE49-F238E27FC236}">
                <a16:creationId xmlns:a16="http://schemas.microsoft.com/office/drawing/2014/main" xmlns="" id="{5E7C5977-9701-4CF7-9C66-8E94EF7CC0BC}"/>
              </a:ext>
            </a:extLst>
          </p:cNvPr>
          <p:cNvGrpSpPr/>
          <p:nvPr/>
        </p:nvGrpSpPr>
        <p:grpSpPr>
          <a:xfrm>
            <a:off x="307721" y="332065"/>
            <a:ext cx="3664691" cy="420564"/>
            <a:chOff x="568442" y="319364"/>
            <a:chExt cx="3664694" cy="420565"/>
          </a:xfrm>
        </p:grpSpPr>
        <p:sp>
          <p:nvSpPr>
            <p:cNvPr id="12" name="文本框 23">
              <a:extLst>
                <a:ext uri="{FF2B5EF4-FFF2-40B4-BE49-F238E27FC236}">
                  <a16:creationId xmlns:a16="http://schemas.microsoft.com/office/drawing/2014/main" xmlns="" id="{2BD435B8-F82B-441D-A999-23F2DF0B8BAD}"/>
                </a:ext>
              </a:extLst>
            </p:cNvPr>
            <p:cNvSpPr txBox="1"/>
            <p:nvPr/>
          </p:nvSpPr>
          <p:spPr>
            <a:xfrm>
              <a:off x="665958" y="319364"/>
              <a:ext cx="1829348" cy="420565"/>
            </a:xfrm>
            <a:prstGeom prst="rect">
              <a:avLst/>
            </a:prstGeom>
            <a:noFill/>
          </p:spPr>
          <p:txBody>
            <a:bodyPr wrap="none" rtlCol="0">
              <a:spAutoFit/>
            </a:bodyPr>
            <a:lstStyle/>
            <a:p>
              <a:r>
                <a:rPr lang="zh-CN" altLang="en-US" sz="2133" dirty="0">
                  <a:solidFill>
                    <a:schemeClr val="bg2">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rPr>
                <a:t>标题文字内容</a:t>
              </a:r>
            </a:p>
          </p:txBody>
        </p:sp>
        <p:sp>
          <p:nvSpPr>
            <p:cNvPr id="13" name="等腰三角形 12">
              <a:extLst>
                <a:ext uri="{FF2B5EF4-FFF2-40B4-BE49-F238E27FC236}">
                  <a16:creationId xmlns:a16="http://schemas.microsoft.com/office/drawing/2014/main" xmlns="" id="{6F0C956C-FD18-45F1-BE05-E8D1AE05A992}"/>
                </a:ext>
              </a:extLst>
            </p:cNvPr>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4" name="文本框 13">
              <a:extLst>
                <a:ext uri="{FF2B5EF4-FFF2-40B4-BE49-F238E27FC236}">
                  <a16:creationId xmlns:a16="http://schemas.microsoft.com/office/drawing/2014/main" xmlns="" id="{26E4DE36-7AD6-4145-8DBC-2B4AE9719863}"/>
                </a:ext>
              </a:extLst>
            </p:cNvPr>
            <p:cNvSpPr txBox="1"/>
            <p:nvPr/>
          </p:nvSpPr>
          <p:spPr>
            <a:xfrm>
              <a:off x="2306003" y="429775"/>
              <a:ext cx="1927133" cy="297455"/>
            </a:xfrm>
            <a:prstGeom prst="rect">
              <a:avLst/>
            </a:prstGeom>
            <a:noFill/>
          </p:spPr>
          <p:txBody>
            <a:bodyPr wrap="none" rtlCol="0">
              <a:spAutoFit/>
            </a:bodyPr>
            <a:lstStyle/>
            <a:p>
              <a:r>
                <a:rPr lang="en-US" altLang="zh-CN" sz="1333"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  Click here to add Title</a:t>
              </a:r>
              <a:endParaRPr lang="zh-CN" altLang="en-US" sz="1333"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spTree>
    <p:extLst>
      <p:ext uri="{BB962C8B-B14F-4D97-AF65-F5344CB8AC3E}">
        <p14:creationId xmlns:p14="http://schemas.microsoft.com/office/powerpoint/2010/main" val="3626381520"/>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1000"/>
                                        <p:tgtEl>
                                          <p:spTgt spid="30"/>
                                        </p:tgtEl>
                                      </p:cBhvr>
                                    </p:animEffect>
                                    <p:anim calcmode="lin" valueType="num">
                                      <p:cBhvr>
                                        <p:cTn id="14" dur="1000" fill="hold"/>
                                        <p:tgtEl>
                                          <p:spTgt spid="30"/>
                                        </p:tgtEl>
                                        <p:attrNameLst>
                                          <p:attrName>ppt_x</p:attrName>
                                        </p:attrNameLst>
                                      </p:cBhvr>
                                      <p:tavLst>
                                        <p:tav tm="0">
                                          <p:val>
                                            <p:strVal val="#ppt_x"/>
                                          </p:val>
                                        </p:tav>
                                        <p:tav tm="100000">
                                          <p:val>
                                            <p:strVal val="#ppt_x"/>
                                          </p:val>
                                        </p:tav>
                                      </p:tavLst>
                                    </p:anim>
                                    <p:anim calcmode="lin" valueType="num">
                                      <p:cBhvr>
                                        <p:cTn id="15" dur="1000" fill="hold"/>
                                        <p:tgtEl>
                                          <p:spTgt spid="3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1000"/>
                                        <p:tgtEl>
                                          <p:spTgt spid="29"/>
                                        </p:tgtEl>
                                      </p:cBhvr>
                                    </p:animEffect>
                                    <p:anim calcmode="lin" valueType="num">
                                      <p:cBhvr>
                                        <p:cTn id="20" dur="1000" fill="hold"/>
                                        <p:tgtEl>
                                          <p:spTgt spid="29"/>
                                        </p:tgtEl>
                                        <p:attrNameLst>
                                          <p:attrName>ppt_x</p:attrName>
                                        </p:attrNameLst>
                                      </p:cBhvr>
                                      <p:tavLst>
                                        <p:tav tm="0">
                                          <p:val>
                                            <p:strVal val="#ppt_x"/>
                                          </p:val>
                                        </p:tav>
                                        <p:tav tm="100000">
                                          <p:val>
                                            <p:strVal val="#ppt_x"/>
                                          </p:val>
                                        </p:tav>
                                      </p:tavLst>
                                    </p:anim>
                                    <p:anim calcmode="lin" valueType="num">
                                      <p:cBhvr>
                                        <p:cTn id="21" dur="1000" fill="hold"/>
                                        <p:tgtEl>
                                          <p:spTgt spid="29"/>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1000"/>
                                        <p:tgtEl>
                                          <p:spTgt spid="33"/>
                                        </p:tgtEl>
                                      </p:cBhvr>
                                    </p:animEffect>
                                    <p:anim calcmode="lin" valueType="num">
                                      <p:cBhvr>
                                        <p:cTn id="26" dur="1000" fill="hold"/>
                                        <p:tgtEl>
                                          <p:spTgt spid="33"/>
                                        </p:tgtEl>
                                        <p:attrNameLst>
                                          <p:attrName>ppt_x</p:attrName>
                                        </p:attrNameLst>
                                      </p:cBhvr>
                                      <p:tavLst>
                                        <p:tav tm="0">
                                          <p:val>
                                            <p:strVal val="#ppt_x"/>
                                          </p:val>
                                        </p:tav>
                                        <p:tav tm="100000">
                                          <p:val>
                                            <p:strVal val="#ppt_x"/>
                                          </p:val>
                                        </p:tav>
                                      </p:tavLst>
                                    </p:anim>
                                    <p:anim calcmode="lin" valueType="num">
                                      <p:cBhvr>
                                        <p:cTn id="27" dur="1000" fill="hold"/>
                                        <p:tgtEl>
                                          <p:spTgt spid="33"/>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2" presetClass="entr" presetSubtype="8"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0-#ppt_w/2"/>
                                          </p:val>
                                        </p:tav>
                                        <p:tav tm="100000">
                                          <p:val>
                                            <p:strVal val="#ppt_x"/>
                                          </p:val>
                                        </p:tav>
                                      </p:tavLst>
                                    </p:anim>
                                    <p:anim calcmode="lin" valueType="num">
                                      <p:cBhvr additive="base">
                                        <p:cTn id="3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p:nvPr/>
        </p:nvSpPr>
        <p:spPr bwMode="auto">
          <a:xfrm>
            <a:off x="4116252" y="1396042"/>
            <a:ext cx="1865185" cy="2238224"/>
          </a:xfrm>
          <a:custGeom>
            <a:avLst/>
            <a:gdLst>
              <a:gd name="T0" fmla="*/ 325 w 650"/>
              <a:gd name="T1" fmla="*/ 0 h 780"/>
              <a:gd name="T2" fmla="*/ 488 w 650"/>
              <a:gd name="T3" fmla="*/ 98 h 780"/>
              <a:gd name="T4" fmla="*/ 650 w 650"/>
              <a:gd name="T5" fmla="*/ 195 h 780"/>
              <a:gd name="T6" fmla="*/ 650 w 650"/>
              <a:gd name="T7" fmla="*/ 390 h 780"/>
              <a:gd name="T8" fmla="*/ 650 w 650"/>
              <a:gd name="T9" fmla="*/ 585 h 780"/>
              <a:gd name="T10" fmla="*/ 488 w 650"/>
              <a:gd name="T11" fmla="*/ 682 h 780"/>
              <a:gd name="T12" fmla="*/ 325 w 650"/>
              <a:gd name="T13" fmla="*/ 780 h 780"/>
              <a:gd name="T14" fmla="*/ 163 w 650"/>
              <a:gd name="T15" fmla="*/ 682 h 780"/>
              <a:gd name="T16" fmla="*/ 0 w 650"/>
              <a:gd name="T17" fmla="*/ 585 h 780"/>
              <a:gd name="T18" fmla="*/ 0 w 650"/>
              <a:gd name="T19" fmla="*/ 390 h 780"/>
              <a:gd name="T20" fmla="*/ 0 w 650"/>
              <a:gd name="T21" fmla="*/ 195 h 780"/>
              <a:gd name="T22" fmla="*/ 163 w 650"/>
              <a:gd name="T23" fmla="*/ 98 h 780"/>
              <a:gd name="T24" fmla="*/ 325 w 650"/>
              <a:gd name="T25" fmla="*/ 0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0" h="780">
                <a:moveTo>
                  <a:pt x="325" y="0"/>
                </a:moveTo>
                <a:lnTo>
                  <a:pt x="488" y="98"/>
                </a:lnTo>
                <a:lnTo>
                  <a:pt x="650" y="195"/>
                </a:lnTo>
                <a:lnTo>
                  <a:pt x="650" y="390"/>
                </a:lnTo>
                <a:lnTo>
                  <a:pt x="650" y="585"/>
                </a:lnTo>
                <a:lnTo>
                  <a:pt x="488" y="682"/>
                </a:lnTo>
                <a:lnTo>
                  <a:pt x="325" y="780"/>
                </a:lnTo>
                <a:lnTo>
                  <a:pt x="163" y="682"/>
                </a:lnTo>
                <a:lnTo>
                  <a:pt x="0" y="585"/>
                </a:lnTo>
                <a:lnTo>
                  <a:pt x="0" y="390"/>
                </a:lnTo>
                <a:lnTo>
                  <a:pt x="0" y="195"/>
                </a:lnTo>
                <a:lnTo>
                  <a:pt x="163" y="98"/>
                </a:lnTo>
                <a:lnTo>
                  <a:pt x="325" y="0"/>
                </a:lnTo>
                <a:close/>
              </a:path>
            </a:pathLst>
          </a:custGeom>
          <a:noFill/>
          <a:ln>
            <a:solidFill>
              <a:schemeClr val="accent1">
                <a:lumMod val="75000"/>
              </a:schemeClr>
            </a:solidFill>
          </a:ln>
        </p:spPr>
        <p:txBody>
          <a:bodyPr vert="horz" wrap="square" lIns="91419" tIns="45709" rIns="91419" bIns="45709" numCol="1" anchor="t" anchorCtr="0" compatLnSpc="1"/>
          <a:lstStyle/>
          <a:p>
            <a:endParaRPr lang="en-US" sz="3199">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6" name="Freeform 6"/>
          <p:cNvSpPr/>
          <p:nvPr/>
        </p:nvSpPr>
        <p:spPr bwMode="auto">
          <a:xfrm>
            <a:off x="6176564" y="1396042"/>
            <a:ext cx="1865185" cy="2238224"/>
          </a:xfrm>
          <a:custGeom>
            <a:avLst/>
            <a:gdLst>
              <a:gd name="T0" fmla="*/ 325 w 650"/>
              <a:gd name="T1" fmla="*/ 0 h 780"/>
              <a:gd name="T2" fmla="*/ 488 w 650"/>
              <a:gd name="T3" fmla="*/ 98 h 780"/>
              <a:gd name="T4" fmla="*/ 650 w 650"/>
              <a:gd name="T5" fmla="*/ 195 h 780"/>
              <a:gd name="T6" fmla="*/ 650 w 650"/>
              <a:gd name="T7" fmla="*/ 390 h 780"/>
              <a:gd name="T8" fmla="*/ 650 w 650"/>
              <a:gd name="T9" fmla="*/ 585 h 780"/>
              <a:gd name="T10" fmla="*/ 488 w 650"/>
              <a:gd name="T11" fmla="*/ 682 h 780"/>
              <a:gd name="T12" fmla="*/ 325 w 650"/>
              <a:gd name="T13" fmla="*/ 780 h 780"/>
              <a:gd name="T14" fmla="*/ 163 w 650"/>
              <a:gd name="T15" fmla="*/ 682 h 780"/>
              <a:gd name="T16" fmla="*/ 0 w 650"/>
              <a:gd name="T17" fmla="*/ 585 h 780"/>
              <a:gd name="T18" fmla="*/ 0 w 650"/>
              <a:gd name="T19" fmla="*/ 390 h 780"/>
              <a:gd name="T20" fmla="*/ 0 w 650"/>
              <a:gd name="T21" fmla="*/ 195 h 780"/>
              <a:gd name="T22" fmla="*/ 163 w 650"/>
              <a:gd name="T23" fmla="*/ 98 h 780"/>
              <a:gd name="T24" fmla="*/ 325 w 650"/>
              <a:gd name="T25" fmla="*/ 0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0" h="780">
                <a:moveTo>
                  <a:pt x="325" y="0"/>
                </a:moveTo>
                <a:lnTo>
                  <a:pt x="488" y="98"/>
                </a:lnTo>
                <a:lnTo>
                  <a:pt x="650" y="195"/>
                </a:lnTo>
                <a:lnTo>
                  <a:pt x="650" y="390"/>
                </a:lnTo>
                <a:lnTo>
                  <a:pt x="650" y="585"/>
                </a:lnTo>
                <a:lnTo>
                  <a:pt x="488" y="682"/>
                </a:lnTo>
                <a:lnTo>
                  <a:pt x="325" y="780"/>
                </a:lnTo>
                <a:lnTo>
                  <a:pt x="163" y="682"/>
                </a:lnTo>
                <a:lnTo>
                  <a:pt x="0" y="585"/>
                </a:lnTo>
                <a:lnTo>
                  <a:pt x="0" y="390"/>
                </a:lnTo>
                <a:lnTo>
                  <a:pt x="0" y="195"/>
                </a:lnTo>
                <a:lnTo>
                  <a:pt x="163" y="98"/>
                </a:lnTo>
                <a:lnTo>
                  <a:pt x="325" y="0"/>
                </a:lnTo>
                <a:close/>
              </a:path>
            </a:pathLst>
          </a:custGeom>
          <a:noFill/>
          <a:ln>
            <a:solidFill>
              <a:schemeClr val="accent2"/>
            </a:solidFill>
          </a:ln>
        </p:spPr>
        <p:txBody>
          <a:bodyPr vert="horz" wrap="square" lIns="91419" tIns="45709" rIns="91419" bIns="45709" numCol="1" anchor="t" anchorCtr="0" compatLnSpc="1"/>
          <a:lstStyle/>
          <a:p>
            <a:endParaRPr lang="en-US" sz="3199">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7" name="Freeform 7"/>
          <p:cNvSpPr/>
          <p:nvPr/>
        </p:nvSpPr>
        <p:spPr bwMode="auto">
          <a:xfrm>
            <a:off x="4146512" y="3658778"/>
            <a:ext cx="1862316" cy="2235355"/>
          </a:xfrm>
          <a:custGeom>
            <a:avLst/>
            <a:gdLst>
              <a:gd name="T0" fmla="*/ 324 w 649"/>
              <a:gd name="T1" fmla="*/ 0 h 779"/>
              <a:gd name="T2" fmla="*/ 487 w 649"/>
              <a:gd name="T3" fmla="*/ 98 h 779"/>
              <a:gd name="T4" fmla="*/ 649 w 649"/>
              <a:gd name="T5" fmla="*/ 195 h 779"/>
              <a:gd name="T6" fmla="*/ 649 w 649"/>
              <a:gd name="T7" fmla="*/ 390 h 779"/>
              <a:gd name="T8" fmla="*/ 649 w 649"/>
              <a:gd name="T9" fmla="*/ 584 h 779"/>
              <a:gd name="T10" fmla="*/ 487 w 649"/>
              <a:gd name="T11" fmla="*/ 682 h 779"/>
              <a:gd name="T12" fmla="*/ 324 w 649"/>
              <a:gd name="T13" fmla="*/ 779 h 779"/>
              <a:gd name="T14" fmla="*/ 162 w 649"/>
              <a:gd name="T15" fmla="*/ 682 h 779"/>
              <a:gd name="T16" fmla="*/ 0 w 649"/>
              <a:gd name="T17" fmla="*/ 584 h 779"/>
              <a:gd name="T18" fmla="*/ 0 w 649"/>
              <a:gd name="T19" fmla="*/ 390 h 779"/>
              <a:gd name="T20" fmla="*/ 0 w 649"/>
              <a:gd name="T21" fmla="*/ 195 h 779"/>
              <a:gd name="T22" fmla="*/ 162 w 649"/>
              <a:gd name="T23" fmla="*/ 98 h 779"/>
              <a:gd name="T24" fmla="*/ 324 w 649"/>
              <a:gd name="T25" fmla="*/ 0 h 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9" h="779">
                <a:moveTo>
                  <a:pt x="324" y="0"/>
                </a:moveTo>
                <a:lnTo>
                  <a:pt x="487" y="98"/>
                </a:lnTo>
                <a:lnTo>
                  <a:pt x="649" y="195"/>
                </a:lnTo>
                <a:lnTo>
                  <a:pt x="649" y="390"/>
                </a:lnTo>
                <a:lnTo>
                  <a:pt x="649" y="584"/>
                </a:lnTo>
                <a:lnTo>
                  <a:pt x="487" y="682"/>
                </a:lnTo>
                <a:lnTo>
                  <a:pt x="324" y="779"/>
                </a:lnTo>
                <a:lnTo>
                  <a:pt x="162" y="682"/>
                </a:lnTo>
                <a:lnTo>
                  <a:pt x="0" y="584"/>
                </a:lnTo>
                <a:lnTo>
                  <a:pt x="0" y="390"/>
                </a:lnTo>
                <a:lnTo>
                  <a:pt x="0" y="195"/>
                </a:lnTo>
                <a:lnTo>
                  <a:pt x="162" y="98"/>
                </a:lnTo>
                <a:lnTo>
                  <a:pt x="324" y="0"/>
                </a:lnTo>
                <a:close/>
              </a:path>
            </a:pathLst>
          </a:custGeom>
          <a:noFill/>
          <a:ln>
            <a:solidFill>
              <a:schemeClr val="accent2"/>
            </a:solidFill>
          </a:ln>
        </p:spPr>
        <p:txBody>
          <a:bodyPr vert="horz" wrap="square" lIns="91419" tIns="45709" rIns="91419" bIns="45709" numCol="1" anchor="t" anchorCtr="0" compatLnSpc="1"/>
          <a:lstStyle/>
          <a:p>
            <a:endParaRPr lang="en-US" sz="3199">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8" name="Freeform 8"/>
          <p:cNvSpPr/>
          <p:nvPr/>
        </p:nvSpPr>
        <p:spPr bwMode="auto">
          <a:xfrm>
            <a:off x="6203956" y="3658778"/>
            <a:ext cx="1865185" cy="2235355"/>
          </a:xfrm>
          <a:custGeom>
            <a:avLst/>
            <a:gdLst>
              <a:gd name="T0" fmla="*/ 325 w 650"/>
              <a:gd name="T1" fmla="*/ 0 h 779"/>
              <a:gd name="T2" fmla="*/ 488 w 650"/>
              <a:gd name="T3" fmla="*/ 98 h 779"/>
              <a:gd name="T4" fmla="*/ 650 w 650"/>
              <a:gd name="T5" fmla="*/ 195 h 779"/>
              <a:gd name="T6" fmla="*/ 650 w 650"/>
              <a:gd name="T7" fmla="*/ 390 h 779"/>
              <a:gd name="T8" fmla="*/ 650 w 650"/>
              <a:gd name="T9" fmla="*/ 584 h 779"/>
              <a:gd name="T10" fmla="*/ 488 w 650"/>
              <a:gd name="T11" fmla="*/ 682 h 779"/>
              <a:gd name="T12" fmla="*/ 325 w 650"/>
              <a:gd name="T13" fmla="*/ 779 h 779"/>
              <a:gd name="T14" fmla="*/ 163 w 650"/>
              <a:gd name="T15" fmla="*/ 682 h 779"/>
              <a:gd name="T16" fmla="*/ 0 w 650"/>
              <a:gd name="T17" fmla="*/ 584 h 779"/>
              <a:gd name="T18" fmla="*/ 0 w 650"/>
              <a:gd name="T19" fmla="*/ 390 h 779"/>
              <a:gd name="T20" fmla="*/ 0 w 650"/>
              <a:gd name="T21" fmla="*/ 195 h 779"/>
              <a:gd name="T22" fmla="*/ 163 w 650"/>
              <a:gd name="T23" fmla="*/ 98 h 779"/>
              <a:gd name="T24" fmla="*/ 325 w 650"/>
              <a:gd name="T25" fmla="*/ 0 h 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0" h="779">
                <a:moveTo>
                  <a:pt x="325" y="0"/>
                </a:moveTo>
                <a:lnTo>
                  <a:pt x="488" y="98"/>
                </a:lnTo>
                <a:lnTo>
                  <a:pt x="650" y="195"/>
                </a:lnTo>
                <a:lnTo>
                  <a:pt x="650" y="390"/>
                </a:lnTo>
                <a:lnTo>
                  <a:pt x="650" y="584"/>
                </a:lnTo>
                <a:lnTo>
                  <a:pt x="488" y="682"/>
                </a:lnTo>
                <a:lnTo>
                  <a:pt x="325" y="779"/>
                </a:lnTo>
                <a:lnTo>
                  <a:pt x="163" y="682"/>
                </a:lnTo>
                <a:lnTo>
                  <a:pt x="0" y="584"/>
                </a:lnTo>
                <a:lnTo>
                  <a:pt x="0" y="390"/>
                </a:lnTo>
                <a:lnTo>
                  <a:pt x="0" y="195"/>
                </a:lnTo>
                <a:lnTo>
                  <a:pt x="163" y="98"/>
                </a:lnTo>
                <a:lnTo>
                  <a:pt x="325" y="0"/>
                </a:lnTo>
                <a:close/>
              </a:path>
            </a:pathLst>
          </a:custGeom>
          <a:noFill/>
          <a:ln>
            <a:solidFill>
              <a:schemeClr val="accent1">
                <a:lumMod val="75000"/>
              </a:schemeClr>
            </a:solidFill>
          </a:ln>
        </p:spPr>
        <p:txBody>
          <a:bodyPr vert="horz" wrap="square" lIns="91419" tIns="45709" rIns="91419" bIns="45709" numCol="1" anchor="t" anchorCtr="0" compatLnSpc="1"/>
          <a:lstStyle/>
          <a:p>
            <a:endParaRPr lang="en-US" sz="3199">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9" name="Group 12"/>
          <p:cNvGrpSpPr/>
          <p:nvPr/>
        </p:nvGrpSpPr>
        <p:grpSpPr>
          <a:xfrm>
            <a:off x="6706650" y="2037534"/>
            <a:ext cx="805012" cy="1009360"/>
            <a:chOff x="5106627" y="2260366"/>
            <a:chExt cx="324452" cy="406813"/>
          </a:xfrm>
          <a:noFill/>
        </p:grpSpPr>
        <p:sp>
          <p:nvSpPr>
            <p:cNvPr id="10" name="Freeform 80"/>
            <p:cNvSpPr/>
            <p:nvPr/>
          </p:nvSpPr>
          <p:spPr bwMode="auto">
            <a:xfrm>
              <a:off x="5106627" y="2430079"/>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grpFill/>
            <a:ln w="9525">
              <a:solidFill>
                <a:schemeClr val="accent2"/>
              </a:solidFill>
              <a:round/>
            </a:ln>
          </p:spPr>
          <p:txBody>
            <a:bodyPr vert="horz" wrap="square" lIns="91419" tIns="45709" rIns="91419" bIns="45709" numCol="1" anchor="t" anchorCtr="0" compatLnSpc="1"/>
            <a:lstStyle/>
            <a:p>
              <a:endParaRPr lang="en-US" sz="3199">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 name="Freeform 81"/>
            <p:cNvSpPr/>
            <p:nvPr/>
          </p:nvSpPr>
          <p:spPr bwMode="auto">
            <a:xfrm>
              <a:off x="5106627" y="2534902"/>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w="9525">
              <a:solidFill>
                <a:schemeClr val="accent2"/>
              </a:solidFill>
              <a:round/>
            </a:ln>
          </p:spPr>
          <p:txBody>
            <a:bodyPr vert="horz" wrap="square" lIns="91419" tIns="45709" rIns="91419" bIns="45709" numCol="1" anchor="t" anchorCtr="0" compatLnSpc="1"/>
            <a:lstStyle/>
            <a:p>
              <a:endParaRPr lang="en-US" sz="3199">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3" name="Freeform 82"/>
            <p:cNvSpPr/>
            <p:nvPr/>
          </p:nvSpPr>
          <p:spPr bwMode="auto">
            <a:xfrm>
              <a:off x="5106627" y="2330248"/>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grpFill/>
            <a:ln w="9525">
              <a:solidFill>
                <a:schemeClr val="accent2"/>
              </a:solidFill>
              <a:round/>
            </a:ln>
          </p:spPr>
          <p:txBody>
            <a:bodyPr vert="horz" wrap="square" lIns="91419" tIns="45709" rIns="91419" bIns="45709" numCol="1" anchor="t" anchorCtr="0" compatLnSpc="1"/>
            <a:lstStyle/>
            <a:p>
              <a:endParaRPr lang="en-US" sz="3199">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4" name="Oval 83"/>
            <p:cNvSpPr>
              <a:spLocks noChangeArrowheads="1"/>
            </p:cNvSpPr>
            <p:nvPr/>
          </p:nvSpPr>
          <p:spPr bwMode="auto">
            <a:xfrm>
              <a:off x="5111618" y="2260366"/>
              <a:ext cx="316965" cy="107319"/>
            </a:xfrm>
            <a:prstGeom prst="ellipse">
              <a:avLst/>
            </a:prstGeom>
            <a:grpFill/>
            <a:ln w="9525">
              <a:solidFill>
                <a:schemeClr val="accent2"/>
              </a:solidFill>
              <a:round/>
            </a:ln>
          </p:spPr>
          <p:txBody>
            <a:bodyPr vert="horz" wrap="square" lIns="91419" tIns="45709" rIns="91419" bIns="45709" numCol="1" anchor="t" anchorCtr="0" compatLnSpc="1"/>
            <a:lstStyle/>
            <a:p>
              <a:endParaRPr lang="en-US" sz="3199">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5" name="Group 17"/>
          <p:cNvGrpSpPr/>
          <p:nvPr/>
        </p:nvGrpSpPr>
        <p:grpSpPr>
          <a:xfrm>
            <a:off x="4706126" y="4293450"/>
            <a:ext cx="743088" cy="966015"/>
            <a:chOff x="6421904" y="4798576"/>
            <a:chExt cx="299494" cy="389342"/>
          </a:xfrm>
          <a:noFill/>
        </p:grpSpPr>
        <p:sp>
          <p:nvSpPr>
            <p:cNvPr id="16" name="Freeform 170"/>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w="9525">
              <a:solidFill>
                <a:schemeClr val="accent2"/>
              </a:solidFill>
              <a:round/>
            </a:ln>
          </p:spPr>
          <p:txBody>
            <a:bodyPr vert="horz" wrap="square" lIns="91419" tIns="45709" rIns="91419" bIns="45709" numCol="1" anchor="t" anchorCtr="0" compatLnSpc="1"/>
            <a:lstStyle/>
            <a:p>
              <a:endParaRPr lang="en-US" sz="3199">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7" name="Freeform 171"/>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w="9525">
              <a:solidFill>
                <a:schemeClr val="accent2"/>
              </a:solidFill>
              <a:round/>
            </a:ln>
          </p:spPr>
          <p:txBody>
            <a:bodyPr vert="horz" wrap="square" lIns="91419" tIns="45709" rIns="91419" bIns="45709" numCol="1" anchor="t" anchorCtr="0" compatLnSpc="1"/>
            <a:lstStyle/>
            <a:p>
              <a:endParaRPr lang="en-US" sz="3199">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8" name="Group 20"/>
          <p:cNvGrpSpPr/>
          <p:nvPr/>
        </p:nvGrpSpPr>
        <p:grpSpPr>
          <a:xfrm>
            <a:off x="4648470" y="2148200"/>
            <a:ext cx="800744" cy="788036"/>
            <a:chOff x="1587575" y="2265358"/>
            <a:chExt cx="314468" cy="309477"/>
          </a:xfrm>
          <a:noFill/>
        </p:grpSpPr>
        <p:sp>
          <p:nvSpPr>
            <p:cNvPr id="19" name="Freeform 59"/>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w="9525">
              <a:solidFill>
                <a:schemeClr val="accent1">
                  <a:lumMod val="75000"/>
                </a:schemeClr>
              </a:solidFill>
              <a:round/>
            </a:ln>
          </p:spPr>
          <p:txBody>
            <a:bodyPr vert="horz" wrap="square" lIns="91419" tIns="45709" rIns="91419" bIns="45709" numCol="1" anchor="t" anchorCtr="0" compatLnSpc="1"/>
            <a:lstStyle/>
            <a:p>
              <a:endParaRPr lang="en-US" sz="3199">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0" name="Oval 60"/>
            <p:cNvSpPr>
              <a:spLocks noChangeArrowheads="1"/>
            </p:cNvSpPr>
            <p:nvPr/>
          </p:nvSpPr>
          <p:spPr bwMode="auto">
            <a:xfrm>
              <a:off x="1712364" y="2387652"/>
              <a:ext cx="64890" cy="62395"/>
            </a:xfrm>
            <a:prstGeom prst="ellipse">
              <a:avLst/>
            </a:prstGeom>
            <a:grpFill/>
            <a:ln w="9525">
              <a:solidFill>
                <a:schemeClr val="accent1">
                  <a:lumMod val="75000"/>
                </a:schemeClr>
              </a:solidFill>
              <a:round/>
            </a:ln>
          </p:spPr>
          <p:txBody>
            <a:bodyPr vert="horz" wrap="square" lIns="91419" tIns="45709" rIns="91419" bIns="45709" numCol="1" anchor="t" anchorCtr="0" compatLnSpc="1"/>
            <a:lstStyle/>
            <a:p>
              <a:endParaRPr lang="en-US" sz="3199">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21" name="Group 23"/>
          <p:cNvGrpSpPr/>
          <p:nvPr/>
        </p:nvGrpSpPr>
        <p:grpSpPr>
          <a:xfrm>
            <a:off x="6653592" y="4419729"/>
            <a:ext cx="965907" cy="713455"/>
            <a:chOff x="2563427" y="3717902"/>
            <a:chExt cx="439257" cy="324452"/>
          </a:xfrm>
          <a:noFill/>
        </p:grpSpPr>
        <p:sp>
          <p:nvSpPr>
            <p:cNvPr id="22" name="Freeform 92"/>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w="9525">
              <a:solidFill>
                <a:schemeClr val="accent1">
                  <a:lumMod val="75000"/>
                </a:schemeClr>
              </a:solidFill>
              <a:round/>
            </a:ln>
          </p:spPr>
          <p:txBody>
            <a:bodyPr vert="horz" wrap="square" lIns="91419" tIns="45709" rIns="91419" bIns="45709" numCol="1" anchor="t" anchorCtr="0" compatLnSpc="1"/>
            <a:lstStyle/>
            <a:p>
              <a:endParaRPr lang="en-US" sz="3199">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3" name="Freeform 93"/>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w="9525">
              <a:solidFill>
                <a:schemeClr val="accent1">
                  <a:lumMod val="75000"/>
                </a:schemeClr>
              </a:solidFill>
              <a:round/>
            </a:ln>
          </p:spPr>
          <p:txBody>
            <a:bodyPr vert="horz" wrap="square" lIns="91419" tIns="45709" rIns="91419" bIns="45709" numCol="1" anchor="t" anchorCtr="0" compatLnSpc="1"/>
            <a:lstStyle/>
            <a:p>
              <a:endParaRPr lang="en-US" sz="3199">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4" name="Freeform 94"/>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w="9525">
              <a:solidFill>
                <a:schemeClr val="accent1">
                  <a:lumMod val="75000"/>
                </a:schemeClr>
              </a:solidFill>
              <a:round/>
            </a:ln>
          </p:spPr>
          <p:txBody>
            <a:bodyPr vert="horz" wrap="square" lIns="91419" tIns="45709" rIns="91419" bIns="45709" numCol="1" anchor="t" anchorCtr="0" compatLnSpc="1"/>
            <a:lstStyle/>
            <a:p>
              <a:endParaRPr lang="en-US" sz="3199">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sp>
        <p:nvSpPr>
          <p:cNvPr id="25" name="Text Box 10"/>
          <p:cNvSpPr txBox="1">
            <a:spLocks noChangeArrowheads="1"/>
          </p:cNvSpPr>
          <p:nvPr/>
        </p:nvSpPr>
        <p:spPr bwMode="auto">
          <a:xfrm>
            <a:off x="8175444" y="2289000"/>
            <a:ext cx="3150747" cy="784820"/>
          </a:xfrm>
          <a:prstGeom prst="rect">
            <a:avLst/>
          </a:prstGeom>
          <a:noFill/>
          <a:ln w="9525">
            <a:noFill/>
            <a:miter lim="800000"/>
          </a:ln>
        </p:spPr>
        <p:txBody>
          <a:bodyPr wrap="square" lIns="45709" tIns="22855" rIns="45709" bIns="22855">
            <a:spAutoFit/>
          </a:bodyPr>
          <a:lstStyle/>
          <a:p>
            <a:pPr algn="just">
              <a:spcBef>
                <a:spcPct val="0"/>
              </a:spcBef>
              <a:defRPr/>
            </a:pPr>
            <a:r>
              <a:rPr lang="zh-CN" altLang="en-US" sz="16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此处添加计划扼要说明，添加简短说明文字。此处添加明年计划的扼要说明，添加简短说明文字。</a:t>
            </a:r>
            <a:endParaRPr lang="en-US" altLang="zh-CN" sz="16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6" name="Text Box 10"/>
          <p:cNvSpPr txBox="1">
            <a:spLocks noChangeArrowheads="1"/>
          </p:cNvSpPr>
          <p:nvPr/>
        </p:nvSpPr>
        <p:spPr bwMode="auto">
          <a:xfrm>
            <a:off x="8233919" y="4598658"/>
            <a:ext cx="3150747" cy="784820"/>
          </a:xfrm>
          <a:prstGeom prst="rect">
            <a:avLst/>
          </a:prstGeom>
          <a:noFill/>
          <a:ln w="9525">
            <a:noFill/>
            <a:miter lim="800000"/>
          </a:ln>
        </p:spPr>
        <p:txBody>
          <a:bodyPr wrap="square" lIns="45709" tIns="22855" rIns="45709" bIns="22855">
            <a:spAutoFit/>
          </a:bodyPr>
          <a:lstStyle/>
          <a:p>
            <a:pPr algn="just">
              <a:spcBef>
                <a:spcPct val="0"/>
              </a:spcBef>
              <a:defRPr/>
            </a:pPr>
            <a:r>
              <a:rPr lang="zh-CN" altLang="en-US" sz="16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此处添加计划扼要说明，添加简短说明文字。此处添加明年计划的扼要说明，添加简短说明文字。</a:t>
            </a:r>
            <a:endParaRPr lang="en-US" altLang="zh-CN" sz="16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7" name="Text Box 10"/>
          <p:cNvSpPr txBox="1">
            <a:spLocks noChangeArrowheads="1"/>
          </p:cNvSpPr>
          <p:nvPr/>
        </p:nvSpPr>
        <p:spPr bwMode="auto">
          <a:xfrm>
            <a:off x="820531" y="2378458"/>
            <a:ext cx="3150747" cy="784820"/>
          </a:xfrm>
          <a:prstGeom prst="rect">
            <a:avLst/>
          </a:prstGeom>
          <a:noFill/>
          <a:ln w="9525">
            <a:noFill/>
            <a:miter lim="800000"/>
          </a:ln>
        </p:spPr>
        <p:txBody>
          <a:bodyPr wrap="square" lIns="45709" tIns="22855" rIns="45709" bIns="22855">
            <a:spAutoFit/>
          </a:bodyPr>
          <a:lstStyle/>
          <a:p>
            <a:pPr algn="r">
              <a:spcBef>
                <a:spcPct val="0"/>
              </a:spcBef>
              <a:defRPr/>
            </a:pPr>
            <a:r>
              <a:rPr lang="zh-CN" altLang="en-US" sz="16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此处添加计划扼要说明，添加简短说明文字。此处添加明年计划的扼要说明，添加简短说明文字。</a:t>
            </a:r>
            <a:endParaRPr lang="en-US" altLang="zh-CN" sz="16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8" name="Text Box 10"/>
          <p:cNvSpPr txBox="1">
            <a:spLocks noChangeArrowheads="1"/>
          </p:cNvSpPr>
          <p:nvPr/>
        </p:nvSpPr>
        <p:spPr bwMode="auto">
          <a:xfrm>
            <a:off x="820531" y="4747746"/>
            <a:ext cx="3150747" cy="784820"/>
          </a:xfrm>
          <a:prstGeom prst="rect">
            <a:avLst/>
          </a:prstGeom>
          <a:noFill/>
          <a:ln w="9525">
            <a:noFill/>
            <a:miter lim="800000"/>
          </a:ln>
        </p:spPr>
        <p:txBody>
          <a:bodyPr wrap="square" lIns="45709" tIns="22855" rIns="45709" bIns="22855">
            <a:spAutoFit/>
          </a:bodyPr>
          <a:lstStyle/>
          <a:p>
            <a:pPr algn="r">
              <a:spcBef>
                <a:spcPct val="0"/>
              </a:spcBef>
              <a:defRPr/>
            </a:pPr>
            <a:r>
              <a:rPr lang="zh-CN" altLang="en-US" sz="16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此处添加计划扼要说明，添加简短说明文字。此处添加明年计划的扼要说明，添加简短说明文字。</a:t>
            </a:r>
            <a:endParaRPr lang="en-US" altLang="zh-CN" sz="16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2" name="Copyright Notice">
            <a:extLst>
              <a:ext uri="{FF2B5EF4-FFF2-40B4-BE49-F238E27FC236}">
                <a16:creationId xmlns:a16="http://schemas.microsoft.com/office/drawing/2014/main" xmlns="" id="{0CE232A0-8462-4924-A4B4-DF5FE75E65CD}"/>
              </a:ext>
            </a:extLst>
          </p:cNvPr>
          <p:cNvSpPr/>
          <p:nvPr/>
        </p:nvSpPr>
        <p:spPr bwMode="auto">
          <a:xfrm>
            <a:off x="8114518" y="1838084"/>
            <a:ext cx="2628292" cy="434751"/>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cap="small"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点击加入标题文字</a:t>
            </a:r>
            <a:endParaRPr lang="en-US" sz="2400" b="1" cap="small"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3" name="Copyright Notice">
            <a:extLst>
              <a:ext uri="{FF2B5EF4-FFF2-40B4-BE49-F238E27FC236}">
                <a16:creationId xmlns:a16="http://schemas.microsoft.com/office/drawing/2014/main" xmlns="" id="{DD1DF72F-30FA-4E5A-9471-08E951B88006}"/>
              </a:ext>
            </a:extLst>
          </p:cNvPr>
          <p:cNvSpPr/>
          <p:nvPr/>
        </p:nvSpPr>
        <p:spPr bwMode="auto">
          <a:xfrm>
            <a:off x="8149061" y="4152603"/>
            <a:ext cx="2628292" cy="434751"/>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cap="small"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点击加入标题文字</a:t>
            </a:r>
            <a:endParaRPr lang="en-US" sz="2400" b="1" cap="small"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4" name="Copyright Notice">
            <a:extLst>
              <a:ext uri="{FF2B5EF4-FFF2-40B4-BE49-F238E27FC236}">
                <a16:creationId xmlns:a16="http://schemas.microsoft.com/office/drawing/2014/main" xmlns="" id="{C09D5F0B-094F-4588-A9CC-FF3E686E63E4}"/>
              </a:ext>
            </a:extLst>
          </p:cNvPr>
          <p:cNvSpPr/>
          <p:nvPr/>
        </p:nvSpPr>
        <p:spPr bwMode="auto">
          <a:xfrm>
            <a:off x="1415189" y="1932754"/>
            <a:ext cx="2628292" cy="434751"/>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cap="small"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点击加入标题文字</a:t>
            </a:r>
            <a:endParaRPr lang="en-US" sz="2400" b="1" cap="small"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5" name="Copyright Notice">
            <a:extLst>
              <a:ext uri="{FF2B5EF4-FFF2-40B4-BE49-F238E27FC236}">
                <a16:creationId xmlns:a16="http://schemas.microsoft.com/office/drawing/2014/main" xmlns="" id="{2773BB46-2152-45B2-A4A9-039B8D95CE5A}"/>
              </a:ext>
            </a:extLst>
          </p:cNvPr>
          <p:cNvSpPr/>
          <p:nvPr/>
        </p:nvSpPr>
        <p:spPr bwMode="auto">
          <a:xfrm>
            <a:off x="1380456" y="4317556"/>
            <a:ext cx="2628292" cy="434751"/>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cap="small"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点击加入标题文字</a:t>
            </a:r>
            <a:endParaRPr lang="en-US" sz="2400" b="1" cap="small"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29" name="组合 28">
            <a:extLst>
              <a:ext uri="{FF2B5EF4-FFF2-40B4-BE49-F238E27FC236}">
                <a16:creationId xmlns:a16="http://schemas.microsoft.com/office/drawing/2014/main" xmlns="" id="{21DF1603-F6C6-4D25-9621-24C56E876BA8}"/>
              </a:ext>
            </a:extLst>
          </p:cNvPr>
          <p:cNvGrpSpPr/>
          <p:nvPr/>
        </p:nvGrpSpPr>
        <p:grpSpPr>
          <a:xfrm>
            <a:off x="307721" y="332065"/>
            <a:ext cx="3664691" cy="420564"/>
            <a:chOff x="568442" y="319364"/>
            <a:chExt cx="3664694" cy="420565"/>
          </a:xfrm>
        </p:grpSpPr>
        <p:sp>
          <p:nvSpPr>
            <p:cNvPr id="30" name="文本框 23">
              <a:extLst>
                <a:ext uri="{FF2B5EF4-FFF2-40B4-BE49-F238E27FC236}">
                  <a16:creationId xmlns:a16="http://schemas.microsoft.com/office/drawing/2014/main" xmlns="" id="{8E863567-78BB-4C5C-8D96-4125F5A43E34}"/>
                </a:ext>
              </a:extLst>
            </p:cNvPr>
            <p:cNvSpPr txBox="1"/>
            <p:nvPr/>
          </p:nvSpPr>
          <p:spPr>
            <a:xfrm>
              <a:off x="665958" y="319364"/>
              <a:ext cx="1829348" cy="420565"/>
            </a:xfrm>
            <a:prstGeom prst="rect">
              <a:avLst/>
            </a:prstGeom>
            <a:noFill/>
          </p:spPr>
          <p:txBody>
            <a:bodyPr wrap="none" rtlCol="0">
              <a:spAutoFit/>
            </a:bodyPr>
            <a:lstStyle/>
            <a:p>
              <a:r>
                <a:rPr lang="zh-CN" altLang="en-US" sz="2133" dirty="0">
                  <a:solidFill>
                    <a:schemeClr val="bg2">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rPr>
                <a:t>标题文字内容</a:t>
              </a:r>
            </a:p>
          </p:txBody>
        </p:sp>
        <p:sp>
          <p:nvSpPr>
            <p:cNvPr id="31" name="等腰三角形 30">
              <a:extLst>
                <a:ext uri="{FF2B5EF4-FFF2-40B4-BE49-F238E27FC236}">
                  <a16:creationId xmlns:a16="http://schemas.microsoft.com/office/drawing/2014/main" xmlns="" id="{9BCD0785-99D7-4622-922C-41C921E10C8D}"/>
                </a:ext>
              </a:extLst>
            </p:cNvPr>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6" name="文本框 35">
              <a:extLst>
                <a:ext uri="{FF2B5EF4-FFF2-40B4-BE49-F238E27FC236}">
                  <a16:creationId xmlns:a16="http://schemas.microsoft.com/office/drawing/2014/main" xmlns="" id="{3EA257CC-C2D3-499D-B306-83668E33F8F2}"/>
                </a:ext>
              </a:extLst>
            </p:cNvPr>
            <p:cNvSpPr txBox="1"/>
            <p:nvPr/>
          </p:nvSpPr>
          <p:spPr>
            <a:xfrm>
              <a:off x="2306003" y="429775"/>
              <a:ext cx="1927133" cy="297455"/>
            </a:xfrm>
            <a:prstGeom prst="rect">
              <a:avLst/>
            </a:prstGeom>
            <a:noFill/>
          </p:spPr>
          <p:txBody>
            <a:bodyPr wrap="none" rtlCol="0">
              <a:spAutoFit/>
            </a:bodyPr>
            <a:lstStyle/>
            <a:p>
              <a:r>
                <a:rPr lang="en-US" altLang="zh-CN" sz="1333"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  Click here to add Title</a:t>
              </a:r>
              <a:endParaRPr lang="zh-CN" altLang="en-US" sz="1333"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spTree>
    <p:extLst>
      <p:ext uri="{BB962C8B-B14F-4D97-AF65-F5344CB8AC3E}">
        <p14:creationId xmlns:p14="http://schemas.microsoft.com/office/powerpoint/2010/main" val="1045199973"/>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50"/>
                                        <p:tgtEl>
                                          <p:spTgt spid="6"/>
                                        </p:tgtEl>
                                      </p:cBhvr>
                                    </p:animEffect>
                                    <p:anim calcmode="lin" valueType="num">
                                      <p:cBhvr>
                                        <p:cTn id="14" dur="250" fill="hold"/>
                                        <p:tgtEl>
                                          <p:spTgt spid="6"/>
                                        </p:tgtEl>
                                        <p:attrNameLst>
                                          <p:attrName>ppt_x</p:attrName>
                                        </p:attrNameLst>
                                      </p:cBhvr>
                                      <p:tavLst>
                                        <p:tav tm="0">
                                          <p:val>
                                            <p:strVal val="#ppt_x"/>
                                          </p:val>
                                        </p:tav>
                                        <p:tav tm="100000">
                                          <p:val>
                                            <p:strVal val="#ppt_x"/>
                                          </p:val>
                                        </p:tav>
                                      </p:tavLst>
                                    </p:anim>
                                    <p:anim calcmode="lin" valueType="num">
                                      <p:cBhvr>
                                        <p:cTn id="15" dur="25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250"/>
                                        <p:tgtEl>
                                          <p:spTgt spid="7"/>
                                        </p:tgtEl>
                                      </p:cBhvr>
                                    </p:animEffect>
                                    <p:anim calcmode="lin" valueType="num">
                                      <p:cBhvr>
                                        <p:cTn id="20" dur="250" fill="hold"/>
                                        <p:tgtEl>
                                          <p:spTgt spid="7"/>
                                        </p:tgtEl>
                                        <p:attrNameLst>
                                          <p:attrName>ppt_x</p:attrName>
                                        </p:attrNameLst>
                                      </p:cBhvr>
                                      <p:tavLst>
                                        <p:tav tm="0">
                                          <p:val>
                                            <p:strVal val="#ppt_x"/>
                                          </p:val>
                                        </p:tav>
                                        <p:tav tm="100000">
                                          <p:val>
                                            <p:strVal val="#ppt_x"/>
                                          </p:val>
                                        </p:tav>
                                      </p:tavLst>
                                    </p:anim>
                                    <p:anim calcmode="lin" valueType="num">
                                      <p:cBhvr>
                                        <p:cTn id="21" dur="25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750"/>
                            </p:stCondLst>
                            <p:childTnLst>
                              <p:par>
                                <p:cTn id="23" presetID="42"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250"/>
                                        <p:tgtEl>
                                          <p:spTgt spid="8"/>
                                        </p:tgtEl>
                                      </p:cBhvr>
                                    </p:animEffect>
                                    <p:anim calcmode="lin" valueType="num">
                                      <p:cBhvr>
                                        <p:cTn id="26" dur="250" fill="hold"/>
                                        <p:tgtEl>
                                          <p:spTgt spid="8"/>
                                        </p:tgtEl>
                                        <p:attrNameLst>
                                          <p:attrName>ppt_x</p:attrName>
                                        </p:attrNameLst>
                                      </p:cBhvr>
                                      <p:tavLst>
                                        <p:tav tm="0">
                                          <p:val>
                                            <p:strVal val="#ppt_x"/>
                                          </p:val>
                                        </p:tav>
                                        <p:tav tm="100000">
                                          <p:val>
                                            <p:strVal val="#ppt_x"/>
                                          </p:val>
                                        </p:tav>
                                      </p:tavLst>
                                    </p:anim>
                                    <p:anim calcmode="lin" valueType="num">
                                      <p:cBhvr>
                                        <p:cTn id="27" dur="250" fill="hold"/>
                                        <p:tgtEl>
                                          <p:spTgt spid="8"/>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42" presetClass="entr" presetSubtype="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250"/>
                                        <p:tgtEl>
                                          <p:spTgt spid="9"/>
                                        </p:tgtEl>
                                      </p:cBhvr>
                                    </p:animEffect>
                                    <p:anim calcmode="lin" valueType="num">
                                      <p:cBhvr>
                                        <p:cTn id="32" dur="250" fill="hold"/>
                                        <p:tgtEl>
                                          <p:spTgt spid="9"/>
                                        </p:tgtEl>
                                        <p:attrNameLst>
                                          <p:attrName>ppt_x</p:attrName>
                                        </p:attrNameLst>
                                      </p:cBhvr>
                                      <p:tavLst>
                                        <p:tav tm="0">
                                          <p:val>
                                            <p:strVal val="#ppt_x"/>
                                          </p:val>
                                        </p:tav>
                                        <p:tav tm="100000">
                                          <p:val>
                                            <p:strVal val="#ppt_x"/>
                                          </p:val>
                                        </p:tav>
                                      </p:tavLst>
                                    </p:anim>
                                    <p:anim calcmode="lin" valueType="num">
                                      <p:cBhvr>
                                        <p:cTn id="33" dur="250" fill="hold"/>
                                        <p:tgtEl>
                                          <p:spTgt spid="9"/>
                                        </p:tgtEl>
                                        <p:attrNameLst>
                                          <p:attrName>ppt_y</p:attrName>
                                        </p:attrNameLst>
                                      </p:cBhvr>
                                      <p:tavLst>
                                        <p:tav tm="0">
                                          <p:val>
                                            <p:strVal val="#ppt_y+.1"/>
                                          </p:val>
                                        </p:tav>
                                        <p:tav tm="100000">
                                          <p:val>
                                            <p:strVal val="#ppt_y"/>
                                          </p:val>
                                        </p:tav>
                                      </p:tavLst>
                                    </p:anim>
                                  </p:childTnLst>
                                </p:cTn>
                              </p:par>
                            </p:childTnLst>
                          </p:cTn>
                        </p:par>
                        <p:par>
                          <p:cTn id="34" fill="hold">
                            <p:stCondLst>
                              <p:cond delay="1250"/>
                            </p:stCondLst>
                            <p:childTnLst>
                              <p:par>
                                <p:cTn id="35" presetID="42" presetClass="entr" presetSubtype="0"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250"/>
                                        <p:tgtEl>
                                          <p:spTgt spid="15"/>
                                        </p:tgtEl>
                                      </p:cBhvr>
                                    </p:animEffect>
                                    <p:anim calcmode="lin" valueType="num">
                                      <p:cBhvr>
                                        <p:cTn id="38" dur="250" fill="hold"/>
                                        <p:tgtEl>
                                          <p:spTgt spid="15"/>
                                        </p:tgtEl>
                                        <p:attrNameLst>
                                          <p:attrName>ppt_x</p:attrName>
                                        </p:attrNameLst>
                                      </p:cBhvr>
                                      <p:tavLst>
                                        <p:tav tm="0">
                                          <p:val>
                                            <p:strVal val="#ppt_x"/>
                                          </p:val>
                                        </p:tav>
                                        <p:tav tm="100000">
                                          <p:val>
                                            <p:strVal val="#ppt_x"/>
                                          </p:val>
                                        </p:tav>
                                      </p:tavLst>
                                    </p:anim>
                                    <p:anim calcmode="lin" valueType="num">
                                      <p:cBhvr>
                                        <p:cTn id="39" dur="250" fill="hold"/>
                                        <p:tgtEl>
                                          <p:spTgt spid="15"/>
                                        </p:tgtEl>
                                        <p:attrNameLst>
                                          <p:attrName>ppt_y</p:attrName>
                                        </p:attrNameLst>
                                      </p:cBhvr>
                                      <p:tavLst>
                                        <p:tav tm="0">
                                          <p:val>
                                            <p:strVal val="#ppt_y+.1"/>
                                          </p:val>
                                        </p:tav>
                                        <p:tav tm="100000">
                                          <p:val>
                                            <p:strVal val="#ppt_y"/>
                                          </p:val>
                                        </p:tav>
                                      </p:tavLst>
                                    </p:anim>
                                  </p:childTnLst>
                                </p:cTn>
                              </p:par>
                            </p:childTnLst>
                          </p:cTn>
                        </p:par>
                        <p:par>
                          <p:cTn id="40" fill="hold">
                            <p:stCondLst>
                              <p:cond delay="1500"/>
                            </p:stCondLst>
                            <p:childTnLst>
                              <p:par>
                                <p:cTn id="41" presetID="42" presetClass="entr" presetSubtype="0"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250"/>
                                        <p:tgtEl>
                                          <p:spTgt spid="18"/>
                                        </p:tgtEl>
                                      </p:cBhvr>
                                    </p:animEffect>
                                    <p:anim calcmode="lin" valueType="num">
                                      <p:cBhvr>
                                        <p:cTn id="44" dur="250" fill="hold"/>
                                        <p:tgtEl>
                                          <p:spTgt spid="18"/>
                                        </p:tgtEl>
                                        <p:attrNameLst>
                                          <p:attrName>ppt_x</p:attrName>
                                        </p:attrNameLst>
                                      </p:cBhvr>
                                      <p:tavLst>
                                        <p:tav tm="0">
                                          <p:val>
                                            <p:strVal val="#ppt_x"/>
                                          </p:val>
                                        </p:tav>
                                        <p:tav tm="100000">
                                          <p:val>
                                            <p:strVal val="#ppt_x"/>
                                          </p:val>
                                        </p:tav>
                                      </p:tavLst>
                                    </p:anim>
                                    <p:anim calcmode="lin" valueType="num">
                                      <p:cBhvr>
                                        <p:cTn id="45" dur="250" fill="hold"/>
                                        <p:tgtEl>
                                          <p:spTgt spid="18"/>
                                        </p:tgtEl>
                                        <p:attrNameLst>
                                          <p:attrName>ppt_y</p:attrName>
                                        </p:attrNameLst>
                                      </p:cBhvr>
                                      <p:tavLst>
                                        <p:tav tm="0">
                                          <p:val>
                                            <p:strVal val="#ppt_y+.1"/>
                                          </p:val>
                                        </p:tav>
                                        <p:tav tm="100000">
                                          <p:val>
                                            <p:strVal val="#ppt_y"/>
                                          </p:val>
                                        </p:tav>
                                      </p:tavLst>
                                    </p:anim>
                                  </p:childTnLst>
                                </p:cTn>
                              </p:par>
                            </p:childTnLst>
                          </p:cTn>
                        </p:par>
                        <p:par>
                          <p:cTn id="46" fill="hold">
                            <p:stCondLst>
                              <p:cond delay="1750"/>
                            </p:stCondLst>
                            <p:childTnLst>
                              <p:par>
                                <p:cTn id="47" presetID="42" presetClass="entr" presetSubtype="0" fill="hold"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250"/>
                                        <p:tgtEl>
                                          <p:spTgt spid="21"/>
                                        </p:tgtEl>
                                      </p:cBhvr>
                                    </p:animEffect>
                                    <p:anim calcmode="lin" valueType="num">
                                      <p:cBhvr>
                                        <p:cTn id="50" dur="250" fill="hold"/>
                                        <p:tgtEl>
                                          <p:spTgt spid="21"/>
                                        </p:tgtEl>
                                        <p:attrNameLst>
                                          <p:attrName>ppt_x</p:attrName>
                                        </p:attrNameLst>
                                      </p:cBhvr>
                                      <p:tavLst>
                                        <p:tav tm="0">
                                          <p:val>
                                            <p:strVal val="#ppt_x"/>
                                          </p:val>
                                        </p:tav>
                                        <p:tav tm="100000">
                                          <p:val>
                                            <p:strVal val="#ppt_x"/>
                                          </p:val>
                                        </p:tav>
                                      </p:tavLst>
                                    </p:anim>
                                    <p:anim calcmode="lin" valueType="num">
                                      <p:cBhvr>
                                        <p:cTn id="51" dur="250" fill="hold"/>
                                        <p:tgtEl>
                                          <p:spTgt spid="21"/>
                                        </p:tgtEl>
                                        <p:attrNameLst>
                                          <p:attrName>ppt_y</p:attrName>
                                        </p:attrNameLst>
                                      </p:cBhvr>
                                      <p:tavLst>
                                        <p:tav tm="0">
                                          <p:val>
                                            <p:strVal val="#ppt_y+.1"/>
                                          </p:val>
                                        </p:tav>
                                        <p:tav tm="100000">
                                          <p:val>
                                            <p:strVal val="#ppt_y"/>
                                          </p:val>
                                        </p:tav>
                                      </p:tavLst>
                                    </p:anim>
                                  </p:childTnLst>
                                </p:cTn>
                              </p:par>
                            </p:childTnLst>
                          </p:cTn>
                        </p:par>
                        <p:par>
                          <p:cTn id="52" fill="hold">
                            <p:stCondLst>
                              <p:cond delay="2000"/>
                            </p:stCondLst>
                            <p:childTnLst>
                              <p:par>
                                <p:cTn id="53" presetID="42" presetClass="entr" presetSubtype="0"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250"/>
                                        <p:tgtEl>
                                          <p:spTgt spid="25"/>
                                        </p:tgtEl>
                                      </p:cBhvr>
                                    </p:animEffect>
                                    <p:anim calcmode="lin" valueType="num">
                                      <p:cBhvr>
                                        <p:cTn id="56" dur="250" fill="hold"/>
                                        <p:tgtEl>
                                          <p:spTgt spid="25"/>
                                        </p:tgtEl>
                                        <p:attrNameLst>
                                          <p:attrName>ppt_x</p:attrName>
                                        </p:attrNameLst>
                                      </p:cBhvr>
                                      <p:tavLst>
                                        <p:tav tm="0">
                                          <p:val>
                                            <p:strVal val="#ppt_x"/>
                                          </p:val>
                                        </p:tav>
                                        <p:tav tm="100000">
                                          <p:val>
                                            <p:strVal val="#ppt_x"/>
                                          </p:val>
                                        </p:tav>
                                      </p:tavLst>
                                    </p:anim>
                                    <p:anim calcmode="lin" valueType="num">
                                      <p:cBhvr>
                                        <p:cTn id="57" dur="250" fill="hold"/>
                                        <p:tgtEl>
                                          <p:spTgt spid="25"/>
                                        </p:tgtEl>
                                        <p:attrNameLst>
                                          <p:attrName>ppt_y</p:attrName>
                                        </p:attrNameLst>
                                      </p:cBhvr>
                                      <p:tavLst>
                                        <p:tav tm="0">
                                          <p:val>
                                            <p:strVal val="#ppt_y+.1"/>
                                          </p:val>
                                        </p:tav>
                                        <p:tav tm="100000">
                                          <p:val>
                                            <p:strVal val="#ppt_y"/>
                                          </p:val>
                                        </p:tav>
                                      </p:tavLst>
                                    </p:anim>
                                  </p:childTnLst>
                                </p:cTn>
                              </p:par>
                            </p:childTnLst>
                          </p:cTn>
                        </p:par>
                        <p:par>
                          <p:cTn id="58" fill="hold">
                            <p:stCondLst>
                              <p:cond delay="2250"/>
                            </p:stCondLst>
                            <p:childTnLst>
                              <p:par>
                                <p:cTn id="59" presetID="42" presetClass="entr" presetSubtype="0"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fade">
                                      <p:cBhvr>
                                        <p:cTn id="61" dur="250"/>
                                        <p:tgtEl>
                                          <p:spTgt spid="26"/>
                                        </p:tgtEl>
                                      </p:cBhvr>
                                    </p:animEffect>
                                    <p:anim calcmode="lin" valueType="num">
                                      <p:cBhvr>
                                        <p:cTn id="62" dur="250" fill="hold"/>
                                        <p:tgtEl>
                                          <p:spTgt spid="26"/>
                                        </p:tgtEl>
                                        <p:attrNameLst>
                                          <p:attrName>ppt_x</p:attrName>
                                        </p:attrNameLst>
                                      </p:cBhvr>
                                      <p:tavLst>
                                        <p:tav tm="0">
                                          <p:val>
                                            <p:strVal val="#ppt_x"/>
                                          </p:val>
                                        </p:tav>
                                        <p:tav tm="100000">
                                          <p:val>
                                            <p:strVal val="#ppt_x"/>
                                          </p:val>
                                        </p:tav>
                                      </p:tavLst>
                                    </p:anim>
                                    <p:anim calcmode="lin" valueType="num">
                                      <p:cBhvr>
                                        <p:cTn id="63" dur="250" fill="hold"/>
                                        <p:tgtEl>
                                          <p:spTgt spid="26"/>
                                        </p:tgtEl>
                                        <p:attrNameLst>
                                          <p:attrName>ppt_y</p:attrName>
                                        </p:attrNameLst>
                                      </p:cBhvr>
                                      <p:tavLst>
                                        <p:tav tm="0">
                                          <p:val>
                                            <p:strVal val="#ppt_y+.1"/>
                                          </p:val>
                                        </p:tav>
                                        <p:tav tm="100000">
                                          <p:val>
                                            <p:strVal val="#ppt_y"/>
                                          </p:val>
                                        </p:tav>
                                      </p:tavLst>
                                    </p:anim>
                                  </p:childTnLst>
                                </p:cTn>
                              </p:par>
                            </p:childTnLst>
                          </p:cTn>
                        </p:par>
                        <p:par>
                          <p:cTn id="64" fill="hold">
                            <p:stCondLst>
                              <p:cond delay="2500"/>
                            </p:stCondLst>
                            <p:childTnLst>
                              <p:par>
                                <p:cTn id="65" presetID="42" presetClass="entr" presetSubtype="0"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250"/>
                                        <p:tgtEl>
                                          <p:spTgt spid="27"/>
                                        </p:tgtEl>
                                      </p:cBhvr>
                                    </p:animEffect>
                                    <p:anim calcmode="lin" valueType="num">
                                      <p:cBhvr>
                                        <p:cTn id="68" dur="250" fill="hold"/>
                                        <p:tgtEl>
                                          <p:spTgt spid="27"/>
                                        </p:tgtEl>
                                        <p:attrNameLst>
                                          <p:attrName>ppt_x</p:attrName>
                                        </p:attrNameLst>
                                      </p:cBhvr>
                                      <p:tavLst>
                                        <p:tav tm="0">
                                          <p:val>
                                            <p:strVal val="#ppt_x"/>
                                          </p:val>
                                        </p:tav>
                                        <p:tav tm="100000">
                                          <p:val>
                                            <p:strVal val="#ppt_x"/>
                                          </p:val>
                                        </p:tav>
                                      </p:tavLst>
                                    </p:anim>
                                    <p:anim calcmode="lin" valueType="num">
                                      <p:cBhvr>
                                        <p:cTn id="69" dur="250" fill="hold"/>
                                        <p:tgtEl>
                                          <p:spTgt spid="27"/>
                                        </p:tgtEl>
                                        <p:attrNameLst>
                                          <p:attrName>ppt_y</p:attrName>
                                        </p:attrNameLst>
                                      </p:cBhvr>
                                      <p:tavLst>
                                        <p:tav tm="0">
                                          <p:val>
                                            <p:strVal val="#ppt_y+.1"/>
                                          </p:val>
                                        </p:tav>
                                        <p:tav tm="100000">
                                          <p:val>
                                            <p:strVal val="#ppt_y"/>
                                          </p:val>
                                        </p:tav>
                                      </p:tavLst>
                                    </p:anim>
                                  </p:childTnLst>
                                </p:cTn>
                              </p:par>
                            </p:childTnLst>
                          </p:cTn>
                        </p:par>
                        <p:par>
                          <p:cTn id="70" fill="hold">
                            <p:stCondLst>
                              <p:cond delay="2750"/>
                            </p:stCondLst>
                            <p:childTnLst>
                              <p:par>
                                <p:cTn id="71" presetID="42" presetClass="entr" presetSubtype="0" fill="hold" grpId="0" nodeType="after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fade">
                                      <p:cBhvr>
                                        <p:cTn id="73" dur="250"/>
                                        <p:tgtEl>
                                          <p:spTgt spid="28"/>
                                        </p:tgtEl>
                                      </p:cBhvr>
                                    </p:animEffect>
                                    <p:anim calcmode="lin" valueType="num">
                                      <p:cBhvr>
                                        <p:cTn id="74" dur="250" fill="hold"/>
                                        <p:tgtEl>
                                          <p:spTgt spid="28"/>
                                        </p:tgtEl>
                                        <p:attrNameLst>
                                          <p:attrName>ppt_x</p:attrName>
                                        </p:attrNameLst>
                                      </p:cBhvr>
                                      <p:tavLst>
                                        <p:tav tm="0">
                                          <p:val>
                                            <p:strVal val="#ppt_x"/>
                                          </p:val>
                                        </p:tav>
                                        <p:tav tm="100000">
                                          <p:val>
                                            <p:strVal val="#ppt_x"/>
                                          </p:val>
                                        </p:tav>
                                      </p:tavLst>
                                    </p:anim>
                                    <p:anim calcmode="lin" valueType="num">
                                      <p:cBhvr>
                                        <p:cTn id="75" dur="250" fill="hold"/>
                                        <p:tgtEl>
                                          <p:spTgt spid="28"/>
                                        </p:tgtEl>
                                        <p:attrNameLst>
                                          <p:attrName>ppt_y</p:attrName>
                                        </p:attrNameLst>
                                      </p:cBhvr>
                                      <p:tavLst>
                                        <p:tav tm="0">
                                          <p:val>
                                            <p:strVal val="#ppt_y+.1"/>
                                          </p:val>
                                        </p:tav>
                                        <p:tav tm="100000">
                                          <p:val>
                                            <p:strVal val="#ppt_y"/>
                                          </p:val>
                                        </p:tav>
                                      </p:tavLst>
                                    </p:anim>
                                  </p:childTnLst>
                                </p:cTn>
                              </p:par>
                            </p:childTnLst>
                          </p:cTn>
                        </p:par>
                        <p:par>
                          <p:cTn id="76" fill="hold">
                            <p:stCondLst>
                              <p:cond delay="3000"/>
                            </p:stCondLst>
                            <p:childTnLst>
                              <p:par>
                                <p:cTn id="77" presetID="2" presetClass="entr" presetSubtype="8" fill="hold" nodeType="afterEffect">
                                  <p:stCondLst>
                                    <p:cond delay="0"/>
                                  </p:stCondLst>
                                  <p:childTnLst>
                                    <p:set>
                                      <p:cBhvr>
                                        <p:cTn id="78" dur="1" fill="hold">
                                          <p:stCondLst>
                                            <p:cond delay="0"/>
                                          </p:stCondLst>
                                        </p:cTn>
                                        <p:tgtEl>
                                          <p:spTgt spid="29"/>
                                        </p:tgtEl>
                                        <p:attrNameLst>
                                          <p:attrName>style.visibility</p:attrName>
                                        </p:attrNameLst>
                                      </p:cBhvr>
                                      <p:to>
                                        <p:strVal val="visible"/>
                                      </p:to>
                                    </p:set>
                                    <p:anim calcmode="lin" valueType="num">
                                      <p:cBhvr additive="base">
                                        <p:cTn id="79" dur="500" fill="hold"/>
                                        <p:tgtEl>
                                          <p:spTgt spid="29"/>
                                        </p:tgtEl>
                                        <p:attrNameLst>
                                          <p:attrName>ppt_x</p:attrName>
                                        </p:attrNameLst>
                                      </p:cBhvr>
                                      <p:tavLst>
                                        <p:tav tm="0">
                                          <p:val>
                                            <p:strVal val="0-#ppt_w/2"/>
                                          </p:val>
                                        </p:tav>
                                        <p:tav tm="100000">
                                          <p:val>
                                            <p:strVal val="#ppt_x"/>
                                          </p:val>
                                        </p:tav>
                                      </p:tavLst>
                                    </p:anim>
                                    <p:anim calcmode="lin" valueType="num">
                                      <p:cBhvr additive="base">
                                        <p:cTn id="80"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25" grpId="0"/>
      <p:bldP spid="26" grpId="0"/>
      <p:bldP spid="27" grpId="0"/>
      <p:bldP spid="2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5088793" y="3021914"/>
            <a:ext cx="5060321" cy="830997"/>
          </a:xfrm>
          <a:prstGeom prst="rect">
            <a:avLst/>
          </a:prstGeom>
          <a:noFill/>
        </p:spPr>
        <p:txBody>
          <a:bodyPr wrap="square" rtlCol="0">
            <a:spAutoFit/>
            <a:scene3d>
              <a:camera prst="orthographicFront"/>
              <a:lightRig rig="threePt" dir="t"/>
            </a:scene3d>
            <a:sp3d contourW="12700"/>
          </a:bodyPr>
          <a:lstStyle/>
          <a:p>
            <a:pPr algn="dist"/>
            <a:r>
              <a:rPr lang="zh-CN" altLang="en-US" sz="4800" b="1" dirty="0">
                <a:solidFill>
                  <a:schemeClr val="tx1">
                    <a:lumMod val="65000"/>
                    <a:lumOff val="35000"/>
                  </a:schemeClr>
                </a:solidFill>
                <a:latin typeface="FZHei-B01S" panose="02010601030101010101" pitchFamily="2" charset="-122"/>
                <a:ea typeface="FZHei-B01S" panose="02010601030101010101" pitchFamily="2" charset="-122"/>
                <a:cs typeface="经典综艺体简" panose="02010609000101010101" pitchFamily="49" charset="-122"/>
                <a:sym typeface="FZHei-B01S" panose="02010601030101010101" pitchFamily="2" charset="-122"/>
              </a:rPr>
              <a:t>感谢您的观看</a:t>
            </a:r>
          </a:p>
        </p:txBody>
      </p:sp>
      <p:sp>
        <p:nvSpPr>
          <p:cNvPr id="10" name="文本框 9"/>
          <p:cNvSpPr txBox="1"/>
          <p:nvPr/>
        </p:nvSpPr>
        <p:spPr>
          <a:xfrm>
            <a:off x="5354462" y="2520315"/>
            <a:ext cx="4495799" cy="523220"/>
          </a:xfrm>
          <a:prstGeom prst="rect">
            <a:avLst/>
          </a:prstGeom>
          <a:noFill/>
        </p:spPr>
        <p:txBody>
          <a:bodyPr wrap="square" rtlCol="0">
            <a:spAutoFit/>
            <a:scene3d>
              <a:camera prst="orthographicFront"/>
              <a:lightRig rig="threePt" dir="t"/>
            </a:scene3d>
            <a:sp3d contourW="12700"/>
          </a:bodyPr>
          <a:lstStyle/>
          <a:p>
            <a:pPr algn="dist"/>
            <a:endParaRPr lang="en-US" altLang="zh-CN" sz="1400"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endParaRPr>
          </a:p>
          <a:p>
            <a:pPr algn="dist"/>
            <a:r>
              <a:rPr lang="zh-CN" altLang="en-US" sz="1400"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rPr>
              <a:t>公司简介</a:t>
            </a:r>
            <a:r>
              <a:rPr lang="en-US" altLang="zh-CN" sz="1400"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rPr>
              <a:t>/</a:t>
            </a:r>
            <a:r>
              <a:rPr lang="zh-CN" altLang="en-US" sz="1400"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rPr>
              <a:t>产品介绍</a:t>
            </a:r>
            <a:r>
              <a:rPr lang="en-US" altLang="zh-CN" sz="1400"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rPr>
              <a:t>/</a:t>
            </a:r>
            <a:r>
              <a:rPr lang="zh-CN" altLang="en-US" sz="1400"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rPr>
              <a:t>员工风采</a:t>
            </a:r>
          </a:p>
        </p:txBody>
      </p:sp>
      <p:sp>
        <p:nvSpPr>
          <p:cNvPr id="11" name="文本框 10"/>
          <p:cNvSpPr txBox="1"/>
          <p:nvPr/>
        </p:nvSpPr>
        <p:spPr>
          <a:xfrm>
            <a:off x="1795917" y="2520315"/>
            <a:ext cx="3558545" cy="1569660"/>
          </a:xfrm>
          <a:prstGeom prst="rect">
            <a:avLst/>
          </a:prstGeom>
          <a:noFill/>
        </p:spPr>
        <p:txBody>
          <a:bodyPr wrap="square" rtlCol="0">
            <a:spAutoFit/>
            <a:scene3d>
              <a:camera prst="orthographicFront"/>
              <a:lightRig rig="threePt" dir="t"/>
            </a:scene3d>
            <a:sp3d contourW="12700"/>
          </a:bodyPr>
          <a:lstStyle/>
          <a:p>
            <a:pPr algn="ctr"/>
            <a:r>
              <a:rPr lang="en-US" altLang="zh-CN" sz="9600" dirty="0" smtClean="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rPr>
              <a:t>2020</a:t>
            </a:r>
            <a:endParaRPr lang="zh-CN" altLang="en-US" sz="9600"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9" name="文本框 8"/>
          <p:cNvSpPr txBox="1"/>
          <p:nvPr/>
        </p:nvSpPr>
        <p:spPr>
          <a:xfrm>
            <a:off x="2108200" y="3863870"/>
            <a:ext cx="7879443" cy="461665"/>
          </a:xfrm>
          <a:prstGeom prst="rect">
            <a:avLst/>
          </a:prstGeom>
          <a:noFill/>
        </p:spPr>
        <p:txBody>
          <a:bodyPr wrap="square" rtlCol="0">
            <a:spAutoFit/>
            <a:scene3d>
              <a:camera prst="orthographicFront"/>
              <a:lightRig rig="threePt" dir="t"/>
            </a:scene3d>
            <a:sp3d contourW="12700"/>
          </a:bodyPr>
          <a:lstStyle/>
          <a:p>
            <a:pPr algn="just"/>
            <a:r>
              <a:rPr lang="en-US" altLang="zh-CN" sz="1200"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rPr>
              <a:t>Without ideal, life is a desert, not angry; Without ideal, life is like night, without light; Without ideal, life is like a maze, without direction.</a:t>
            </a:r>
          </a:p>
        </p:txBody>
      </p:sp>
      <p:grpSp>
        <p:nvGrpSpPr>
          <p:cNvPr id="19" name="组合 18"/>
          <p:cNvGrpSpPr/>
          <p:nvPr/>
        </p:nvGrpSpPr>
        <p:grpSpPr>
          <a:xfrm>
            <a:off x="7653460" y="4742784"/>
            <a:ext cx="1765300" cy="316802"/>
            <a:chOff x="1244534" y="3522134"/>
            <a:chExt cx="1765300" cy="316802"/>
          </a:xfrm>
          <a:solidFill>
            <a:srgbClr val="595959"/>
          </a:solidFill>
        </p:grpSpPr>
        <p:sp>
          <p:nvSpPr>
            <p:cNvPr id="20" name="矩形 19"/>
            <p:cNvSpPr/>
            <p:nvPr/>
          </p:nvSpPr>
          <p:spPr>
            <a:xfrm>
              <a:off x="1244534" y="3522134"/>
              <a:ext cx="1765300" cy="3168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21" name="文本框 20"/>
            <p:cNvSpPr txBox="1"/>
            <p:nvPr/>
          </p:nvSpPr>
          <p:spPr>
            <a:xfrm>
              <a:off x="1244535" y="3526647"/>
              <a:ext cx="1618194" cy="307777"/>
            </a:xfrm>
            <a:prstGeom prst="rect">
              <a:avLst/>
            </a:prstGeom>
            <a:noFill/>
          </p:spPr>
          <p:txBody>
            <a:bodyPr wrap="square" rtlCol="0">
              <a:spAutoFit/>
              <a:scene3d>
                <a:camera prst="orthographicFront"/>
                <a:lightRig rig="threePt" dir="t"/>
              </a:scene3d>
              <a:sp3d contourW="12700"/>
            </a:bodyPr>
            <a:lstStyle/>
            <a:p>
              <a:pPr algn="ctr"/>
              <a:r>
                <a:rPr lang="zh-CN" altLang="en-US" sz="1400" dirty="0">
                  <a:solidFill>
                    <a:schemeClr val="accent2"/>
                  </a:solidFill>
                  <a:latin typeface="FZHei-B01S" panose="02010601030101010101" pitchFamily="2" charset="-122"/>
                  <a:ea typeface="FZHei-B01S" panose="02010601030101010101" pitchFamily="2" charset="-122"/>
                  <a:sym typeface="FZHei-B01S" panose="02010601030101010101" pitchFamily="2" charset="-122"/>
                </a:rPr>
                <a:t>演讲者</a:t>
              </a:r>
              <a:r>
                <a:rPr lang="zh-CN" altLang="en-US" sz="1400" dirty="0" smtClean="0">
                  <a:solidFill>
                    <a:schemeClr val="accent2"/>
                  </a:solidFill>
                  <a:latin typeface="FZHei-B01S" panose="02010601030101010101" pitchFamily="2" charset="-122"/>
                  <a:ea typeface="FZHei-B01S" panose="02010601030101010101" pitchFamily="2" charset="-122"/>
                  <a:sym typeface="FZHei-B01S" panose="02010601030101010101" pitchFamily="2" charset="-122"/>
                </a:rPr>
                <a:t>：张三</a:t>
              </a:r>
              <a:endParaRPr lang="zh-CN" altLang="en-US" sz="1400" dirty="0">
                <a:solidFill>
                  <a:schemeClr val="accent2"/>
                </a:solidFill>
                <a:latin typeface="FZHei-B01S" panose="02010601030101010101" pitchFamily="2" charset="-122"/>
                <a:ea typeface="FZHei-B01S" panose="02010601030101010101" pitchFamily="2" charset="-122"/>
                <a:sym typeface="FZHei-B01S" panose="02010601030101010101" pitchFamily="2" charset="-122"/>
              </a:endParaRPr>
            </a:p>
          </p:txBody>
        </p:sp>
      </p:grpSp>
    </p:spTree>
    <p:extLst>
      <p:ext uri="{BB962C8B-B14F-4D97-AF65-F5344CB8AC3E}">
        <p14:creationId xmlns:p14="http://schemas.microsoft.com/office/powerpoint/2010/main" val="368788482"/>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p:tgtEl>
                                          <p:spTgt spid="10"/>
                                        </p:tgtEl>
                                        <p:attrNameLst>
                                          <p:attrName>ppt_y</p:attrName>
                                        </p:attrNameLst>
                                      </p:cBhvr>
                                      <p:tavLst>
                                        <p:tav tm="0">
                                          <p:val>
                                            <p:strVal val="#ppt_y+#ppt_h*1.125000"/>
                                          </p:val>
                                        </p:tav>
                                        <p:tav tm="100000">
                                          <p:val>
                                            <p:strVal val="#ppt_y"/>
                                          </p:val>
                                        </p:tav>
                                      </p:tavLst>
                                    </p:anim>
                                    <p:animEffect transition="in" filter="wipe(up)">
                                      <p:cBhvr>
                                        <p:cTn id="18" dur="500"/>
                                        <p:tgtEl>
                                          <p:spTgt spid="10"/>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p:cTn id="26" dur="500" fill="hold"/>
                                        <p:tgtEl>
                                          <p:spTgt spid="19"/>
                                        </p:tgtEl>
                                        <p:attrNameLst>
                                          <p:attrName>ppt_w</p:attrName>
                                        </p:attrNameLst>
                                      </p:cBhvr>
                                      <p:tavLst>
                                        <p:tav tm="0">
                                          <p:val>
                                            <p:fltVal val="0"/>
                                          </p:val>
                                        </p:tav>
                                        <p:tav tm="100000">
                                          <p:val>
                                            <p:strVal val="#ppt_w"/>
                                          </p:val>
                                        </p:tav>
                                      </p:tavLst>
                                    </p:anim>
                                    <p:anim calcmode="lin" valueType="num">
                                      <p:cBhvr>
                                        <p:cTn id="27" dur="500" fill="hold"/>
                                        <p:tgtEl>
                                          <p:spTgt spid="19"/>
                                        </p:tgtEl>
                                        <p:attrNameLst>
                                          <p:attrName>ppt_h</p:attrName>
                                        </p:attrNameLst>
                                      </p:cBhvr>
                                      <p:tavLst>
                                        <p:tav tm="0">
                                          <p:val>
                                            <p:fltVal val="0"/>
                                          </p:val>
                                        </p:tav>
                                        <p:tav tm="100000">
                                          <p:val>
                                            <p:strVal val="#ppt_h"/>
                                          </p:val>
                                        </p:tav>
                                      </p:tavLst>
                                    </p:anim>
                                    <p:animEffect transition="in" filter="fade">
                                      <p:cBhvr>
                                        <p:cTn id="2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8289901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五边形 8">
            <a:extLst>
              <a:ext uri="{FF2B5EF4-FFF2-40B4-BE49-F238E27FC236}">
                <a16:creationId xmlns:a16="http://schemas.microsoft.com/office/drawing/2014/main" xmlns="" id="{C9F7AAE5-0444-4FFC-A677-7CF542177A0F}"/>
              </a:ext>
            </a:extLst>
          </p:cNvPr>
          <p:cNvSpPr/>
          <p:nvPr/>
        </p:nvSpPr>
        <p:spPr>
          <a:xfrm>
            <a:off x="3987255" y="1484442"/>
            <a:ext cx="4298496" cy="4093806"/>
          </a:xfrm>
          <a:prstGeom prst="pentagon">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10" name="文本框 9"/>
          <p:cNvSpPr txBox="1"/>
          <p:nvPr/>
        </p:nvSpPr>
        <p:spPr>
          <a:xfrm>
            <a:off x="2780712" y="2321004"/>
            <a:ext cx="1057092" cy="2215991"/>
          </a:xfrm>
          <a:prstGeom prst="rect">
            <a:avLst/>
          </a:prstGeom>
          <a:noFill/>
        </p:spPr>
        <p:txBody>
          <a:bodyPr wrap="square" rtlCol="0">
            <a:spAutoFit/>
            <a:scene3d>
              <a:camera prst="orthographicFront"/>
              <a:lightRig rig="threePt" dir="t"/>
            </a:scene3d>
            <a:sp3d contourW="12700"/>
          </a:bodyPr>
          <a:lstStyle/>
          <a:p>
            <a:pPr algn="ctr"/>
            <a:r>
              <a:rPr lang="en-US" altLang="zh-CN" sz="13800" dirty="0">
                <a:solidFill>
                  <a:srgbClr val="595959"/>
                </a:solidFill>
                <a:latin typeface="FZHei-B01S" panose="02010601030101010101" pitchFamily="2" charset="-122"/>
                <a:ea typeface="FZHei-B01S" panose="02010601030101010101" pitchFamily="2" charset="-122"/>
                <a:sym typeface="FZHei-B01S" panose="02010601030101010101" pitchFamily="2" charset="-122"/>
              </a:rPr>
              <a:t>1</a:t>
            </a:r>
            <a:endParaRPr lang="zh-CN" altLang="en-US" sz="13800" dirty="0">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1" name="文本框 10"/>
          <p:cNvSpPr txBox="1"/>
          <p:nvPr/>
        </p:nvSpPr>
        <p:spPr>
          <a:xfrm>
            <a:off x="5035550" y="2784170"/>
            <a:ext cx="2238375" cy="523220"/>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dist"/>
            <a:r>
              <a:rPr lang="zh-CN" altLang="en-US" dirty="0">
                <a:latin typeface="FZHei-B01S" panose="02010601030101010101" pitchFamily="2" charset="-122"/>
                <a:ea typeface="FZHei-B01S" panose="02010601030101010101" pitchFamily="2" charset="-122"/>
                <a:sym typeface="FZHei-B01S" panose="02010601030101010101" pitchFamily="2" charset="-122"/>
              </a:rPr>
              <a:t>公司简介</a:t>
            </a:r>
            <a:endParaRPr lang="zh-CN" altLang="en-US" dirty="0">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 name="文本框 11"/>
          <p:cNvSpPr txBox="1"/>
          <p:nvPr/>
        </p:nvSpPr>
        <p:spPr>
          <a:xfrm>
            <a:off x="4807335" y="3446132"/>
            <a:ext cx="2694803" cy="964431"/>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en-US" altLang="zh-CN" sz="1200" dirty="0">
                <a:solidFill>
                  <a:srgbClr val="595959"/>
                </a:solidFill>
                <a:latin typeface="FZHei-B01S" panose="02010601030101010101" pitchFamily="2" charset="-122"/>
                <a:ea typeface="FZHei-B01S" panose="02010601030101010101" pitchFamily="2" charset="-122"/>
                <a:sym typeface="FZHei-B01S" panose="02010601030101010101" pitchFamily="2" charset="-122"/>
              </a:rPr>
              <a:t>Without ideal, life is a desert, not</a:t>
            </a:r>
          </a:p>
          <a:p>
            <a:r>
              <a:rPr lang="en-US" altLang="zh-CN" sz="1200" dirty="0">
                <a:solidFill>
                  <a:srgbClr val="595959"/>
                </a:solidFill>
                <a:latin typeface="FZHei-B01S" panose="02010601030101010101" pitchFamily="2" charset="-122"/>
                <a:ea typeface="FZHei-B01S" panose="02010601030101010101" pitchFamily="2" charset="-122"/>
                <a:sym typeface="FZHei-B01S" panose="02010601030101010101" pitchFamily="2" charset="-122"/>
              </a:rPr>
              <a:t> angry; Without ideal, life is like night, without light; Without ideal, life is like a maze, without direction.</a:t>
            </a:r>
          </a:p>
        </p:txBody>
      </p:sp>
      <p:sp>
        <p:nvSpPr>
          <p:cNvPr id="13" name="文本框 12"/>
          <p:cNvSpPr txBox="1"/>
          <p:nvPr/>
        </p:nvSpPr>
        <p:spPr>
          <a:xfrm>
            <a:off x="2461307" y="3291487"/>
            <a:ext cx="1571759" cy="400110"/>
          </a:xfrm>
          <a:prstGeom prst="rect">
            <a:avLst/>
          </a:prstGeom>
          <a:solidFill>
            <a:srgbClr val="F9F9F9"/>
          </a:solidFill>
        </p:spPr>
        <p:txBody>
          <a:bodyPr wrap="square" rtlCol="0">
            <a:spAutoFit/>
            <a:scene3d>
              <a:camera prst="orthographicFront"/>
              <a:lightRig rig="threePt" dir="t"/>
            </a:scene3d>
            <a:sp3d contourW="12700"/>
          </a:bodyPr>
          <a:lstStyle/>
          <a:p>
            <a:pPr algn="r"/>
            <a:r>
              <a:rPr lang="en-US" altLang="zh-CN" sz="2000" b="1" dirty="0">
                <a:solidFill>
                  <a:srgbClr val="595959"/>
                </a:solidFill>
                <a:latin typeface="FZHei-B01S" panose="02010601030101010101" pitchFamily="2" charset="-122"/>
                <a:ea typeface="FZHei-B01S" panose="02010601030101010101" pitchFamily="2" charset="-122"/>
                <a:sym typeface="FZHei-B01S" panose="02010601030101010101" pitchFamily="2" charset="-122"/>
              </a:rPr>
              <a:t>PART 01</a:t>
            </a:r>
            <a:endParaRPr lang="zh-CN" altLang="en-US" sz="2000" b="1" dirty="0">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 name="五边形 3">
            <a:extLst>
              <a:ext uri="{FF2B5EF4-FFF2-40B4-BE49-F238E27FC236}">
                <a16:creationId xmlns:a16="http://schemas.microsoft.com/office/drawing/2014/main" xmlns="" id="{4D30105D-DD25-478F-941B-A3F721DE78E8}"/>
              </a:ext>
            </a:extLst>
          </p:cNvPr>
          <p:cNvSpPr/>
          <p:nvPr/>
        </p:nvSpPr>
        <p:spPr>
          <a:xfrm>
            <a:off x="2131915" y="2156731"/>
            <a:ext cx="2499277" cy="2380264"/>
          </a:xfrm>
          <a:prstGeom prst="pentagon">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Tree>
    <p:extLst>
      <p:ext uri="{BB962C8B-B14F-4D97-AF65-F5344CB8AC3E}">
        <p14:creationId xmlns:p14="http://schemas.microsoft.com/office/powerpoint/2010/main" val="2940786938"/>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3"/>
          <p:cNvSpPr/>
          <p:nvPr/>
        </p:nvSpPr>
        <p:spPr>
          <a:xfrm>
            <a:off x="1695675" y="2056924"/>
            <a:ext cx="2180720" cy="2180720"/>
          </a:xfrm>
          <a:prstGeom prst="ellipse">
            <a:avLst/>
          </a:prstGeom>
          <a:noFill/>
          <a:ln w="9525">
            <a:solidFill>
              <a:schemeClr val="accent2"/>
            </a:solidFill>
          </a:ln>
        </p:spPr>
        <p:txBody>
          <a:bodyPr/>
          <a:lstStyle/>
          <a:p>
            <a:pPr marL="228549" indent="-228549"/>
            <a:endParaRPr lang="zh-CN" altLang="zh-CN" sz="21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6" name="Text Placeholder 4"/>
          <p:cNvSpPr/>
          <p:nvPr/>
        </p:nvSpPr>
        <p:spPr>
          <a:xfrm>
            <a:off x="4973105" y="2068035"/>
            <a:ext cx="2182307" cy="2180720"/>
          </a:xfrm>
          <a:prstGeom prst="ellipse">
            <a:avLst/>
          </a:prstGeom>
          <a:noFill/>
          <a:ln w="9525">
            <a:solidFill>
              <a:schemeClr val="accent1">
                <a:lumMod val="75000"/>
              </a:schemeClr>
            </a:solidFill>
          </a:ln>
        </p:spPr>
        <p:txBody>
          <a:bodyPr/>
          <a:lstStyle/>
          <a:p>
            <a:pPr marL="228549" indent="-228549"/>
            <a:endParaRPr lang="zh-CN" altLang="zh-CN" sz="21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7" name="Text Placeholder 5"/>
          <p:cNvSpPr/>
          <p:nvPr/>
        </p:nvSpPr>
        <p:spPr>
          <a:xfrm>
            <a:off x="8252121" y="2068035"/>
            <a:ext cx="2182307" cy="2180720"/>
          </a:xfrm>
          <a:prstGeom prst="ellipse">
            <a:avLst/>
          </a:prstGeom>
          <a:noFill/>
          <a:ln w="9525">
            <a:solidFill>
              <a:schemeClr val="accent2"/>
            </a:solidFill>
          </a:ln>
        </p:spPr>
        <p:txBody>
          <a:bodyPr/>
          <a:lstStyle/>
          <a:p>
            <a:pPr marL="228549" indent="-228549"/>
            <a:endParaRPr lang="zh-CN" altLang="zh-CN" sz="21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8" name="组合 75"/>
          <p:cNvGrpSpPr/>
          <p:nvPr/>
        </p:nvGrpSpPr>
        <p:grpSpPr>
          <a:xfrm>
            <a:off x="1454433" y="4656648"/>
            <a:ext cx="2663209" cy="1537931"/>
            <a:chOff x="0" y="0"/>
            <a:chExt cx="2343898" cy="992595"/>
          </a:xfrm>
        </p:grpSpPr>
        <p:sp>
          <p:nvSpPr>
            <p:cNvPr id="9" name="文本框 76"/>
            <p:cNvSpPr/>
            <p:nvPr/>
          </p:nvSpPr>
          <p:spPr>
            <a:xfrm>
              <a:off x="0" y="287439"/>
              <a:ext cx="2343898" cy="705156"/>
            </a:xfrm>
            <a:prstGeom prst="rect">
              <a:avLst/>
            </a:prstGeom>
            <a:noFill/>
            <a:ln w="9525">
              <a:noFill/>
              <a:miter/>
            </a:ln>
          </p:spPr>
          <p:txBody>
            <a:bodyPr lIns="121779" tIns="60891" rIns="121779" bIns="60891"/>
            <a:lstStyle/>
            <a:p>
              <a:pPr lvl="0" algn="ctr" eaLnBrk="1" hangingPunct="1">
                <a:lnSpc>
                  <a:spcPct val="120000"/>
                </a:lnSpc>
                <a:buNone/>
              </a:pPr>
              <a:r>
                <a:rPr lang="zh-CN" altLang="en-US" sz="14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在此录入上述图表的综合描述说明，在此录入上述图表的综合描述说明，在此录入上述图表的综合描述说明。</a:t>
              </a:r>
              <a:endParaRPr lang="zh-CN" altLang="en-US" sz="1351"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0" name="文本框 77"/>
            <p:cNvSpPr/>
            <p:nvPr/>
          </p:nvSpPr>
          <p:spPr>
            <a:xfrm>
              <a:off x="616655" y="0"/>
              <a:ext cx="1110588" cy="268166"/>
            </a:xfrm>
            <a:prstGeom prst="rect">
              <a:avLst/>
            </a:prstGeom>
            <a:noFill/>
            <a:ln w="9525">
              <a:noFill/>
              <a:miter/>
            </a:ln>
          </p:spPr>
          <p:txBody>
            <a:bodyPr wrap="none">
              <a:spAutoFit/>
            </a:bodyPr>
            <a:lstStyle/>
            <a:p>
              <a:pPr lvl="0" algn="ctr" eaLnBrk="1" hangingPunct="1">
                <a:buNone/>
              </a:pPr>
              <a:r>
                <a:rPr lang="zh-CN" altLang="en-US" sz="2100" b="1"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添加内容</a:t>
              </a:r>
              <a:endParaRPr lang="zh-CN" altLang="en-US" sz="1351"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sp>
        <p:nvSpPr>
          <p:cNvPr id="12" name="文本框 79"/>
          <p:cNvSpPr/>
          <p:nvPr/>
        </p:nvSpPr>
        <p:spPr>
          <a:xfrm>
            <a:off x="2187687" y="2942545"/>
            <a:ext cx="1376044" cy="430887"/>
          </a:xfrm>
          <a:prstGeom prst="rect">
            <a:avLst/>
          </a:prstGeom>
          <a:noFill/>
          <a:ln w="9525">
            <a:noFill/>
            <a:miter/>
          </a:ln>
        </p:spPr>
        <p:txBody>
          <a:bodyPr>
            <a:spAutoFit/>
          </a:bodyPr>
          <a:lstStyle/>
          <a:p>
            <a:pPr lvl="0" eaLnBrk="1" hangingPunct="1">
              <a:buNone/>
            </a:pPr>
            <a:r>
              <a:rPr lang="zh-CN" altLang="en-US" sz="2200" b="1"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添加内容</a:t>
            </a:r>
            <a:endParaRPr lang="zh-CN" altLang="en-US" sz="1351"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3" name="文本框 80"/>
          <p:cNvSpPr/>
          <p:nvPr/>
        </p:nvSpPr>
        <p:spPr>
          <a:xfrm>
            <a:off x="5498446" y="2942545"/>
            <a:ext cx="1374457" cy="430887"/>
          </a:xfrm>
          <a:prstGeom prst="rect">
            <a:avLst/>
          </a:prstGeom>
          <a:noFill/>
          <a:ln w="9525">
            <a:noFill/>
            <a:miter/>
          </a:ln>
        </p:spPr>
        <p:txBody>
          <a:bodyPr>
            <a:spAutoFit/>
          </a:bodyPr>
          <a:lstStyle/>
          <a:p>
            <a:pPr lvl="0" eaLnBrk="1" hangingPunct="1">
              <a:buNone/>
            </a:pPr>
            <a:r>
              <a:rPr lang="zh-CN" altLang="en-US" sz="2200" b="1"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添加内容</a:t>
            </a:r>
            <a:endParaRPr lang="zh-CN" altLang="en-US" sz="1351"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4" name="文本框 81"/>
          <p:cNvSpPr/>
          <p:nvPr/>
        </p:nvSpPr>
        <p:spPr>
          <a:xfrm>
            <a:off x="8745720" y="2942545"/>
            <a:ext cx="1374457" cy="430887"/>
          </a:xfrm>
          <a:prstGeom prst="rect">
            <a:avLst/>
          </a:prstGeom>
          <a:noFill/>
          <a:ln w="9525">
            <a:noFill/>
            <a:miter/>
          </a:ln>
        </p:spPr>
        <p:txBody>
          <a:bodyPr>
            <a:spAutoFit/>
          </a:bodyPr>
          <a:lstStyle/>
          <a:p>
            <a:pPr lvl="0" eaLnBrk="1" hangingPunct="1">
              <a:buNone/>
            </a:pPr>
            <a:r>
              <a:rPr lang="zh-CN" altLang="en-US" sz="2200" b="1"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添加内容</a:t>
            </a:r>
            <a:endParaRPr lang="zh-CN" altLang="en-US" sz="1351"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15" name="组合 82"/>
          <p:cNvGrpSpPr/>
          <p:nvPr/>
        </p:nvGrpSpPr>
        <p:grpSpPr>
          <a:xfrm>
            <a:off x="4733449" y="4656648"/>
            <a:ext cx="2663209" cy="1537931"/>
            <a:chOff x="0" y="0"/>
            <a:chExt cx="2343898" cy="992595"/>
          </a:xfrm>
        </p:grpSpPr>
        <p:sp>
          <p:nvSpPr>
            <p:cNvPr id="16" name="文本框 83"/>
            <p:cNvSpPr/>
            <p:nvPr/>
          </p:nvSpPr>
          <p:spPr>
            <a:xfrm>
              <a:off x="0" y="287439"/>
              <a:ext cx="2343898" cy="705156"/>
            </a:xfrm>
            <a:prstGeom prst="rect">
              <a:avLst/>
            </a:prstGeom>
            <a:noFill/>
            <a:ln w="9525">
              <a:noFill/>
              <a:miter/>
            </a:ln>
          </p:spPr>
          <p:txBody>
            <a:bodyPr lIns="121779" tIns="60891" rIns="121779" bIns="60891"/>
            <a:lstStyle/>
            <a:p>
              <a:pPr lvl="0" algn="ctr" eaLnBrk="1" hangingPunct="1">
                <a:lnSpc>
                  <a:spcPct val="120000"/>
                </a:lnSpc>
                <a:buNone/>
              </a:pPr>
              <a:r>
                <a:rPr lang="zh-CN" altLang="en-US" sz="14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在此录入上述图表的综合描述说明，在此录入上述图表的综合描述说明，在此录入上述图表的综合描述说明。</a:t>
              </a:r>
              <a:endParaRPr lang="zh-CN" altLang="en-US" sz="1351"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7" name="文本框 84"/>
            <p:cNvSpPr/>
            <p:nvPr/>
          </p:nvSpPr>
          <p:spPr>
            <a:xfrm>
              <a:off x="616655" y="0"/>
              <a:ext cx="1110588" cy="268166"/>
            </a:xfrm>
            <a:prstGeom prst="rect">
              <a:avLst/>
            </a:prstGeom>
            <a:noFill/>
            <a:ln w="9525">
              <a:noFill/>
              <a:miter/>
            </a:ln>
          </p:spPr>
          <p:txBody>
            <a:bodyPr wrap="none">
              <a:spAutoFit/>
            </a:bodyPr>
            <a:lstStyle/>
            <a:p>
              <a:pPr lvl="0" algn="ctr" eaLnBrk="1" hangingPunct="1">
                <a:buNone/>
              </a:pPr>
              <a:r>
                <a:rPr lang="zh-CN" altLang="en-US" sz="2100" b="1"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添加内容</a:t>
              </a:r>
              <a:endParaRPr lang="zh-CN" altLang="en-US" sz="1351"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8" name="组合 85"/>
          <p:cNvGrpSpPr/>
          <p:nvPr/>
        </p:nvGrpSpPr>
        <p:grpSpPr>
          <a:xfrm>
            <a:off x="8012462" y="4656648"/>
            <a:ext cx="2661623" cy="1537931"/>
            <a:chOff x="0" y="0"/>
            <a:chExt cx="2343898" cy="992595"/>
          </a:xfrm>
        </p:grpSpPr>
        <p:sp>
          <p:nvSpPr>
            <p:cNvPr id="19" name="文本框 86"/>
            <p:cNvSpPr/>
            <p:nvPr/>
          </p:nvSpPr>
          <p:spPr>
            <a:xfrm>
              <a:off x="0" y="287439"/>
              <a:ext cx="2343898" cy="705156"/>
            </a:xfrm>
            <a:prstGeom prst="rect">
              <a:avLst/>
            </a:prstGeom>
            <a:noFill/>
            <a:ln w="9525">
              <a:noFill/>
              <a:miter/>
            </a:ln>
          </p:spPr>
          <p:txBody>
            <a:bodyPr lIns="121779" tIns="60891" rIns="121779" bIns="60891"/>
            <a:lstStyle/>
            <a:p>
              <a:pPr lvl="0" algn="ctr" eaLnBrk="1" hangingPunct="1">
                <a:lnSpc>
                  <a:spcPct val="120000"/>
                </a:lnSpc>
                <a:buNone/>
              </a:pPr>
              <a:r>
                <a:rPr lang="zh-CN" altLang="en-US" sz="14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在此录入上述图表的综合描述说明，在此录入上述图表的综合描述说明，在此录入上述图表的综合描述说明。</a:t>
              </a:r>
              <a:endParaRPr lang="zh-CN" altLang="en-US" sz="1351"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0" name="文本框 87"/>
            <p:cNvSpPr/>
            <p:nvPr/>
          </p:nvSpPr>
          <p:spPr>
            <a:xfrm>
              <a:off x="616323" y="0"/>
              <a:ext cx="1111250" cy="268166"/>
            </a:xfrm>
            <a:prstGeom prst="rect">
              <a:avLst/>
            </a:prstGeom>
            <a:noFill/>
            <a:ln w="9525">
              <a:noFill/>
              <a:miter/>
            </a:ln>
          </p:spPr>
          <p:txBody>
            <a:bodyPr wrap="none">
              <a:spAutoFit/>
            </a:bodyPr>
            <a:lstStyle/>
            <a:p>
              <a:pPr lvl="0" algn="ctr" eaLnBrk="1" hangingPunct="1">
                <a:buNone/>
              </a:pPr>
              <a:r>
                <a:rPr lang="zh-CN" altLang="en-US" sz="2100" b="1"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添加内容</a:t>
              </a:r>
              <a:endParaRPr lang="zh-CN" altLang="en-US" sz="1351"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21" name="组合 20">
            <a:extLst>
              <a:ext uri="{FF2B5EF4-FFF2-40B4-BE49-F238E27FC236}">
                <a16:creationId xmlns:a16="http://schemas.microsoft.com/office/drawing/2014/main" xmlns="" id="{24AB76CC-DF0F-428E-9EEA-692E06A70CFD}"/>
              </a:ext>
            </a:extLst>
          </p:cNvPr>
          <p:cNvGrpSpPr/>
          <p:nvPr/>
        </p:nvGrpSpPr>
        <p:grpSpPr>
          <a:xfrm>
            <a:off x="307721" y="332065"/>
            <a:ext cx="3664691" cy="420564"/>
            <a:chOff x="568442" y="319364"/>
            <a:chExt cx="3664694" cy="420565"/>
          </a:xfrm>
        </p:grpSpPr>
        <p:sp>
          <p:nvSpPr>
            <p:cNvPr id="22" name="文本框 23">
              <a:extLst>
                <a:ext uri="{FF2B5EF4-FFF2-40B4-BE49-F238E27FC236}">
                  <a16:creationId xmlns:a16="http://schemas.microsoft.com/office/drawing/2014/main" xmlns="" id="{72522057-64A4-461F-82BE-787869ACF4ED}"/>
                </a:ext>
              </a:extLst>
            </p:cNvPr>
            <p:cNvSpPr txBox="1"/>
            <p:nvPr/>
          </p:nvSpPr>
          <p:spPr>
            <a:xfrm>
              <a:off x="665958" y="319364"/>
              <a:ext cx="1829348" cy="420565"/>
            </a:xfrm>
            <a:prstGeom prst="rect">
              <a:avLst/>
            </a:prstGeom>
            <a:noFill/>
          </p:spPr>
          <p:txBody>
            <a:bodyPr wrap="none" rtlCol="0">
              <a:spAutoFit/>
            </a:bodyPr>
            <a:lstStyle/>
            <a:p>
              <a:r>
                <a:rPr lang="zh-CN" altLang="en-US" sz="2133" dirty="0">
                  <a:solidFill>
                    <a:schemeClr val="bg2">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rPr>
                <a:t>标题文字内容</a:t>
              </a:r>
            </a:p>
          </p:txBody>
        </p:sp>
        <p:sp>
          <p:nvSpPr>
            <p:cNvPr id="23" name="等腰三角形 22">
              <a:extLst>
                <a:ext uri="{FF2B5EF4-FFF2-40B4-BE49-F238E27FC236}">
                  <a16:creationId xmlns:a16="http://schemas.microsoft.com/office/drawing/2014/main" xmlns="" id="{5E3CCF28-004B-4151-BE04-72B785D5546D}"/>
                </a:ext>
              </a:extLst>
            </p:cNvPr>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4" name="文本框 23">
              <a:extLst>
                <a:ext uri="{FF2B5EF4-FFF2-40B4-BE49-F238E27FC236}">
                  <a16:creationId xmlns:a16="http://schemas.microsoft.com/office/drawing/2014/main" xmlns="" id="{E832B4A5-4094-487E-B67D-B076A2A9007C}"/>
                </a:ext>
              </a:extLst>
            </p:cNvPr>
            <p:cNvSpPr txBox="1"/>
            <p:nvPr/>
          </p:nvSpPr>
          <p:spPr>
            <a:xfrm>
              <a:off x="2306003" y="429775"/>
              <a:ext cx="1927133" cy="297455"/>
            </a:xfrm>
            <a:prstGeom prst="rect">
              <a:avLst/>
            </a:prstGeom>
            <a:noFill/>
          </p:spPr>
          <p:txBody>
            <a:bodyPr wrap="none" rtlCol="0">
              <a:spAutoFit/>
            </a:bodyPr>
            <a:lstStyle/>
            <a:p>
              <a:r>
                <a:rPr lang="en-US" altLang="zh-CN" sz="1333"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  Click here to add Title</a:t>
              </a:r>
              <a:endParaRPr lang="zh-CN" altLang="en-US" sz="1333"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spTree>
    <p:extLst>
      <p:ext uri="{BB962C8B-B14F-4D97-AF65-F5344CB8AC3E}">
        <p14:creationId xmlns:p14="http://schemas.microsoft.com/office/powerpoint/2010/main" val="371464810"/>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filter="fade">
                                      <p:cBhvr>
                                        <p:cTn id="7" dur="300"/>
                                        <p:tgtEl>
                                          <p:spTgt spid="12"/>
                                        </p:tgtEl>
                                      </p:cBhvr>
                                    </p:animEffect>
                                  </p:childTnLst>
                                </p:cTn>
                              </p:par>
                            </p:childTnLst>
                          </p:cTn>
                        </p:par>
                        <p:par>
                          <p:cTn id="8" fill="hold">
                            <p:stCondLst>
                              <p:cond delay="300"/>
                            </p:stCondLst>
                            <p:childTnLst>
                              <p:par>
                                <p:cTn id="9" presetID="22" presetClass="entr" presetSubtype="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filter="wipe(up)">
                                      <p:cBhvr>
                                        <p:cTn id="11" dur="500"/>
                                        <p:tgtEl>
                                          <p:spTgt spid="8"/>
                                        </p:tgtEl>
                                      </p:cBhvr>
                                    </p:animEffect>
                                  </p:childTnLst>
                                </p:cTn>
                              </p:par>
                            </p:childTnLst>
                          </p:cTn>
                        </p:par>
                        <p:par>
                          <p:cTn id="12" fill="hold">
                            <p:stCondLst>
                              <p:cond delay="80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filter="fade">
                                      <p:cBhvr>
                                        <p:cTn id="15" dur="300"/>
                                        <p:tgtEl>
                                          <p:spTgt spid="13"/>
                                        </p:tgtEl>
                                      </p:cBhvr>
                                    </p:animEffect>
                                  </p:childTnLst>
                                </p:cTn>
                              </p:par>
                            </p:childTnLst>
                          </p:cTn>
                        </p:par>
                        <p:par>
                          <p:cTn id="16" fill="hold">
                            <p:stCondLst>
                              <p:cond delay="1100"/>
                            </p:stCondLst>
                            <p:childTnLst>
                              <p:par>
                                <p:cTn id="17" presetID="22" presetClass="entr" presetSubtype="1"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filter="wipe(up)">
                                      <p:cBhvr>
                                        <p:cTn id="19" dur="500"/>
                                        <p:tgtEl>
                                          <p:spTgt spid="15"/>
                                        </p:tgtEl>
                                      </p:cBhvr>
                                    </p:animEffect>
                                  </p:childTnLst>
                                </p:cTn>
                              </p:par>
                            </p:childTnLst>
                          </p:cTn>
                        </p:par>
                        <p:par>
                          <p:cTn id="20" fill="hold">
                            <p:stCondLst>
                              <p:cond delay="1600"/>
                            </p:stCondLst>
                            <p:childTnLst>
                              <p:par>
                                <p:cTn id="21" presetID="10" presetClass="entr" presetSubtype="0"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filter="fade">
                                      <p:cBhvr>
                                        <p:cTn id="23" dur="300"/>
                                        <p:tgtEl>
                                          <p:spTgt spid="14"/>
                                        </p:tgtEl>
                                      </p:cBhvr>
                                    </p:animEffect>
                                  </p:childTnLst>
                                </p:cTn>
                              </p:par>
                            </p:childTnLst>
                          </p:cTn>
                        </p:par>
                        <p:par>
                          <p:cTn id="24" fill="hold">
                            <p:stCondLst>
                              <p:cond delay="1900"/>
                            </p:stCondLst>
                            <p:childTnLst>
                              <p:par>
                                <p:cTn id="25" presetID="22" presetClass="entr" presetSubtype="1"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filter="wipe(up)">
                                      <p:cBhvr>
                                        <p:cTn id="27" dur="500"/>
                                        <p:tgtEl>
                                          <p:spTgt spid="18"/>
                                        </p:tgtEl>
                                      </p:cBhvr>
                                    </p:animEffect>
                                  </p:childTnLst>
                                </p:cTn>
                              </p:par>
                            </p:childTnLst>
                          </p:cTn>
                        </p:par>
                        <p:par>
                          <p:cTn id="28" fill="hold">
                            <p:stCondLst>
                              <p:cond delay="2400"/>
                            </p:stCondLst>
                            <p:childTnLst>
                              <p:par>
                                <p:cTn id="29" presetID="2" presetClass="entr" presetSubtype="8"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0-#ppt_w/2"/>
                                          </p:val>
                                        </p:tav>
                                        <p:tav tm="100000">
                                          <p:val>
                                            <p:strVal val="#ppt_x"/>
                                          </p:val>
                                        </p:tav>
                                      </p:tavLst>
                                    </p:anim>
                                    <p:anim calcmode="lin" valueType="num">
                                      <p:cBhvr additive="base">
                                        <p:cTn id="32"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p:bldP spid="13" grpId="0" bldLvl="0"/>
      <p:bldP spid="14" grpId="0" bldLvl="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966024" y="2030864"/>
            <a:ext cx="10313661" cy="4078675"/>
            <a:chOff x="1178321" y="1357618"/>
            <a:chExt cx="7497941" cy="2965161"/>
          </a:xfrm>
        </p:grpSpPr>
        <p:grpSp>
          <p:nvGrpSpPr>
            <p:cNvPr id="6" name="组合 5"/>
            <p:cNvGrpSpPr/>
            <p:nvPr/>
          </p:nvGrpSpPr>
          <p:grpSpPr>
            <a:xfrm>
              <a:off x="3329423" y="1479822"/>
              <a:ext cx="1202036" cy="1044679"/>
              <a:chOff x="3329423" y="1479822"/>
              <a:chExt cx="1202036" cy="1044679"/>
            </a:xfrm>
          </p:grpSpPr>
          <p:sp>
            <p:nvSpPr>
              <p:cNvPr id="54" name="Freeform 5"/>
              <p:cNvSpPr/>
              <p:nvPr/>
            </p:nvSpPr>
            <p:spPr bwMode="auto">
              <a:xfrm>
                <a:off x="3329423" y="1479822"/>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noFill/>
              <a:ln w="28575" cap="flat">
                <a:solidFill>
                  <a:schemeClr val="accent3"/>
                </a:solidFill>
                <a:prstDash val="solid"/>
                <a:miter lim="800000"/>
              </a:ln>
            </p:spPr>
            <p:txBody>
              <a:bodyPr lIns="72568" tIns="36285" rIns="72568" bIns="36285"/>
              <a:lstStyle/>
              <a:p>
                <a:pPr>
                  <a:defRPr/>
                </a:pPr>
                <a:endParaRPr lang="zh-CN" altLang="en-US" sz="1351">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55" name="组合 47"/>
              <p:cNvGrpSpPr/>
              <p:nvPr/>
            </p:nvGrpSpPr>
            <p:grpSpPr bwMode="auto">
              <a:xfrm>
                <a:off x="3754548" y="1808481"/>
                <a:ext cx="295362" cy="381037"/>
                <a:chOff x="12327414" y="858402"/>
                <a:chExt cx="370336" cy="484095"/>
              </a:xfrm>
            </p:grpSpPr>
            <p:sp>
              <p:nvSpPr>
                <p:cNvPr id="56" name="Freeform 56"/>
                <p:cNvSpPr>
                  <a:spLocks noEditPoints="1"/>
                </p:cNvSpPr>
                <p:nvPr/>
              </p:nvSpPr>
              <p:spPr bwMode="auto">
                <a:xfrm>
                  <a:off x="12327414" y="858402"/>
                  <a:ext cx="193109" cy="484093"/>
                </a:xfrm>
                <a:custGeom>
                  <a:avLst/>
                  <a:gdLst>
                    <a:gd name="T0" fmla="*/ 105898 w 31"/>
                    <a:gd name="T1" fmla="*/ 0 h 77"/>
                    <a:gd name="T2" fmla="*/ 174421 w 31"/>
                    <a:gd name="T3" fmla="*/ 31435 h 77"/>
                    <a:gd name="T4" fmla="*/ 193109 w 31"/>
                    <a:gd name="T5" fmla="*/ 113165 h 77"/>
                    <a:gd name="T6" fmla="*/ 193109 w 31"/>
                    <a:gd name="T7" fmla="*/ 396076 h 77"/>
                    <a:gd name="T8" fmla="*/ 168192 w 31"/>
                    <a:gd name="T9" fmla="*/ 465232 h 77"/>
                    <a:gd name="T10" fmla="*/ 99669 w 31"/>
                    <a:gd name="T11" fmla="*/ 484093 h 77"/>
                    <a:gd name="T12" fmla="*/ 12459 w 31"/>
                    <a:gd name="T13" fmla="*/ 452658 h 77"/>
                    <a:gd name="T14" fmla="*/ 0 w 31"/>
                    <a:gd name="T15" fmla="*/ 358355 h 77"/>
                    <a:gd name="T16" fmla="*/ 0 w 31"/>
                    <a:gd name="T17" fmla="*/ 132025 h 77"/>
                    <a:gd name="T18" fmla="*/ 18688 w 31"/>
                    <a:gd name="T19" fmla="*/ 37722 h 77"/>
                    <a:gd name="T20" fmla="*/ 105898 w 31"/>
                    <a:gd name="T21" fmla="*/ 0 h 77"/>
                    <a:gd name="T22" fmla="*/ 99669 w 31"/>
                    <a:gd name="T23" fmla="*/ 440085 h 77"/>
                    <a:gd name="T24" fmla="*/ 137045 w 31"/>
                    <a:gd name="T25" fmla="*/ 370928 h 77"/>
                    <a:gd name="T26" fmla="*/ 137045 w 31"/>
                    <a:gd name="T27" fmla="*/ 106878 h 77"/>
                    <a:gd name="T28" fmla="*/ 99669 w 31"/>
                    <a:gd name="T29" fmla="*/ 44008 h 77"/>
                    <a:gd name="T30" fmla="*/ 56064 w 31"/>
                    <a:gd name="T31" fmla="*/ 106878 h 77"/>
                    <a:gd name="T32" fmla="*/ 56064 w 31"/>
                    <a:gd name="T33" fmla="*/ 125738 h 77"/>
                    <a:gd name="T34" fmla="*/ 56064 w 31"/>
                    <a:gd name="T35" fmla="*/ 144599 h 77"/>
                    <a:gd name="T36" fmla="*/ 56064 w 31"/>
                    <a:gd name="T37" fmla="*/ 220042 h 77"/>
                    <a:gd name="T38" fmla="*/ 56064 w 31"/>
                    <a:gd name="T39" fmla="*/ 301772 h 77"/>
                    <a:gd name="T40" fmla="*/ 56064 w 31"/>
                    <a:gd name="T41" fmla="*/ 370928 h 77"/>
                    <a:gd name="T42" fmla="*/ 99669 w 31"/>
                    <a:gd name="T43" fmla="*/ 440085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chemeClr val="accent3"/>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endParaRPr lang="zh-CN" altLang="en-US" sz="200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57" name="Freeform 57"/>
                <p:cNvSpPr/>
                <p:nvPr/>
              </p:nvSpPr>
              <p:spPr bwMode="auto">
                <a:xfrm>
                  <a:off x="12584001" y="863694"/>
                  <a:ext cx="113749" cy="478803"/>
                </a:xfrm>
                <a:custGeom>
                  <a:avLst/>
                  <a:gdLst>
                    <a:gd name="T0" fmla="*/ 0 w 18"/>
                    <a:gd name="T1" fmla="*/ 69300 h 76"/>
                    <a:gd name="T2" fmla="*/ 69513 w 18"/>
                    <a:gd name="T3" fmla="*/ 0 h 76"/>
                    <a:gd name="T4" fmla="*/ 113749 w 18"/>
                    <a:gd name="T5" fmla="*/ 0 h 76"/>
                    <a:gd name="T6" fmla="*/ 113749 w 18"/>
                    <a:gd name="T7" fmla="*/ 478803 h 76"/>
                    <a:gd name="T8" fmla="*/ 50555 w 18"/>
                    <a:gd name="T9" fmla="*/ 478803 h 76"/>
                    <a:gd name="T10" fmla="*/ 50555 w 18"/>
                    <a:gd name="T11" fmla="*/ 119701 h 76"/>
                    <a:gd name="T12" fmla="*/ 0 w 18"/>
                    <a:gd name="T13" fmla="*/ 119701 h 76"/>
                    <a:gd name="T14" fmla="*/ 0 w 18"/>
                    <a:gd name="T15" fmla="*/ 69300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chemeClr val="accent3"/>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endParaRPr lang="zh-CN" altLang="en-US" sz="1351">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grpSp>
          <p:nvGrpSpPr>
            <p:cNvPr id="7" name="组合 6"/>
            <p:cNvGrpSpPr/>
            <p:nvPr/>
          </p:nvGrpSpPr>
          <p:grpSpPr>
            <a:xfrm>
              <a:off x="5226114" y="1463860"/>
              <a:ext cx="1202036" cy="1044679"/>
              <a:chOff x="5226114" y="1463860"/>
              <a:chExt cx="1202036" cy="1044679"/>
            </a:xfrm>
          </p:grpSpPr>
          <p:sp>
            <p:nvSpPr>
              <p:cNvPr id="50" name="Freeform 5"/>
              <p:cNvSpPr/>
              <p:nvPr/>
            </p:nvSpPr>
            <p:spPr bwMode="auto">
              <a:xfrm>
                <a:off x="5226114" y="1463860"/>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noFill/>
              <a:ln w="28575" cap="flat">
                <a:solidFill>
                  <a:schemeClr val="accent1">
                    <a:lumMod val="75000"/>
                  </a:schemeClr>
                </a:solidFill>
                <a:prstDash val="solid"/>
                <a:miter lim="800000"/>
              </a:ln>
            </p:spPr>
            <p:txBody>
              <a:bodyPr lIns="72568" tIns="36285" rIns="72568" bIns="36285"/>
              <a:lstStyle/>
              <a:p>
                <a:pPr>
                  <a:defRPr/>
                </a:pPr>
                <a:endParaRPr lang="zh-CN" altLang="en-US" sz="1351">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51" name="组合 51"/>
              <p:cNvGrpSpPr/>
              <p:nvPr/>
            </p:nvGrpSpPr>
            <p:grpSpPr bwMode="auto">
              <a:xfrm>
                <a:off x="5628039" y="1804737"/>
                <a:ext cx="339884" cy="381036"/>
                <a:chOff x="952501" y="6013451"/>
                <a:chExt cx="255587" cy="290513"/>
              </a:xfrm>
            </p:grpSpPr>
            <p:sp>
              <p:nvSpPr>
                <p:cNvPr id="52"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chemeClr val="accent1">
                    <a:lumMod val="75000"/>
                  </a:schemeClr>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endParaRPr lang="zh-CN" altLang="en-US" sz="1351">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53" name="Freeform 60"/>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chemeClr val="accent1">
                    <a:lumMod val="75000"/>
                  </a:schemeClr>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endParaRPr lang="zh-CN" altLang="en-US" sz="1351">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grpSp>
          <p:nvGrpSpPr>
            <p:cNvPr id="8" name="组合 7"/>
            <p:cNvGrpSpPr/>
            <p:nvPr/>
          </p:nvGrpSpPr>
          <p:grpSpPr>
            <a:xfrm>
              <a:off x="5226114" y="3278100"/>
              <a:ext cx="1202036" cy="1044679"/>
              <a:chOff x="5226114" y="3278100"/>
              <a:chExt cx="1202036" cy="1044679"/>
            </a:xfrm>
          </p:grpSpPr>
          <p:sp>
            <p:nvSpPr>
              <p:cNvPr id="46" name="Freeform 5"/>
              <p:cNvSpPr/>
              <p:nvPr/>
            </p:nvSpPr>
            <p:spPr bwMode="auto">
              <a:xfrm>
                <a:off x="5226114" y="3278100"/>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noFill/>
              <a:ln w="28575">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lIns="72568" tIns="36285" rIns="72568" bIns="36285" anchor="ctr"/>
              <a:lstStyle/>
              <a:p>
                <a:pPr algn="ctr">
                  <a:defRPr/>
                </a:pPr>
                <a:endParaRPr lang="zh-CN" altLang="en-US" sz="1351">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47" name="组合 55"/>
              <p:cNvGrpSpPr/>
              <p:nvPr/>
            </p:nvGrpSpPr>
            <p:grpSpPr bwMode="auto">
              <a:xfrm>
                <a:off x="5640688" y="3590456"/>
                <a:ext cx="335663" cy="381036"/>
                <a:chOff x="5405438" y="6815138"/>
                <a:chExt cx="252413" cy="290513"/>
              </a:xfrm>
            </p:grpSpPr>
            <p:sp>
              <p:nvSpPr>
                <p:cNvPr id="48"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chemeClr val="accent3"/>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endParaRPr lang="zh-CN" altLang="en-US" sz="1351">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9" name="Freeform 63"/>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chemeClr val="accent3"/>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endParaRPr lang="zh-CN" altLang="en-US" sz="1351">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grpSp>
          <p:nvGrpSpPr>
            <p:cNvPr id="9" name="组合 8"/>
            <p:cNvGrpSpPr/>
            <p:nvPr/>
          </p:nvGrpSpPr>
          <p:grpSpPr>
            <a:xfrm>
              <a:off x="3332017" y="3268629"/>
              <a:ext cx="1202036" cy="1044679"/>
              <a:chOff x="3332017" y="3268629"/>
              <a:chExt cx="1202036" cy="1044679"/>
            </a:xfrm>
          </p:grpSpPr>
          <p:sp>
            <p:nvSpPr>
              <p:cNvPr id="42" name="Freeform 5"/>
              <p:cNvSpPr/>
              <p:nvPr/>
            </p:nvSpPr>
            <p:spPr bwMode="auto">
              <a:xfrm>
                <a:off x="3332017" y="3268629"/>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noFill/>
              <a:ln w="28575">
                <a:solidFill>
                  <a:schemeClr val="accent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72568" tIns="36285" rIns="72568" bIns="36285" anchor="ctr"/>
              <a:lstStyle/>
              <a:p>
                <a:pPr algn="ctr">
                  <a:defRPr/>
                </a:pPr>
                <a:endParaRPr lang="zh-CN" altLang="en-US" sz="1351">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43" name="组合 59"/>
              <p:cNvGrpSpPr/>
              <p:nvPr/>
            </p:nvGrpSpPr>
            <p:grpSpPr bwMode="auto">
              <a:xfrm>
                <a:off x="3724179" y="3599213"/>
                <a:ext cx="350223" cy="387548"/>
                <a:chOff x="688976" y="7240588"/>
                <a:chExt cx="263525" cy="295275"/>
              </a:xfrm>
            </p:grpSpPr>
            <p:sp>
              <p:nvSpPr>
                <p:cNvPr id="44"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chemeClr val="accent1">
                    <a:lumMod val="75000"/>
                  </a:schemeClr>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endParaRPr lang="zh-CN" altLang="en-US" sz="1351">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5"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chemeClr val="accent1">
                    <a:lumMod val="75000"/>
                  </a:schemeClr>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endParaRPr lang="zh-CN" altLang="en-US" sz="1351">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grpSp>
          <p:nvGrpSpPr>
            <p:cNvPr id="10" name="组合 9"/>
            <p:cNvGrpSpPr/>
            <p:nvPr/>
          </p:nvGrpSpPr>
          <p:grpSpPr>
            <a:xfrm>
              <a:off x="2052983" y="2977473"/>
              <a:ext cx="557660" cy="621728"/>
              <a:chOff x="7156451" y="4826087"/>
              <a:chExt cx="763588" cy="862012"/>
            </a:xfrm>
            <a:solidFill>
              <a:schemeClr val="accent2"/>
            </a:solidFill>
          </p:grpSpPr>
          <p:sp>
            <p:nvSpPr>
              <p:cNvPr id="39" name="Freeform 78"/>
              <p:cNvSpPr/>
              <p:nvPr/>
            </p:nvSpPr>
            <p:spPr bwMode="auto">
              <a:xfrm>
                <a:off x="7375526" y="5242012"/>
                <a:ext cx="230188" cy="230187"/>
              </a:xfrm>
              <a:custGeom>
                <a:avLst/>
                <a:gdLst>
                  <a:gd name="T0" fmla="*/ 37 w 47"/>
                  <a:gd name="T1" fmla="*/ 25 h 47"/>
                  <a:gd name="T2" fmla="*/ 16 w 47"/>
                  <a:gd name="T3" fmla="*/ 27 h 47"/>
                  <a:gd name="T4" fmla="*/ 36 w 47"/>
                  <a:gd name="T5" fmla="*/ 3 h 47"/>
                  <a:gd name="T6" fmla="*/ 23 w 47"/>
                  <a:gd name="T7" fmla="*/ 0 h 47"/>
                  <a:gd name="T8" fmla="*/ 0 w 47"/>
                  <a:gd name="T9" fmla="*/ 23 h 47"/>
                  <a:gd name="T10" fmla="*/ 23 w 47"/>
                  <a:gd name="T11" fmla="*/ 47 h 47"/>
                  <a:gd name="T12" fmla="*/ 47 w 47"/>
                  <a:gd name="T13" fmla="*/ 23 h 47"/>
                  <a:gd name="T14" fmla="*/ 45 w 47"/>
                  <a:gd name="T15" fmla="*/ 16 h 47"/>
                  <a:gd name="T16" fmla="*/ 37 w 47"/>
                  <a:gd name="T17"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47">
                    <a:moveTo>
                      <a:pt x="37" y="25"/>
                    </a:moveTo>
                    <a:cubicBezTo>
                      <a:pt x="16" y="27"/>
                      <a:pt x="16" y="27"/>
                      <a:pt x="16" y="27"/>
                    </a:cubicBezTo>
                    <a:cubicBezTo>
                      <a:pt x="36" y="3"/>
                      <a:pt x="36" y="3"/>
                      <a:pt x="36" y="3"/>
                    </a:cubicBezTo>
                    <a:cubicBezTo>
                      <a:pt x="32" y="1"/>
                      <a:pt x="28" y="0"/>
                      <a:pt x="23" y="0"/>
                    </a:cubicBezTo>
                    <a:cubicBezTo>
                      <a:pt x="10" y="0"/>
                      <a:pt x="0" y="10"/>
                      <a:pt x="0" y="23"/>
                    </a:cubicBezTo>
                    <a:cubicBezTo>
                      <a:pt x="0" y="36"/>
                      <a:pt x="10" y="47"/>
                      <a:pt x="23" y="47"/>
                    </a:cubicBezTo>
                    <a:cubicBezTo>
                      <a:pt x="36" y="47"/>
                      <a:pt x="47" y="36"/>
                      <a:pt x="47" y="23"/>
                    </a:cubicBezTo>
                    <a:cubicBezTo>
                      <a:pt x="47" y="21"/>
                      <a:pt x="46" y="18"/>
                      <a:pt x="45" y="16"/>
                    </a:cubicBezTo>
                    <a:lnTo>
                      <a:pt x="37" y="25"/>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1">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0" name="Freeform 79"/>
              <p:cNvSpPr/>
              <p:nvPr/>
            </p:nvSpPr>
            <p:spPr bwMode="auto">
              <a:xfrm>
                <a:off x="7156451" y="5022937"/>
                <a:ext cx="669925" cy="665162"/>
              </a:xfrm>
              <a:custGeom>
                <a:avLst/>
                <a:gdLst>
                  <a:gd name="T0" fmla="*/ 108 w 137"/>
                  <a:gd name="T1" fmla="*/ 43 h 136"/>
                  <a:gd name="T2" fmla="*/ 115 w 137"/>
                  <a:gd name="T3" fmla="*/ 68 h 136"/>
                  <a:gd name="T4" fmla="*/ 68 w 137"/>
                  <a:gd name="T5" fmla="*/ 115 h 136"/>
                  <a:gd name="T6" fmla="*/ 22 w 137"/>
                  <a:gd name="T7" fmla="*/ 68 h 136"/>
                  <a:gd name="T8" fmla="*/ 68 w 137"/>
                  <a:gd name="T9" fmla="*/ 22 h 136"/>
                  <a:gd name="T10" fmla="*/ 98 w 137"/>
                  <a:gd name="T11" fmla="*/ 32 h 136"/>
                  <a:gd name="T12" fmla="*/ 111 w 137"/>
                  <a:gd name="T13" fmla="*/ 15 h 136"/>
                  <a:gd name="T14" fmla="*/ 68 w 137"/>
                  <a:gd name="T15" fmla="*/ 0 h 136"/>
                  <a:gd name="T16" fmla="*/ 0 w 137"/>
                  <a:gd name="T17" fmla="*/ 68 h 136"/>
                  <a:gd name="T18" fmla="*/ 68 w 137"/>
                  <a:gd name="T19" fmla="*/ 136 h 136"/>
                  <a:gd name="T20" fmla="*/ 137 w 137"/>
                  <a:gd name="T21" fmla="*/ 68 h 136"/>
                  <a:gd name="T22" fmla="*/ 121 w 137"/>
                  <a:gd name="T23" fmla="*/ 26 h 136"/>
                  <a:gd name="T24" fmla="*/ 108 w 137"/>
                  <a:gd name="T25" fmla="*/ 4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 h="136">
                    <a:moveTo>
                      <a:pt x="108" y="43"/>
                    </a:moveTo>
                    <a:cubicBezTo>
                      <a:pt x="112" y="50"/>
                      <a:pt x="115" y="59"/>
                      <a:pt x="115" y="68"/>
                    </a:cubicBezTo>
                    <a:cubicBezTo>
                      <a:pt x="115" y="94"/>
                      <a:pt x="94" y="115"/>
                      <a:pt x="68" y="115"/>
                    </a:cubicBezTo>
                    <a:cubicBezTo>
                      <a:pt x="43" y="115"/>
                      <a:pt x="22" y="94"/>
                      <a:pt x="22" y="68"/>
                    </a:cubicBezTo>
                    <a:cubicBezTo>
                      <a:pt x="22" y="42"/>
                      <a:pt x="43" y="22"/>
                      <a:pt x="68" y="22"/>
                    </a:cubicBezTo>
                    <a:cubicBezTo>
                      <a:pt x="80" y="22"/>
                      <a:pt x="90" y="25"/>
                      <a:pt x="98" y="32"/>
                    </a:cubicBezTo>
                    <a:cubicBezTo>
                      <a:pt x="111" y="15"/>
                      <a:pt x="111" y="15"/>
                      <a:pt x="111" y="15"/>
                    </a:cubicBezTo>
                    <a:cubicBezTo>
                      <a:pt x="100" y="6"/>
                      <a:pt x="85" y="0"/>
                      <a:pt x="68" y="0"/>
                    </a:cubicBezTo>
                    <a:cubicBezTo>
                      <a:pt x="31" y="0"/>
                      <a:pt x="0" y="31"/>
                      <a:pt x="0" y="68"/>
                    </a:cubicBezTo>
                    <a:cubicBezTo>
                      <a:pt x="0" y="106"/>
                      <a:pt x="31" y="136"/>
                      <a:pt x="68" y="136"/>
                    </a:cubicBezTo>
                    <a:cubicBezTo>
                      <a:pt x="106" y="136"/>
                      <a:pt x="137" y="106"/>
                      <a:pt x="137" y="68"/>
                    </a:cubicBezTo>
                    <a:cubicBezTo>
                      <a:pt x="137" y="52"/>
                      <a:pt x="131" y="37"/>
                      <a:pt x="121" y="26"/>
                    </a:cubicBezTo>
                    <a:lnTo>
                      <a:pt x="108" y="43"/>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1">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1" name="Freeform 80"/>
              <p:cNvSpPr/>
              <p:nvPr/>
            </p:nvSpPr>
            <p:spPr bwMode="auto">
              <a:xfrm>
                <a:off x="7454901" y="4826087"/>
                <a:ext cx="465138" cy="549275"/>
              </a:xfrm>
              <a:custGeom>
                <a:avLst/>
                <a:gdLst>
                  <a:gd name="T0" fmla="*/ 293 w 293"/>
                  <a:gd name="T1" fmla="*/ 59 h 346"/>
                  <a:gd name="T2" fmla="*/ 225 w 293"/>
                  <a:gd name="T3" fmla="*/ 65 h 346"/>
                  <a:gd name="T4" fmla="*/ 219 w 293"/>
                  <a:gd name="T5" fmla="*/ 0 h 346"/>
                  <a:gd name="T6" fmla="*/ 163 w 293"/>
                  <a:gd name="T7" fmla="*/ 65 h 346"/>
                  <a:gd name="T8" fmla="*/ 157 w 293"/>
                  <a:gd name="T9" fmla="*/ 114 h 346"/>
                  <a:gd name="T10" fmla="*/ 6 w 293"/>
                  <a:gd name="T11" fmla="*/ 306 h 346"/>
                  <a:gd name="T12" fmla="*/ 0 w 293"/>
                  <a:gd name="T13" fmla="*/ 346 h 346"/>
                  <a:gd name="T14" fmla="*/ 40 w 293"/>
                  <a:gd name="T15" fmla="*/ 333 h 346"/>
                  <a:gd name="T16" fmla="*/ 194 w 293"/>
                  <a:gd name="T17" fmla="*/ 142 h 346"/>
                  <a:gd name="T18" fmla="*/ 240 w 293"/>
                  <a:gd name="T19" fmla="*/ 127 h 346"/>
                  <a:gd name="T20" fmla="*/ 293 w 293"/>
                  <a:gd name="T21" fmla="*/ 59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3" h="346">
                    <a:moveTo>
                      <a:pt x="293" y="59"/>
                    </a:moveTo>
                    <a:lnTo>
                      <a:pt x="225" y="65"/>
                    </a:lnTo>
                    <a:lnTo>
                      <a:pt x="219" y="0"/>
                    </a:lnTo>
                    <a:lnTo>
                      <a:pt x="163" y="65"/>
                    </a:lnTo>
                    <a:lnTo>
                      <a:pt x="157" y="114"/>
                    </a:lnTo>
                    <a:lnTo>
                      <a:pt x="6" y="306"/>
                    </a:lnTo>
                    <a:lnTo>
                      <a:pt x="0" y="346"/>
                    </a:lnTo>
                    <a:lnTo>
                      <a:pt x="40" y="333"/>
                    </a:lnTo>
                    <a:lnTo>
                      <a:pt x="194" y="142"/>
                    </a:lnTo>
                    <a:lnTo>
                      <a:pt x="240" y="127"/>
                    </a:lnTo>
                    <a:lnTo>
                      <a:pt x="293" y="59"/>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1">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2" name="组合 11"/>
            <p:cNvGrpSpPr/>
            <p:nvPr/>
          </p:nvGrpSpPr>
          <p:grpSpPr>
            <a:xfrm>
              <a:off x="2096205" y="1404193"/>
              <a:ext cx="310623" cy="606809"/>
              <a:chOff x="8080376" y="1863812"/>
              <a:chExt cx="361950" cy="715962"/>
            </a:xfrm>
            <a:solidFill>
              <a:schemeClr val="accent3"/>
            </a:solidFill>
          </p:grpSpPr>
          <p:sp>
            <p:nvSpPr>
              <p:cNvPr id="33" name="Freeform 81"/>
              <p:cNvSpPr/>
              <p:nvPr/>
            </p:nvSpPr>
            <p:spPr bwMode="auto">
              <a:xfrm>
                <a:off x="8159751" y="2500399"/>
                <a:ext cx="204788" cy="79375"/>
              </a:xfrm>
              <a:custGeom>
                <a:avLst/>
                <a:gdLst>
                  <a:gd name="T0" fmla="*/ 37 w 42"/>
                  <a:gd name="T1" fmla="*/ 0 h 16"/>
                  <a:gd name="T2" fmla="*/ 5 w 42"/>
                  <a:gd name="T3" fmla="*/ 0 h 16"/>
                  <a:gd name="T4" fmla="*/ 0 w 42"/>
                  <a:gd name="T5" fmla="*/ 4 h 16"/>
                  <a:gd name="T6" fmla="*/ 5 w 42"/>
                  <a:gd name="T7" fmla="*/ 9 h 16"/>
                  <a:gd name="T8" fmla="*/ 12 w 42"/>
                  <a:gd name="T9" fmla="*/ 9 h 16"/>
                  <a:gd name="T10" fmla="*/ 12 w 42"/>
                  <a:gd name="T11" fmla="*/ 9 h 16"/>
                  <a:gd name="T12" fmla="*/ 21 w 42"/>
                  <a:gd name="T13" fmla="*/ 16 h 16"/>
                  <a:gd name="T14" fmla="*/ 30 w 42"/>
                  <a:gd name="T15" fmla="*/ 9 h 16"/>
                  <a:gd name="T16" fmla="*/ 30 w 42"/>
                  <a:gd name="T17" fmla="*/ 9 h 16"/>
                  <a:gd name="T18" fmla="*/ 37 w 42"/>
                  <a:gd name="T19" fmla="*/ 9 h 16"/>
                  <a:gd name="T20" fmla="*/ 42 w 42"/>
                  <a:gd name="T21" fmla="*/ 4 h 16"/>
                  <a:gd name="T22" fmla="*/ 37 w 42"/>
                  <a:gd name="T2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 h="16">
                    <a:moveTo>
                      <a:pt x="37" y="0"/>
                    </a:moveTo>
                    <a:cubicBezTo>
                      <a:pt x="5" y="0"/>
                      <a:pt x="5" y="0"/>
                      <a:pt x="5" y="0"/>
                    </a:cubicBezTo>
                    <a:cubicBezTo>
                      <a:pt x="2" y="0"/>
                      <a:pt x="0" y="2"/>
                      <a:pt x="0" y="4"/>
                    </a:cubicBezTo>
                    <a:cubicBezTo>
                      <a:pt x="0" y="7"/>
                      <a:pt x="2" y="9"/>
                      <a:pt x="5" y="9"/>
                    </a:cubicBezTo>
                    <a:cubicBezTo>
                      <a:pt x="12" y="9"/>
                      <a:pt x="12" y="9"/>
                      <a:pt x="12" y="9"/>
                    </a:cubicBezTo>
                    <a:cubicBezTo>
                      <a:pt x="12" y="9"/>
                      <a:pt x="12" y="9"/>
                      <a:pt x="12" y="9"/>
                    </a:cubicBezTo>
                    <a:cubicBezTo>
                      <a:pt x="12" y="13"/>
                      <a:pt x="16" y="16"/>
                      <a:pt x="21" y="16"/>
                    </a:cubicBezTo>
                    <a:cubicBezTo>
                      <a:pt x="26" y="16"/>
                      <a:pt x="30" y="13"/>
                      <a:pt x="30" y="9"/>
                    </a:cubicBezTo>
                    <a:cubicBezTo>
                      <a:pt x="30" y="9"/>
                      <a:pt x="30" y="9"/>
                      <a:pt x="30" y="9"/>
                    </a:cubicBezTo>
                    <a:cubicBezTo>
                      <a:pt x="37" y="9"/>
                      <a:pt x="37" y="9"/>
                      <a:pt x="37" y="9"/>
                    </a:cubicBezTo>
                    <a:cubicBezTo>
                      <a:pt x="40" y="9"/>
                      <a:pt x="42" y="7"/>
                      <a:pt x="42" y="4"/>
                    </a:cubicBezTo>
                    <a:cubicBezTo>
                      <a:pt x="42" y="2"/>
                      <a:pt x="40" y="0"/>
                      <a:pt x="37"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1">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4" name="Freeform 82"/>
              <p:cNvSpPr>
                <a:spLocks noEditPoints="1"/>
              </p:cNvSpPr>
              <p:nvPr/>
            </p:nvSpPr>
            <p:spPr bwMode="auto">
              <a:xfrm>
                <a:off x="8080376" y="2040024"/>
                <a:ext cx="361950" cy="396875"/>
              </a:xfrm>
              <a:custGeom>
                <a:avLst/>
                <a:gdLst>
                  <a:gd name="T0" fmla="*/ 74 w 74"/>
                  <a:gd name="T1" fmla="*/ 36 h 81"/>
                  <a:gd name="T2" fmla="*/ 37 w 74"/>
                  <a:gd name="T3" fmla="*/ 0 h 81"/>
                  <a:gd name="T4" fmla="*/ 0 w 74"/>
                  <a:gd name="T5" fmla="*/ 36 h 81"/>
                  <a:gd name="T6" fmla="*/ 17 w 74"/>
                  <a:gd name="T7" fmla="*/ 81 h 81"/>
                  <a:gd name="T8" fmla="*/ 58 w 74"/>
                  <a:gd name="T9" fmla="*/ 81 h 81"/>
                  <a:gd name="T10" fmla="*/ 74 w 74"/>
                  <a:gd name="T11" fmla="*/ 36 h 81"/>
                  <a:gd name="T12" fmla="*/ 37 w 74"/>
                  <a:gd name="T13" fmla="*/ 9 h 81"/>
                  <a:gd name="T14" fmla="*/ 44 w 74"/>
                  <a:gd name="T15" fmla="*/ 16 h 81"/>
                  <a:gd name="T16" fmla="*/ 37 w 74"/>
                  <a:gd name="T17" fmla="*/ 24 h 81"/>
                  <a:gd name="T18" fmla="*/ 29 w 74"/>
                  <a:gd name="T19" fmla="*/ 16 h 81"/>
                  <a:gd name="T20" fmla="*/ 37 w 74"/>
                  <a:gd name="T21" fmla="*/ 9 h 81"/>
                  <a:gd name="T22" fmla="*/ 51 w 74"/>
                  <a:gd name="T23" fmla="*/ 46 h 81"/>
                  <a:gd name="T24" fmla="*/ 45 w 74"/>
                  <a:gd name="T25" fmla="*/ 52 h 81"/>
                  <a:gd name="T26" fmla="*/ 45 w 74"/>
                  <a:gd name="T27" fmla="*/ 52 h 81"/>
                  <a:gd name="T28" fmla="*/ 46 w 74"/>
                  <a:gd name="T29" fmla="*/ 53 h 81"/>
                  <a:gd name="T30" fmla="*/ 46 w 74"/>
                  <a:gd name="T31" fmla="*/ 75 h 81"/>
                  <a:gd name="T32" fmla="*/ 41 w 74"/>
                  <a:gd name="T33" fmla="*/ 79 h 81"/>
                  <a:gd name="T34" fmla="*/ 37 w 74"/>
                  <a:gd name="T35" fmla="*/ 75 h 81"/>
                  <a:gd name="T36" fmla="*/ 33 w 74"/>
                  <a:gd name="T37" fmla="*/ 79 h 81"/>
                  <a:gd name="T38" fmla="*/ 28 w 74"/>
                  <a:gd name="T39" fmla="*/ 75 h 81"/>
                  <a:gd name="T40" fmla="*/ 28 w 74"/>
                  <a:gd name="T41" fmla="*/ 53 h 81"/>
                  <a:gd name="T42" fmla="*/ 29 w 74"/>
                  <a:gd name="T43" fmla="*/ 52 h 81"/>
                  <a:gd name="T44" fmla="*/ 28 w 74"/>
                  <a:gd name="T45" fmla="*/ 52 h 81"/>
                  <a:gd name="T46" fmla="*/ 22 w 74"/>
                  <a:gd name="T47" fmla="*/ 46 h 81"/>
                  <a:gd name="T48" fmla="*/ 22 w 74"/>
                  <a:gd name="T49" fmla="*/ 32 h 81"/>
                  <a:gd name="T50" fmla="*/ 28 w 74"/>
                  <a:gd name="T51" fmla="*/ 26 h 81"/>
                  <a:gd name="T52" fmla="*/ 31 w 74"/>
                  <a:gd name="T53" fmla="*/ 26 h 81"/>
                  <a:gd name="T54" fmla="*/ 37 w 74"/>
                  <a:gd name="T55" fmla="*/ 33 h 81"/>
                  <a:gd name="T56" fmla="*/ 43 w 74"/>
                  <a:gd name="T57" fmla="*/ 26 h 81"/>
                  <a:gd name="T58" fmla="*/ 45 w 74"/>
                  <a:gd name="T59" fmla="*/ 26 h 81"/>
                  <a:gd name="T60" fmla="*/ 51 w 74"/>
                  <a:gd name="T61" fmla="*/ 32 h 81"/>
                  <a:gd name="T62" fmla="*/ 51 w 74"/>
                  <a:gd name="T63" fmla="*/ 4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81">
                    <a:moveTo>
                      <a:pt x="74" y="36"/>
                    </a:moveTo>
                    <a:cubicBezTo>
                      <a:pt x="74" y="16"/>
                      <a:pt x="57" y="0"/>
                      <a:pt x="37" y="0"/>
                    </a:cubicBezTo>
                    <a:cubicBezTo>
                      <a:pt x="17" y="0"/>
                      <a:pt x="0" y="16"/>
                      <a:pt x="0" y="36"/>
                    </a:cubicBezTo>
                    <a:cubicBezTo>
                      <a:pt x="0" y="54"/>
                      <a:pt x="17" y="64"/>
                      <a:pt x="17" y="81"/>
                    </a:cubicBezTo>
                    <a:cubicBezTo>
                      <a:pt x="58" y="81"/>
                      <a:pt x="58" y="81"/>
                      <a:pt x="58" y="81"/>
                    </a:cubicBezTo>
                    <a:cubicBezTo>
                      <a:pt x="58" y="63"/>
                      <a:pt x="74" y="54"/>
                      <a:pt x="74" y="36"/>
                    </a:cubicBezTo>
                    <a:close/>
                    <a:moveTo>
                      <a:pt x="37" y="9"/>
                    </a:moveTo>
                    <a:cubicBezTo>
                      <a:pt x="41" y="9"/>
                      <a:pt x="44" y="12"/>
                      <a:pt x="44" y="16"/>
                    </a:cubicBezTo>
                    <a:cubicBezTo>
                      <a:pt x="44" y="20"/>
                      <a:pt x="41" y="24"/>
                      <a:pt x="37" y="24"/>
                    </a:cubicBezTo>
                    <a:cubicBezTo>
                      <a:pt x="33" y="24"/>
                      <a:pt x="29" y="20"/>
                      <a:pt x="29" y="16"/>
                    </a:cubicBezTo>
                    <a:cubicBezTo>
                      <a:pt x="29" y="12"/>
                      <a:pt x="33" y="9"/>
                      <a:pt x="37" y="9"/>
                    </a:cubicBezTo>
                    <a:close/>
                    <a:moveTo>
                      <a:pt x="51" y="46"/>
                    </a:moveTo>
                    <a:cubicBezTo>
                      <a:pt x="51" y="49"/>
                      <a:pt x="49" y="52"/>
                      <a:pt x="45" y="52"/>
                    </a:cubicBezTo>
                    <a:cubicBezTo>
                      <a:pt x="45" y="52"/>
                      <a:pt x="45" y="52"/>
                      <a:pt x="45" y="52"/>
                    </a:cubicBezTo>
                    <a:cubicBezTo>
                      <a:pt x="46" y="52"/>
                      <a:pt x="46" y="53"/>
                      <a:pt x="46" y="53"/>
                    </a:cubicBezTo>
                    <a:cubicBezTo>
                      <a:pt x="46" y="75"/>
                      <a:pt x="46" y="75"/>
                      <a:pt x="46" y="75"/>
                    </a:cubicBezTo>
                    <a:cubicBezTo>
                      <a:pt x="46" y="77"/>
                      <a:pt x="44" y="79"/>
                      <a:pt x="41" y="79"/>
                    </a:cubicBezTo>
                    <a:cubicBezTo>
                      <a:pt x="39" y="79"/>
                      <a:pt x="37" y="77"/>
                      <a:pt x="37" y="75"/>
                    </a:cubicBezTo>
                    <a:cubicBezTo>
                      <a:pt x="37" y="77"/>
                      <a:pt x="35" y="79"/>
                      <a:pt x="33" y="79"/>
                    </a:cubicBezTo>
                    <a:cubicBezTo>
                      <a:pt x="30" y="79"/>
                      <a:pt x="28" y="77"/>
                      <a:pt x="28" y="75"/>
                    </a:cubicBezTo>
                    <a:cubicBezTo>
                      <a:pt x="28" y="53"/>
                      <a:pt x="28" y="53"/>
                      <a:pt x="28" y="53"/>
                    </a:cubicBezTo>
                    <a:cubicBezTo>
                      <a:pt x="28" y="53"/>
                      <a:pt x="28" y="52"/>
                      <a:pt x="29" y="52"/>
                    </a:cubicBezTo>
                    <a:cubicBezTo>
                      <a:pt x="28" y="52"/>
                      <a:pt x="28" y="52"/>
                      <a:pt x="28" y="52"/>
                    </a:cubicBezTo>
                    <a:cubicBezTo>
                      <a:pt x="25" y="52"/>
                      <a:pt x="22" y="49"/>
                      <a:pt x="22" y="46"/>
                    </a:cubicBezTo>
                    <a:cubicBezTo>
                      <a:pt x="22" y="32"/>
                      <a:pt x="22" y="32"/>
                      <a:pt x="22" y="32"/>
                    </a:cubicBezTo>
                    <a:cubicBezTo>
                      <a:pt x="22" y="29"/>
                      <a:pt x="25" y="26"/>
                      <a:pt x="28" y="26"/>
                    </a:cubicBezTo>
                    <a:cubicBezTo>
                      <a:pt x="31" y="26"/>
                      <a:pt x="31" y="26"/>
                      <a:pt x="31" y="26"/>
                    </a:cubicBezTo>
                    <a:cubicBezTo>
                      <a:pt x="37" y="33"/>
                      <a:pt x="37" y="33"/>
                      <a:pt x="37" y="33"/>
                    </a:cubicBezTo>
                    <a:cubicBezTo>
                      <a:pt x="43" y="26"/>
                      <a:pt x="43" y="26"/>
                      <a:pt x="43" y="26"/>
                    </a:cubicBezTo>
                    <a:cubicBezTo>
                      <a:pt x="45" y="26"/>
                      <a:pt x="45" y="26"/>
                      <a:pt x="45" y="26"/>
                    </a:cubicBezTo>
                    <a:cubicBezTo>
                      <a:pt x="49" y="26"/>
                      <a:pt x="51" y="29"/>
                      <a:pt x="51" y="32"/>
                    </a:cubicBezTo>
                    <a:lnTo>
                      <a:pt x="51" y="46"/>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1">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5" name="Freeform 83"/>
              <p:cNvSpPr/>
              <p:nvPr/>
            </p:nvSpPr>
            <p:spPr bwMode="auto">
              <a:xfrm>
                <a:off x="8159751" y="2455949"/>
                <a:ext cx="204788" cy="30162"/>
              </a:xfrm>
              <a:custGeom>
                <a:avLst/>
                <a:gdLst>
                  <a:gd name="T0" fmla="*/ 42 w 42"/>
                  <a:gd name="T1" fmla="*/ 3 h 6"/>
                  <a:gd name="T2" fmla="*/ 39 w 42"/>
                  <a:gd name="T3" fmla="*/ 6 h 6"/>
                  <a:gd name="T4" fmla="*/ 3 w 42"/>
                  <a:gd name="T5" fmla="*/ 6 h 6"/>
                  <a:gd name="T6" fmla="*/ 0 w 42"/>
                  <a:gd name="T7" fmla="*/ 3 h 6"/>
                  <a:gd name="T8" fmla="*/ 0 w 42"/>
                  <a:gd name="T9" fmla="*/ 3 h 6"/>
                  <a:gd name="T10" fmla="*/ 3 w 42"/>
                  <a:gd name="T11" fmla="*/ 0 h 6"/>
                  <a:gd name="T12" fmla="*/ 39 w 42"/>
                  <a:gd name="T13" fmla="*/ 0 h 6"/>
                  <a:gd name="T14" fmla="*/ 42 w 42"/>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6">
                    <a:moveTo>
                      <a:pt x="42" y="3"/>
                    </a:moveTo>
                    <a:cubicBezTo>
                      <a:pt x="42" y="4"/>
                      <a:pt x="40" y="6"/>
                      <a:pt x="39" y="6"/>
                    </a:cubicBezTo>
                    <a:cubicBezTo>
                      <a:pt x="3" y="6"/>
                      <a:pt x="3" y="6"/>
                      <a:pt x="3" y="6"/>
                    </a:cubicBezTo>
                    <a:cubicBezTo>
                      <a:pt x="2" y="6"/>
                      <a:pt x="0" y="4"/>
                      <a:pt x="0" y="3"/>
                    </a:cubicBezTo>
                    <a:cubicBezTo>
                      <a:pt x="0" y="3"/>
                      <a:pt x="0" y="3"/>
                      <a:pt x="0" y="3"/>
                    </a:cubicBezTo>
                    <a:cubicBezTo>
                      <a:pt x="0" y="1"/>
                      <a:pt x="2" y="0"/>
                      <a:pt x="3" y="0"/>
                    </a:cubicBezTo>
                    <a:cubicBezTo>
                      <a:pt x="39" y="0"/>
                      <a:pt x="39" y="0"/>
                      <a:pt x="39" y="0"/>
                    </a:cubicBezTo>
                    <a:cubicBezTo>
                      <a:pt x="40" y="0"/>
                      <a:pt x="42" y="1"/>
                      <a:pt x="42" y="3"/>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1">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6" name="Freeform 84"/>
              <p:cNvSpPr/>
              <p:nvPr/>
            </p:nvSpPr>
            <p:spPr bwMode="auto">
              <a:xfrm>
                <a:off x="8085138" y="1917787"/>
                <a:ext cx="84138" cy="77787"/>
              </a:xfrm>
              <a:custGeom>
                <a:avLst/>
                <a:gdLst>
                  <a:gd name="T0" fmla="*/ 13 w 17"/>
                  <a:gd name="T1" fmla="*/ 16 h 16"/>
                  <a:gd name="T2" fmla="*/ 10 w 17"/>
                  <a:gd name="T3" fmla="*/ 15 h 16"/>
                  <a:gd name="T4" fmla="*/ 2 w 17"/>
                  <a:gd name="T5" fmla="*/ 7 h 16"/>
                  <a:gd name="T6" fmla="*/ 2 w 17"/>
                  <a:gd name="T7" fmla="*/ 2 h 16"/>
                  <a:gd name="T8" fmla="*/ 7 w 17"/>
                  <a:gd name="T9" fmla="*/ 2 h 16"/>
                  <a:gd name="T10" fmla="*/ 15 w 17"/>
                  <a:gd name="T11" fmla="*/ 10 h 16"/>
                  <a:gd name="T12" fmla="*/ 15 w 17"/>
                  <a:gd name="T13" fmla="*/ 15 h 16"/>
                  <a:gd name="T14" fmla="*/ 13 w 17"/>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6">
                    <a:moveTo>
                      <a:pt x="13" y="16"/>
                    </a:moveTo>
                    <a:cubicBezTo>
                      <a:pt x="12" y="16"/>
                      <a:pt x="11" y="16"/>
                      <a:pt x="10" y="15"/>
                    </a:cubicBezTo>
                    <a:cubicBezTo>
                      <a:pt x="2" y="7"/>
                      <a:pt x="2" y="7"/>
                      <a:pt x="2" y="7"/>
                    </a:cubicBezTo>
                    <a:cubicBezTo>
                      <a:pt x="0" y="5"/>
                      <a:pt x="0" y="3"/>
                      <a:pt x="2" y="2"/>
                    </a:cubicBezTo>
                    <a:cubicBezTo>
                      <a:pt x="3" y="0"/>
                      <a:pt x="5" y="0"/>
                      <a:pt x="7" y="2"/>
                    </a:cubicBezTo>
                    <a:cubicBezTo>
                      <a:pt x="15" y="10"/>
                      <a:pt x="15" y="10"/>
                      <a:pt x="15" y="10"/>
                    </a:cubicBezTo>
                    <a:cubicBezTo>
                      <a:pt x="17" y="12"/>
                      <a:pt x="17" y="14"/>
                      <a:pt x="15" y="15"/>
                    </a:cubicBezTo>
                    <a:cubicBezTo>
                      <a:pt x="15" y="16"/>
                      <a:pt x="14" y="16"/>
                      <a:pt x="13" y="16"/>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1">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7" name="Freeform 85"/>
              <p:cNvSpPr/>
              <p:nvPr/>
            </p:nvSpPr>
            <p:spPr bwMode="auto">
              <a:xfrm>
                <a:off x="8355013" y="1917787"/>
                <a:ext cx="82550" cy="84137"/>
              </a:xfrm>
              <a:custGeom>
                <a:avLst/>
                <a:gdLst>
                  <a:gd name="T0" fmla="*/ 4 w 17"/>
                  <a:gd name="T1" fmla="*/ 17 h 17"/>
                  <a:gd name="T2" fmla="*/ 2 w 17"/>
                  <a:gd name="T3" fmla="*/ 16 h 17"/>
                  <a:gd name="T4" fmla="*/ 2 w 17"/>
                  <a:gd name="T5" fmla="*/ 11 h 17"/>
                  <a:gd name="T6" fmla="*/ 10 w 17"/>
                  <a:gd name="T7" fmla="*/ 2 h 17"/>
                  <a:gd name="T8" fmla="*/ 15 w 17"/>
                  <a:gd name="T9" fmla="*/ 2 h 17"/>
                  <a:gd name="T10" fmla="*/ 15 w 17"/>
                  <a:gd name="T11" fmla="*/ 7 h 17"/>
                  <a:gd name="T12" fmla="*/ 7 w 17"/>
                  <a:gd name="T13" fmla="*/ 16 h 17"/>
                  <a:gd name="T14" fmla="*/ 4 w 17"/>
                  <a:gd name="T15" fmla="*/ 17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7">
                    <a:moveTo>
                      <a:pt x="4" y="17"/>
                    </a:moveTo>
                    <a:cubicBezTo>
                      <a:pt x="3" y="17"/>
                      <a:pt x="2" y="16"/>
                      <a:pt x="2" y="16"/>
                    </a:cubicBezTo>
                    <a:cubicBezTo>
                      <a:pt x="0" y="14"/>
                      <a:pt x="0" y="12"/>
                      <a:pt x="2" y="11"/>
                    </a:cubicBezTo>
                    <a:cubicBezTo>
                      <a:pt x="10" y="2"/>
                      <a:pt x="10" y="2"/>
                      <a:pt x="10" y="2"/>
                    </a:cubicBezTo>
                    <a:cubicBezTo>
                      <a:pt x="12" y="0"/>
                      <a:pt x="14" y="0"/>
                      <a:pt x="15" y="2"/>
                    </a:cubicBezTo>
                    <a:cubicBezTo>
                      <a:pt x="17" y="3"/>
                      <a:pt x="17" y="5"/>
                      <a:pt x="15" y="7"/>
                    </a:cubicBezTo>
                    <a:cubicBezTo>
                      <a:pt x="7" y="16"/>
                      <a:pt x="7" y="16"/>
                      <a:pt x="7" y="16"/>
                    </a:cubicBezTo>
                    <a:cubicBezTo>
                      <a:pt x="6" y="16"/>
                      <a:pt x="5" y="17"/>
                      <a:pt x="4" y="17"/>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1">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8" name="Freeform 86"/>
              <p:cNvSpPr/>
              <p:nvPr/>
            </p:nvSpPr>
            <p:spPr bwMode="auto">
              <a:xfrm>
                <a:off x="8242301" y="1863812"/>
                <a:ext cx="34925" cy="98425"/>
              </a:xfrm>
              <a:custGeom>
                <a:avLst/>
                <a:gdLst>
                  <a:gd name="T0" fmla="*/ 3 w 7"/>
                  <a:gd name="T1" fmla="*/ 20 h 20"/>
                  <a:gd name="T2" fmla="*/ 0 w 7"/>
                  <a:gd name="T3" fmla="*/ 16 h 20"/>
                  <a:gd name="T4" fmla="*/ 0 w 7"/>
                  <a:gd name="T5" fmla="*/ 4 h 20"/>
                  <a:gd name="T6" fmla="*/ 3 w 7"/>
                  <a:gd name="T7" fmla="*/ 0 h 20"/>
                  <a:gd name="T8" fmla="*/ 7 w 7"/>
                  <a:gd name="T9" fmla="*/ 4 h 20"/>
                  <a:gd name="T10" fmla="*/ 7 w 7"/>
                  <a:gd name="T11" fmla="*/ 16 h 20"/>
                  <a:gd name="T12" fmla="*/ 3 w 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7" h="20">
                    <a:moveTo>
                      <a:pt x="3" y="20"/>
                    </a:moveTo>
                    <a:cubicBezTo>
                      <a:pt x="1" y="20"/>
                      <a:pt x="0" y="18"/>
                      <a:pt x="0" y="16"/>
                    </a:cubicBezTo>
                    <a:cubicBezTo>
                      <a:pt x="0" y="4"/>
                      <a:pt x="0" y="4"/>
                      <a:pt x="0" y="4"/>
                    </a:cubicBezTo>
                    <a:cubicBezTo>
                      <a:pt x="0" y="2"/>
                      <a:pt x="1" y="0"/>
                      <a:pt x="3" y="0"/>
                    </a:cubicBezTo>
                    <a:cubicBezTo>
                      <a:pt x="5" y="0"/>
                      <a:pt x="7" y="2"/>
                      <a:pt x="7" y="4"/>
                    </a:cubicBezTo>
                    <a:cubicBezTo>
                      <a:pt x="7" y="16"/>
                      <a:pt x="7" y="16"/>
                      <a:pt x="7" y="16"/>
                    </a:cubicBezTo>
                    <a:cubicBezTo>
                      <a:pt x="7" y="18"/>
                      <a:pt x="5" y="20"/>
                      <a:pt x="3" y="2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1">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3" name="组合 12"/>
            <p:cNvGrpSpPr/>
            <p:nvPr/>
          </p:nvGrpSpPr>
          <p:grpSpPr>
            <a:xfrm>
              <a:off x="7334379" y="2794010"/>
              <a:ext cx="532644" cy="756692"/>
              <a:chOff x="10885488" y="4680037"/>
              <a:chExt cx="503238" cy="723900"/>
            </a:xfrm>
            <a:solidFill>
              <a:schemeClr val="accent4"/>
            </a:solidFill>
          </p:grpSpPr>
          <p:sp>
            <p:nvSpPr>
              <p:cNvPr id="25" name="Freeform 87"/>
              <p:cNvSpPr/>
              <p:nvPr/>
            </p:nvSpPr>
            <p:spPr bwMode="auto">
              <a:xfrm>
                <a:off x="11071226" y="4680037"/>
                <a:ext cx="317500" cy="303212"/>
              </a:xfrm>
              <a:custGeom>
                <a:avLst/>
                <a:gdLst>
                  <a:gd name="T0" fmla="*/ 179 w 200"/>
                  <a:gd name="T1" fmla="*/ 145 h 191"/>
                  <a:gd name="T2" fmla="*/ 157 w 200"/>
                  <a:gd name="T3" fmla="*/ 145 h 191"/>
                  <a:gd name="T4" fmla="*/ 175 w 200"/>
                  <a:gd name="T5" fmla="*/ 160 h 191"/>
                  <a:gd name="T6" fmla="*/ 31 w 200"/>
                  <a:gd name="T7" fmla="*/ 160 h 191"/>
                  <a:gd name="T8" fmla="*/ 31 w 200"/>
                  <a:gd name="T9" fmla="*/ 24 h 191"/>
                  <a:gd name="T10" fmla="*/ 46 w 200"/>
                  <a:gd name="T11" fmla="*/ 43 h 191"/>
                  <a:gd name="T12" fmla="*/ 46 w 200"/>
                  <a:gd name="T13" fmla="*/ 21 h 191"/>
                  <a:gd name="T14" fmla="*/ 24 w 200"/>
                  <a:gd name="T15" fmla="*/ 0 h 191"/>
                  <a:gd name="T16" fmla="*/ 0 w 200"/>
                  <a:gd name="T17" fmla="*/ 21 h 191"/>
                  <a:gd name="T18" fmla="*/ 0 w 200"/>
                  <a:gd name="T19" fmla="*/ 43 h 191"/>
                  <a:gd name="T20" fmla="*/ 18 w 200"/>
                  <a:gd name="T21" fmla="*/ 24 h 191"/>
                  <a:gd name="T22" fmla="*/ 18 w 200"/>
                  <a:gd name="T23" fmla="*/ 175 h 191"/>
                  <a:gd name="T24" fmla="*/ 175 w 200"/>
                  <a:gd name="T25" fmla="*/ 175 h 191"/>
                  <a:gd name="T26" fmla="*/ 157 w 200"/>
                  <a:gd name="T27" fmla="*/ 191 h 191"/>
                  <a:gd name="T28" fmla="*/ 179 w 200"/>
                  <a:gd name="T29" fmla="*/ 191 h 191"/>
                  <a:gd name="T30" fmla="*/ 200 w 200"/>
                  <a:gd name="T31" fmla="*/ 166 h 191"/>
                  <a:gd name="T32" fmla="*/ 179 w 200"/>
                  <a:gd name="T33" fmla="*/ 145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191">
                    <a:moveTo>
                      <a:pt x="179" y="145"/>
                    </a:moveTo>
                    <a:lnTo>
                      <a:pt x="157" y="145"/>
                    </a:lnTo>
                    <a:lnTo>
                      <a:pt x="175" y="160"/>
                    </a:lnTo>
                    <a:lnTo>
                      <a:pt x="31" y="160"/>
                    </a:lnTo>
                    <a:lnTo>
                      <a:pt x="31" y="24"/>
                    </a:lnTo>
                    <a:lnTo>
                      <a:pt x="46" y="43"/>
                    </a:lnTo>
                    <a:lnTo>
                      <a:pt x="46" y="21"/>
                    </a:lnTo>
                    <a:lnTo>
                      <a:pt x="24" y="0"/>
                    </a:lnTo>
                    <a:lnTo>
                      <a:pt x="0" y="21"/>
                    </a:lnTo>
                    <a:lnTo>
                      <a:pt x="0" y="43"/>
                    </a:lnTo>
                    <a:lnTo>
                      <a:pt x="18" y="24"/>
                    </a:lnTo>
                    <a:lnTo>
                      <a:pt x="18" y="175"/>
                    </a:lnTo>
                    <a:lnTo>
                      <a:pt x="175" y="175"/>
                    </a:lnTo>
                    <a:lnTo>
                      <a:pt x="157" y="191"/>
                    </a:lnTo>
                    <a:lnTo>
                      <a:pt x="179" y="191"/>
                    </a:lnTo>
                    <a:lnTo>
                      <a:pt x="200" y="166"/>
                    </a:lnTo>
                    <a:lnTo>
                      <a:pt x="179" y="145"/>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1">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6" name="Freeform 88"/>
              <p:cNvSpPr/>
              <p:nvPr/>
            </p:nvSpPr>
            <p:spPr bwMode="auto">
              <a:xfrm>
                <a:off x="11134726" y="4699087"/>
                <a:ext cx="204788" cy="220662"/>
              </a:xfrm>
              <a:custGeom>
                <a:avLst/>
                <a:gdLst>
                  <a:gd name="T0" fmla="*/ 0 w 129"/>
                  <a:gd name="T1" fmla="*/ 93 h 139"/>
                  <a:gd name="T2" fmla="*/ 37 w 129"/>
                  <a:gd name="T3" fmla="*/ 59 h 139"/>
                  <a:gd name="T4" fmla="*/ 46 w 129"/>
                  <a:gd name="T5" fmla="*/ 68 h 139"/>
                  <a:gd name="T6" fmla="*/ 0 w 129"/>
                  <a:gd name="T7" fmla="*/ 108 h 139"/>
                  <a:gd name="T8" fmla="*/ 0 w 129"/>
                  <a:gd name="T9" fmla="*/ 117 h 139"/>
                  <a:gd name="T10" fmla="*/ 52 w 129"/>
                  <a:gd name="T11" fmla="*/ 71 h 139"/>
                  <a:gd name="T12" fmla="*/ 58 w 129"/>
                  <a:gd name="T13" fmla="*/ 77 h 139"/>
                  <a:gd name="T14" fmla="*/ 0 w 129"/>
                  <a:gd name="T15" fmla="*/ 133 h 139"/>
                  <a:gd name="T16" fmla="*/ 0 w 129"/>
                  <a:gd name="T17" fmla="*/ 139 h 139"/>
                  <a:gd name="T18" fmla="*/ 3 w 129"/>
                  <a:gd name="T19" fmla="*/ 139 h 139"/>
                  <a:gd name="T20" fmla="*/ 129 w 129"/>
                  <a:gd name="T21" fmla="*/ 22 h 139"/>
                  <a:gd name="T22" fmla="*/ 129 w 129"/>
                  <a:gd name="T23" fmla="*/ 0 h 139"/>
                  <a:gd name="T24" fmla="*/ 65 w 129"/>
                  <a:gd name="T25" fmla="*/ 65 h 139"/>
                  <a:gd name="T26" fmla="*/ 37 w 129"/>
                  <a:gd name="T27" fmla="*/ 43 h 139"/>
                  <a:gd name="T28" fmla="*/ 0 w 129"/>
                  <a:gd name="T29" fmla="*/ 74 h 139"/>
                  <a:gd name="T30" fmla="*/ 0 w 129"/>
                  <a:gd name="T31" fmla="*/ 9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9" h="139">
                    <a:moveTo>
                      <a:pt x="0" y="93"/>
                    </a:moveTo>
                    <a:lnTo>
                      <a:pt x="37" y="59"/>
                    </a:lnTo>
                    <a:lnTo>
                      <a:pt x="46" y="68"/>
                    </a:lnTo>
                    <a:lnTo>
                      <a:pt x="0" y="108"/>
                    </a:lnTo>
                    <a:lnTo>
                      <a:pt x="0" y="117"/>
                    </a:lnTo>
                    <a:lnTo>
                      <a:pt x="52" y="71"/>
                    </a:lnTo>
                    <a:lnTo>
                      <a:pt x="58" y="77"/>
                    </a:lnTo>
                    <a:lnTo>
                      <a:pt x="0" y="133"/>
                    </a:lnTo>
                    <a:lnTo>
                      <a:pt x="0" y="139"/>
                    </a:lnTo>
                    <a:lnTo>
                      <a:pt x="3" y="139"/>
                    </a:lnTo>
                    <a:lnTo>
                      <a:pt x="129" y="22"/>
                    </a:lnTo>
                    <a:lnTo>
                      <a:pt x="129" y="0"/>
                    </a:lnTo>
                    <a:lnTo>
                      <a:pt x="65" y="65"/>
                    </a:lnTo>
                    <a:lnTo>
                      <a:pt x="37" y="43"/>
                    </a:lnTo>
                    <a:lnTo>
                      <a:pt x="0" y="74"/>
                    </a:lnTo>
                    <a:lnTo>
                      <a:pt x="0" y="93"/>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1">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7" name="Freeform 89"/>
              <p:cNvSpPr/>
              <p:nvPr/>
            </p:nvSpPr>
            <p:spPr bwMode="auto">
              <a:xfrm>
                <a:off x="11163301" y="4753062"/>
                <a:ext cx="176213" cy="166687"/>
              </a:xfrm>
              <a:custGeom>
                <a:avLst/>
                <a:gdLst>
                  <a:gd name="T0" fmla="*/ 111 w 111"/>
                  <a:gd name="T1" fmla="*/ 0 h 105"/>
                  <a:gd name="T2" fmla="*/ 0 w 111"/>
                  <a:gd name="T3" fmla="*/ 105 h 105"/>
                  <a:gd name="T4" fmla="*/ 10 w 111"/>
                  <a:gd name="T5" fmla="*/ 105 h 105"/>
                  <a:gd name="T6" fmla="*/ 111 w 111"/>
                  <a:gd name="T7" fmla="*/ 9 h 105"/>
                  <a:gd name="T8" fmla="*/ 111 w 111"/>
                  <a:gd name="T9" fmla="*/ 0 h 105"/>
                </a:gdLst>
                <a:ahLst/>
                <a:cxnLst>
                  <a:cxn ang="0">
                    <a:pos x="T0" y="T1"/>
                  </a:cxn>
                  <a:cxn ang="0">
                    <a:pos x="T2" y="T3"/>
                  </a:cxn>
                  <a:cxn ang="0">
                    <a:pos x="T4" y="T5"/>
                  </a:cxn>
                  <a:cxn ang="0">
                    <a:pos x="T6" y="T7"/>
                  </a:cxn>
                  <a:cxn ang="0">
                    <a:pos x="T8" y="T9"/>
                  </a:cxn>
                </a:cxnLst>
                <a:rect l="0" t="0" r="r" b="b"/>
                <a:pathLst>
                  <a:path w="111" h="105">
                    <a:moveTo>
                      <a:pt x="111" y="0"/>
                    </a:moveTo>
                    <a:lnTo>
                      <a:pt x="0" y="105"/>
                    </a:lnTo>
                    <a:lnTo>
                      <a:pt x="10" y="105"/>
                    </a:lnTo>
                    <a:lnTo>
                      <a:pt x="111" y="9"/>
                    </a:lnTo>
                    <a:lnTo>
                      <a:pt x="111" y="0"/>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1">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8" name="Freeform 90"/>
              <p:cNvSpPr/>
              <p:nvPr/>
            </p:nvSpPr>
            <p:spPr bwMode="auto">
              <a:xfrm>
                <a:off x="11202988" y="4792749"/>
                <a:ext cx="136525" cy="127000"/>
              </a:xfrm>
              <a:custGeom>
                <a:avLst/>
                <a:gdLst>
                  <a:gd name="T0" fmla="*/ 86 w 86"/>
                  <a:gd name="T1" fmla="*/ 0 h 80"/>
                  <a:gd name="T2" fmla="*/ 0 w 86"/>
                  <a:gd name="T3" fmla="*/ 80 h 80"/>
                  <a:gd name="T4" fmla="*/ 9 w 86"/>
                  <a:gd name="T5" fmla="*/ 80 h 80"/>
                  <a:gd name="T6" fmla="*/ 86 w 86"/>
                  <a:gd name="T7" fmla="*/ 9 h 80"/>
                  <a:gd name="T8" fmla="*/ 86 w 86"/>
                  <a:gd name="T9" fmla="*/ 0 h 80"/>
                </a:gdLst>
                <a:ahLst/>
                <a:cxnLst>
                  <a:cxn ang="0">
                    <a:pos x="T0" y="T1"/>
                  </a:cxn>
                  <a:cxn ang="0">
                    <a:pos x="T2" y="T3"/>
                  </a:cxn>
                  <a:cxn ang="0">
                    <a:pos x="T4" y="T5"/>
                  </a:cxn>
                  <a:cxn ang="0">
                    <a:pos x="T6" y="T7"/>
                  </a:cxn>
                  <a:cxn ang="0">
                    <a:pos x="T8" y="T9"/>
                  </a:cxn>
                </a:cxnLst>
                <a:rect l="0" t="0" r="r" b="b"/>
                <a:pathLst>
                  <a:path w="86" h="80">
                    <a:moveTo>
                      <a:pt x="86" y="0"/>
                    </a:moveTo>
                    <a:lnTo>
                      <a:pt x="0" y="80"/>
                    </a:lnTo>
                    <a:lnTo>
                      <a:pt x="9" y="80"/>
                    </a:lnTo>
                    <a:lnTo>
                      <a:pt x="86" y="9"/>
                    </a:lnTo>
                    <a:lnTo>
                      <a:pt x="86" y="0"/>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1">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9" name="Freeform 91"/>
              <p:cNvSpPr/>
              <p:nvPr/>
            </p:nvSpPr>
            <p:spPr bwMode="auto">
              <a:xfrm>
                <a:off x="11242676" y="4826087"/>
                <a:ext cx="96838" cy="93662"/>
              </a:xfrm>
              <a:custGeom>
                <a:avLst/>
                <a:gdLst>
                  <a:gd name="T0" fmla="*/ 61 w 61"/>
                  <a:gd name="T1" fmla="*/ 0 h 59"/>
                  <a:gd name="T2" fmla="*/ 0 w 61"/>
                  <a:gd name="T3" fmla="*/ 59 h 59"/>
                  <a:gd name="T4" fmla="*/ 9 w 61"/>
                  <a:gd name="T5" fmla="*/ 59 h 59"/>
                  <a:gd name="T6" fmla="*/ 61 w 61"/>
                  <a:gd name="T7" fmla="*/ 13 h 59"/>
                  <a:gd name="T8" fmla="*/ 61 w 61"/>
                  <a:gd name="T9" fmla="*/ 0 h 59"/>
                </a:gdLst>
                <a:ahLst/>
                <a:cxnLst>
                  <a:cxn ang="0">
                    <a:pos x="T0" y="T1"/>
                  </a:cxn>
                  <a:cxn ang="0">
                    <a:pos x="T2" y="T3"/>
                  </a:cxn>
                  <a:cxn ang="0">
                    <a:pos x="T4" y="T5"/>
                  </a:cxn>
                  <a:cxn ang="0">
                    <a:pos x="T6" y="T7"/>
                  </a:cxn>
                  <a:cxn ang="0">
                    <a:pos x="T8" y="T9"/>
                  </a:cxn>
                </a:cxnLst>
                <a:rect l="0" t="0" r="r" b="b"/>
                <a:pathLst>
                  <a:path w="61" h="59">
                    <a:moveTo>
                      <a:pt x="61" y="0"/>
                    </a:moveTo>
                    <a:lnTo>
                      <a:pt x="0" y="59"/>
                    </a:lnTo>
                    <a:lnTo>
                      <a:pt x="9" y="59"/>
                    </a:lnTo>
                    <a:lnTo>
                      <a:pt x="61" y="13"/>
                    </a:lnTo>
                    <a:lnTo>
                      <a:pt x="61" y="0"/>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1">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0" name="Freeform 92"/>
              <p:cNvSpPr/>
              <p:nvPr/>
            </p:nvSpPr>
            <p:spPr bwMode="auto">
              <a:xfrm>
                <a:off x="11280776" y="4865774"/>
                <a:ext cx="58738" cy="53975"/>
              </a:xfrm>
              <a:custGeom>
                <a:avLst/>
                <a:gdLst>
                  <a:gd name="T0" fmla="*/ 37 w 37"/>
                  <a:gd name="T1" fmla="*/ 9 h 34"/>
                  <a:gd name="T2" fmla="*/ 37 w 37"/>
                  <a:gd name="T3" fmla="*/ 0 h 34"/>
                  <a:gd name="T4" fmla="*/ 0 w 37"/>
                  <a:gd name="T5" fmla="*/ 34 h 34"/>
                  <a:gd name="T6" fmla="*/ 10 w 37"/>
                  <a:gd name="T7" fmla="*/ 34 h 34"/>
                  <a:gd name="T8" fmla="*/ 37 w 37"/>
                  <a:gd name="T9" fmla="*/ 9 h 34"/>
                </a:gdLst>
                <a:ahLst/>
                <a:cxnLst>
                  <a:cxn ang="0">
                    <a:pos x="T0" y="T1"/>
                  </a:cxn>
                  <a:cxn ang="0">
                    <a:pos x="T2" y="T3"/>
                  </a:cxn>
                  <a:cxn ang="0">
                    <a:pos x="T4" y="T5"/>
                  </a:cxn>
                  <a:cxn ang="0">
                    <a:pos x="T6" y="T7"/>
                  </a:cxn>
                  <a:cxn ang="0">
                    <a:pos x="T8" y="T9"/>
                  </a:cxn>
                </a:cxnLst>
                <a:rect l="0" t="0" r="r" b="b"/>
                <a:pathLst>
                  <a:path w="37" h="34">
                    <a:moveTo>
                      <a:pt x="37" y="9"/>
                    </a:moveTo>
                    <a:lnTo>
                      <a:pt x="37" y="0"/>
                    </a:lnTo>
                    <a:lnTo>
                      <a:pt x="0" y="34"/>
                    </a:lnTo>
                    <a:lnTo>
                      <a:pt x="10" y="34"/>
                    </a:lnTo>
                    <a:lnTo>
                      <a:pt x="37" y="9"/>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1">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1" name="Oval 93"/>
              <p:cNvSpPr>
                <a:spLocks noChangeArrowheads="1"/>
              </p:cNvSpPr>
              <p:nvPr/>
            </p:nvSpPr>
            <p:spPr bwMode="auto">
              <a:xfrm>
                <a:off x="10939463" y="4856249"/>
                <a:ext cx="117475" cy="117475"/>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1">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2" name="Freeform 94"/>
              <p:cNvSpPr/>
              <p:nvPr/>
            </p:nvSpPr>
            <p:spPr bwMode="auto">
              <a:xfrm>
                <a:off x="10885488" y="4997537"/>
                <a:ext cx="336550" cy="406400"/>
              </a:xfrm>
              <a:custGeom>
                <a:avLst/>
                <a:gdLst>
                  <a:gd name="T0" fmla="*/ 69 w 69"/>
                  <a:gd name="T1" fmla="*/ 7 h 83"/>
                  <a:gd name="T2" fmla="*/ 61 w 69"/>
                  <a:gd name="T3" fmla="*/ 0 h 83"/>
                  <a:gd name="T4" fmla="*/ 33 w 69"/>
                  <a:gd name="T5" fmla="*/ 0 h 83"/>
                  <a:gd name="T6" fmla="*/ 23 w 69"/>
                  <a:gd name="T7" fmla="*/ 9 h 83"/>
                  <a:gd name="T8" fmla="*/ 23 w 69"/>
                  <a:gd name="T9" fmla="*/ 10 h 83"/>
                  <a:gd name="T10" fmla="*/ 13 w 69"/>
                  <a:gd name="T11" fmla="*/ 0 h 83"/>
                  <a:gd name="T12" fmla="*/ 10 w 69"/>
                  <a:gd name="T13" fmla="*/ 0 h 83"/>
                  <a:gd name="T14" fmla="*/ 0 w 69"/>
                  <a:gd name="T15" fmla="*/ 9 h 83"/>
                  <a:gd name="T16" fmla="*/ 0 w 69"/>
                  <a:gd name="T17" fmla="*/ 30 h 83"/>
                  <a:gd name="T18" fmla="*/ 10 w 69"/>
                  <a:gd name="T19" fmla="*/ 40 h 83"/>
                  <a:gd name="T20" fmla="*/ 10 w 69"/>
                  <a:gd name="T21" fmla="*/ 40 h 83"/>
                  <a:gd name="T22" fmla="*/ 9 w 69"/>
                  <a:gd name="T23" fmla="*/ 42 h 83"/>
                  <a:gd name="T24" fmla="*/ 9 w 69"/>
                  <a:gd name="T25" fmla="*/ 76 h 83"/>
                  <a:gd name="T26" fmla="*/ 16 w 69"/>
                  <a:gd name="T27" fmla="*/ 83 h 83"/>
                  <a:gd name="T28" fmla="*/ 23 w 69"/>
                  <a:gd name="T29" fmla="*/ 76 h 83"/>
                  <a:gd name="T30" fmla="*/ 30 w 69"/>
                  <a:gd name="T31" fmla="*/ 83 h 83"/>
                  <a:gd name="T32" fmla="*/ 37 w 69"/>
                  <a:gd name="T33" fmla="*/ 76 h 83"/>
                  <a:gd name="T34" fmla="*/ 37 w 69"/>
                  <a:gd name="T35" fmla="*/ 13 h 83"/>
                  <a:gd name="T36" fmla="*/ 61 w 69"/>
                  <a:gd name="T37" fmla="*/ 13 h 83"/>
                  <a:gd name="T38" fmla="*/ 69 w 69"/>
                  <a:gd name="T39" fmla="*/ 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9" h="83">
                    <a:moveTo>
                      <a:pt x="69" y="7"/>
                    </a:moveTo>
                    <a:cubicBezTo>
                      <a:pt x="69" y="2"/>
                      <a:pt x="65" y="0"/>
                      <a:pt x="61" y="0"/>
                    </a:cubicBezTo>
                    <a:cubicBezTo>
                      <a:pt x="57" y="0"/>
                      <a:pt x="33" y="0"/>
                      <a:pt x="33" y="0"/>
                    </a:cubicBezTo>
                    <a:cubicBezTo>
                      <a:pt x="23" y="9"/>
                      <a:pt x="23" y="9"/>
                      <a:pt x="23" y="9"/>
                    </a:cubicBezTo>
                    <a:cubicBezTo>
                      <a:pt x="23" y="10"/>
                      <a:pt x="23" y="10"/>
                      <a:pt x="23" y="10"/>
                    </a:cubicBezTo>
                    <a:cubicBezTo>
                      <a:pt x="13" y="0"/>
                      <a:pt x="13" y="0"/>
                      <a:pt x="13" y="0"/>
                    </a:cubicBezTo>
                    <a:cubicBezTo>
                      <a:pt x="10" y="0"/>
                      <a:pt x="10" y="0"/>
                      <a:pt x="10" y="0"/>
                    </a:cubicBezTo>
                    <a:cubicBezTo>
                      <a:pt x="4" y="0"/>
                      <a:pt x="0" y="4"/>
                      <a:pt x="0" y="9"/>
                    </a:cubicBezTo>
                    <a:cubicBezTo>
                      <a:pt x="0" y="30"/>
                      <a:pt x="0" y="30"/>
                      <a:pt x="0" y="30"/>
                    </a:cubicBezTo>
                    <a:cubicBezTo>
                      <a:pt x="0" y="36"/>
                      <a:pt x="4" y="40"/>
                      <a:pt x="10" y="40"/>
                    </a:cubicBezTo>
                    <a:cubicBezTo>
                      <a:pt x="10" y="40"/>
                      <a:pt x="10" y="40"/>
                      <a:pt x="10" y="40"/>
                    </a:cubicBezTo>
                    <a:cubicBezTo>
                      <a:pt x="9" y="41"/>
                      <a:pt x="9" y="42"/>
                      <a:pt x="9" y="42"/>
                    </a:cubicBezTo>
                    <a:cubicBezTo>
                      <a:pt x="9" y="76"/>
                      <a:pt x="9" y="76"/>
                      <a:pt x="9" y="76"/>
                    </a:cubicBezTo>
                    <a:cubicBezTo>
                      <a:pt x="9" y="80"/>
                      <a:pt x="12" y="83"/>
                      <a:pt x="16" y="83"/>
                    </a:cubicBezTo>
                    <a:cubicBezTo>
                      <a:pt x="20" y="83"/>
                      <a:pt x="23" y="80"/>
                      <a:pt x="23" y="76"/>
                    </a:cubicBezTo>
                    <a:cubicBezTo>
                      <a:pt x="23" y="80"/>
                      <a:pt x="26" y="83"/>
                      <a:pt x="30" y="83"/>
                    </a:cubicBezTo>
                    <a:cubicBezTo>
                      <a:pt x="34" y="83"/>
                      <a:pt x="37" y="80"/>
                      <a:pt x="37" y="76"/>
                    </a:cubicBezTo>
                    <a:cubicBezTo>
                      <a:pt x="37" y="13"/>
                      <a:pt x="37" y="13"/>
                      <a:pt x="37" y="13"/>
                    </a:cubicBezTo>
                    <a:cubicBezTo>
                      <a:pt x="37" y="13"/>
                      <a:pt x="58" y="13"/>
                      <a:pt x="61" y="13"/>
                    </a:cubicBezTo>
                    <a:cubicBezTo>
                      <a:pt x="64" y="13"/>
                      <a:pt x="69" y="12"/>
                      <a:pt x="69" y="7"/>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1">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4" name="组合 13"/>
            <p:cNvGrpSpPr/>
            <p:nvPr/>
          </p:nvGrpSpPr>
          <p:grpSpPr>
            <a:xfrm>
              <a:off x="7344877" y="1357618"/>
              <a:ext cx="455712" cy="610906"/>
              <a:chOff x="10709276" y="1628862"/>
              <a:chExt cx="439738" cy="596900"/>
            </a:xfrm>
            <a:solidFill>
              <a:schemeClr val="accent1"/>
            </a:solidFill>
          </p:grpSpPr>
          <p:sp>
            <p:nvSpPr>
              <p:cNvPr id="23" name="Freeform 95"/>
              <p:cNvSpPr/>
              <p:nvPr/>
            </p:nvSpPr>
            <p:spPr bwMode="auto">
              <a:xfrm>
                <a:off x="10709276" y="1809837"/>
                <a:ext cx="341313" cy="415925"/>
              </a:xfrm>
              <a:custGeom>
                <a:avLst/>
                <a:gdLst>
                  <a:gd name="T0" fmla="*/ 62 w 70"/>
                  <a:gd name="T1" fmla="*/ 0 h 85"/>
                  <a:gd name="T2" fmla="*/ 33 w 70"/>
                  <a:gd name="T3" fmla="*/ 0 h 85"/>
                  <a:gd name="T4" fmla="*/ 23 w 70"/>
                  <a:gd name="T5" fmla="*/ 9 h 85"/>
                  <a:gd name="T6" fmla="*/ 23 w 70"/>
                  <a:gd name="T7" fmla="*/ 10 h 85"/>
                  <a:gd name="T8" fmla="*/ 13 w 70"/>
                  <a:gd name="T9" fmla="*/ 0 h 85"/>
                  <a:gd name="T10" fmla="*/ 10 w 70"/>
                  <a:gd name="T11" fmla="*/ 0 h 85"/>
                  <a:gd name="T12" fmla="*/ 0 w 70"/>
                  <a:gd name="T13" fmla="*/ 9 h 85"/>
                  <a:gd name="T14" fmla="*/ 0 w 70"/>
                  <a:gd name="T15" fmla="*/ 31 h 85"/>
                  <a:gd name="T16" fmla="*/ 10 w 70"/>
                  <a:gd name="T17" fmla="*/ 41 h 85"/>
                  <a:gd name="T18" fmla="*/ 10 w 70"/>
                  <a:gd name="T19" fmla="*/ 41 h 85"/>
                  <a:gd name="T20" fmla="*/ 9 w 70"/>
                  <a:gd name="T21" fmla="*/ 43 h 85"/>
                  <a:gd name="T22" fmla="*/ 9 w 70"/>
                  <a:gd name="T23" fmla="*/ 78 h 85"/>
                  <a:gd name="T24" fmla="*/ 16 w 70"/>
                  <a:gd name="T25" fmla="*/ 85 h 85"/>
                  <a:gd name="T26" fmla="*/ 23 w 70"/>
                  <a:gd name="T27" fmla="*/ 78 h 85"/>
                  <a:gd name="T28" fmla="*/ 30 w 70"/>
                  <a:gd name="T29" fmla="*/ 85 h 85"/>
                  <a:gd name="T30" fmla="*/ 37 w 70"/>
                  <a:gd name="T31" fmla="*/ 78 h 85"/>
                  <a:gd name="T32" fmla="*/ 37 w 70"/>
                  <a:gd name="T33" fmla="*/ 13 h 85"/>
                  <a:gd name="T34" fmla="*/ 62 w 70"/>
                  <a:gd name="T35" fmla="*/ 13 h 85"/>
                  <a:gd name="T36" fmla="*/ 70 w 70"/>
                  <a:gd name="T37" fmla="*/ 7 h 85"/>
                  <a:gd name="T38" fmla="*/ 62 w 70"/>
                  <a:gd name="T39"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62" y="0"/>
                    </a:moveTo>
                    <a:cubicBezTo>
                      <a:pt x="58" y="0"/>
                      <a:pt x="33" y="0"/>
                      <a:pt x="33" y="0"/>
                    </a:cubicBezTo>
                    <a:cubicBezTo>
                      <a:pt x="23" y="9"/>
                      <a:pt x="23" y="9"/>
                      <a:pt x="23" y="9"/>
                    </a:cubicBezTo>
                    <a:cubicBezTo>
                      <a:pt x="23" y="10"/>
                      <a:pt x="23" y="10"/>
                      <a:pt x="23" y="10"/>
                    </a:cubicBezTo>
                    <a:cubicBezTo>
                      <a:pt x="13" y="0"/>
                      <a:pt x="13" y="0"/>
                      <a:pt x="13" y="0"/>
                    </a:cubicBezTo>
                    <a:cubicBezTo>
                      <a:pt x="10" y="0"/>
                      <a:pt x="10" y="0"/>
                      <a:pt x="10" y="0"/>
                    </a:cubicBezTo>
                    <a:cubicBezTo>
                      <a:pt x="4" y="0"/>
                      <a:pt x="0" y="4"/>
                      <a:pt x="0" y="9"/>
                    </a:cubicBezTo>
                    <a:cubicBezTo>
                      <a:pt x="0" y="31"/>
                      <a:pt x="0" y="31"/>
                      <a:pt x="0" y="31"/>
                    </a:cubicBezTo>
                    <a:cubicBezTo>
                      <a:pt x="0" y="36"/>
                      <a:pt x="4" y="41"/>
                      <a:pt x="10" y="41"/>
                    </a:cubicBezTo>
                    <a:cubicBezTo>
                      <a:pt x="10" y="41"/>
                      <a:pt x="10" y="41"/>
                      <a:pt x="10" y="41"/>
                    </a:cubicBezTo>
                    <a:cubicBezTo>
                      <a:pt x="10" y="41"/>
                      <a:pt x="9" y="42"/>
                      <a:pt x="9" y="43"/>
                    </a:cubicBezTo>
                    <a:cubicBezTo>
                      <a:pt x="9" y="78"/>
                      <a:pt x="9" y="78"/>
                      <a:pt x="9" y="78"/>
                    </a:cubicBezTo>
                    <a:cubicBezTo>
                      <a:pt x="9" y="82"/>
                      <a:pt x="13" y="85"/>
                      <a:pt x="16" y="85"/>
                    </a:cubicBezTo>
                    <a:cubicBezTo>
                      <a:pt x="20" y="85"/>
                      <a:pt x="23" y="82"/>
                      <a:pt x="23" y="78"/>
                    </a:cubicBezTo>
                    <a:cubicBezTo>
                      <a:pt x="23" y="82"/>
                      <a:pt x="27" y="85"/>
                      <a:pt x="30" y="85"/>
                    </a:cubicBezTo>
                    <a:cubicBezTo>
                      <a:pt x="34" y="85"/>
                      <a:pt x="37" y="82"/>
                      <a:pt x="37" y="78"/>
                    </a:cubicBezTo>
                    <a:cubicBezTo>
                      <a:pt x="37" y="13"/>
                      <a:pt x="37" y="13"/>
                      <a:pt x="37" y="13"/>
                    </a:cubicBezTo>
                    <a:cubicBezTo>
                      <a:pt x="37" y="13"/>
                      <a:pt x="59" y="13"/>
                      <a:pt x="62" y="13"/>
                    </a:cubicBezTo>
                    <a:cubicBezTo>
                      <a:pt x="66" y="13"/>
                      <a:pt x="70" y="12"/>
                      <a:pt x="70" y="7"/>
                    </a:cubicBezTo>
                    <a:cubicBezTo>
                      <a:pt x="70" y="2"/>
                      <a:pt x="66" y="0"/>
                      <a:pt x="62" y="0"/>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1">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4" name="Freeform 96"/>
              <p:cNvSpPr>
                <a:spLocks noEditPoints="1"/>
              </p:cNvSpPr>
              <p:nvPr/>
            </p:nvSpPr>
            <p:spPr bwMode="auto">
              <a:xfrm>
                <a:off x="10763251" y="1628862"/>
                <a:ext cx="385763" cy="161925"/>
              </a:xfrm>
              <a:custGeom>
                <a:avLst/>
                <a:gdLst>
                  <a:gd name="T0" fmla="*/ 68 w 79"/>
                  <a:gd name="T1" fmla="*/ 1 h 33"/>
                  <a:gd name="T2" fmla="*/ 62 w 79"/>
                  <a:gd name="T3" fmla="*/ 4 h 33"/>
                  <a:gd name="T4" fmla="*/ 56 w 79"/>
                  <a:gd name="T5" fmla="*/ 8 h 33"/>
                  <a:gd name="T6" fmla="*/ 46 w 79"/>
                  <a:gd name="T7" fmla="*/ 0 h 33"/>
                  <a:gd name="T8" fmla="*/ 38 w 79"/>
                  <a:gd name="T9" fmla="*/ 4 h 33"/>
                  <a:gd name="T10" fmla="*/ 23 w 79"/>
                  <a:gd name="T11" fmla="*/ 14 h 33"/>
                  <a:gd name="T12" fmla="*/ 12 w 79"/>
                  <a:gd name="T13" fmla="*/ 8 h 33"/>
                  <a:gd name="T14" fmla="*/ 0 w 79"/>
                  <a:gd name="T15" fmla="*/ 20 h 33"/>
                  <a:gd name="T16" fmla="*/ 12 w 79"/>
                  <a:gd name="T17" fmla="*/ 32 h 33"/>
                  <a:gd name="T18" fmla="*/ 22 w 79"/>
                  <a:gd name="T19" fmla="*/ 27 h 33"/>
                  <a:gd name="T20" fmla="*/ 46 w 79"/>
                  <a:gd name="T21" fmla="*/ 33 h 33"/>
                  <a:gd name="T22" fmla="*/ 54 w 79"/>
                  <a:gd name="T23" fmla="*/ 29 h 33"/>
                  <a:gd name="T24" fmla="*/ 68 w 79"/>
                  <a:gd name="T25" fmla="*/ 33 h 33"/>
                  <a:gd name="T26" fmla="*/ 79 w 79"/>
                  <a:gd name="T27" fmla="*/ 17 h 33"/>
                  <a:gd name="T28" fmla="*/ 68 w 79"/>
                  <a:gd name="T29" fmla="*/ 1 h 33"/>
                  <a:gd name="T30" fmla="*/ 46 w 79"/>
                  <a:gd name="T31" fmla="*/ 27 h 33"/>
                  <a:gd name="T32" fmla="*/ 39 w 79"/>
                  <a:gd name="T33" fmla="*/ 17 h 33"/>
                  <a:gd name="T34" fmla="*/ 46 w 79"/>
                  <a:gd name="T35" fmla="*/ 6 h 33"/>
                  <a:gd name="T36" fmla="*/ 53 w 79"/>
                  <a:gd name="T37" fmla="*/ 17 h 33"/>
                  <a:gd name="T38" fmla="*/ 46 w 79"/>
                  <a:gd name="T39" fmla="*/ 27 h 33"/>
                  <a:gd name="T40" fmla="*/ 68 w 79"/>
                  <a:gd name="T41" fmla="*/ 28 h 33"/>
                  <a:gd name="T42" fmla="*/ 60 w 79"/>
                  <a:gd name="T43" fmla="*/ 17 h 33"/>
                  <a:gd name="T44" fmla="*/ 68 w 79"/>
                  <a:gd name="T45" fmla="*/ 7 h 33"/>
                  <a:gd name="T46" fmla="*/ 75 w 79"/>
                  <a:gd name="T47" fmla="*/ 17 h 33"/>
                  <a:gd name="T48" fmla="*/ 68 w 79"/>
                  <a:gd name="T49"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 h="33">
                    <a:moveTo>
                      <a:pt x="68" y="1"/>
                    </a:moveTo>
                    <a:cubicBezTo>
                      <a:pt x="66" y="1"/>
                      <a:pt x="64" y="2"/>
                      <a:pt x="62" y="4"/>
                    </a:cubicBezTo>
                    <a:cubicBezTo>
                      <a:pt x="56" y="8"/>
                      <a:pt x="56" y="8"/>
                      <a:pt x="56" y="8"/>
                    </a:cubicBezTo>
                    <a:cubicBezTo>
                      <a:pt x="54" y="3"/>
                      <a:pt x="50" y="0"/>
                      <a:pt x="46" y="0"/>
                    </a:cubicBezTo>
                    <a:cubicBezTo>
                      <a:pt x="44" y="0"/>
                      <a:pt x="41" y="3"/>
                      <a:pt x="38" y="4"/>
                    </a:cubicBezTo>
                    <a:cubicBezTo>
                      <a:pt x="36" y="6"/>
                      <a:pt x="26" y="12"/>
                      <a:pt x="23" y="14"/>
                    </a:cubicBezTo>
                    <a:cubicBezTo>
                      <a:pt x="21" y="10"/>
                      <a:pt x="17" y="8"/>
                      <a:pt x="12" y="8"/>
                    </a:cubicBezTo>
                    <a:cubicBezTo>
                      <a:pt x="6" y="8"/>
                      <a:pt x="0" y="13"/>
                      <a:pt x="0" y="20"/>
                    </a:cubicBezTo>
                    <a:cubicBezTo>
                      <a:pt x="0" y="27"/>
                      <a:pt x="6" y="32"/>
                      <a:pt x="12" y="32"/>
                    </a:cubicBezTo>
                    <a:cubicBezTo>
                      <a:pt x="16" y="32"/>
                      <a:pt x="20" y="30"/>
                      <a:pt x="22" y="27"/>
                    </a:cubicBezTo>
                    <a:cubicBezTo>
                      <a:pt x="26" y="28"/>
                      <a:pt x="45" y="33"/>
                      <a:pt x="46" y="33"/>
                    </a:cubicBezTo>
                    <a:cubicBezTo>
                      <a:pt x="49" y="33"/>
                      <a:pt x="52" y="32"/>
                      <a:pt x="54" y="29"/>
                    </a:cubicBezTo>
                    <a:cubicBezTo>
                      <a:pt x="54" y="29"/>
                      <a:pt x="64" y="33"/>
                      <a:pt x="68" y="33"/>
                    </a:cubicBezTo>
                    <a:cubicBezTo>
                      <a:pt x="74" y="33"/>
                      <a:pt x="79" y="26"/>
                      <a:pt x="79" y="17"/>
                    </a:cubicBezTo>
                    <a:cubicBezTo>
                      <a:pt x="79" y="8"/>
                      <a:pt x="74" y="1"/>
                      <a:pt x="68" y="1"/>
                    </a:cubicBezTo>
                    <a:close/>
                    <a:moveTo>
                      <a:pt x="46" y="27"/>
                    </a:moveTo>
                    <a:cubicBezTo>
                      <a:pt x="42" y="27"/>
                      <a:pt x="39" y="23"/>
                      <a:pt x="39" y="17"/>
                    </a:cubicBezTo>
                    <a:cubicBezTo>
                      <a:pt x="39" y="11"/>
                      <a:pt x="42" y="6"/>
                      <a:pt x="46" y="6"/>
                    </a:cubicBezTo>
                    <a:cubicBezTo>
                      <a:pt x="50" y="6"/>
                      <a:pt x="53" y="11"/>
                      <a:pt x="53" y="17"/>
                    </a:cubicBezTo>
                    <a:cubicBezTo>
                      <a:pt x="53" y="23"/>
                      <a:pt x="50" y="27"/>
                      <a:pt x="46" y="27"/>
                    </a:cubicBezTo>
                    <a:close/>
                    <a:moveTo>
                      <a:pt x="68" y="28"/>
                    </a:moveTo>
                    <a:cubicBezTo>
                      <a:pt x="64" y="28"/>
                      <a:pt x="60" y="23"/>
                      <a:pt x="60" y="17"/>
                    </a:cubicBezTo>
                    <a:cubicBezTo>
                      <a:pt x="60" y="12"/>
                      <a:pt x="64" y="7"/>
                      <a:pt x="68" y="7"/>
                    </a:cubicBezTo>
                    <a:cubicBezTo>
                      <a:pt x="72" y="7"/>
                      <a:pt x="75" y="12"/>
                      <a:pt x="75" y="17"/>
                    </a:cubicBezTo>
                    <a:cubicBezTo>
                      <a:pt x="75" y="23"/>
                      <a:pt x="72" y="28"/>
                      <a:pt x="68" y="28"/>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1">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sp>
          <p:nvSpPr>
            <p:cNvPr id="15" name="文本框 20"/>
            <p:cNvSpPr txBox="1"/>
            <p:nvPr/>
          </p:nvSpPr>
          <p:spPr>
            <a:xfrm>
              <a:off x="1884944" y="2027634"/>
              <a:ext cx="852379" cy="277024"/>
            </a:xfrm>
            <a:prstGeom prst="rect">
              <a:avLst/>
            </a:prstGeom>
            <a:noFill/>
          </p:spPr>
          <p:txBody>
            <a:bodyPr wrap="none" lIns="72568" tIns="36285" rIns="72568" bIns="36285">
              <a:spAutoFit/>
            </a:bodyPr>
            <a:lstStyle/>
            <a:p>
              <a:pPr algn="ctr">
                <a:defRPr/>
              </a:pPr>
              <a:r>
                <a:rPr lang="zh-CN" altLang="en-US" sz="20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添加标题</a:t>
              </a:r>
            </a:p>
          </p:txBody>
        </p:sp>
        <p:sp>
          <p:nvSpPr>
            <p:cNvPr id="16" name="矩形 47"/>
            <p:cNvSpPr>
              <a:spLocks noChangeArrowheads="1"/>
            </p:cNvSpPr>
            <p:nvPr/>
          </p:nvSpPr>
          <p:spPr bwMode="auto">
            <a:xfrm>
              <a:off x="1178321" y="2382688"/>
              <a:ext cx="1821844" cy="335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r>
                <a:rPr lang="zh-CN" altLang="en-US" sz="1200" dirty="0">
                  <a:solidFill>
                    <a:schemeClr val="bg1">
                      <a:lumMod val="65000"/>
                    </a:schemeClr>
                  </a:solidFill>
                  <a:latin typeface="FZHei-B01S" panose="02010601030101010101" pitchFamily="2" charset="-122"/>
                  <a:ea typeface="FZHei-B01S" panose="02010601030101010101" pitchFamily="2" charset="-122"/>
                  <a:cs typeface="Arial Unicode MS" panose="020B0604020202020204" charset="-122"/>
                  <a:sym typeface="FZHei-B01S" panose="02010601030101010101" pitchFamily="2" charset="-122"/>
                </a:rPr>
                <a:t>点击这里更改文字内容</a:t>
              </a:r>
              <a:endParaRPr lang="en-US" altLang="zh-CN" sz="1200" dirty="0">
                <a:solidFill>
                  <a:schemeClr val="bg1">
                    <a:lumMod val="65000"/>
                  </a:schemeClr>
                </a:solidFill>
                <a:latin typeface="FZHei-B01S" panose="02010601030101010101" pitchFamily="2" charset="-122"/>
                <a:ea typeface="FZHei-B01S" panose="02010601030101010101" pitchFamily="2" charset="-122"/>
                <a:cs typeface="Arial Unicode MS" panose="020B0604020202020204" charset="-122"/>
                <a:sym typeface="FZHei-B01S" panose="02010601030101010101" pitchFamily="2" charset="-122"/>
              </a:endParaRPr>
            </a:p>
            <a:p>
              <a:pPr algn="ctr">
                <a:defRPr/>
              </a:pPr>
              <a:r>
                <a:rPr lang="zh-CN" altLang="en-US" sz="1200" dirty="0">
                  <a:solidFill>
                    <a:schemeClr val="bg1">
                      <a:lumMod val="65000"/>
                    </a:schemeClr>
                  </a:solidFill>
                  <a:latin typeface="FZHei-B01S" panose="02010601030101010101" pitchFamily="2" charset="-122"/>
                  <a:ea typeface="FZHei-B01S" panose="02010601030101010101" pitchFamily="2" charset="-122"/>
                  <a:cs typeface="Arial Unicode MS" panose="020B0604020202020204" charset="-122"/>
                  <a:sym typeface="FZHei-B01S" panose="02010601030101010101" pitchFamily="2" charset="-122"/>
                </a:rPr>
                <a:t>以上文字没有实际意义</a:t>
              </a:r>
              <a:endParaRPr lang="en-US" altLang="zh-CN" sz="1200" dirty="0">
                <a:solidFill>
                  <a:schemeClr val="bg1">
                    <a:lumMod val="65000"/>
                  </a:schemeClr>
                </a:solidFill>
                <a:latin typeface="FZHei-B01S" panose="02010601030101010101" pitchFamily="2" charset="-122"/>
                <a:ea typeface="FZHei-B01S" panose="02010601030101010101" pitchFamily="2" charset="-122"/>
                <a:cs typeface="Arial Unicode MS" panose="020B0604020202020204" charset="-122"/>
                <a:sym typeface="FZHei-B01S" panose="02010601030101010101" pitchFamily="2" charset="-122"/>
              </a:endParaRPr>
            </a:p>
          </p:txBody>
        </p:sp>
        <p:sp>
          <p:nvSpPr>
            <p:cNvPr id="17" name="文本框 20"/>
            <p:cNvSpPr txBox="1"/>
            <p:nvPr/>
          </p:nvSpPr>
          <p:spPr>
            <a:xfrm>
              <a:off x="7056985" y="2027634"/>
              <a:ext cx="852379" cy="277024"/>
            </a:xfrm>
            <a:prstGeom prst="rect">
              <a:avLst/>
            </a:prstGeom>
            <a:noFill/>
          </p:spPr>
          <p:txBody>
            <a:bodyPr wrap="none" lIns="72568" tIns="36285" rIns="72568" bIns="36285">
              <a:spAutoFit/>
            </a:bodyPr>
            <a:lstStyle/>
            <a:p>
              <a:pPr algn="ctr">
                <a:defRPr/>
              </a:pPr>
              <a:r>
                <a:rPr lang="zh-CN" altLang="en-US" sz="20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添加标题</a:t>
              </a:r>
            </a:p>
          </p:txBody>
        </p:sp>
        <p:sp>
          <p:nvSpPr>
            <p:cNvPr id="18" name="矩形 47"/>
            <p:cNvSpPr>
              <a:spLocks noChangeArrowheads="1"/>
            </p:cNvSpPr>
            <p:nvPr/>
          </p:nvSpPr>
          <p:spPr bwMode="auto">
            <a:xfrm>
              <a:off x="6854418" y="2382688"/>
              <a:ext cx="1821844" cy="335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zh-CN" altLang="en-US" sz="1200" dirty="0">
                  <a:solidFill>
                    <a:schemeClr val="bg1">
                      <a:lumMod val="65000"/>
                    </a:schemeClr>
                  </a:solidFill>
                  <a:latin typeface="FZHei-B01S" panose="02010601030101010101" pitchFamily="2" charset="-122"/>
                  <a:ea typeface="FZHei-B01S" panose="02010601030101010101" pitchFamily="2" charset="-122"/>
                  <a:cs typeface="Arial Unicode MS" panose="020B0604020202020204" charset="-122"/>
                  <a:sym typeface="FZHei-B01S" panose="02010601030101010101" pitchFamily="2" charset="-122"/>
                </a:rPr>
                <a:t>点击这里更改文字内容</a:t>
              </a:r>
              <a:endParaRPr lang="en-US" altLang="zh-CN" sz="1200" dirty="0">
                <a:solidFill>
                  <a:schemeClr val="bg1">
                    <a:lumMod val="65000"/>
                  </a:schemeClr>
                </a:solidFill>
                <a:latin typeface="FZHei-B01S" panose="02010601030101010101" pitchFamily="2" charset="-122"/>
                <a:ea typeface="FZHei-B01S" panose="02010601030101010101" pitchFamily="2" charset="-122"/>
                <a:cs typeface="Arial Unicode MS" panose="020B0604020202020204" charset="-122"/>
                <a:sym typeface="FZHei-B01S" panose="02010601030101010101" pitchFamily="2" charset="-122"/>
              </a:endParaRPr>
            </a:p>
            <a:p>
              <a:pPr>
                <a:defRPr/>
              </a:pPr>
              <a:r>
                <a:rPr lang="zh-CN" altLang="en-US" sz="1200" dirty="0">
                  <a:solidFill>
                    <a:schemeClr val="bg1">
                      <a:lumMod val="65000"/>
                    </a:schemeClr>
                  </a:solidFill>
                  <a:latin typeface="FZHei-B01S" panose="02010601030101010101" pitchFamily="2" charset="-122"/>
                  <a:ea typeface="FZHei-B01S" panose="02010601030101010101" pitchFamily="2" charset="-122"/>
                  <a:cs typeface="Arial Unicode MS" panose="020B0604020202020204" charset="-122"/>
                  <a:sym typeface="FZHei-B01S" panose="02010601030101010101" pitchFamily="2" charset="-122"/>
                </a:rPr>
                <a:t>以上文字没有实际意义</a:t>
              </a:r>
              <a:endParaRPr lang="en-US" altLang="zh-CN" sz="1200" dirty="0">
                <a:solidFill>
                  <a:schemeClr val="bg1">
                    <a:lumMod val="65000"/>
                  </a:schemeClr>
                </a:solidFill>
                <a:latin typeface="FZHei-B01S" panose="02010601030101010101" pitchFamily="2" charset="-122"/>
                <a:ea typeface="FZHei-B01S" panose="02010601030101010101" pitchFamily="2" charset="-122"/>
                <a:cs typeface="Arial Unicode MS" panose="020B0604020202020204" charset="-122"/>
                <a:sym typeface="FZHei-B01S" panose="02010601030101010101" pitchFamily="2" charset="-122"/>
              </a:endParaRPr>
            </a:p>
          </p:txBody>
        </p:sp>
        <p:sp>
          <p:nvSpPr>
            <p:cNvPr id="19" name="文本框 20"/>
            <p:cNvSpPr txBox="1"/>
            <p:nvPr/>
          </p:nvSpPr>
          <p:spPr>
            <a:xfrm>
              <a:off x="1884944" y="3611810"/>
              <a:ext cx="852379" cy="277024"/>
            </a:xfrm>
            <a:prstGeom prst="rect">
              <a:avLst/>
            </a:prstGeom>
            <a:noFill/>
          </p:spPr>
          <p:txBody>
            <a:bodyPr wrap="none" lIns="72568" tIns="36285" rIns="72568" bIns="36285">
              <a:spAutoFit/>
            </a:bodyPr>
            <a:lstStyle/>
            <a:p>
              <a:pPr algn="ctr">
                <a:defRPr/>
              </a:pPr>
              <a:r>
                <a:rPr lang="zh-CN" altLang="en-US" sz="20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添加标题</a:t>
              </a:r>
            </a:p>
          </p:txBody>
        </p:sp>
        <p:sp>
          <p:nvSpPr>
            <p:cNvPr id="20" name="矩形 47"/>
            <p:cNvSpPr>
              <a:spLocks noChangeArrowheads="1"/>
            </p:cNvSpPr>
            <p:nvPr/>
          </p:nvSpPr>
          <p:spPr bwMode="auto">
            <a:xfrm>
              <a:off x="1178321" y="3966864"/>
              <a:ext cx="1821844" cy="335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r>
                <a:rPr lang="zh-CN" altLang="en-US" sz="1200" dirty="0">
                  <a:solidFill>
                    <a:schemeClr val="bg1">
                      <a:lumMod val="65000"/>
                    </a:schemeClr>
                  </a:solidFill>
                  <a:latin typeface="FZHei-B01S" panose="02010601030101010101" pitchFamily="2" charset="-122"/>
                  <a:ea typeface="FZHei-B01S" panose="02010601030101010101" pitchFamily="2" charset="-122"/>
                  <a:cs typeface="Arial Unicode MS" panose="020B0604020202020204" charset="-122"/>
                  <a:sym typeface="FZHei-B01S" panose="02010601030101010101" pitchFamily="2" charset="-122"/>
                </a:rPr>
                <a:t>点击这里更改文字内容</a:t>
              </a:r>
              <a:endParaRPr lang="en-US" altLang="zh-CN" sz="1200" dirty="0">
                <a:solidFill>
                  <a:schemeClr val="bg1">
                    <a:lumMod val="65000"/>
                  </a:schemeClr>
                </a:solidFill>
                <a:latin typeface="FZHei-B01S" panose="02010601030101010101" pitchFamily="2" charset="-122"/>
                <a:ea typeface="FZHei-B01S" panose="02010601030101010101" pitchFamily="2" charset="-122"/>
                <a:cs typeface="Arial Unicode MS" panose="020B0604020202020204" charset="-122"/>
                <a:sym typeface="FZHei-B01S" panose="02010601030101010101" pitchFamily="2" charset="-122"/>
              </a:endParaRPr>
            </a:p>
            <a:p>
              <a:pPr algn="ctr">
                <a:defRPr/>
              </a:pPr>
              <a:r>
                <a:rPr lang="zh-CN" altLang="en-US" sz="1200" dirty="0">
                  <a:solidFill>
                    <a:schemeClr val="bg1">
                      <a:lumMod val="65000"/>
                    </a:schemeClr>
                  </a:solidFill>
                  <a:latin typeface="FZHei-B01S" panose="02010601030101010101" pitchFamily="2" charset="-122"/>
                  <a:ea typeface="FZHei-B01S" panose="02010601030101010101" pitchFamily="2" charset="-122"/>
                  <a:cs typeface="Arial Unicode MS" panose="020B0604020202020204" charset="-122"/>
                  <a:sym typeface="FZHei-B01S" panose="02010601030101010101" pitchFamily="2" charset="-122"/>
                </a:rPr>
                <a:t>以上文字没有实际意义</a:t>
              </a:r>
              <a:endParaRPr lang="en-US" altLang="zh-CN" sz="1200" dirty="0">
                <a:solidFill>
                  <a:schemeClr val="bg1">
                    <a:lumMod val="65000"/>
                  </a:schemeClr>
                </a:solidFill>
                <a:latin typeface="FZHei-B01S" panose="02010601030101010101" pitchFamily="2" charset="-122"/>
                <a:ea typeface="FZHei-B01S" panose="02010601030101010101" pitchFamily="2" charset="-122"/>
                <a:cs typeface="Arial Unicode MS" panose="020B0604020202020204" charset="-122"/>
                <a:sym typeface="FZHei-B01S" panose="02010601030101010101" pitchFamily="2" charset="-122"/>
              </a:endParaRPr>
            </a:p>
          </p:txBody>
        </p:sp>
        <p:sp>
          <p:nvSpPr>
            <p:cNvPr id="21" name="文本框 20"/>
            <p:cNvSpPr txBox="1"/>
            <p:nvPr/>
          </p:nvSpPr>
          <p:spPr>
            <a:xfrm>
              <a:off x="7056985" y="3611810"/>
              <a:ext cx="852379" cy="277024"/>
            </a:xfrm>
            <a:prstGeom prst="rect">
              <a:avLst/>
            </a:prstGeom>
            <a:noFill/>
          </p:spPr>
          <p:txBody>
            <a:bodyPr wrap="none" lIns="72568" tIns="36285" rIns="72568" bIns="36285">
              <a:spAutoFit/>
            </a:bodyPr>
            <a:lstStyle/>
            <a:p>
              <a:pPr algn="ctr">
                <a:defRPr/>
              </a:pPr>
              <a:r>
                <a:rPr lang="zh-CN" altLang="en-US" sz="20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添加标题</a:t>
              </a:r>
            </a:p>
          </p:txBody>
        </p:sp>
        <p:sp>
          <p:nvSpPr>
            <p:cNvPr id="22" name="矩形 47"/>
            <p:cNvSpPr>
              <a:spLocks noChangeArrowheads="1"/>
            </p:cNvSpPr>
            <p:nvPr/>
          </p:nvSpPr>
          <p:spPr bwMode="auto">
            <a:xfrm>
              <a:off x="6854418" y="3966864"/>
              <a:ext cx="1821844" cy="335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zh-CN" altLang="en-US" sz="1200" dirty="0">
                  <a:solidFill>
                    <a:schemeClr val="bg1">
                      <a:lumMod val="65000"/>
                    </a:schemeClr>
                  </a:solidFill>
                  <a:latin typeface="FZHei-B01S" panose="02010601030101010101" pitchFamily="2" charset="-122"/>
                  <a:ea typeface="FZHei-B01S" panose="02010601030101010101" pitchFamily="2" charset="-122"/>
                  <a:cs typeface="Arial Unicode MS" panose="020B0604020202020204" charset="-122"/>
                  <a:sym typeface="FZHei-B01S" panose="02010601030101010101" pitchFamily="2" charset="-122"/>
                </a:rPr>
                <a:t>点击这里更改文字内容</a:t>
              </a:r>
              <a:endParaRPr lang="en-US" altLang="zh-CN" sz="1200" dirty="0">
                <a:solidFill>
                  <a:schemeClr val="bg1">
                    <a:lumMod val="65000"/>
                  </a:schemeClr>
                </a:solidFill>
                <a:latin typeface="FZHei-B01S" panose="02010601030101010101" pitchFamily="2" charset="-122"/>
                <a:ea typeface="FZHei-B01S" panose="02010601030101010101" pitchFamily="2" charset="-122"/>
                <a:cs typeface="Arial Unicode MS" panose="020B0604020202020204" charset="-122"/>
                <a:sym typeface="FZHei-B01S" panose="02010601030101010101" pitchFamily="2" charset="-122"/>
              </a:endParaRPr>
            </a:p>
            <a:p>
              <a:pPr>
                <a:defRPr/>
              </a:pPr>
              <a:r>
                <a:rPr lang="zh-CN" altLang="en-US" sz="1200" dirty="0">
                  <a:solidFill>
                    <a:schemeClr val="bg1">
                      <a:lumMod val="65000"/>
                    </a:schemeClr>
                  </a:solidFill>
                  <a:latin typeface="FZHei-B01S" panose="02010601030101010101" pitchFamily="2" charset="-122"/>
                  <a:ea typeface="FZHei-B01S" panose="02010601030101010101" pitchFamily="2" charset="-122"/>
                  <a:cs typeface="Arial Unicode MS" panose="020B0604020202020204" charset="-122"/>
                  <a:sym typeface="FZHei-B01S" panose="02010601030101010101" pitchFamily="2" charset="-122"/>
                </a:rPr>
                <a:t>以上文字没有实际意义</a:t>
              </a:r>
              <a:endParaRPr lang="en-US" altLang="zh-CN" sz="1200" dirty="0">
                <a:solidFill>
                  <a:schemeClr val="bg1">
                    <a:lumMod val="65000"/>
                  </a:schemeClr>
                </a:solidFill>
                <a:latin typeface="FZHei-B01S" panose="02010601030101010101" pitchFamily="2" charset="-122"/>
                <a:ea typeface="FZHei-B01S" panose="02010601030101010101" pitchFamily="2" charset="-122"/>
                <a:cs typeface="Arial Unicode MS" panose="020B0604020202020204" charset="-122"/>
                <a:sym typeface="FZHei-B01S" panose="02010601030101010101" pitchFamily="2" charset="-122"/>
              </a:endParaRPr>
            </a:p>
          </p:txBody>
        </p:sp>
      </p:grpSp>
      <p:grpSp>
        <p:nvGrpSpPr>
          <p:cNvPr id="62" name="组合 61">
            <a:extLst>
              <a:ext uri="{FF2B5EF4-FFF2-40B4-BE49-F238E27FC236}">
                <a16:creationId xmlns:a16="http://schemas.microsoft.com/office/drawing/2014/main" xmlns="" id="{BF4F9849-CBBF-4DC8-B990-669F369B8183}"/>
              </a:ext>
            </a:extLst>
          </p:cNvPr>
          <p:cNvGrpSpPr/>
          <p:nvPr/>
        </p:nvGrpSpPr>
        <p:grpSpPr>
          <a:xfrm>
            <a:off x="307721" y="332065"/>
            <a:ext cx="3664691" cy="420564"/>
            <a:chOff x="568442" y="319364"/>
            <a:chExt cx="3664694" cy="420565"/>
          </a:xfrm>
        </p:grpSpPr>
        <p:sp>
          <p:nvSpPr>
            <p:cNvPr id="63" name="文本框 23">
              <a:extLst>
                <a:ext uri="{FF2B5EF4-FFF2-40B4-BE49-F238E27FC236}">
                  <a16:creationId xmlns:a16="http://schemas.microsoft.com/office/drawing/2014/main" xmlns="" id="{FA439FB2-1390-445C-9C79-3B7696227C02}"/>
                </a:ext>
              </a:extLst>
            </p:cNvPr>
            <p:cNvSpPr txBox="1"/>
            <p:nvPr/>
          </p:nvSpPr>
          <p:spPr>
            <a:xfrm>
              <a:off x="665958" y="319364"/>
              <a:ext cx="1829348" cy="420565"/>
            </a:xfrm>
            <a:prstGeom prst="rect">
              <a:avLst/>
            </a:prstGeom>
            <a:noFill/>
          </p:spPr>
          <p:txBody>
            <a:bodyPr wrap="none" rtlCol="0">
              <a:spAutoFit/>
            </a:bodyPr>
            <a:lstStyle/>
            <a:p>
              <a:r>
                <a:rPr lang="zh-CN" altLang="en-US" sz="2133" dirty="0">
                  <a:solidFill>
                    <a:schemeClr val="bg2">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rPr>
                <a:t>标题文字内容</a:t>
              </a:r>
            </a:p>
          </p:txBody>
        </p:sp>
        <p:sp>
          <p:nvSpPr>
            <p:cNvPr id="64" name="等腰三角形 63">
              <a:extLst>
                <a:ext uri="{FF2B5EF4-FFF2-40B4-BE49-F238E27FC236}">
                  <a16:creationId xmlns:a16="http://schemas.microsoft.com/office/drawing/2014/main" xmlns="" id="{B152199F-EDBB-44C2-85F4-53055ADCC563}"/>
                </a:ext>
              </a:extLst>
            </p:cNvPr>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65" name="文本框 64">
              <a:extLst>
                <a:ext uri="{FF2B5EF4-FFF2-40B4-BE49-F238E27FC236}">
                  <a16:creationId xmlns:a16="http://schemas.microsoft.com/office/drawing/2014/main" xmlns="" id="{A8AC502B-BCFB-4778-A31C-7367BB0CCAD2}"/>
                </a:ext>
              </a:extLst>
            </p:cNvPr>
            <p:cNvSpPr txBox="1"/>
            <p:nvPr/>
          </p:nvSpPr>
          <p:spPr>
            <a:xfrm>
              <a:off x="2306003" y="429775"/>
              <a:ext cx="1927133" cy="297455"/>
            </a:xfrm>
            <a:prstGeom prst="rect">
              <a:avLst/>
            </a:prstGeom>
            <a:noFill/>
          </p:spPr>
          <p:txBody>
            <a:bodyPr wrap="none" rtlCol="0">
              <a:spAutoFit/>
            </a:bodyPr>
            <a:lstStyle/>
            <a:p>
              <a:r>
                <a:rPr lang="en-US" altLang="zh-CN" sz="1333"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  Click here to add Title</a:t>
              </a:r>
              <a:endParaRPr lang="zh-CN" altLang="en-US" sz="1333"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spTree>
    <p:extLst>
      <p:ext uri="{BB962C8B-B14F-4D97-AF65-F5344CB8AC3E}">
        <p14:creationId xmlns:p14="http://schemas.microsoft.com/office/powerpoint/2010/main" val="2377650330"/>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 calcmode="lin" valueType="num">
                                      <p:cBhvr additive="base">
                                        <p:cTn id="13" dur="500" fill="hold"/>
                                        <p:tgtEl>
                                          <p:spTgt spid="62"/>
                                        </p:tgtEl>
                                        <p:attrNameLst>
                                          <p:attrName>ppt_x</p:attrName>
                                        </p:attrNameLst>
                                      </p:cBhvr>
                                      <p:tavLst>
                                        <p:tav tm="0">
                                          <p:val>
                                            <p:strVal val="0-#ppt_w/2"/>
                                          </p:val>
                                        </p:tav>
                                        <p:tav tm="100000">
                                          <p:val>
                                            <p:strVal val="#ppt_x"/>
                                          </p:val>
                                        </p:tav>
                                      </p:tavLst>
                                    </p:anim>
                                    <p:anim calcmode="lin" valueType="num">
                                      <p:cBhvr additive="base">
                                        <p:cTn id="14" dur="500" fill="hold"/>
                                        <p:tgtEl>
                                          <p:spTgt spid="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6832587" y="1836741"/>
            <a:ext cx="4227299" cy="670531"/>
            <a:chOff x="7523107" y="3331677"/>
            <a:chExt cx="4227298" cy="670531"/>
          </a:xfrm>
        </p:grpSpPr>
        <p:sp>
          <p:nvSpPr>
            <p:cNvPr id="24" name="矩形 23"/>
            <p:cNvSpPr/>
            <p:nvPr/>
          </p:nvSpPr>
          <p:spPr>
            <a:xfrm>
              <a:off x="7523108" y="3331677"/>
              <a:ext cx="2241974" cy="367921"/>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标题文字添加</a:t>
              </a:r>
            </a:p>
          </p:txBody>
        </p:sp>
        <p:sp>
          <p:nvSpPr>
            <p:cNvPr id="25" name="文本框 24"/>
            <p:cNvSpPr txBox="1"/>
            <p:nvPr/>
          </p:nvSpPr>
          <p:spPr>
            <a:xfrm>
              <a:off x="7523107" y="3641468"/>
              <a:ext cx="4227298" cy="3607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8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The user can demonstrate on a projector or computer, or print the presentation and make it into a film to be used in a wider field.</a:t>
              </a:r>
            </a:p>
          </p:txBody>
        </p:sp>
      </p:grpSp>
      <p:grpSp>
        <p:nvGrpSpPr>
          <p:cNvPr id="26" name="组合 25"/>
          <p:cNvGrpSpPr/>
          <p:nvPr/>
        </p:nvGrpSpPr>
        <p:grpSpPr>
          <a:xfrm>
            <a:off x="6832587" y="2802091"/>
            <a:ext cx="4227299" cy="670531"/>
            <a:chOff x="7523107" y="3331677"/>
            <a:chExt cx="4227298" cy="670531"/>
          </a:xfrm>
        </p:grpSpPr>
        <p:sp>
          <p:nvSpPr>
            <p:cNvPr id="27" name="矩形 26"/>
            <p:cNvSpPr/>
            <p:nvPr/>
          </p:nvSpPr>
          <p:spPr>
            <a:xfrm>
              <a:off x="7523108" y="3331677"/>
              <a:ext cx="2241974" cy="367921"/>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标题文字添加</a:t>
              </a:r>
            </a:p>
          </p:txBody>
        </p:sp>
        <p:sp>
          <p:nvSpPr>
            <p:cNvPr id="28" name="文本框 27"/>
            <p:cNvSpPr txBox="1"/>
            <p:nvPr/>
          </p:nvSpPr>
          <p:spPr>
            <a:xfrm>
              <a:off x="7523107" y="3641468"/>
              <a:ext cx="4227298" cy="3607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8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The user can demonstrate on a projector or computer, or print the presentation and make it into a film to be used in a wider field.</a:t>
              </a:r>
            </a:p>
          </p:txBody>
        </p:sp>
      </p:grpSp>
      <p:grpSp>
        <p:nvGrpSpPr>
          <p:cNvPr id="29" name="组合 28"/>
          <p:cNvGrpSpPr/>
          <p:nvPr/>
        </p:nvGrpSpPr>
        <p:grpSpPr>
          <a:xfrm>
            <a:off x="6832587" y="3767441"/>
            <a:ext cx="4227299" cy="670531"/>
            <a:chOff x="7523107" y="3331677"/>
            <a:chExt cx="4227298" cy="670531"/>
          </a:xfrm>
        </p:grpSpPr>
        <p:sp>
          <p:nvSpPr>
            <p:cNvPr id="30" name="矩形 29"/>
            <p:cNvSpPr/>
            <p:nvPr/>
          </p:nvSpPr>
          <p:spPr>
            <a:xfrm>
              <a:off x="7523108" y="3331677"/>
              <a:ext cx="2241974" cy="367921"/>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标题文字添加</a:t>
              </a:r>
            </a:p>
          </p:txBody>
        </p:sp>
        <p:sp>
          <p:nvSpPr>
            <p:cNvPr id="31" name="文本框 30"/>
            <p:cNvSpPr txBox="1"/>
            <p:nvPr/>
          </p:nvSpPr>
          <p:spPr>
            <a:xfrm>
              <a:off x="7523107" y="3641468"/>
              <a:ext cx="4227298" cy="3607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8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The user can demonstrate on a projector or computer, or print the presentation and make it into a film to be used in a wider field.</a:t>
              </a:r>
            </a:p>
          </p:txBody>
        </p:sp>
      </p:grpSp>
      <p:grpSp>
        <p:nvGrpSpPr>
          <p:cNvPr id="32" name="组合 31"/>
          <p:cNvGrpSpPr/>
          <p:nvPr/>
        </p:nvGrpSpPr>
        <p:grpSpPr>
          <a:xfrm>
            <a:off x="6832587" y="4732791"/>
            <a:ext cx="4227299" cy="670531"/>
            <a:chOff x="7523107" y="3331677"/>
            <a:chExt cx="4227298" cy="670531"/>
          </a:xfrm>
        </p:grpSpPr>
        <p:sp>
          <p:nvSpPr>
            <p:cNvPr id="33" name="矩形 32"/>
            <p:cNvSpPr/>
            <p:nvPr/>
          </p:nvSpPr>
          <p:spPr>
            <a:xfrm>
              <a:off x="7523108" y="3331677"/>
              <a:ext cx="2241974" cy="367921"/>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标题文字添加</a:t>
              </a:r>
            </a:p>
          </p:txBody>
        </p:sp>
        <p:sp>
          <p:nvSpPr>
            <p:cNvPr id="34" name="文本框 33"/>
            <p:cNvSpPr txBox="1"/>
            <p:nvPr/>
          </p:nvSpPr>
          <p:spPr>
            <a:xfrm>
              <a:off x="7523107" y="3641468"/>
              <a:ext cx="4227298" cy="3607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8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The user can demonstrate on a projector or computer, or print the presentation and make it into a film to be used in a wider field.</a:t>
              </a:r>
            </a:p>
          </p:txBody>
        </p:sp>
      </p:grpSp>
      <p:graphicFrame>
        <p:nvGraphicFramePr>
          <p:cNvPr id="4" name="图表 3">
            <a:extLst>
              <a:ext uri="{FF2B5EF4-FFF2-40B4-BE49-F238E27FC236}">
                <a16:creationId xmlns:a16="http://schemas.microsoft.com/office/drawing/2014/main" xmlns="" id="{0A117405-E36E-4FFC-BCED-D36D648B45AD}"/>
              </a:ext>
            </a:extLst>
          </p:cNvPr>
          <p:cNvGraphicFramePr/>
          <p:nvPr>
            <p:extLst/>
          </p:nvPr>
        </p:nvGraphicFramePr>
        <p:xfrm>
          <a:off x="1008926" y="1880217"/>
          <a:ext cx="5249500" cy="3499667"/>
        </p:xfrm>
        <a:graphic>
          <a:graphicData uri="http://schemas.openxmlformats.org/drawingml/2006/chart">
            <c:chart xmlns:c="http://schemas.openxmlformats.org/drawingml/2006/chart" xmlns:r="http://schemas.openxmlformats.org/officeDocument/2006/relationships" r:id="rId3"/>
          </a:graphicData>
        </a:graphic>
      </p:graphicFrame>
      <p:sp>
        <p:nvSpPr>
          <p:cNvPr id="2" name="矩形 1">
            <a:extLst>
              <a:ext uri="{FF2B5EF4-FFF2-40B4-BE49-F238E27FC236}">
                <a16:creationId xmlns:a16="http://schemas.microsoft.com/office/drawing/2014/main" xmlns="" id="{69D86ADA-592D-4BA5-B0F7-CDD82909CF2F}"/>
              </a:ext>
            </a:extLst>
          </p:cNvPr>
          <p:cNvSpPr/>
          <p:nvPr/>
        </p:nvSpPr>
        <p:spPr>
          <a:xfrm>
            <a:off x="6571922" y="1482851"/>
            <a:ext cx="45719" cy="4128629"/>
          </a:xfrm>
          <a:prstGeom prst="rect">
            <a:avLst/>
          </a:prstGeom>
          <a:solidFill>
            <a:srgbClr val="17324D"/>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latin typeface="FZHei-B01S" panose="02010601030101010101" pitchFamily="2" charset="-122"/>
              <a:ea typeface="FZHei-B01S" panose="02010601030101010101" pitchFamily="2" charset="-122"/>
              <a:sym typeface="FZHei-B01S" panose="02010601030101010101" pitchFamily="2" charset="-122"/>
            </a:endParaRPr>
          </a:p>
        </p:txBody>
      </p:sp>
      <p:grpSp>
        <p:nvGrpSpPr>
          <p:cNvPr id="20" name="组合 19">
            <a:extLst>
              <a:ext uri="{FF2B5EF4-FFF2-40B4-BE49-F238E27FC236}">
                <a16:creationId xmlns:a16="http://schemas.microsoft.com/office/drawing/2014/main" xmlns="" id="{9BFB4CB7-8290-42F7-86BC-41F318C9C075}"/>
              </a:ext>
            </a:extLst>
          </p:cNvPr>
          <p:cNvGrpSpPr/>
          <p:nvPr/>
        </p:nvGrpSpPr>
        <p:grpSpPr>
          <a:xfrm>
            <a:off x="307721" y="332065"/>
            <a:ext cx="3664691" cy="420564"/>
            <a:chOff x="568442" y="319364"/>
            <a:chExt cx="3664694" cy="420565"/>
          </a:xfrm>
        </p:grpSpPr>
        <p:sp>
          <p:nvSpPr>
            <p:cNvPr id="21" name="文本框 23">
              <a:extLst>
                <a:ext uri="{FF2B5EF4-FFF2-40B4-BE49-F238E27FC236}">
                  <a16:creationId xmlns:a16="http://schemas.microsoft.com/office/drawing/2014/main" xmlns="" id="{1434B5F3-8F32-4E5C-A8CE-4EA68B81F2A0}"/>
                </a:ext>
              </a:extLst>
            </p:cNvPr>
            <p:cNvSpPr txBox="1"/>
            <p:nvPr/>
          </p:nvSpPr>
          <p:spPr>
            <a:xfrm>
              <a:off x="665958" y="319364"/>
              <a:ext cx="1829348" cy="420565"/>
            </a:xfrm>
            <a:prstGeom prst="rect">
              <a:avLst/>
            </a:prstGeom>
            <a:noFill/>
          </p:spPr>
          <p:txBody>
            <a:bodyPr wrap="none" rtlCol="0">
              <a:spAutoFit/>
            </a:bodyPr>
            <a:lstStyle/>
            <a:p>
              <a:r>
                <a:rPr lang="zh-CN" altLang="en-US" sz="2133" dirty="0">
                  <a:solidFill>
                    <a:schemeClr val="bg2">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rPr>
                <a:t>标题文字内容</a:t>
              </a:r>
            </a:p>
          </p:txBody>
        </p:sp>
        <p:sp>
          <p:nvSpPr>
            <p:cNvPr id="22" name="等腰三角形 21">
              <a:extLst>
                <a:ext uri="{FF2B5EF4-FFF2-40B4-BE49-F238E27FC236}">
                  <a16:creationId xmlns:a16="http://schemas.microsoft.com/office/drawing/2014/main" xmlns="" id="{1459B14C-AB41-4E61-8166-FEFC48F10E07}"/>
                </a:ext>
              </a:extLst>
            </p:cNvPr>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5" name="文本框 34">
              <a:extLst>
                <a:ext uri="{FF2B5EF4-FFF2-40B4-BE49-F238E27FC236}">
                  <a16:creationId xmlns:a16="http://schemas.microsoft.com/office/drawing/2014/main" xmlns="" id="{528E30F4-111C-4F5B-99F7-2F8B03A88BD4}"/>
                </a:ext>
              </a:extLst>
            </p:cNvPr>
            <p:cNvSpPr txBox="1"/>
            <p:nvPr/>
          </p:nvSpPr>
          <p:spPr>
            <a:xfrm>
              <a:off x="2306003" y="429775"/>
              <a:ext cx="1927133" cy="297455"/>
            </a:xfrm>
            <a:prstGeom prst="rect">
              <a:avLst/>
            </a:prstGeom>
            <a:noFill/>
          </p:spPr>
          <p:txBody>
            <a:bodyPr wrap="none" rtlCol="0">
              <a:spAutoFit/>
            </a:bodyPr>
            <a:lstStyle/>
            <a:p>
              <a:r>
                <a:rPr lang="en-US" altLang="zh-CN" sz="1333"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  Click here to add Title</a:t>
              </a:r>
              <a:endParaRPr lang="zh-CN" altLang="en-US" sz="1333"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spTree>
    <p:extLst>
      <p:ext uri="{BB962C8B-B14F-4D97-AF65-F5344CB8AC3E}">
        <p14:creationId xmlns:p14="http://schemas.microsoft.com/office/powerpoint/2010/main" val="4199908442"/>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500"/>
                                        <p:tgtEl>
                                          <p:spTgt spid="2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wipe(left)">
                                      <p:cBhvr>
                                        <p:cTn id="15" dur="500"/>
                                        <p:tgtEl>
                                          <p:spTgt spid="29"/>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wipe(left)">
                                      <p:cBhvr>
                                        <p:cTn id="19" dur="500"/>
                                        <p:tgtEl>
                                          <p:spTgt spid="32"/>
                                        </p:tgtEl>
                                      </p:cBhvr>
                                    </p:animEffect>
                                  </p:childTnLst>
                                </p:cTn>
                              </p:par>
                            </p:childTnLst>
                          </p:cTn>
                        </p:par>
                        <p:par>
                          <p:cTn id="20" fill="hold">
                            <p:stCondLst>
                              <p:cond delay="2000"/>
                            </p:stCondLst>
                            <p:childTnLst>
                              <p:par>
                                <p:cTn id="21" presetID="2" presetClass="entr" presetSubtype="8"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fill="hold"/>
                                        <p:tgtEl>
                                          <p:spTgt spid="20"/>
                                        </p:tgtEl>
                                        <p:attrNameLst>
                                          <p:attrName>ppt_x</p:attrName>
                                        </p:attrNameLst>
                                      </p:cBhvr>
                                      <p:tavLst>
                                        <p:tav tm="0">
                                          <p:val>
                                            <p:strVal val="0-#ppt_w/2"/>
                                          </p:val>
                                        </p:tav>
                                        <p:tav tm="100000">
                                          <p:val>
                                            <p:strVal val="#ppt_x"/>
                                          </p:val>
                                        </p:tav>
                                      </p:tavLst>
                                    </p:anim>
                                    <p:anim calcmode="lin" valueType="num">
                                      <p:cBhvr additive="base">
                                        <p:cTn id="2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5"/>
          <p:cNvSpPr/>
          <p:nvPr/>
        </p:nvSpPr>
        <p:spPr>
          <a:xfrm rot="5400000">
            <a:off x="3604998" y="3664691"/>
            <a:ext cx="1503015" cy="723732"/>
          </a:xfrm>
          <a:custGeom>
            <a:avLst/>
            <a:gdLst>
              <a:gd name="txL" fmla="*/ 0 w 1503912"/>
              <a:gd name="txT" fmla="*/ 0 h 723424"/>
              <a:gd name="txR" fmla="*/ 1503912 w 1503912"/>
              <a:gd name="txB" fmla="*/ 723424 h 723424"/>
            </a:gdLst>
            <a:ahLst/>
            <a:cxnLst>
              <a:cxn ang="0">
                <a:pos x="0" y="488434"/>
              </a:cxn>
              <a:cxn ang="0">
                <a:pos x="545844" y="194507"/>
              </a:cxn>
              <a:cxn ang="0">
                <a:pos x="621520" y="182921"/>
              </a:cxn>
              <a:cxn ang="0">
                <a:pos x="758642" y="0"/>
              </a:cxn>
              <a:cxn ang="0">
                <a:pos x="896001" y="183236"/>
              </a:cxn>
              <a:cxn ang="0">
                <a:pos x="950785" y="190524"/>
              </a:cxn>
              <a:cxn ang="0">
                <a:pos x="1502265" y="473660"/>
              </a:cxn>
              <a:cxn ang="0">
                <a:pos x="1271237" y="714670"/>
              </a:cxn>
              <a:cxn ang="0">
                <a:pos x="235695" y="724853"/>
              </a:cxn>
            </a:cxnLst>
            <a:rect l="txL" t="txT" r="txR" b="txB"/>
            <a:pathLst>
              <a:path w="1503912" h="723424">
                <a:moveTo>
                  <a:pt x="0" y="487471"/>
                </a:moveTo>
                <a:cubicBezTo>
                  <a:pt x="155116" y="332355"/>
                  <a:pt x="346085" y="234486"/>
                  <a:pt x="546441" y="194123"/>
                </a:cubicBezTo>
                <a:lnTo>
                  <a:pt x="622201" y="182561"/>
                </a:lnTo>
                <a:lnTo>
                  <a:pt x="759473" y="0"/>
                </a:lnTo>
                <a:lnTo>
                  <a:pt x="896982" y="182876"/>
                </a:lnTo>
                <a:lnTo>
                  <a:pt x="951826" y="190149"/>
                </a:lnTo>
                <a:cubicBezTo>
                  <a:pt x="1152934" y="226576"/>
                  <a:pt x="1345785" y="320682"/>
                  <a:pt x="1503912" y="472727"/>
                </a:cubicBezTo>
                <a:lnTo>
                  <a:pt x="1272630" y="713261"/>
                </a:lnTo>
                <a:cubicBezTo>
                  <a:pt x="981963" y="433774"/>
                  <a:pt x="521086" y="438291"/>
                  <a:pt x="235953" y="723424"/>
                </a:cubicBezTo>
                <a:lnTo>
                  <a:pt x="0" y="487471"/>
                </a:lnTo>
                <a:close/>
              </a:path>
            </a:pathLst>
          </a:custGeom>
          <a:noFill/>
          <a:ln w="9525">
            <a:solidFill>
              <a:schemeClr val="accent1">
                <a:lumMod val="75000"/>
              </a:schemeClr>
            </a:solidFill>
          </a:ln>
        </p:spPr>
        <p:txBody>
          <a:bodyPr/>
          <a:lstStyle/>
          <a:p>
            <a:endParaRPr lang="zh-CN" altLang="en-US" sz="1351">
              <a:latin typeface="FZHei-B01S" panose="02010601030101010101" pitchFamily="2" charset="-122"/>
              <a:ea typeface="FZHei-B01S" panose="02010601030101010101" pitchFamily="2" charset="-122"/>
              <a:sym typeface="FZHei-B01S" panose="02010601030101010101" pitchFamily="2" charset="-122"/>
            </a:endParaRPr>
          </a:p>
        </p:txBody>
      </p:sp>
      <p:sp>
        <p:nvSpPr>
          <p:cNvPr id="6" name="任意多边形 6"/>
          <p:cNvSpPr/>
          <p:nvPr/>
        </p:nvSpPr>
        <p:spPr>
          <a:xfrm rot="-2700000">
            <a:off x="2067064" y="3485345"/>
            <a:ext cx="1060205" cy="1074489"/>
          </a:xfrm>
          <a:custGeom>
            <a:avLst/>
            <a:gdLst>
              <a:gd name="txL" fmla="*/ 0 w 1059543"/>
              <a:gd name="txT" fmla="*/ 0 h 1073851"/>
              <a:gd name="txR" fmla="*/ 1059543 w 1059543"/>
              <a:gd name="txB" fmla="*/ 1073851 h 1073851"/>
            </a:gdLst>
            <a:ahLst/>
            <a:cxnLst>
              <a:cxn ang="0">
                <a:pos x="1055707" y="0"/>
              </a:cxn>
              <a:cxn ang="0">
                <a:pos x="1062267" y="334452"/>
              </a:cxn>
              <a:cxn ang="0">
                <a:pos x="334546" y="1076514"/>
              </a:cxn>
              <a:cxn ang="0">
                <a:pos x="0" y="1076514"/>
              </a:cxn>
              <a:cxn ang="0">
                <a:pos x="179422" y="481222"/>
              </a:cxn>
              <a:cxn ang="0">
                <a:pos x="224934" y="419325"/>
              </a:cxn>
              <a:cxn ang="0">
                <a:pos x="192828" y="192606"/>
              </a:cxn>
              <a:cxn ang="0">
                <a:pos x="419957" y="224765"/>
              </a:cxn>
              <a:cxn ang="0">
                <a:pos x="463994" y="191043"/>
              </a:cxn>
              <a:cxn ang="0">
                <a:pos x="1055707" y="0"/>
              </a:cxn>
            </a:cxnLst>
            <a:rect l="txL" t="txT" r="txR" b="txB"/>
            <a:pathLst>
              <a:path w="1059543" h="1073851">
                <a:moveTo>
                  <a:pt x="1053001" y="0"/>
                </a:moveTo>
                <a:lnTo>
                  <a:pt x="1059543" y="333624"/>
                </a:lnTo>
                <a:cubicBezTo>
                  <a:pt x="656383" y="341529"/>
                  <a:pt x="333688" y="670613"/>
                  <a:pt x="333688" y="1073851"/>
                </a:cubicBezTo>
                <a:lnTo>
                  <a:pt x="0" y="1073851"/>
                </a:lnTo>
                <a:cubicBezTo>
                  <a:pt x="0" y="854484"/>
                  <a:pt x="65832" y="650244"/>
                  <a:pt x="178963" y="480031"/>
                </a:cubicBezTo>
                <a:lnTo>
                  <a:pt x="224358" y="418287"/>
                </a:lnTo>
                <a:lnTo>
                  <a:pt x="192333" y="192129"/>
                </a:lnTo>
                <a:lnTo>
                  <a:pt x="418880" y="224209"/>
                </a:lnTo>
                <a:lnTo>
                  <a:pt x="462804" y="190570"/>
                </a:lnTo>
                <a:cubicBezTo>
                  <a:pt x="630767" y="74123"/>
                  <a:pt x="833676" y="4301"/>
                  <a:pt x="1053001" y="0"/>
                </a:cubicBezTo>
                <a:close/>
              </a:path>
            </a:pathLst>
          </a:custGeom>
          <a:noFill/>
          <a:ln w="9525">
            <a:solidFill>
              <a:schemeClr val="accent1">
                <a:lumMod val="75000"/>
              </a:schemeClr>
            </a:solidFill>
          </a:ln>
        </p:spPr>
        <p:txBody>
          <a:bodyPr/>
          <a:lstStyle/>
          <a:p>
            <a:endParaRPr lang="zh-CN" altLang="en-US" sz="1351">
              <a:latin typeface="FZHei-B01S" panose="02010601030101010101" pitchFamily="2" charset="-122"/>
              <a:ea typeface="FZHei-B01S" panose="02010601030101010101" pitchFamily="2" charset="-122"/>
              <a:sym typeface="FZHei-B01S" panose="02010601030101010101" pitchFamily="2" charset="-122"/>
            </a:endParaRPr>
          </a:p>
        </p:txBody>
      </p:sp>
      <p:sp>
        <p:nvSpPr>
          <p:cNvPr id="7" name="任意多边形 7"/>
          <p:cNvSpPr/>
          <p:nvPr/>
        </p:nvSpPr>
        <p:spPr>
          <a:xfrm rot="-2700000" flipV="1">
            <a:off x="2893961" y="4310653"/>
            <a:ext cx="1058619" cy="1074489"/>
          </a:xfrm>
          <a:custGeom>
            <a:avLst/>
            <a:gdLst>
              <a:gd name="txL" fmla="*/ 0 w 1059543"/>
              <a:gd name="txT" fmla="*/ 0 h 1073851"/>
              <a:gd name="txR" fmla="*/ 1059543 w 1059543"/>
              <a:gd name="txB" fmla="*/ 1073851 h 1073851"/>
            </a:gdLst>
            <a:ahLst/>
            <a:cxnLst>
              <a:cxn ang="0">
                <a:pos x="333046" y="1076511"/>
              </a:cxn>
              <a:cxn ang="0">
                <a:pos x="1057501" y="334450"/>
              </a:cxn>
              <a:cxn ang="0">
                <a:pos x="1050972" y="0"/>
              </a:cxn>
              <a:cxn ang="0">
                <a:pos x="461913" y="191041"/>
              </a:cxn>
              <a:cxn ang="0">
                <a:pos x="418074" y="224763"/>
              </a:cxn>
              <a:cxn ang="0">
                <a:pos x="191963" y="192605"/>
              </a:cxn>
              <a:cxn ang="0">
                <a:pos x="223927" y="419321"/>
              </a:cxn>
              <a:cxn ang="0">
                <a:pos x="178619" y="481220"/>
              </a:cxn>
              <a:cxn ang="0">
                <a:pos x="0" y="1076511"/>
              </a:cxn>
            </a:cxnLst>
            <a:rect l="txL" t="txT" r="txR" b="txB"/>
            <a:pathLst>
              <a:path w="1059543" h="1073851">
                <a:moveTo>
                  <a:pt x="333688" y="1073851"/>
                </a:moveTo>
                <a:cubicBezTo>
                  <a:pt x="333688" y="670613"/>
                  <a:pt x="656383" y="341529"/>
                  <a:pt x="1059543" y="333624"/>
                </a:cubicBezTo>
                <a:lnTo>
                  <a:pt x="1053001" y="0"/>
                </a:lnTo>
                <a:cubicBezTo>
                  <a:pt x="833676" y="4300"/>
                  <a:pt x="630767" y="74123"/>
                  <a:pt x="462804" y="190570"/>
                </a:cubicBezTo>
                <a:lnTo>
                  <a:pt x="418881" y="224208"/>
                </a:lnTo>
                <a:lnTo>
                  <a:pt x="192334" y="192128"/>
                </a:lnTo>
                <a:lnTo>
                  <a:pt x="224359" y="418285"/>
                </a:lnTo>
                <a:lnTo>
                  <a:pt x="178964" y="480031"/>
                </a:lnTo>
                <a:cubicBezTo>
                  <a:pt x="65832" y="650245"/>
                  <a:pt x="0" y="854484"/>
                  <a:pt x="0" y="1073851"/>
                </a:cubicBezTo>
                <a:lnTo>
                  <a:pt x="333688" y="1073851"/>
                </a:lnTo>
                <a:close/>
              </a:path>
            </a:pathLst>
          </a:custGeom>
          <a:noFill/>
          <a:ln w="9525">
            <a:solidFill>
              <a:schemeClr val="accent2"/>
            </a:solidFill>
          </a:ln>
        </p:spPr>
        <p:txBody>
          <a:bodyPr/>
          <a:lstStyle/>
          <a:p>
            <a:endParaRPr lang="zh-CN" altLang="en-US" sz="1351">
              <a:latin typeface="FZHei-B01S" panose="02010601030101010101" pitchFamily="2" charset="-122"/>
              <a:ea typeface="FZHei-B01S" panose="02010601030101010101" pitchFamily="2" charset="-122"/>
              <a:sym typeface="FZHei-B01S" panose="02010601030101010101" pitchFamily="2" charset="-122"/>
            </a:endParaRPr>
          </a:p>
        </p:txBody>
      </p:sp>
      <p:sp>
        <p:nvSpPr>
          <p:cNvPr id="8" name="任意多边形 8"/>
          <p:cNvSpPr/>
          <p:nvPr/>
        </p:nvSpPr>
        <p:spPr>
          <a:xfrm rot="2700000">
            <a:off x="2873328" y="2655275"/>
            <a:ext cx="1060205" cy="1074488"/>
          </a:xfrm>
          <a:custGeom>
            <a:avLst/>
            <a:gdLst>
              <a:gd name="txL" fmla="*/ 0 w 1059543"/>
              <a:gd name="txT" fmla="*/ 0 h 1073851"/>
              <a:gd name="txR" fmla="*/ 1059543 w 1059543"/>
              <a:gd name="txB" fmla="*/ 1073851 h 1073851"/>
            </a:gdLst>
            <a:ahLst/>
            <a:cxnLst>
              <a:cxn ang="0">
                <a:pos x="219839" y="192605"/>
              </a:cxn>
              <a:cxn ang="0">
                <a:pos x="424172" y="221536"/>
              </a:cxn>
              <a:cxn ang="0">
                <a:pos x="463994" y="191041"/>
              </a:cxn>
              <a:cxn ang="0">
                <a:pos x="1055707" y="0"/>
              </a:cxn>
              <a:cxn ang="0">
                <a:pos x="1062267" y="334450"/>
              </a:cxn>
              <a:cxn ang="0">
                <a:pos x="334546" y="1076511"/>
              </a:cxn>
              <a:cxn ang="0">
                <a:pos x="0" y="1076511"/>
              </a:cxn>
              <a:cxn ang="0">
                <a:pos x="240001" y="398833"/>
              </a:cxn>
              <a:cxn ang="0">
                <a:pos x="247806" y="390085"/>
              </a:cxn>
            </a:cxnLst>
            <a:rect l="txL" t="txT" r="txR" b="txB"/>
            <a:pathLst>
              <a:path w="1059543" h="1073851">
                <a:moveTo>
                  <a:pt x="219275" y="192128"/>
                </a:moveTo>
                <a:lnTo>
                  <a:pt x="423085" y="220989"/>
                </a:lnTo>
                <a:lnTo>
                  <a:pt x="462804" y="190570"/>
                </a:lnTo>
                <a:cubicBezTo>
                  <a:pt x="630767" y="74123"/>
                  <a:pt x="833676" y="4301"/>
                  <a:pt x="1053001" y="0"/>
                </a:cubicBezTo>
                <a:lnTo>
                  <a:pt x="1059543" y="333624"/>
                </a:lnTo>
                <a:cubicBezTo>
                  <a:pt x="656383" y="341529"/>
                  <a:pt x="333688" y="670613"/>
                  <a:pt x="333688" y="1073851"/>
                </a:cubicBezTo>
                <a:lnTo>
                  <a:pt x="0" y="1073851"/>
                </a:lnTo>
                <a:cubicBezTo>
                  <a:pt x="0" y="817923"/>
                  <a:pt x="89604" y="582585"/>
                  <a:pt x="239386" y="397847"/>
                </a:cubicBezTo>
                <a:lnTo>
                  <a:pt x="247170" y="389121"/>
                </a:lnTo>
                <a:lnTo>
                  <a:pt x="219275" y="192128"/>
                </a:lnTo>
                <a:close/>
              </a:path>
            </a:pathLst>
          </a:custGeom>
          <a:noFill/>
          <a:ln w="9525">
            <a:solidFill>
              <a:schemeClr val="accent2"/>
            </a:solidFill>
          </a:ln>
        </p:spPr>
        <p:txBody>
          <a:bodyPr/>
          <a:lstStyle/>
          <a:p>
            <a:endParaRPr lang="zh-CN" altLang="en-US" sz="1351">
              <a:latin typeface="FZHei-B01S" panose="02010601030101010101" pitchFamily="2" charset="-122"/>
              <a:ea typeface="FZHei-B01S" panose="02010601030101010101" pitchFamily="2" charset="-122"/>
              <a:sym typeface="FZHei-B01S" panose="02010601030101010101" pitchFamily="2" charset="-122"/>
            </a:endParaRPr>
          </a:p>
        </p:txBody>
      </p:sp>
      <p:sp>
        <p:nvSpPr>
          <p:cNvPr id="9" name="心形 9"/>
          <p:cNvSpPr/>
          <p:nvPr/>
        </p:nvSpPr>
        <p:spPr>
          <a:xfrm>
            <a:off x="3252654" y="2314039"/>
            <a:ext cx="352343" cy="292032"/>
          </a:xfrm>
          <a:custGeom>
            <a:avLst/>
            <a:gdLst>
              <a:gd name="txL" fmla="*/ 5037 w 21600"/>
              <a:gd name="txT" fmla="*/ 2277 h 21600"/>
              <a:gd name="txR" fmla="*/ 16557 w 21600"/>
              <a:gd name="txB" fmla="*/ 13677 h 21600"/>
            </a:gdLst>
            <a:ahLst/>
            <a:cxnLst>
              <a:cxn ang="17694720">
                <a:pos x="47170177" y="5408543"/>
              </a:cxn>
              <a:cxn ang="11796480">
                <a:pos x="12717697" y="26708975"/>
              </a:cxn>
              <a:cxn ang="5898240">
                <a:pos x="47170177" y="53417950"/>
              </a:cxn>
              <a:cxn ang="0">
                <a:pos x="81101705" y="26708975"/>
              </a:cxn>
            </a:cxnLst>
            <a:rect l="txL" t="txT" r="txR" b="txB"/>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noFill/>
          <a:ln w="9525">
            <a:solidFill>
              <a:schemeClr val="accent2"/>
            </a:solidFill>
          </a:ln>
        </p:spPr>
        <p:txBody>
          <a:bodyPr/>
          <a:lstStyle/>
          <a:p>
            <a:endParaRPr lang="zh-CN" altLang="en-US" sz="1351">
              <a:latin typeface="FZHei-B01S" panose="02010601030101010101" pitchFamily="2" charset="-122"/>
              <a:ea typeface="FZHei-B01S" panose="02010601030101010101" pitchFamily="2" charset="-122"/>
              <a:sym typeface="FZHei-B01S" panose="02010601030101010101" pitchFamily="2" charset="-122"/>
            </a:endParaRPr>
          </a:p>
        </p:txBody>
      </p:sp>
      <p:grpSp>
        <p:nvGrpSpPr>
          <p:cNvPr id="10" name="组合 9"/>
          <p:cNvGrpSpPr/>
          <p:nvPr/>
        </p:nvGrpSpPr>
        <p:grpSpPr>
          <a:xfrm>
            <a:off x="4882639" y="3780552"/>
            <a:ext cx="225373" cy="563433"/>
            <a:chOff x="0" y="0"/>
            <a:chExt cx="224872" cy="564609"/>
          </a:xfrm>
          <a:noFill/>
        </p:grpSpPr>
        <p:sp>
          <p:nvSpPr>
            <p:cNvPr id="12" name="椭圆 11"/>
            <p:cNvSpPr/>
            <p:nvPr/>
          </p:nvSpPr>
          <p:spPr>
            <a:xfrm>
              <a:off x="69912" y="0"/>
              <a:ext cx="90487" cy="90487"/>
            </a:xfrm>
            <a:prstGeom prst="ellipse">
              <a:avLst/>
            </a:prstGeom>
            <a:grpFill/>
            <a:ln w="9525">
              <a:solidFill>
                <a:schemeClr val="accent1">
                  <a:lumMod val="75000"/>
                </a:schemeClr>
              </a:solidFill>
            </a:ln>
          </p:spPr>
          <p:txBody>
            <a:bodyPr anchor="ctr"/>
            <a:lstStyle/>
            <a:p>
              <a:pPr lvl="0" algn="ctr" eaLnBrk="1" hangingPunct="1">
                <a:buNone/>
              </a:pPr>
              <a:endParaRPr lang="zh-CN" altLang="zh-CN" sz="1351" dirty="0">
                <a:solidFill>
                  <a:srgbClr val="3F3F3F"/>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3" name="矩形 13"/>
            <p:cNvSpPr/>
            <p:nvPr/>
          </p:nvSpPr>
          <p:spPr>
            <a:xfrm>
              <a:off x="56189" y="162997"/>
              <a:ext cx="112763" cy="154601"/>
            </a:xfrm>
            <a:prstGeom prst="rect">
              <a:avLst/>
            </a:prstGeom>
            <a:grpFill/>
            <a:ln w="9525">
              <a:solidFill>
                <a:schemeClr val="accent1">
                  <a:lumMod val="75000"/>
                </a:schemeClr>
              </a:solidFill>
              <a:miter/>
            </a:ln>
          </p:spPr>
          <p:txBody>
            <a:bodyPr anchor="ctr"/>
            <a:lstStyle/>
            <a:p>
              <a:pPr lvl="0" algn="ctr" eaLnBrk="1" hangingPunct="1">
                <a:buNone/>
              </a:pPr>
              <a:endParaRPr lang="zh-CN" altLang="zh-CN" sz="1351" dirty="0">
                <a:solidFill>
                  <a:srgbClr val="3F3F3F"/>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4" name="组合 18"/>
          <p:cNvGrpSpPr/>
          <p:nvPr/>
        </p:nvGrpSpPr>
        <p:grpSpPr>
          <a:xfrm>
            <a:off x="1575055" y="3867842"/>
            <a:ext cx="439635" cy="311079"/>
            <a:chOff x="0" y="0"/>
            <a:chExt cx="439857" cy="311768"/>
          </a:xfrm>
          <a:noFill/>
        </p:grpSpPr>
        <p:grpSp>
          <p:nvGrpSpPr>
            <p:cNvPr id="15" name="组合 19"/>
            <p:cNvGrpSpPr/>
            <p:nvPr/>
          </p:nvGrpSpPr>
          <p:grpSpPr>
            <a:xfrm>
              <a:off x="0" y="43261"/>
              <a:ext cx="439857" cy="268507"/>
              <a:chOff x="0" y="0"/>
              <a:chExt cx="439857" cy="268507"/>
            </a:xfrm>
            <a:grpFill/>
          </p:grpSpPr>
          <p:grpSp>
            <p:nvGrpSpPr>
              <p:cNvPr id="16" name="组合 21"/>
              <p:cNvGrpSpPr/>
              <p:nvPr/>
            </p:nvGrpSpPr>
            <p:grpSpPr>
              <a:xfrm>
                <a:off x="0" y="20559"/>
                <a:ext cx="439857" cy="24689"/>
                <a:chOff x="0" y="0"/>
                <a:chExt cx="439857" cy="24689"/>
              </a:xfrm>
              <a:grpFill/>
            </p:grpSpPr>
            <p:sp>
              <p:nvSpPr>
                <p:cNvPr id="20" name="矩形 25"/>
                <p:cNvSpPr/>
                <p:nvPr/>
              </p:nvSpPr>
              <p:spPr>
                <a:xfrm rot="-2220000">
                  <a:off x="0" y="0"/>
                  <a:ext cx="252000" cy="24688"/>
                </a:xfrm>
                <a:prstGeom prst="rect">
                  <a:avLst/>
                </a:prstGeom>
                <a:grpFill/>
                <a:ln w="9525">
                  <a:solidFill>
                    <a:schemeClr val="accent1">
                      <a:lumMod val="75000"/>
                    </a:schemeClr>
                  </a:solidFill>
                  <a:miter/>
                </a:ln>
              </p:spPr>
              <p:txBody>
                <a:bodyPr anchor="ctr"/>
                <a:lstStyle/>
                <a:p>
                  <a:pPr lvl="0" algn="ctr" eaLnBrk="1" hangingPunct="1">
                    <a:buNone/>
                  </a:pPr>
                  <a:endParaRPr lang="zh-CN" altLang="zh-CN" sz="1351" dirty="0">
                    <a:solidFill>
                      <a:srgbClr val="3F3F3F"/>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1" name="矩形 26"/>
                <p:cNvSpPr/>
                <p:nvPr/>
              </p:nvSpPr>
              <p:spPr>
                <a:xfrm rot="2220000" flipH="1">
                  <a:off x="187857" y="1"/>
                  <a:ext cx="252000" cy="24688"/>
                </a:xfrm>
                <a:prstGeom prst="rect">
                  <a:avLst/>
                </a:prstGeom>
                <a:grpFill/>
                <a:ln w="9525">
                  <a:solidFill>
                    <a:schemeClr val="accent1">
                      <a:lumMod val="75000"/>
                    </a:schemeClr>
                  </a:solidFill>
                  <a:miter/>
                </a:ln>
              </p:spPr>
              <p:txBody>
                <a:bodyPr anchor="ctr"/>
                <a:lstStyle/>
                <a:p>
                  <a:pPr lvl="0" algn="ctr" eaLnBrk="1" hangingPunct="1">
                    <a:buNone/>
                  </a:pPr>
                  <a:endParaRPr lang="zh-CN" altLang="zh-CN" sz="1351" dirty="0">
                    <a:solidFill>
                      <a:srgbClr val="3F3F3F"/>
                    </a:solidFill>
                    <a:latin typeface="FZHei-B01S" panose="02010601030101010101" pitchFamily="2" charset="-122"/>
                    <a:ea typeface="FZHei-B01S" panose="02010601030101010101" pitchFamily="2" charset="-122"/>
                    <a:sym typeface="FZHei-B01S" panose="02010601030101010101" pitchFamily="2" charset="-122"/>
                  </a:endParaRPr>
                </a:p>
              </p:txBody>
            </p:sp>
          </p:grpSp>
          <p:sp>
            <p:nvSpPr>
              <p:cNvPr id="17" name="等腰三角形 22"/>
              <p:cNvSpPr/>
              <p:nvPr/>
            </p:nvSpPr>
            <p:spPr>
              <a:xfrm>
                <a:off x="68555" y="0"/>
                <a:ext cx="302746" cy="127806"/>
              </a:xfrm>
              <a:prstGeom prst="triangle">
                <a:avLst>
                  <a:gd name="adj" fmla="val 50000"/>
                </a:avLst>
              </a:prstGeom>
              <a:grpFill/>
              <a:ln w="9525">
                <a:solidFill>
                  <a:schemeClr val="accent1">
                    <a:lumMod val="75000"/>
                  </a:schemeClr>
                </a:solidFill>
                <a:miter/>
              </a:ln>
            </p:spPr>
            <p:txBody>
              <a:bodyPr anchor="ctr"/>
              <a:lstStyle/>
              <a:p>
                <a:pPr lvl="0" algn="ctr" eaLnBrk="1" hangingPunct="1">
                  <a:buNone/>
                </a:pPr>
                <a:endParaRPr lang="zh-CN" altLang="zh-CN" sz="1351" dirty="0">
                  <a:solidFill>
                    <a:srgbClr val="3F3F3F"/>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8" name="矩形 23"/>
              <p:cNvSpPr/>
              <p:nvPr/>
            </p:nvSpPr>
            <p:spPr>
              <a:xfrm>
                <a:off x="68082" y="127806"/>
                <a:ext cx="106784" cy="140701"/>
              </a:xfrm>
              <a:prstGeom prst="rect">
                <a:avLst/>
              </a:prstGeom>
              <a:grpFill/>
              <a:ln w="9525">
                <a:solidFill>
                  <a:schemeClr val="accent1">
                    <a:lumMod val="75000"/>
                  </a:schemeClr>
                </a:solidFill>
                <a:miter/>
              </a:ln>
            </p:spPr>
            <p:txBody>
              <a:bodyPr anchor="ctr"/>
              <a:lstStyle/>
              <a:p>
                <a:pPr lvl="0" algn="ctr" eaLnBrk="1" hangingPunct="1">
                  <a:buNone/>
                </a:pPr>
                <a:endParaRPr lang="zh-CN" altLang="zh-CN" sz="1351" dirty="0">
                  <a:solidFill>
                    <a:srgbClr val="3F3F3F"/>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9" name="矩形 24"/>
              <p:cNvSpPr/>
              <p:nvPr/>
            </p:nvSpPr>
            <p:spPr>
              <a:xfrm>
                <a:off x="262846" y="127806"/>
                <a:ext cx="106784" cy="140701"/>
              </a:xfrm>
              <a:prstGeom prst="rect">
                <a:avLst/>
              </a:prstGeom>
              <a:grpFill/>
              <a:ln w="9525">
                <a:solidFill>
                  <a:schemeClr val="accent1">
                    <a:lumMod val="75000"/>
                  </a:schemeClr>
                </a:solidFill>
                <a:miter/>
              </a:ln>
            </p:spPr>
            <p:txBody>
              <a:bodyPr anchor="ctr"/>
              <a:lstStyle/>
              <a:p>
                <a:pPr lvl="0" algn="ctr" eaLnBrk="1" hangingPunct="1">
                  <a:buNone/>
                </a:pPr>
                <a:endParaRPr lang="zh-CN" altLang="zh-CN" sz="1351" dirty="0">
                  <a:solidFill>
                    <a:srgbClr val="3F3F3F"/>
                  </a:solidFill>
                  <a:latin typeface="FZHei-B01S" panose="02010601030101010101" pitchFamily="2" charset="-122"/>
                  <a:ea typeface="FZHei-B01S" panose="02010601030101010101" pitchFamily="2" charset="-122"/>
                  <a:sym typeface="FZHei-B01S" panose="02010601030101010101" pitchFamily="2" charset="-122"/>
                </a:endParaRPr>
              </a:p>
            </p:txBody>
          </p:sp>
        </p:grpSp>
      </p:grpSp>
      <p:grpSp>
        <p:nvGrpSpPr>
          <p:cNvPr id="22" name="组合 27"/>
          <p:cNvGrpSpPr/>
          <p:nvPr/>
        </p:nvGrpSpPr>
        <p:grpSpPr>
          <a:xfrm>
            <a:off x="3195517" y="5453388"/>
            <a:ext cx="465031" cy="417416"/>
            <a:chOff x="0" y="0"/>
            <a:chExt cx="465358" cy="418456"/>
          </a:xfrm>
          <a:noFill/>
        </p:grpSpPr>
        <p:grpSp>
          <p:nvGrpSpPr>
            <p:cNvPr id="23" name="组合 28"/>
            <p:cNvGrpSpPr/>
            <p:nvPr/>
          </p:nvGrpSpPr>
          <p:grpSpPr>
            <a:xfrm>
              <a:off x="0" y="0"/>
              <a:ext cx="460390" cy="418456"/>
              <a:chOff x="0" y="0"/>
              <a:chExt cx="460390" cy="418456"/>
            </a:xfrm>
            <a:grpFill/>
          </p:grpSpPr>
          <p:sp>
            <p:nvSpPr>
              <p:cNvPr id="26" name="任意多边形 31"/>
              <p:cNvSpPr/>
              <p:nvPr/>
            </p:nvSpPr>
            <p:spPr>
              <a:xfrm>
                <a:off x="53155" y="0"/>
                <a:ext cx="407235" cy="357637"/>
              </a:xfrm>
              <a:custGeom>
                <a:avLst/>
                <a:gdLst>
                  <a:gd name="txL" fmla="*/ 0 w 407235"/>
                  <a:gd name="txT" fmla="*/ 0 h 357637"/>
                  <a:gd name="txR" fmla="*/ 407235 w 407235"/>
                  <a:gd name="txB" fmla="*/ 357637 h 357637"/>
                </a:gdLst>
                <a:ahLst/>
                <a:cxnLst>
                  <a:cxn ang="0">
                    <a:pos x="7668" y="305095"/>
                  </a:cxn>
                  <a:cxn ang="0">
                    <a:pos x="7668" y="226514"/>
                  </a:cxn>
                  <a:cxn ang="0">
                    <a:pos x="74343" y="128882"/>
                  </a:cxn>
                  <a:cxn ang="0">
                    <a:pos x="245793" y="43157"/>
                  </a:cxn>
                  <a:cxn ang="0">
                    <a:pos x="402955" y="295"/>
                  </a:cxn>
                  <a:cxn ang="0">
                    <a:pos x="360093" y="26489"/>
                  </a:cxn>
                  <a:cxn ang="0">
                    <a:pos x="331518" y="69351"/>
                  </a:cxn>
                  <a:cxn ang="0">
                    <a:pos x="279130" y="209845"/>
                  </a:cxn>
                  <a:cxn ang="0">
                    <a:pos x="212455" y="305095"/>
                  </a:cxn>
                  <a:cxn ang="0">
                    <a:pos x="121967" y="355101"/>
                  </a:cxn>
                  <a:cxn ang="0">
                    <a:pos x="45768" y="345576"/>
                  </a:cxn>
                  <a:cxn ang="0">
                    <a:pos x="7668" y="305095"/>
                  </a:cxn>
                </a:cxnLst>
                <a:rect l="txL" t="txT" r="txR" b="txB"/>
                <a:pathLst>
                  <a:path w="407235" h="357637">
                    <a:moveTo>
                      <a:pt x="7668" y="305095"/>
                    </a:moveTo>
                    <a:cubicBezTo>
                      <a:pt x="1318" y="285251"/>
                      <a:pt x="-5826" y="270170"/>
                      <a:pt x="7668" y="226514"/>
                    </a:cubicBezTo>
                    <a:cubicBezTo>
                      <a:pt x="21162" y="182858"/>
                      <a:pt x="48943" y="149916"/>
                      <a:pt x="74343" y="128882"/>
                    </a:cubicBezTo>
                    <a:cubicBezTo>
                      <a:pt x="99743" y="107848"/>
                      <a:pt x="191024" y="64588"/>
                      <a:pt x="245793" y="43157"/>
                    </a:cubicBezTo>
                    <a:cubicBezTo>
                      <a:pt x="300562" y="21726"/>
                      <a:pt x="383905" y="3073"/>
                      <a:pt x="402955" y="295"/>
                    </a:cubicBezTo>
                    <a:cubicBezTo>
                      <a:pt x="422005" y="-2483"/>
                      <a:pt x="371999" y="14980"/>
                      <a:pt x="360093" y="26489"/>
                    </a:cubicBezTo>
                    <a:cubicBezTo>
                      <a:pt x="348187" y="37998"/>
                      <a:pt x="345012" y="38792"/>
                      <a:pt x="331518" y="69351"/>
                    </a:cubicBezTo>
                    <a:cubicBezTo>
                      <a:pt x="318024" y="99910"/>
                      <a:pt x="298974" y="170554"/>
                      <a:pt x="279130" y="209845"/>
                    </a:cubicBezTo>
                    <a:cubicBezTo>
                      <a:pt x="259286" y="249136"/>
                      <a:pt x="238649" y="280886"/>
                      <a:pt x="212455" y="305095"/>
                    </a:cubicBezTo>
                    <a:cubicBezTo>
                      <a:pt x="186261" y="329304"/>
                      <a:pt x="149748" y="348354"/>
                      <a:pt x="121967" y="355101"/>
                    </a:cubicBezTo>
                    <a:cubicBezTo>
                      <a:pt x="94186" y="361848"/>
                      <a:pt x="64818" y="353910"/>
                      <a:pt x="45768" y="345576"/>
                    </a:cubicBezTo>
                    <a:cubicBezTo>
                      <a:pt x="26718" y="337242"/>
                      <a:pt x="14018" y="324939"/>
                      <a:pt x="7668" y="305095"/>
                    </a:cubicBezTo>
                    <a:close/>
                  </a:path>
                </a:pathLst>
              </a:custGeom>
              <a:grpFill/>
              <a:ln w="9525">
                <a:solidFill>
                  <a:schemeClr val="accent2"/>
                </a:solidFill>
              </a:ln>
            </p:spPr>
            <p:txBody>
              <a:bodyPr/>
              <a:lstStyle/>
              <a:p>
                <a:endParaRPr lang="zh-CN" altLang="en-US" sz="1351">
                  <a:latin typeface="FZHei-B01S" panose="02010601030101010101" pitchFamily="2" charset="-122"/>
                  <a:ea typeface="FZHei-B01S" panose="02010601030101010101" pitchFamily="2" charset="-122"/>
                  <a:sym typeface="FZHei-B01S" panose="02010601030101010101" pitchFamily="2" charset="-122"/>
                </a:endParaRPr>
              </a:p>
            </p:txBody>
          </p:sp>
          <p:sp>
            <p:nvSpPr>
              <p:cNvPr id="27" name="任意多边形 32"/>
              <p:cNvSpPr/>
              <p:nvPr/>
            </p:nvSpPr>
            <p:spPr>
              <a:xfrm>
                <a:off x="0" y="296819"/>
                <a:ext cx="95196" cy="121637"/>
              </a:xfrm>
              <a:custGeom>
                <a:avLst/>
                <a:gdLst>
                  <a:gd name="txL" fmla="*/ 0 w 151739"/>
                  <a:gd name="txT" fmla="*/ 0 h 131899"/>
                  <a:gd name="txR" fmla="*/ 151739 w 151739"/>
                  <a:gd name="txB" fmla="*/ 131899 h 131899"/>
                </a:gdLst>
                <a:ahLst/>
                <a:cxnLst>
                  <a:cxn ang="0">
                    <a:pos x="36660" y="8926"/>
                  </a:cxn>
                  <a:cxn ang="0">
                    <a:pos x="16465" y="69792"/>
                  </a:cxn>
                  <a:cxn ang="0">
                    <a:pos x="7185" y="102936"/>
                  </a:cxn>
                  <a:cxn ang="0">
                    <a:pos x="2" y="86601"/>
                  </a:cxn>
                  <a:cxn ang="0">
                    <a:pos x="10585" y="49249"/>
                  </a:cxn>
                  <a:cxn ang="0">
                    <a:pos x="32067" y="3009"/>
                  </a:cxn>
                  <a:cxn ang="0">
                    <a:pos x="36660" y="8926"/>
                  </a:cxn>
                </a:cxnLst>
                <a:rect l="txL" t="txT" r="txR" b="txB"/>
                <a:pathLst>
                  <a:path w="151739" h="131899">
                    <a:moveTo>
                      <a:pt x="148467" y="11381"/>
                    </a:moveTo>
                    <a:cubicBezTo>
                      <a:pt x="137936" y="25573"/>
                      <a:pt x="86576" y="69011"/>
                      <a:pt x="66681" y="88989"/>
                    </a:cubicBezTo>
                    <a:cubicBezTo>
                      <a:pt x="46786" y="108967"/>
                      <a:pt x="40211" y="127676"/>
                      <a:pt x="29099" y="131248"/>
                    </a:cubicBezTo>
                    <a:cubicBezTo>
                      <a:pt x="17987" y="134820"/>
                      <a:pt x="-391" y="123120"/>
                      <a:pt x="6" y="110420"/>
                    </a:cubicBezTo>
                    <a:cubicBezTo>
                      <a:pt x="403" y="97720"/>
                      <a:pt x="21225" y="80559"/>
                      <a:pt x="42868" y="62795"/>
                    </a:cubicBezTo>
                    <a:cubicBezTo>
                      <a:pt x="64511" y="45031"/>
                      <a:pt x="117959" y="9393"/>
                      <a:pt x="129865" y="3837"/>
                    </a:cubicBezTo>
                    <a:cubicBezTo>
                      <a:pt x="141771" y="-1719"/>
                      <a:pt x="158998" y="-2811"/>
                      <a:pt x="148467" y="11381"/>
                    </a:cubicBezTo>
                    <a:close/>
                  </a:path>
                </a:pathLst>
              </a:custGeom>
              <a:grpFill/>
              <a:ln w="9525">
                <a:solidFill>
                  <a:schemeClr val="accent2"/>
                </a:solidFill>
              </a:ln>
            </p:spPr>
            <p:txBody>
              <a:bodyPr/>
              <a:lstStyle/>
              <a:p>
                <a:endParaRPr lang="zh-CN" altLang="en-US" sz="1351">
                  <a:latin typeface="FZHei-B01S" panose="02010601030101010101" pitchFamily="2" charset="-122"/>
                  <a:ea typeface="FZHei-B01S" panose="02010601030101010101" pitchFamily="2" charset="-122"/>
                  <a:sym typeface="FZHei-B01S" panose="02010601030101010101" pitchFamily="2" charset="-122"/>
                </a:endParaRPr>
              </a:p>
            </p:txBody>
          </p:sp>
        </p:grpSp>
        <p:sp>
          <p:nvSpPr>
            <p:cNvPr id="24" name="任意多边形 29"/>
            <p:cNvSpPr/>
            <p:nvPr/>
          </p:nvSpPr>
          <p:spPr>
            <a:xfrm>
              <a:off x="141938" y="0"/>
              <a:ext cx="323420" cy="355925"/>
            </a:xfrm>
            <a:custGeom>
              <a:avLst/>
              <a:gdLst>
                <a:gd name="txL" fmla="*/ 0 w 323420"/>
                <a:gd name="txT" fmla="*/ 0 h 355925"/>
                <a:gd name="txR" fmla="*/ 323420 w 323420"/>
                <a:gd name="txB" fmla="*/ 355925 h 355925"/>
              </a:gdLst>
              <a:ahLst/>
              <a:cxnLst>
                <a:cxn ang="0">
                  <a:pos x="319140" y="295"/>
                </a:cxn>
                <a:cxn ang="0">
                  <a:pos x="276278" y="26489"/>
                </a:cxn>
                <a:cxn ang="0">
                  <a:pos x="247703" y="69351"/>
                </a:cxn>
                <a:cxn ang="0">
                  <a:pos x="195315" y="209845"/>
                </a:cxn>
                <a:cxn ang="0">
                  <a:pos x="128640" y="305095"/>
                </a:cxn>
                <a:cxn ang="0">
                  <a:pos x="84656" y="336177"/>
                </a:cxn>
                <a:cxn ang="0">
                  <a:pos x="36710" y="355132"/>
                </a:cxn>
                <a:cxn ang="0">
                  <a:pos x="0" y="355925"/>
                </a:cxn>
                <a:cxn ang="0">
                  <a:pos x="82794" y="77974"/>
                </a:cxn>
                <a:cxn ang="0">
                  <a:pos x="115655" y="62635"/>
                </a:cxn>
                <a:cxn ang="0">
                  <a:pos x="161978" y="43157"/>
                </a:cxn>
                <a:cxn ang="0">
                  <a:pos x="319140" y="295"/>
                </a:cxn>
              </a:cxnLst>
              <a:rect l="txL" t="txT" r="txR" b="txB"/>
              <a:pathLst>
                <a:path w="323420" h="355925">
                  <a:moveTo>
                    <a:pt x="319140" y="295"/>
                  </a:moveTo>
                  <a:cubicBezTo>
                    <a:pt x="338190" y="-2483"/>
                    <a:pt x="288184" y="14980"/>
                    <a:pt x="276278" y="26489"/>
                  </a:cubicBezTo>
                  <a:cubicBezTo>
                    <a:pt x="264372" y="37998"/>
                    <a:pt x="261197" y="38792"/>
                    <a:pt x="247703" y="69351"/>
                  </a:cubicBezTo>
                  <a:cubicBezTo>
                    <a:pt x="234209" y="99910"/>
                    <a:pt x="215159" y="170554"/>
                    <a:pt x="195315" y="209845"/>
                  </a:cubicBezTo>
                  <a:cubicBezTo>
                    <a:pt x="175471" y="249136"/>
                    <a:pt x="154834" y="280886"/>
                    <a:pt x="128640" y="305095"/>
                  </a:cubicBezTo>
                  <a:lnTo>
                    <a:pt x="84656" y="336177"/>
                  </a:lnTo>
                  <a:lnTo>
                    <a:pt x="36710" y="355132"/>
                  </a:lnTo>
                  <a:lnTo>
                    <a:pt x="0" y="355925"/>
                  </a:lnTo>
                  <a:lnTo>
                    <a:pt x="82794" y="77974"/>
                  </a:lnTo>
                  <a:lnTo>
                    <a:pt x="115655" y="62635"/>
                  </a:lnTo>
                  <a:cubicBezTo>
                    <a:pt x="132312" y="55237"/>
                    <a:pt x="148286" y="48515"/>
                    <a:pt x="161978" y="43157"/>
                  </a:cubicBezTo>
                  <a:cubicBezTo>
                    <a:pt x="216747" y="21726"/>
                    <a:pt x="300090" y="3073"/>
                    <a:pt x="319140" y="295"/>
                  </a:cubicBezTo>
                  <a:close/>
                </a:path>
              </a:pathLst>
            </a:custGeom>
            <a:grpFill/>
            <a:ln w="9525">
              <a:solidFill>
                <a:schemeClr val="accent2"/>
              </a:solidFill>
            </a:ln>
          </p:spPr>
          <p:txBody>
            <a:bodyPr/>
            <a:lstStyle/>
            <a:p>
              <a:endParaRPr lang="zh-CN" altLang="en-US" sz="1351">
                <a:latin typeface="FZHei-B01S" panose="02010601030101010101" pitchFamily="2" charset="-122"/>
                <a:ea typeface="FZHei-B01S" panose="02010601030101010101" pitchFamily="2" charset="-122"/>
                <a:sym typeface="FZHei-B01S" panose="02010601030101010101" pitchFamily="2" charset="-122"/>
              </a:endParaRPr>
            </a:p>
          </p:txBody>
        </p:sp>
        <p:sp>
          <p:nvSpPr>
            <p:cNvPr id="25" name="任意多边形 30"/>
            <p:cNvSpPr/>
            <p:nvPr/>
          </p:nvSpPr>
          <p:spPr>
            <a:xfrm>
              <a:off x="67920" y="135454"/>
              <a:ext cx="181927" cy="183765"/>
            </a:xfrm>
            <a:custGeom>
              <a:avLst/>
              <a:gdLst>
                <a:gd name="txL" fmla="*/ 0 w 181927"/>
                <a:gd name="txT" fmla="*/ 0 h 183765"/>
                <a:gd name="txR" fmla="*/ 181927 w 181927"/>
                <a:gd name="txB" fmla="*/ 183765 h 183765"/>
              </a:gdLst>
              <a:ahLst/>
              <a:cxnLst>
                <a:cxn ang="0">
                  <a:pos x="5402" y="166742"/>
                </a:cxn>
                <a:cxn ang="0">
                  <a:pos x="95890" y="64349"/>
                </a:cxn>
                <a:cxn ang="0">
                  <a:pos x="181615" y="55"/>
                </a:cxn>
                <a:cxn ang="0">
                  <a:pos x="122084" y="54824"/>
                </a:cxn>
                <a:cxn ang="0">
                  <a:pos x="53027" y="133405"/>
                </a:cxn>
                <a:cxn ang="0">
                  <a:pos x="14927" y="181030"/>
                </a:cxn>
                <a:cxn ang="0">
                  <a:pos x="5402" y="166742"/>
                </a:cxn>
              </a:cxnLst>
              <a:rect l="txL" t="txT" r="txR" b="txB"/>
              <a:pathLst>
                <a:path w="181927" h="183765">
                  <a:moveTo>
                    <a:pt x="5402" y="166742"/>
                  </a:moveTo>
                  <a:cubicBezTo>
                    <a:pt x="18896" y="147295"/>
                    <a:pt x="66521" y="92130"/>
                    <a:pt x="95890" y="64349"/>
                  </a:cubicBezTo>
                  <a:cubicBezTo>
                    <a:pt x="125259" y="36568"/>
                    <a:pt x="177249" y="1642"/>
                    <a:pt x="181615" y="55"/>
                  </a:cubicBezTo>
                  <a:cubicBezTo>
                    <a:pt x="185981" y="-1532"/>
                    <a:pt x="143515" y="31805"/>
                    <a:pt x="122084" y="54824"/>
                  </a:cubicBezTo>
                  <a:cubicBezTo>
                    <a:pt x="100653" y="77843"/>
                    <a:pt x="70886" y="112371"/>
                    <a:pt x="53027" y="133405"/>
                  </a:cubicBezTo>
                  <a:cubicBezTo>
                    <a:pt x="35168" y="154439"/>
                    <a:pt x="22865" y="176268"/>
                    <a:pt x="14927" y="181030"/>
                  </a:cubicBezTo>
                  <a:cubicBezTo>
                    <a:pt x="6990" y="185793"/>
                    <a:pt x="-8092" y="186189"/>
                    <a:pt x="5402" y="166742"/>
                  </a:cubicBezTo>
                  <a:close/>
                </a:path>
              </a:pathLst>
            </a:custGeom>
            <a:grpFill/>
            <a:ln w="9525">
              <a:solidFill>
                <a:schemeClr val="accent2"/>
              </a:solidFill>
            </a:ln>
          </p:spPr>
          <p:txBody>
            <a:bodyPr/>
            <a:lstStyle/>
            <a:p>
              <a:endParaRPr lang="zh-CN" altLang="en-US" sz="1351">
                <a:latin typeface="FZHei-B01S" panose="02010601030101010101" pitchFamily="2" charset="-122"/>
                <a:ea typeface="FZHei-B01S" panose="02010601030101010101" pitchFamily="2" charset="-122"/>
                <a:sym typeface="FZHei-B01S" panose="02010601030101010101" pitchFamily="2" charset="-122"/>
              </a:endParaRPr>
            </a:p>
          </p:txBody>
        </p:sp>
      </p:grpSp>
      <p:sp>
        <p:nvSpPr>
          <p:cNvPr id="28" name="矩形 33"/>
          <p:cNvSpPr/>
          <p:nvPr/>
        </p:nvSpPr>
        <p:spPr>
          <a:xfrm>
            <a:off x="5709535" y="2383874"/>
            <a:ext cx="1313121" cy="430857"/>
          </a:xfrm>
          <a:prstGeom prst="rect">
            <a:avLst/>
          </a:prstGeom>
          <a:noFill/>
          <a:ln w="9525">
            <a:noFill/>
            <a:miter/>
          </a:ln>
        </p:spPr>
        <p:txBody>
          <a:bodyPr wrap="none" lIns="91411" tIns="45705" rIns="91411" bIns="45705">
            <a:spAutoFit/>
          </a:bodyPr>
          <a:lstStyle/>
          <a:p>
            <a:pPr lvl="0" eaLnBrk="1" hangingPunct="1">
              <a:buNone/>
            </a:pPr>
            <a:r>
              <a:rPr lang="zh-CN" altLang="en-US" sz="2200" b="1" dirty="0">
                <a:solidFill>
                  <a:schemeClr val="accent2"/>
                </a:solidFill>
                <a:latin typeface="FZHei-B01S" panose="02010601030101010101" pitchFamily="2" charset="-122"/>
                <a:ea typeface="FZHei-B01S" panose="02010601030101010101" pitchFamily="2" charset="-122"/>
                <a:sym typeface="FZHei-B01S" panose="02010601030101010101" pitchFamily="2" charset="-122"/>
              </a:rPr>
              <a:t>添加标题</a:t>
            </a:r>
            <a:endParaRPr lang="en-US" altLang="x-none" sz="2200" b="1" dirty="0">
              <a:solidFill>
                <a:schemeClr val="accent2"/>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9" name="矩形 47"/>
          <p:cNvSpPr/>
          <p:nvPr/>
        </p:nvSpPr>
        <p:spPr>
          <a:xfrm>
            <a:off x="5709535" y="2867950"/>
            <a:ext cx="2415616" cy="905218"/>
          </a:xfrm>
          <a:prstGeom prst="rect">
            <a:avLst/>
          </a:prstGeom>
          <a:noFill/>
          <a:ln w="9525">
            <a:noFill/>
            <a:miter/>
          </a:ln>
        </p:spPr>
        <p:txBody>
          <a:bodyPr lIns="91411" tIns="45705" rIns="91411" bIns="45705">
            <a:spAutoFit/>
          </a:bodyPr>
          <a:lstStyle/>
          <a:p>
            <a:pPr lvl="0" eaLnBrk="1" hangingPunct="1">
              <a:lnSpc>
                <a:spcPct val="130000"/>
              </a:lnSpc>
              <a:buNone/>
            </a:pPr>
            <a:r>
              <a:rPr lang="zh-CN" altLang="en-US" sz="140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rPr>
              <a:t>在此录入上述图表的综合描述说明，在此录入上述图表的综合描述说明。</a:t>
            </a:r>
          </a:p>
        </p:txBody>
      </p:sp>
      <p:sp>
        <p:nvSpPr>
          <p:cNvPr id="30" name="矩形 35"/>
          <p:cNvSpPr/>
          <p:nvPr/>
        </p:nvSpPr>
        <p:spPr>
          <a:xfrm>
            <a:off x="8274342" y="2383874"/>
            <a:ext cx="1313121" cy="430857"/>
          </a:xfrm>
          <a:prstGeom prst="rect">
            <a:avLst/>
          </a:prstGeom>
          <a:noFill/>
          <a:ln w="9525">
            <a:noFill/>
            <a:miter/>
          </a:ln>
        </p:spPr>
        <p:txBody>
          <a:bodyPr wrap="none" lIns="91411" tIns="45705" rIns="91411" bIns="45705">
            <a:spAutoFit/>
          </a:bodyPr>
          <a:lstStyle/>
          <a:p>
            <a:pPr lvl="0" eaLnBrk="1" hangingPunct="1">
              <a:buNone/>
            </a:pPr>
            <a:r>
              <a:rPr lang="zh-CN" altLang="en-US" sz="2200" b="1" dirty="0">
                <a:solidFill>
                  <a:schemeClr val="accent1">
                    <a:lumMod val="75000"/>
                  </a:schemeClr>
                </a:solidFill>
                <a:latin typeface="FZHei-B01S" panose="02010601030101010101" pitchFamily="2" charset="-122"/>
                <a:ea typeface="FZHei-B01S" panose="02010601030101010101" pitchFamily="2" charset="-122"/>
                <a:sym typeface="FZHei-B01S" panose="02010601030101010101" pitchFamily="2" charset="-122"/>
              </a:rPr>
              <a:t>添加标题</a:t>
            </a:r>
            <a:endParaRPr lang="en-US" altLang="x-none" sz="2200" b="1" dirty="0">
              <a:solidFill>
                <a:schemeClr val="accent1">
                  <a:lumMod val="7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1" name="矩形 47"/>
          <p:cNvSpPr/>
          <p:nvPr/>
        </p:nvSpPr>
        <p:spPr>
          <a:xfrm>
            <a:off x="8274341" y="2867950"/>
            <a:ext cx="2399745" cy="905218"/>
          </a:xfrm>
          <a:prstGeom prst="rect">
            <a:avLst/>
          </a:prstGeom>
          <a:noFill/>
          <a:ln w="9525">
            <a:noFill/>
            <a:miter/>
          </a:ln>
        </p:spPr>
        <p:txBody>
          <a:bodyPr lIns="91411" tIns="45705" rIns="91411" bIns="45705">
            <a:spAutoFit/>
          </a:bodyPr>
          <a:lstStyle/>
          <a:p>
            <a:pPr lvl="0" eaLnBrk="1" hangingPunct="1">
              <a:lnSpc>
                <a:spcPct val="130000"/>
              </a:lnSpc>
              <a:buNone/>
            </a:pPr>
            <a:r>
              <a:rPr lang="zh-CN" altLang="en-US" sz="140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rPr>
              <a:t>在此录入上述图表的综合描述说明，在此录入上述图表的综合描述说明。</a:t>
            </a:r>
          </a:p>
        </p:txBody>
      </p:sp>
      <p:sp>
        <p:nvSpPr>
          <p:cNvPr id="32" name="矩形 37"/>
          <p:cNvSpPr/>
          <p:nvPr/>
        </p:nvSpPr>
        <p:spPr>
          <a:xfrm>
            <a:off x="5709535" y="4442386"/>
            <a:ext cx="1313121" cy="430857"/>
          </a:xfrm>
          <a:prstGeom prst="rect">
            <a:avLst/>
          </a:prstGeom>
          <a:noFill/>
          <a:ln w="9525">
            <a:noFill/>
            <a:miter/>
          </a:ln>
        </p:spPr>
        <p:txBody>
          <a:bodyPr wrap="none" lIns="91411" tIns="45705" rIns="91411" bIns="45705">
            <a:spAutoFit/>
          </a:bodyPr>
          <a:lstStyle/>
          <a:p>
            <a:pPr lvl="0" eaLnBrk="1" hangingPunct="1">
              <a:buNone/>
            </a:pPr>
            <a:r>
              <a:rPr lang="zh-CN" altLang="en-US" sz="2200" b="1" dirty="0">
                <a:solidFill>
                  <a:schemeClr val="accent1">
                    <a:lumMod val="75000"/>
                  </a:schemeClr>
                </a:solidFill>
                <a:latin typeface="FZHei-B01S" panose="02010601030101010101" pitchFamily="2" charset="-122"/>
                <a:ea typeface="FZHei-B01S" panose="02010601030101010101" pitchFamily="2" charset="-122"/>
                <a:sym typeface="FZHei-B01S" panose="02010601030101010101" pitchFamily="2" charset="-122"/>
              </a:rPr>
              <a:t>添加标题</a:t>
            </a:r>
            <a:endParaRPr lang="en-US" altLang="x-none" sz="2200" b="1" dirty="0">
              <a:solidFill>
                <a:schemeClr val="accent1">
                  <a:lumMod val="7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3" name="矩形 47"/>
          <p:cNvSpPr/>
          <p:nvPr/>
        </p:nvSpPr>
        <p:spPr>
          <a:xfrm>
            <a:off x="5709535" y="4926460"/>
            <a:ext cx="2415616" cy="905218"/>
          </a:xfrm>
          <a:prstGeom prst="rect">
            <a:avLst/>
          </a:prstGeom>
          <a:noFill/>
          <a:ln w="9525">
            <a:noFill/>
            <a:miter/>
          </a:ln>
        </p:spPr>
        <p:txBody>
          <a:bodyPr lIns="91411" tIns="45705" rIns="91411" bIns="45705">
            <a:spAutoFit/>
          </a:bodyPr>
          <a:lstStyle/>
          <a:p>
            <a:pPr lvl="0" eaLnBrk="1" hangingPunct="1">
              <a:lnSpc>
                <a:spcPct val="130000"/>
              </a:lnSpc>
              <a:buNone/>
            </a:pPr>
            <a:r>
              <a:rPr lang="zh-CN" altLang="en-US" sz="140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rPr>
              <a:t>在此录入上述图表的综合描述说明，在此录入上述图表的综合描述说明。</a:t>
            </a:r>
          </a:p>
        </p:txBody>
      </p:sp>
      <p:sp>
        <p:nvSpPr>
          <p:cNvPr id="34" name="矩形 39"/>
          <p:cNvSpPr/>
          <p:nvPr/>
        </p:nvSpPr>
        <p:spPr>
          <a:xfrm>
            <a:off x="8274342" y="4442386"/>
            <a:ext cx="1313121" cy="430857"/>
          </a:xfrm>
          <a:prstGeom prst="rect">
            <a:avLst/>
          </a:prstGeom>
          <a:noFill/>
          <a:ln w="9525">
            <a:noFill/>
            <a:miter/>
          </a:ln>
        </p:spPr>
        <p:txBody>
          <a:bodyPr wrap="none" lIns="91411" tIns="45705" rIns="91411" bIns="45705">
            <a:spAutoFit/>
          </a:bodyPr>
          <a:lstStyle/>
          <a:p>
            <a:pPr lvl="0" eaLnBrk="1" hangingPunct="1">
              <a:buNone/>
            </a:pPr>
            <a:r>
              <a:rPr lang="zh-CN" altLang="en-US" sz="2200" b="1" dirty="0">
                <a:solidFill>
                  <a:schemeClr val="accent2"/>
                </a:solidFill>
                <a:latin typeface="FZHei-B01S" panose="02010601030101010101" pitchFamily="2" charset="-122"/>
                <a:ea typeface="FZHei-B01S" panose="02010601030101010101" pitchFamily="2" charset="-122"/>
                <a:sym typeface="FZHei-B01S" panose="02010601030101010101" pitchFamily="2" charset="-122"/>
              </a:rPr>
              <a:t>添加标题</a:t>
            </a:r>
            <a:endParaRPr lang="en-US" altLang="x-none" sz="2200" b="1" dirty="0">
              <a:solidFill>
                <a:schemeClr val="accent2"/>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5" name="矩形 47"/>
          <p:cNvSpPr/>
          <p:nvPr/>
        </p:nvSpPr>
        <p:spPr>
          <a:xfrm>
            <a:off x="8274341" y="4926460"/>
            <a:ext cx="2399745" cy="905218"/>
          </a:xfrm>
          <a:prstGeom prst="rect">
            <a:avLst/>
          </a:prstGeom>
          <a:noFill/>
          <a:ln w="9525">
            <a:noFill/>
            <a:miter/>
          </a:ln>
        </p:spPr>
        <p:txBody>
          <a:bodyPr lIns="91411" tIns="45705" rIns="91411" bIns="45705">
            <a:spAutoFit/>
          </a:bodyPr>
          <a:lstStyle/>
          <a:p>
            <a:pPr lvl="0" eaLnBrk="1" hangingPunct="1">
              <a:lnSpc>
                <a:spcPct val="130000"/>
              </a:lnSpc>
              <a:buNone/>
            </a:pPr>
            <a:r>
              <a:rPr lang="zh-CN" altLang="en-US" sz="140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rPr>
              <a:t>在此录入上述图表的综合描述说明，在此录入上述图表的综合描述说明。</a:t>
            </a:r>
          </a:p>
        </p:txBody>
      </p:sp>
      <p:grpSp>
        <p:nvGrpSpPr>
          <p:cNvPr id="40" name="组合 39">
            <a:extLst>
              <a:ext uri="{FF2B5EF4-FFF2-40B4-BE49-F238E27FC236}">
                <a16:creationId xmlns:a16="http://schemas.microsoft.com/office/drawing/2014/main" xmlns="" id="{DC59E016-853A-454B-9759-144D9E7E1C37}"/>
              </a:ext>
            </a:extLst>
          </p:cNvPr>
          <p:cNvGrpSpPr/>
          <p:nvPr/>
        </p:nvGrpSpPr>
        <p:grpSpPr>
          <a:xfrm>
            <a:off x="307721" y="332065"/>
            <a:ext cx="3664691" cy="420564"/>
            <a:chOff x="568442" y="319364"/>
            <a:chExt cx="3664694" cy="420565"/>
          </a:xfrm>
        </p:grpSpPr>
        <p:sp>
          <p:nvSpPr>
            <p:cNvPr id="41" name="文本框 23">
              <a:extLst>
                <a:ext uri="{FF2B5EF4-FFF2-40B4-BE49-F238E27FC236}">
                  <a16:creationId xmlns:a16="http://schemas.microsoft.com/office/drawing/2014/main" xmlns="" id="{1650B48E-57F3-4E28-873F-76AC0EF3263C}"/>
                </a:ext>
              </a:extLst>
            </p:cNvPr>
            <p:cNvSpPr txBox="1"/>
            <p:nvPr/>
          </p:nvSpPr>
          <p:spPr>
            <a:xfrm>
              <a:off x="665958" y="319364"/>
              <a:ext cx="1829348" cy="420565"/>
            </a:xfrm>
            <a:prstGeom prst="rect">
              <a:avLst/>
            </a:prstGeom>
            <a:noFill/>
          </p:spPr>
          <p:txBody>
            <a:bodyPr wrap="none" rtlCol="0">
              <a:spAutoFit/>
            </a:bodyPr>
            <a:lstStyle/>
            <a:p>
              <a:r>
                <a:rPr lang="zh-CN" altLang="en-US" sz="2133" dirty="0">
                  <a:solidFill>
                    <a:schemeClr val="bg2">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rPr>
                <a:t>标题文字内容</a:t>
              </a:r>
            </a:p>
          </p:txBody>
        </p:sp>
        <p:sp>
          <p:nvSpPr>
            <p:cNvPr id="42" name="等腰三角形 41">
              <a:extLst>
                <a:ext uri="{FF2B5EF4-FFF2-40B4-BE49-F238E27FC236}">
                  <a16:creationId xmlns:a16="http://schemas.microsoft.com/office/drawing/2014/main" xmlns="" id="{DAA6AAF9-EB93-48CD-9817-716D53EB5294}"/>
                </a:ext>
              </a:extLst>
            </p:cNvPr>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3" name="文本框 42">
              <a:extLst>
                <a:ext uri="{FF2B5EF4-FFF2-40B4-BE49-F238E27FC236}">
                  <a16:creationId xmlns:a16="http://schemas.microsoft.com/office/drawing/2014/main" xmlns="" id="{45322F10-8748-48E6-85AF-87721CBB8BE8}"/>
                </a:ext>
              </a:extLst>
            </p:cNvPr>
            <p:cNvSpPr txBox="1"/>
            <p:nvPr/>
          </p:nvSpPr>
          <p:spPr>
            <a:xfrm>
              <a:off x="2306003" y="429775"/>
              <a:ext cx="1927133" cy="297455"/>
            </a:xfrm>
            <a:prstGeom prst="rect">
              <a:avLst/>
            </a:prstGeom>
            <a:noFill/>
          </p:spPr>
          <p:txBody>
            <a:bodyPr wrap="none" rtlCol="0">
              <a:spAutoFit/>
            </a:bodyPr>
            <a:lstStyle/>
            <a:p>
              <a:r>
                <a:rPr lang="en-US" altLang="zh-CN" sz="1333"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  Click here to add Title</a:t>
              </a:r>
              <a:endParaRPr lang="zh-CN" altLang="en-US" sz="1333"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spTree>
    <p:extLst>
      <p:ext uri="{BB962C8B-B14F-4D97-AF65-F5344CB8AC3E}">
        <p14:creationId xmlns:p14="http://schemas.microsoft.com/office/powerpoint/2010/main" val="4120517841"/>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filter="fade">
                                      <p:cBhvr>
                                        <p:cTn id="9" dur="500"/>
                                        <p:tgtEl>
                                          <p:spTgt spid="8"/>
                                        </p:tgtEl>
                                      </p:cBhvr>
                                    </p:animEffect>
                                  </p:childTnLst>
                                </p:cTn>
                              </p:par>
                              <p:par>
                                <p:cTn id="10" presetID="10"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filter="fade">
                                      <p:cBhvr>
                                        <p:cTn id="14" dur="500"/>
                                        <p:tgtEl>
                                          <p:spTgt spid="6"/>
                                        </p:tgtEl>
                                      </p:cBhvr>
                                    </p:animEffect>
                                  </p:childTnLst>
                                </p:cTn>
                              </p:par>
                              <p:par>
                                <p:cTn id="15" presetID="10"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filter="fade">
                                      <p:cBhvr>
                                        <p:cTn id="19" dur="500"/>
                                        <p:tgtEl>
                                          <p:spTgt spid="5"/>
                                        </p:tgtEl>
                                      </p:cBhvr>
                                    </p:animEffect>
                                  </p:childTnLst>
                                </p:cTn>
                              </p:par>
                              <p:par>
                                <p:cTn id="20" presetID="10"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filter="fade">
                                      <p:cBhvr>
                                        <p:cTn id="24" dur="500"/>
                                        <p:tgtEl>
                                          <p:spTgt spid="7"/>
                                        </p:tgtEl>
                                      </p:cBhvr>
                                    </p:animEffec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Effect filter="fade">
                                      <p:cBhvr>
                                        <p:cTn id="30" dur="500"/>
                                        <p:tgtEl>
                                          <p:spTgt spid="9"/>
                                        </p:tgtEl>
                                      </p:cBhvr>
                                    </p:animEffect>
                                  </p:childTnLst>
                                </p:cTn>
                              </p:par>
                              <p:par>
                                <p:cTn id="31" presetID="10" presetClass="entr" presetSubtype="0" fill="hold"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filter="fade">
                                      <p:cBhvr>
                                        <p:cTn id="35" dur="500"/>
                                        <p:tgtEl>
                                          <p:spTgt spid="10"/>
                                        </p:tgtEl>
                                      </p:cBhvr>
                                    </p:animEffect>
                                  </p:childTnLst>
                                </p:cTn>
                              </p:par>
                              <p:par>
                                <p:cTn id="36" presetID="10" presetClass="entr" presetSubtype="0" fill="hold" nodeType="with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filter="fade">
                                      <p:cBhvr>
                                        <p:cTn id="40" dur="500"/>
                                        <p:tgtEl>
                                          <p:spTgt spid="14"/>
                                        </p:tgtEl>
                                      </p:cBhvr>
                                    </p:animEffect>
                                  </p:childTnLst>
                                </p:cTn>
                              </p:par>
                              <p:par>
                                <p:cTn id="41" presetID="10" presetClass="entr" presetSubtype="0" fill="hold" nodeType="with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p:cTn id="43" dur="500" fill="hold"/>
                                        <p:tgtEl>
                                          <p:spTgt spid="22"/>
                                        </p:tgtEl>
                                        <p:attrNameLst>
                                          <p:attrName>ppt_w</p:attrName>
                                        </p:attrNameLst>
                                      </p:cBhvr>
                                      <p:tavLst>
                                        <p:tav tm="0">
                                          <p:val>
                                            <p:fltVal val="0"/>
                                          </p:val>
                                        </p:tav>
                                        <p:tav tm="100000">
                                          <p:val>
                                            <p:strVal val="#ppt_w"/>
                                          </p:val>
                                        </p:tav>
                                      </p:tavLst>
                                    </p:anim>
                                    <p:anim calcmode="lin" valueType="num">
                                      <p:cBhvr>
                                        <p:cTn id="44" dur="500" fill="hold"/>
                                        <p:tgtEl>
                                          <p:spTgt spid="22"/>
                                        </p:tgtEl>
                                        <p:attrNameLst>
                                          <p:attrName>ppt_h</p:attrName>
                                        </p:attrNameLst>
                                      </p:cBhvr>
                                      <p:tavLst>
                                        <p:tav tm="0">
                                          <p:val>
                                            <p:fltVal val="0"/>
                                          </p:val>
                                        </p:tav>
                                        <p:tav tm="100000">
                                          <p:val>
                                            <p:strVal val="#ppt_h"/>
                                          </p:val>
                                        </p:tav>
                                      </p:tavLst>
                                    </p:anim>
                                    <p:animEffect filter="fade">
                                      <p:cBhvr>
                                        <p:cTn id="45" dur="500"/>
                                        <p:tgtEl>
                                          <p:spTgt spid="22"/>
                                        </p:tgtEl>
                                      </p:cBhvr>
                                    </p:animEffect>
                                  </p:childTnLst>
                                </p:cTn>
                              </p:par>
                            </p:childTnLst>
                          </p:cTn>
                        </p:par>
                        <p:par>
                          <p:cTn id="46" fill="hold">
                            <p:stCondLst>
                              <p:cond delay="1000"/>
                            </p:stCondLst>
                            <p:childTnLst>
                              <p:par>
                                <p:cTn id="47" presetID="14" presetClass="entr" presetSubtype="10"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filter="randombar(horizontal)">
                                      <p:cBhvr>
                                        <p:cTn id="49" dur="400"/>
                                        <p:tgtEl>
                                          <p:spTgt spid="28"/>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29"/>
                                        </p:tgtEl>
                                        <p:attrNameLst>
                                          <p:attrName>style.visibility</p:attrName>
                                        </p:attrNameLst>
                                      </p:cBhvr>
                                      <p:to>
                                        <p:strVal val="visible"/>
                                      </p:to>
                                    </p:set>
                                    <p:animEffect filter="randombar(horizontal)">
                                      <p:cBhvr>
                                        <p:cTn id="52" dur="400"/>
                                        <p:tgtEl>
                                          <p:spTgt spid="29"/>
                                        </p:tgtEl>
                                      </p:cBhvr>
                                    </p:animEffect>
                                  </p:childTnLst>
                                </p:cTn>
                              </p:par>
                            </p:childTnLst>
                          </p:cTn>
                        </p:par>
                        <p:par>
                          <p:cTn id="53" fill="hold">
                            <p:stCondLst>
                              <p:cond delay="1400"/>
                            </p:stCondLst>
                            <p:childTnLst>
                              <p:par>
                                <p:cTn id="54" presetID="14" presetClass="entr" presetSubtype="10" fill="hold" grpId="0" nodeType="afterEffect">
                                  <p:stCondLst>
                                    <p:cond delay="100"/>
                                  </p:stCondLst>
                                  <p:childTnLst>
                                    <p:set>
                                      <p:cBhvr>
                                        <p:cTn id="55" dur="1" fill="hold">
                                          <p:stCondLst>
                                            <p:cond delay="0"/>
                                          </p:stCondLst>
                                        </p:cTn>
                                        <p:tgtEl>
                                          <p:spTgt spid="30"/>
                                        </p:tgtEl>
                                        <p:attrNameLst>
                                          <p:attrName>style.visibility</p:attrName>
                                        </p:attrNameLst>
                                      </p:cBhvr>
                                      <p:to>
                                        <p:strVal val="visible"/>
                                      </p:to>
                                    </p:set>
                                    <p:animEffect filter="randombar(horizontal)">
                                      <p:cBhvr>
                                        <p:cTn id="56" dur="400"/>
                                        <p:tgtEl>
                                          <p:spTgt spid="30"/>
                                        </p:tgtEl>
                                      </p:cBhvr>
                                    </p:animEffect>
                                  </p:childTnLst>
                                </p:cTn>
                              </p:par>
                              <p:par>
                                <p:cTn id="57" presetID="14" presetClass="entr" presetSubtype="10" fill="hold" grpId="0" nodeType="withEffect">
                                  <p:stCondLst>
                                    <p:cond delay="100"/>
                                  </p:stCondLst>
                                  <p:childTnLst>
                                    <p:set>
                                      <p:cBhvr>
                                        <p:cTn id="58" dur="1" fill="hold">
                                          <p:stCondLst>
                                            <p:cond delay="0"/>
                                          </p:stCondLst>
                                        </p:cTn>
                                        <p:tgtEl>
                                          <p:spTgt spid="31"/>
                                        </p:tgtEl>
                                        <p:attrNameLst>
                                          <p:attrName>style.visibility</p:attrName>
                                        </p:attrNameLst>
                                      </p:cBhvr>
                                      <p:to>
                                        <p:strVal val="visible"/>
                                      </p:to>
                                    </p:set>
                                    <p:animEffect filter="randombar(horizontal)">
                                      <p:cBhvr>
                                        <p:cTn id="59" dur="400"/>
                                        <p:tgtEl>
                                          <p:spTgt spid="31"/>
                                        </p:tgtEl>
                                      </p:cBhvr>
                                    </p:animEffect>
                                  </p:childTnLst>
                                </p:cTn>
                              </p:par>
                            </p:childTnLst>
                          </p:cTn>
                        </p:par>
                        <p:par>
                          <p:cTn id="60" fill="hold">
                            <p:stCondLst>
                              <p:cond delay="1900"/>
                            </p:stCondLst>
                            <p:childTnLst>
                              <p:par>
                                <p:cTn id="61" presetID="14" presetClass="entr" presetSubtype="10" fill="hold" grpId="0" nodeType="afterEffect">
                                  <p:stCondLst>
                                    <p:cond delay="100"/>
                                  </p:stCondLst>
                                  <p:childTnLst>
                                    <p:set>
                                      <p:cBhvr>
                                        <p:cTn id="62" dur="1" fill="hold">
                                          <p:stCondLst>
                                            <p:cond delay="0"/>
                                          </p:stCondLst>
                                        </p:cTn>
                                        <p:tgtEl>
                                          <p:spTgt spid="32"/>
                                        </p:tgtEl>
                                        <p:attrNameLst>
                                          <p:attrName>style.visibility</p:attrName>
                                        </p:attrNameLst>
                                      </p:cBhvr>
                                      <p:to>
                                        <p:strVal val="visible"/>
                                      </p:to>
                                    </p:set>
                                    <p:animEffect filter="randombar(horizontal)">
                                      <p:cBhvr>
                                        <p:cTn id="63" dur="400"/>
                                        <p:tgtEl>
                                          <p:spTgt spid="32"/>
                                        </p:tgtEl>
                                      </p:cBhvr>
                                    </p:animEffect>
                                  </p:childTnLst>
                                </p:cTn>
                              </p:par>
                              <p:par>
                                <p:cTn id="64" presetID="14" presetClass="entr" presetSubtype="10" fill="hold" grpId="0" nodeType="withEffect">
                                  <p:stCondLst>
                                    <p:cond delay="100"/>
                                  </p:stCondLst>
                                  <p:childTnLst>
                                    <p:set>
                                      <p:cBhvr>
                                        <p:cTn id="65" dur="1" fill="hold">
                                          <p:stCondLst>
                                            <p:cond delay="0"/>
                                          </p:stCondLst>
                                        </p:cTn>
                                        <p:tgtEl>
                                          <p:spTgt spid="33"/>
                                        </p:tgtEl>
                                        <p:attrNameLst>
                                          <p:attrName>style.visibility</p:attrName>
                                        </p:attrNameLst>
                                      </p:cBhvr>
                                      <p:to>
                                        <p:strVal val="visible"/>
                                      </p:to>
                                    </p:set>
                                    <p:animEffect filter="randombar(horizontal)">
                                      <p:cBhvr>
                                        <p:cTn id="66" dur="400"/>
                                        <p:tgtEl>
                                          <p:spTgt spid="33"/>
                                        </p:tgtEl>
                                      </p:cBhvr>
                                    </p:animEffect>
                                  </p:childTnLst>
                                </p:cTn>
                              </p:par>
                            </p:childTnLst>
                          </p:cTn>
                        </p:par>
                        <p:par>
                          <p:cTn id="67" fill="hold">
                            <p:stCondLst>
                              <p:cond delay="2400"/>
                            </p:stCondLst>
                            <p:childTnLst>
                              <p:par>
                                <p:cTn id="68" presetID="14" presetClass="entr" presetSubtype="10" fill="hold" grpId="0" nodeType="afterEffect">
                                  <p:stCondLst>
                                    <p:cond delay="100"/>
                                  </p:stCondLst>
                                  <p:childTnLst>
                                    <p:set>
                                      <p:cBhvr>
                                        <p:cTn id="69" dur="1" fill="hold">
                                          <p:stCondLst>
                                            <p:cond delay="0"/>
                                          </p:stCondLst>
                                        </p:cTn>
                                        <p:tgtEl>
                                          <p:spTgt spid="34"/>
                                        </p:tgtEl>
                                        <p:attrNameLst>
                                          <p:attrName>style.visibility</p:attrName>
                                        </p:attrNameLst>
                                      </p:cBhvr>
                                      <p:to>
                                        <p:strVal val="visible"/>
                                      </p:to>
                                    </p:set>
                                    <p:animEffect filter="randombar(horizontal)">
                                      <p:cBhvr>
                                        <p:cTn id="70" dur="400"/>
                                        <p:tgtEl>
                                          <p:spTgt spid="34"/>
                                        </p:tgtEl>
                                      </p:cBhvr>
                                    </p:animEffect>
                                  </p:childTnLst>
                                </p:cTn>
                              </p:par>
                              <p:par>
                                <p:cTn id="71" presetID="14" presetClass="entr" presetSubtype="10" fill="hold" grpId="0" nodeType="withEffect">
                                  <p:stCondLst>
                                    <p:cond delay="100"/>
                                  </p:stCondLst>
                                  <p:childTnLst>
                                    <p:set>
                                      <p:cBhvr>
                                        <p:cTn id="72" dur="1" fill="hold">
                                          <p:stCondLst>
                                            <p:cond delay="0"/>
                                          </p:stCondLst>
                                        </p:cTn>
                                        <p:tgtEl>
                                          <p:spTgt spid="35"/>
                                        </p:tgtEl>
                                        <p:attrNameLst>
                                          <p:attrName>style.visibility</p:attrName>
                                        </p:attrNameLst>
                                      </p:cBhvr>
                                      <p:to>
                                        <p:strVal val="visible"/>
                                      </p:to>
                                    </p:set>
                                    <p:animEffect filter="randombar(horizontal)">
                                      <p:cBhvr>
                                        <p:cTn id="73" dur="400"/>
                                        <p:tgtEl>
                                          <p:spTgt spid="35"/>
                                        </p:tgtEl>
                                      </p:cBhvr>
                                    </p:animEffect>
                                  </p:childTnLst>
                                </p:cTn>
                              </p:par>
                            </p:childTnLst>
                          </p:cTn>
                        </p:par>
                        <p:par>
                          <p:cTn id="74" fill="hold">
                            <p:stCondLst>
                              <p:cond delay="2900"/>
                            </p:stCondLst>
                            <p:childTnLst>
                              <p:par>
                                <p:cTn id="75" presetID="2" presetClass="entr" presetSubtype="8" fill="hold" nodeType="afterEffect">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cBhvr additive="base">
                                        <p:cTn id="77" dur="500" fill="hold"/>
                                        <p:tgtEl>
                                          <p:spTgt spid="40"/>
                                        </p:tgtEl>
                                        <p:attrNameLst>
                                          <p:attrName>ppt_x</p:attrName>
                                        </p:attrNameLst>
                                      </p:cBhvr>
                                      <p:tavLst>
                                        <p:tav tm="0">
                                          <p:val>
                                            <p:strVal val="0-#ppt_w/2"/>
                                          </p:val>
                                        </p:tav>
                                        <p:tav tm="100000">
                                          <p:val>
                                            <p:strVal val="#ppt_x"/>
                                          </p:val>
                                        </p:tav>
                                      </p:tavLst>
                                    </p:anim>
                                    <p:anim calcmode="lin" valueType="num">
                                      <p:cBhvr additive="base">
                                        <p:cTn id="78"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p:bldP spid="29" grpId="0" bldLvl="0"/>
      <p:bldP spid="30" grpId="0" bldLvl="0"/>
      <p:bldP spid="31" grpId="0" bldLvl="0"/>
      <p:bldP spid="32" grpId="0" bldLvl="0"/>
      <p:bldP spid="33" grpId="0" bldLvl="0"/>
      <p:bldP spid="34" grpId="0" bldLvl="0"/>
      <p:bldP spid="35" grpId="0" bldLvl="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3044952" y="1613843"/>
            <a:ext cx="6263640" cy="4576387"/>
            <a:chOff x="3044952" y="1613843"/>
            <a:chExt cx="6263640" cy="4576386"/>
          </a:xfrm>
        </p:grpSpPr>
        <p:graphicFrame>
          <p:nvGraphicFramePr>
            <p:cNvPr id="5" name="Diagram 4"/>
            <p:cNvGraphicFramePr/>
            <p:nvPr>
              <p:extLst>
                <p:ext uri="{D42A27DB-BD31-4B8C-83A1-F6EECF244321}">
                  <p14:modId xmlns:p14="http://schemas.microsoft.com/office/powerpoint/2010/main" val="3904838542"/>
                </p:ext>
              </p:extLst>
            </p:nvPr>
          </p:nvGraphicFramePr>
          <p:xfrm>
            <a:off x="4154424" y="1613843"/>
            <a:ext cx="3590544" cy="45763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extBox 8"/>
            <p:cNvSpPr txBox="1"/>
            <p:nvPr/>
          </p:nvSpPr>
          <p:spPr>
            <a:xfrm>
              <a:off x="5949696" y="2493138"/>
              <a:ext cx="611144" cy="553998"/>
            </a:xfrm>
            <a:prstGeom prst="rect">
              <a:avLst/>
            </a:prstGeom>
            <a:noFill/>
          </p:spPr>
          <p:txBody>
            <a:bodyPr wrap="square" numCol="1" spcCol="457200" rtlCol="0">
              <a:spAutoFit/>
              <a:scene3d>
                <a:camera prst="orthographicFront"/>
                <a:lightRig rig="threePt" dir="t"/>
              </a:scene3d>
              <a:sp3d contourW="12700"/>
            </a:bodyPr>
            <a:lstStyle/>
            <a:p>
              <a:pPr algn="ctr"/>
              <a:r>
                <a:rPr lang="en-US" sz="3000" dirty="0">
                  <a:solidFill>
                    <a:schemeClr val="tx1">
                      <a:lumMod val="75000"/>
                      <a:lumOff val="25000"/>
                    </a:schemeClr>
                  </a:solidFill>
                  <a:latin typeface="FZHei-B01S" panose="02010601030101010101" pitchFamily="2" charset="-122"/>
                  <a:ea typeface="FZHei-B01S" panose="02010601030101010101" pitchFamily="2" charset="-122"/>
                  <a:cs typeface="Montserrat Light" charset="0"/>
                  <a:sym typeface="FZHei-B01S" panose="02010601030101010101" pitchFamily="2" charset="-122"/>
                </a:rPr>
                <a:t>1</a:t>
              </a:r>
            </a:p>
          </p:txBody>
        </p:sp>
        <p:sp>
          <p:nvSpPr>
            <p:cNvPr id="10" name="TextBox 9"/>
            <p:cNvSpPr txBox="1"/>
            <p:nvPr/>
          </p:nvSpPr>
          <p:spPr>
            <a:xfrm>
              <a:off x="5263896" y="3625037"/>
              <a:ext cx="611144" cy="553998"/>
            </a:xfrm>
            <a:prstGeom prst="rect">
              <a:avLst/>
            </a:prstGeom>
            <a:noFill/>
          </p:spPr>
          <p:txBody>
            <a:bodyPr wrap="square" numCol="1" spcCol="457200" rtlCol="0">
              <a:spAutoFit/>
              <a:scene3d>
                <a:camera prst="orthographicFront"/>
                <a:lightRig rig="threePt" dir="t"/>
              </a:scene3d>
              <a:sp3d contourW="12700"/>
            </a:bodyPr>
            <a:lstStyle/>
            <a:p>
              <a:pPr algn="ctr"/>
              <a:r>
                <a:rPr lang="en-US" sz="3000" dirty="0">
                  <a:solidFill>
                    <a:schemeClr val="tx1">
                      <a:lumMod val="75000"/>
                      <a:lumOff val="25000"/>
                    </a:schemeClr>
                  </a:solidFill>
                  <a:latin typeface="FZHei-B01S" panose="02010601030101010101" pitchFamily="2" charset="-122"/>
                  <a:ea typeface="FZHei-B01S" panose="02010601030101010101" pitchFamily="2" charset="-122"/>
                  <a:cs typeface="Montserrat Light" charset="0"/>
                  <a:sym typeface="FZHei-B01S" panose="02010601030101010101" pitchFamily="2" charset="-122"/>
                </a:rPr>
                <a:t>2</a:t>
              </a:r>
            </a:p>
          </p:txBody>
        </p:sp>
        <p:sp>
          <p:nvSpPr>
            <p:cNvPr id="11" name="TextBox 10"/>
            <p:cNvSpPr txBox="1"/>
            <p:nvPr/>
          </p:nvSpPr>
          <p:spPr>
            <a:xfrm>
              <a:off x="5939809" y="4795187"/>
              <a:ext cx="611144" cy="553998"/>
            </a:xfrm>
            <a:prstGeom prst="rect">
              <a:avLst/>
            </a:prstGeom>
            <a:noFill/>
          </p:spPr>
          <p:txBody>
            <a:bodyPr wrap="square" numCol="1" spcCol="457200" rtlCol="0">
              <a:spAutoFit/>
              <a:scene3d>
                <a:camera prst="orthographicFront"/>
                <a:lightRig rig="threePt" dir="t"/>
              </a:scene3d>
              <a:sp3d contourW="12700"/>
            </a:bodyPr>
            <a:lstStyle/>
            <a:p>
              <a:pPr algn="ctr"/>
              <a:r>
                <a:rPr lang="en-US" sz="3000" dirty="0">
                  <a:solidFill>
                    <a:schemeClr val="tx1">
                      <a:lumMod val="75000"/>
                      <a:lumOff val="25000"/>
                    </a:schemeClr>
                  </a:solidFill>
                  <a:latin typeface="FZHei-B01S" panose="02010601030101010101" pitchFamily="2" charset="-122"/>
                  <a:ea typeface="FZHei-B01S" panose="02010601030101010101" pitchFamily="2" charset="-122"/>
                  <a:cs typeface="Montserrat Light" charset="0"/>
                  <a:sym typeface="FZHei-B01S" panose="02010601030101010101" pitchFamily="2" charset="-122"/>
                </a:rPr>
                <a:t>3</a:t>
              </a:r>
            </a:p>
          </p:txBody>
        </p:sp>
        <p:sp>
          <p:nvSpPr>
            <p:cNvPr id="18" name="Freeform 17"/>
            <p:cNvSpPr/>
            <p:nvPr/>
          </p:nvSpPr>
          <p:spPr>
            <a:xfrm>
              <a:off x="3044952" y="4463073"/>
              <a:ext cx="6254496" cy="1579138"/>
            </a:xfrm>
            <a:custGeom>
              <a:avLst/>
              <a:gdLst>
                <a:gd name="connsiteX0" fmla="*/ 0 w 6254496"/>
                <a:gd name="connsiteY0" fmla="*/ 0 h 1828800"/>
                <a:gd name="connsiteX1" fmla="*/ 0 w 6254496"/>
                <a:gd name="connsiteY1" fmla="*/ 1828800 h 1828800"/>
                <a:gd name="connsiteX2" fmla="*/ 475488 w 6254496"/>
                <a:gd name="connsiteY2" fmla="*/ 1828800 h 1828800"/>
                <a:gd name="connsiteX3" fmla="*/ 6254496 w 6254496"/>
                <a:gd name="connsiteY3" fmla="*/ 1828800 h 1828800"/>
                <a:gd name="connsiteX4" fmla="*/ 6254496 w 6254496"/>
                <a:gd name="connsiteY4" fmla="*/ 1627632 h 1828800"/>
                <a:gd name="connsiteX5" fmla="*/ 6254496 w 6254496"/>
                <a:gd name="connsiteY5" fmla="*/ 118872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54496" h="1828800">
                  <a:moveTo>
                    <a:pt x="0" y="0"/>
                  </a:moveTo>
                  <a:lnTo>
                    <a:pt x="0" y="1828800"/>
                  </a:lnTo>
                  <a:lnTo>
                    <a:pt x="475488" y="1828800"/>
                  </a:lnTo>
                  <a:lnTo>
                    <a:pt x="6254496" y="1828800"/>
                  </a:lnTo>
                  <a:lnTo>
                    <a:pt x="6254496" y="1627632"/>
                  </a:lnTo>
                  <a:lnTo>
                    <a:pt x="6254496" y="1188720"/>
                  </a:lnTo>
                </a:path>
              </a:pathLst>
            </a:custGeom>
            <a:noFill/>
            <a:ln w="25400">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en-US" sz="1351">
                <a:latin typeface="FZHei-B01S" panose="02010601030101010101" pitchFamily="2" charset="-122"/>
                <a:ea typeface="FZHei-B01S" panose="02010601030101010101" pitchFamily="2" charset="-122"/>
                <a:sym typeface="FZHei-B01S" panose="02010601030101010101" pitchFamily="2" charset="-122"/>
              </a:endParaRPr>
            </a:p>
          </p:txBody>
        </p:sp>
        <p:cxnSp>
          <p:nvCxnSpPr>
            <p:cNvPr id="20" name="Straight Connector 19"/>
            <p:cNvCxnSpPr/>
            <p:nvPr/>
          </p:nvCxnSpPr>
          <p:spPr>
            <a:xfrm flipV="1">
              <a:off x="9308592" y="3481891"/>
              <a:ext cx="0" cy="877825"/>
            </a:xfrm>
            <a:prstGeom prst="line">
              <a:avLst/>
            </a:prstGeom>
            <a:ln w="25400">
              <a:solidFill>
                <a:srgbClr val="17324D"/>
              </a:solidFill>
              <a:prstDash val="solid"/>
            </a:ln>
          </p:spPr>
          <p:style>
            <a:lnRef idx="1">
              <a:schemeClr val="accent1"/>
            </a:lnRef>
            <a:fillRef idx="0">
              <a:schemeClr val="accent1"/>
            </a:fillRef>
            <a:effectRef idx="0">
              <a:schemeClr val="accent1"/>
            </a:effectRef>
            <a:fontRef idx="minor">
              <a:schemeClr val="tx1"/>
            </a:fontRef>
          </p:style>
        </p:cxnSp>
        <p:sp>
          <p:nvSpPr>
            <p:cNvPr id="24" name="Freeform 23"/>
            <p:cNvSpPr/>
            <p:nvPr/>
          </p:nvSpPr>
          <p:spPr>
            <a:xfrm>
              <a:off x="3044952" y="1826827"/>
              <a:ext cx="6236208" cy="1197864"/>
            </a:xfrm>
            <a:custGeom>
              <a:avLst/>
              <a:gdLst>
                <a:gd name="connsiteX0" fmla="*/ 6208776 w 6208776"/>
                <a:gd name="connsiteY0" fmla="*/ 320040 h 1252728"/>
                <a:gd name="connsiteX1" fmla="*/ 6208776 w 6208776"/>
                <a:gd name="connsiteY1" fmla="*/ 0 h 1252728"/>
                <a:gd name="connsiteX2" fmla="*/ 0 w 6208776"/>
                <a:gd name="connsiteY2" fmla="*/ 0 h 1252728"/>
                <a:gd name="connsiteX3" fmla="*/ 0 w 6208776"/>
                <a:gd name="connsiteY3" fmla="*/ 182880 h 1252728"/>
                <a:gd name="connsiteX4" fmla="*/ 0 w 6208776"/>
                <a:gd name="connsiteY4" fmla="*/ 1252728 h 12527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08776" h="1252728">
                  <a:moveTo>
                    <a:pt x="6208776" y="320040"/>
                  </a:moveTo>
                  <a:lnTo>
                    <a:pt x="6208776" y="0"/>
                  </a:lnTo>
                  <a:lnTo>
                    <a:pt x="0" y="0"/>
                  </a:lnTo>
                  <a:lnTo>
                    <a:pt x="0" y="182880"/>
                  </a:lnTo>
                  <a:lnTo>
                    <a:pt x="0" y="1252728"/>
                  </a:lnTo>
                </a:path>
              </a:pathLst>
            </a:custGeom>
            <a:noFill/>
            <a:ln w="25400">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en-US" sz="1351">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22" name="组合 21"/>
          <p:cNvGrpSpPr/>
          <p:nvPr/>
        </p:nvGrpSpPr>
        <p:grpSpPr>
          <a:xfrm>
            <a:off x="7865907" y="2478105"/>
            <a:ext cx="2885371" cy="912967"/>
            <a:chOff x="7523107" y="3331677"/>
            <a:chExt cx="2885371" cy="912967"/>
          </a:xfrm>
        </p:grpSpPr>
        <p:sp>
          <p:nvSpPr>
            <p:cNvPr id="23" name="矩形 22"/>
            <p:cNvSpPr/>
            <p:nvPr/>
          </p:nvSpPr>
          <p:spPr>
            <a:xfrm>
              <a:off x="7844804" y="3331677"/>
              <a:ext cx="2241974" cy="36792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rPr>
                <a:t>标题文字添加</a:t>
              </a:r>
            </a:p>
          </p:txBody>
        </p:sp>
        <p:sp>
          <p:nvSpPr>
            <p:cNvPr id="25" name="文本框 24"/>
            <p:cNvSpPr txBox="1"/>
            <p:nvPr/>
          </p:nvSpPr>
          <p:spPr>
            <a:xfrm>
              <a:off x="7523107" y="3641466"/>
              <a:ext cx="2885371" cy="603178"/>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rPr>
                <a:t>The user can demonstrate on a projector or computer, or print the presentation and make it into.</a:t>
              </a:r>
            </a:p>
          </p:txBody>
        </p:sp>
      </p:grpSp>
      <p:grpSp>
        <p:nvGrpSpPr>
          <p:cNvPr id="26" name="组合 25"/>
          <p:cNvGrpSpPr/>
          <p:nvPr/>
        </p:nvGrpSpPr>
        <p:grpSpPr>
          <a:xfrm>
            <a:off x="7865907" y="4525990"/>
            <a:ext cx="2885371" cy="740101"/>
            <a:chOff x="7523107" y="3331677"/>
            <a:chExt cx="2885371" cy="740100"/>
          </a:xfrm>
        </p:grpSpPr>
        <p:sp>
          <p:nvSpPr>
            <p:cNvPr id="27" name="矩形 26"/>
            <p:cNvSpPr/>
            <p:nvPr/>
          </p:nvSpPr>
          <p:spPr>
            <a:xfrm>
              <a:off x="7844804" y="3331677"/>
              <a:ext cx="2241974" cy="36792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rPr>
                <a:t>标题文字添加</a:t>
              </a:r>
            </a:p>
          </p:txBody>
        </p:sp>
        <p:sp>
          <p:nvSpPr>
            <p:cNvPr id="28" name="文本框 27"/>
            <p:cNvSpPr txBox="1"/>
            <p:nvPr/>
          </p:nvSpPr>
          <p:spPr>
            <a:xfrm>
              <a:off x="7523107" y="3641466"/>
              <a:ext cx="2885371" cy="43031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rPr>
                <a:t>The user can demonstrate on a projector or computer, or print the presentation and make it.</a:t>
              </a:r>
            </a:p>
          </p:txBody>
        </p:sp>
      </p:grpSp>
      <p:grpSp>
        <p:nvGrpSpPr>
          <p:cNvPr id="29" name="组合 28"/>
          <p:cNvGrpSpPr/>
          <p:nvPr/>
        </p:nvGrpSpPr>
        <p:grpSpPr>
          <a:xfrm>
            <a:off x="1607453" y="3133793"/>
            <a:ext cx="2885371" cy="1088401"/>
            <a:chOff x="7523107" y="3331677"/>
            <a:chExt cx="2885371" cy="1088400"/>
          </a:xfrm>
        </p:grpSpPr>
        <p:sp>
          <p:nvSpPr>
            <p:cNvPr id="30" name="矩形 29"/>
            <p:cNvSpPr/>
            <p:nvPr/>
          </p:nvSpPr>
          <p:spPr>
            <a:xfrm>
              <a:off x="7844804" y="3331677"/>
              <a:ext cx="2241974" cy="36792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rPr>
                <a:t>标题文字添加</a:t>
              </a:r>
            </a:p>
          </p:txBody>
        </p:sp>
        <p:sp>
          <p:nvSpPr>
            <p:cNvPr id="31" name="文本框 30"/>
            <p:cNvSpPr txBox="1"/>
            <p:nvPr/>
          </p:nvSpPr>
          <p:spPr>
            <a:xfrm>
              <a:off x="7523107" y="3641467"/>
              <a:ext cx="2885371" cy="778610"/>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rPr>
                <a:t>The user can demonstrate on a projector or computer, or print the presentation and make it into a film to be used in a wider field. The user can demonstrate on a</a:t>
              </a:r>
            </a:p>
          </p:txBody>
        </p:sp>
      </p:grpSp>
      <p:grpSp>
        <p:nvGrpSpPr>
          <p:cNvPr id="21" name="组合 20">
            <a:extLst>
              <a:ext uri="{FF2B5EF4-FFF2-40B4-BE49-F238E27FC236}">
                <a16:creationId xmlns:a16="http://schemas.microsoft.com/office/drawing/2014/main" xmlns="" id="{F61A777A-C319-4B31-9B89-D43131EA09CF}"/>
              </a:ext>
            </a:extLst>
          </p:cNvPr>
          <p:cNvGrpSpPr/>
          <p:nvPr/>
        </p:nvGrpSpPr>
        <p:grpSpPr>
          <a:xfrm>
            <a:off x="307721" y="332065"/>
            <a:ext cx="3664691" cy="420564"/>
            <a:chOff x="568442" y="319364"/>
            <a:chExt cx="3664694" cy="420565"/>
          </a:xfrm>
        </p:grpSpPr>
        <p:sp>
          <p:nvSpPr>
            <p:cNvPr id="32" name="文本框 23">
              <a:extLst>
                <a:ext uri="{FF2B5EF4-FFF2-40B4-BE49-F238E27FC236}">
                  <a16:creationId xmlns:a16="http://schemas.microsoft.com/office/drawing/2014/main" xmlns="" id="{086D0807-93DC-4DBF-8CD9-C70C6AD0819C}"/>
                </a:ext>
              </a:extLst>
            </p:cNvPr>
            <p:cNvSpPr txBox="1"/>
            <p:nvPr/>
          </p:nvSpPr>
          <p:spPr>
            <a:xfrm>
              <a:off x="665958" y="319364"/>
              <a:ext cx="1829348" cy="420565"/>
            </a:xfrm>
            <a:prstGeom prst="rect">
              <a:avLst/>
            </a:prstGeom>
            <a:noFill/>
          </p:spPr>
          <p:txBody>
            <a:bodyPr wrap="none" rtlCol="0">
              <a:spAutoFit/>
            </a:bodyPr>
            <a:lstStyle/>
            <a:p>
              <a:r>
                <a:rPr lang="zh-CN" altLang="en-US" sz="2133" dirty="0">
                  <a:solidFill>
                    <a:schemeClr val="bg2">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rPr>
                <a:t>标题文字内容</a:t>
              </a:r>
            </a:p>
          </p:txBody>
        </p:sp>
        <p:sp>
          <p:nvSpPr>
            <p:cNvPr id="33" name="等腰三角形 32">
              <a:extLst>
                <a:ext uri="{FF2B5EF4-FFF2-40B4-BE49-F238E27FC236}">
                  <a16:creationId xmlns:a16="http://schemas.microsoft.com/office/drawing/2014/main" xmlns="" id="{3E5D644E-070F-481E-8458-B4208BFDA19A}"/>
                </a:ext>
              </a:extLst>
            </p:cNvPr>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4" name="文本框 33">
              <a:extLst>
                <a:ext uri="{FF2B5EF4-FFF2-40B4-BE49-F238E27FC236}">
                  <a16:creationId xmlns:a16="http://schemas.microsoft.com/office/drawing/2014/main" xmlns="" id="{D4252F68-2C64-48FA-B1F3-9447FE37914B}"/>
                </a:ext>
              </a:extLst>
            </p:cNvPr>
            <p:cNvSpPr txBox="1"/>
            <p:nvPr/>
          </p:nvSpPr>
          <p:spPr>
            <a:xfrm>
              <a:off x="2306003" y="429775"/>
              <a:ext cx="1927133" cy="297455"/>
            </a:xfrm>
            <a:prstGeom prst="rect">
              <a:avLst/>
            </a:prstGeom>
            <a:noFill/>
          </p:spPr>
          <p:txBody>
            <a:bodyPr wrap="none" rtlCol="0">
              <a:spAutoFit/>
            </a:bodyPr>
            <a:lstStyle/>
            <a:p>
              <a:r>
                <a:rPr lang="en-US" altLang="zh-CN" sz="1333"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  Click here to add Title</a:t>
              </a:r>
              <a:endParaRPr lang="zh-CN" altLang="en-US" sz="1333"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spTree>
    <p:extLst>
      <p:ext uri="{BB962C8B-B14F-4D97-AF65-F5344CB8AC3E}">
        <p14:creationId xmlns:p14="http://schemas.microsoft.com/office/powerpoint/2010/main" val="2513028240"/>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p:cTn id="13" dur="500" fill="hold"/>
                                        <p:tgtEl>
                                          <p:spTgt spid="29"/>
                                        </p:tgtEl>
                                        <p:attrNameLst>
                                          <p:attrName>ppt_w</p:attrName>
                                        </p:attrNameLst>
                                      </p:cBhvr>
                                      <p:tavLst>
                                        <p:tav tm="0">
                                          <p:val>
                                            <p:fltVal val="0"/>
                                          </p:val>
                                        </p:tav>
                                        <p:tav tm="100000">
                                          <p:val>
                                            <p:strVal val="#ppt_w"/>
                                          </p:val>
                                        </p:tav>
                                      </p:tavLst>
                                    </p:anim>
                                    <p:anim calcmode="lin" valueType="num">
                                      <p:cBhvr>
                                        <p:cTn id="14" dur="500" fill="hold"/>
                                        <p:tgtEl>
                                          <p:spTgt spid="29"/>
                                        </p:tgtEl>
                                        <p:attrNameLst>
                                          <p:attrName>ppt_h</p:attrName>
                                        </p:attrNameLst>
                                      </p:cBhvr>
                                      <p:tavLst>
                                        <p:tav tm="0">
                                          <p:val>
                                            <p:fltVal val="0"/>
                                          </p:val>
                                        </p:tav>
                                        <p:tav tm="100000">
                                          <p:val>
                                            <p:strVal val="#ppt_h"/>
                                          </p:val>
                                        </p:tav>
                                      </p:tavLst>
                                    </p:anim>
                                    <p:animEffect transition="in" filter="fade">
                                      <p:cBhvr>
                                        <p:cTn id="15" dur="500"/>
                                        <p:tgtEl>
                                          <p:spTgt spid="29"/>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animEffect transition="in" filter="fade">
                                      <p:cBhvr>
                                        <p:cTn id="21" dur="500"/>
                                        <p:tgtEl>
                                          <p:spTgt spid="22"/>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p:cTn id="25" dur="500" fill="hold"/>
                                        <p:tgtEl>
                                          <p:spTgt spid="26"/>
                                        </p:tgtEl>
                                        <p:attrNameLst>
                                          <p:attrName>ppt_w</p:attrName>
                                        </p:attrNameLst>
                                      </p:cBhvr>
                                      <p:tavLst>
                                        <p:tav tm="0">
                                          <p:val>
                                            <p:fltVal val="0"/>
                                          </p:val>
                                        </p:tav>
                                        <p:tav tm="100000">
                                          <p:val>
                                            <p:strVal val="#ppt_w"/>
                                          </p:val>
                                        </p:tav>
                                      </p:tavLst>
                                    </p:anim>
                                    <p:anim calcmode="lin" valueType="num">
                                      <p:cBhvr>
                                        <p:cTn id="26" dur="500" fill="hold"/>
                                        <p:tgtEl>
                                          <p:spTgt spid="26"/>
                                        </p:tgtEl>
                                        <p:attrNameLst>
                                          <p:attrName>ppt_h</p:attrName>
                                        </p:attrNameLst>
                                      </p:cBhvr>
                                      <p:tavLst>
                                        <p:tav tm="0">
                                          <p:val>
                                            <p:fltVal val="0"/>
                                          </p:val>
                                        </p:tav>
                                        <p:tav tm="100000">
                                          <p:val>
                                            <p:strVal val="#ppt_h"/>
                                          </p:val>
                                        </p:tav>
                                      </p:tavLst>
                                    </p:anim>
                                    <p:animEffect transition="in" filter="fade">
                                      <p:cBhvr>
                                        <p:cTn id="27" dur="500"/>
                                        <p:tgtEl>
                                          <p:spTgt spid="26"/>
                                        </p:tgtEl>
                                      </p:cBhvr>
                                    </p:animEffect>
                                  </p:childTnLst>
                                </p:cTn>
                              </p:par>
                            </p:childTnLst>
                          </p:cTn>
                        </p:par>
                        <p:par>
                          <p:cTn id="28" fill="hold">
                            <p:stCondLst>
                              <p:cond delay="2000"/>
                            </p:stCondLst>
                            <p:childTnLst>
                              <p:par>
                                <p:cTn id="29" presetID="2" presetClass="entr" presetSubtype="8"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0-#ppt_w/2"/>
                                          </p:val>
                                        </p:tav>
                                        <p:tav tm="100000">
                                          <p:val>
                                            <p:strVal val="#ppt_x"/>
                                          </p:val>
                                        </p:tav>
                                      </p:tavLst>
                                    </p:anim>
                                    <p:anim calcmode="lin" valueType="num">
                                      <p:cBhvr additive="base">
                                        <p:cTn id="32"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五边形 8">
            <a:extLst>
              <a:ext uri="{FF2B5EF4-FFF2-40B4-BE49-F238E27FC236}">
                <a16:creationId xmlns:a16="http://schemas.microsoft.com/office/drawing/2014/main" xmlns="" id="{C9F7AAE5-0444-4FFC-A677-7CF542177A0F}"/>
              </a:ext>
            </a:extLst>
          </p:cNvPr>
          <p:cNvSpPr/>
          <p:nvPr/>
        </p:nvSpPr>
        <p:spPr>
          <a:xfrm>
            <a:off x="3987255" y="1484442"/>
            <a:ext cx="4298496" cy="4093806"/>
          </a:xfrm>
          <a:prstGeom prst="pentagon">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10" name="文本框 9"/>
          <p:cNvSpPr txBox="1"/>
          <p:nvPr/>
        </p:nvSpPr>
        <p:spPr>
          <a:xfrm>
            <a:off x="2780712" y="2321004"/>
            <a:ext cx="1057092" cy="2215991"/>
          </a:xfrm>
          <a:prstGeom prst="rect">
            <a:avLst/>
          </a:prstGeom>
          <a:noFill/>
        </p:spPr>
        <p:txBody>
          <a:bodyPr wrap="square" rtlCol="0">
            <a:spAutoFit/>
            <a:scene3d>
              <a:camera prst="orthographicFront"/>
              <a:lightRig rig="threePt" dir="t"/>
            </a:scene3d>
            <a:sp3d contourW="12700"/>
          </a:bodyPr>
          <a:lstStyle/>
          <a:p>
            <a:pPr algn="ctr"/>
            <a:r>
              <a:rPr lang="en-US" altLang="zh-CN" sz="13800" dirty="0">
                <a:solidFill>
                  <a:srgbClr val="595959"/>
                </a:solidFill>
                <a:latin typeface="FZHei-B01S" panose="02010601030101010101" pitchFamily="2" charset="-122"/>
                <a:ea typeface="FZHei-B01S" panose="02010601030101010101" pitchFamily="2" charset="-122"/>
                <a:sym typeface="FZHei-B01S" panose="02010601030101010101" pitchFamily="2" charset="-122"/>
              </a:rPr>
              <a:t>2</a:t>
            </a:r>
            <a:endParaRPr lang="zh-CN" altLang="en-US" sz="13800" dirty="0">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1" name="文本框 10"/>
          <p:cNvSpPr txBox="1"/>
          <p:nvPr/>
        </p:nvSpPr>
        <p:spPr>
          <a:xfrm>
            <a:off x="5035550" y="2784170"/>
            <a:ext cx="2238375" cy="523220"/>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dist"/>
            <a:r>
              <a:rPr lang="zh-CN" altLang="en-US" dirty="0">
                <a:latin typeface="FZHei-B01S" panose="02010601030101010101" pitchFamily="2" charset="-122"/>
                <a:ea typeface="FZHei-B01S" panose="02010601030101010101" pitchFamily="2" charset="-122"/>
                <a:sym typeface="FZHei-B01S" panose="02010601030101010101" pitchFamily="2" charset="-122"/>
              </a:rPr>
              <a:t>产品介绍</a:t>
            </a:r>
            <a:endParaRPr lang="zh-CN" altLang="en-US" dirty="0">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 name="文本框 11"/>
          <p:cNvSpPr txBox="1"/>
          <p:nvPr/>
        </p:nvSpPr>
        <p:spPr>
          <a:xfrm>
            <a:off x="4807335" y="3446132"/>
            <a:ext cx="2694803" cy="964431"/>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en-US" altLang="zh-CN" sz="1200" dirty="0">
                <a:solidFill>
                  <a:srgbClr val="595959"/>
                </a:solidFill>
                <a:latin typeface="FZHei-B01S" panose="02010601030101010101" pitchFamily="2" charset="-122"/>
                <a:ea typeface="FZHei-B01S" panose="02010601030101010101" pitchFamily="2" charset="-122"/>
                <a:sym typeface="FZHei-B01S" panose="02010601030101010101" pitchFamily="2" charset="-122"/>
              </a:rPr>
              <a:t>Without ideal, life is a desert, not</a:t>
            </a:r>
          </a:p>
          <a:p>
            <a:r>
              <a:rPr lang="en-US" altLang="zh-CN" sz="1200" dirty="0">
                <a:solidFill>
                  <a:srgbClr val="595959"/>
                </a:solidFill>
                <a:latin typeface="FZHei-B01S" panose="02010601030101010101" pitchFamily="2" charset="-122"/>
                <a:ea typeface="FZHei-B01S" panose="02010601030101010101" pitchFamily="2" charset="-122"/>
                <a:sym typeface="FZHei-B01S" panose="02010601030101010101" pitchFamily="2" charset="-122"/>
              </a:rPr>
              <a:t> angry; Without ideal, life is like night, without light; Without ideal, life is like a maze, without direction.</a:t>
            </a:r>
          </a:p>
        </p:txBody>
      </p:sp>
      <p:sp>
        <p:nvSpPr>
          <p:cNvPr id="13" name="文本框 12"/>
          <p:cNvSpPr txBox="1"/>
          <p:nvPr/>
        </p:nvSpPr>
        <p:spPr>
          <a:xfrm>
            <a:off x="2461307" y="3291487"/>
            <a:ext cx="1571759" cy="400110"/>
          </a:xfrm>
          <a:prstGeom prst="rect">
            <a:avLst/>
          </a:prstGeom>
          <a:solidFill>
            <a:srgbClr val="F9F9F9"/>
          </a:solidFill>
        </p:spPr>
        <p:txBody>
          <a:bodyPr wrap="square" rtlCol="0">
            <a:spAutoFit/>
            <a:scene3d>
              <a:camera prst="orthographicFront"/>
              <a:lightRig rig="threePt" dir="t"/>
            </a:scene3d>
            <a:sp3d contourW="12700"/>
          </a:bodyPr>
          <a:lstStyle/>
          <a:p>
            <a:pPr algn="r"/>
            <a:r>
              <a:rPr lang="en-US" altLang="zh-CN" sz="2000" b="1" dirty="0">
                <a:solidFill>
                  <a:srgbClr val="595959"/>
                </a:solidFill>
                <a:latin typeface="FZHei-B01S" panose="02010601030101010101" pitchFamily="2" charset="-122"/>
                <a:ea typeface="FZHei-B01S" panose="02010601030101010101" pitchFamily="2" charset="-122"/>
                <a:sym typeface="FZHei-B01S" panose="02010601030101010101" pitchFamily="2" charset="-122"/>
              </a:rPr>
              <a:t>PART 02</a:t>
            </a:r>
            <a:endParaRPr lang="zh-CN" altLang="en-US" sz="2000" b="1" dirty="0">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 name="五边形 3">
            <a:extLst>
              <a:ext uri="{FF2B5EF4-FFF2-40B4-BE49-F238E27FC236}">
                <a16:creationId xmlns:a16="http://schemas.microsoft.com/office/drawing/2014/main" xmlns="" id="{4D30105D-DD25-478F-941B-A3F721DE78E8}"/>
              </a:ext>
            </a:extLst>
          </p:cNvPr>
          <p:cNvSpPr/>
          <p:nvPr/>
        </p:nvSpPr>
        <p:spPr>
          <a:xfrm>
            <a:off x="2131915" y="2156731"/>
            <a:ext cx="2499277" cy="2380264"/>
          </a:xfrm>
          <a:prstGeom prst="pentagon">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Tree>
    <p:extLst>
      <p:ext uri="{BB962C8B-B14F-4D97-AF65-F5344CB8AC3E}">
        <p14:creationId xmlns:p14="http://schemas.microsoft.com/office/powerpoint/2010/main" val="4212164403"/>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animBg="1"/>
    </p:bldLst>
  </p:timing>
</p:sld>
</file>

<file path=ppt/theme/theme1.xml><?xml version="1.0" encoding="utf-8"?>
<a:theme xmlns:a="http://schemas.openxmlformats.org/drawingml/2006/main" name="Office 主题​​">
  <a:themeElements>
    <a:clrScheme name="自定义 114">
      <a:dk1>
        <a:sysClr val="windowText" lastClr="000000"/>
      </a:dk1>
      <a:lt1>
        <a:sysClr val="window" lastClr="FFFFFF"/>
      </a:lt1>
      <a:dk2>
        <a:srgbClr val="44546A"/>
      </a:dk2>
      <a:lt2>
        <a:srgbClr val="E7E6E6"/>
      </a:lt2>
      <a:accent1>
        <a:srgbClr val="595959"/>
      </a:accent1>
      <a:accent2>
        <a:srgbClr val="595959"/>
      </a:accent2>
      <a:accent3>
        <a:srgbClr val="595959"/>
      </a:accent3>
      <a:accent4>
        <a:srgbClr val="595959"/>
      </a:accent4>
      <a:accent5>
        <a:srgbClr val="595959"/>
      </a:accent5>
      <a:accent6>
        <a:srgbClr val="595959"/>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86</TotalTime>
  <Words>2540</Words>
  <Application>Microsoft Office PowerPoint</Application>
  <PresentationFormat>宽屏</PresentationFormat>
  <Paragraphs>254</Paragraphs>
  <Slides>25</Slides>
  <Notes>23</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25</vt:i4>
      </vt:variant>
    </vt:vector>
  </HeadingPairs>
  <TitlesOfParts>
    <vt:vector size="34" baseType="lpstr">
      <vt:lpstr>Arial Unicode MS</vt:lpstr>
      <vt:lpstr>FZHei-B01S</vt:lpstr>
      <vt:lpstr>Montserrat Light</vt:lpstr>
      <vt:lpstr>等线</vt:lpstr>
      <vt:lpstr>等线 Light</vt:lpstr>
      <vt:lpstr>经典综艺体简</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阳光 男孩</cp:lastModifiedBy>
  <cp:revision>31</cp:revision>
  <dcterms:created xsi:type="dcterms:W3CDTF">2018-04-21T02:59:27Z</dcterms:created>
  <dcterms:modified xsi:type="dcterms:W3CDTF">2020-02-13T11:59:28Z</dcterms:modified>
</cp:coreProperties>
</file>