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98" r:id="rId2"/>
    <p:sldId id="259" r:id="rId3"/>
    <p:sldId id="371" r:id="rId4"/>
    <p:sldId id="421" r:id="rId5"/>
    <p:sldId id="443" r:id="rId6"/>
    <p:sldId id="444" r:id="rId7"/>
    <p:sldId id="431" r:id="rId8"/>
    <p:sldId id="372" r:id="rId9"/>
    <p:sldId id="438" r:id="rId10"/>
    <p:sldId id="390" r:id="rId11"/>
    <p:sldId id="441" r:id="rId12"/>
    <p:sldId id="439" r:id="rId13"/>
    <p:sldId id="373" r:id="rId14"/>
    <p:sldId id="442" r:id="rId15"/>
    <p:sldId id="410" r:id="rId16"/>
    <p:sldId id="445" r:id="rId17"/>
    <p:sldId id="365" r:id="rId18"/>
    <p:sldId id="423" r:id="rId19"/>
    <p:sldId id="374" r:id="rId20"/>
    <p:sldId id="415" r:id="rId21"/>
    <p:sldId id="370" r:id="rId22"/>
    <p:sldId id="440" r:id="rId23"/>
    <p:sldId id="362" r:id="rId24"/>
    <p:sldId id="447" r:id="rId25"/>
    <p:sldId id="448" r:id="rId26"/>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E69A"/>
    <a:srgbClr val="65ADA9"/>
    <a:srgbClr val="F3B4C4"/>
    <a:srgbClr val="CCB1E8"/>
    <a:srgbClr val="788B4A"/>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88" autoAdjust="0"/>
    <p:restoredTop sz="94660"/>
  </p:normalViewPr>
  <p:slideViewPr>
    <p:cSldViewPr>
      <p:cViewPr varScale="1">
        <p:scale>
          <a:sx n="111" d="100"/>
          <a:sy n="111" d="100"/>
        </p:scale>
        <p:origin x="941" y="86"/>
      </p:cViewPr>
      <p:guideLst>
        <p:guide orient="horz" pos="1621"/>
        <p:guide pos="2880"/>
      </p:guideLst>
    </p:cSldViewPr>
  </p:slideViewPr>
  <p:notesTextViewPr>
    <p:cViewPr>
      <p:scale>
        <a:sx n="100" d="100"/>
        <a:sy n="100" d="100"/>
      </p:scale>
      <p:origin x="0" y="0"/>
    </p:cViewPr>
  </p:notesTextViewPr>
  <p:sorterViewPr>
    <p:cViewPr>
      <p:scale>
        <a:sx n="41" d="100"/>
        <a:sy n="41"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spPr>
            <a:solidFill>
              <a:schemeClr val="accent1"/>
            </a:solidFill>
          </c:spPr>
          <c:invertIfNegative val="0"/>
          <c:dLbls>
            <c:dLbl>
              <c:idx val="1"/>
              <c:layout/>
              <c:tx>
                <c:rich>
                  <a:bodyPr/>
                  <a:lstStyle/>
                  <a:p>
                    <a:fld id="{101865FA-7C8E-43D7-BC85-6B96B6B6F7D4}" type="VALUE">
                      <a:rPr lang="en-US" altLang="zh-CN">
                        <a:solidFill>
                          <a:schemeClr val="bg2"/>
                        </a:solidFill>
                      </a:rPr>
                      <a:pPr/>
                      <a:t>[值]</a:t>
                    </a:fld>
                    <a:endParaRPr lang="zh-CN" altLang="en-US"/>
                  </a:p>
                </c:rich>
              </c:tx>
              <c:dLblPos val="in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C3F-4CB9-8F40-6EEDDFD85821}"/>
                </c:ext>
                <c:ext xmlns:c15="http://schemas.microsoft.com/office/drawing/2012/chart" uri="{CE6537A1-D6FC-4f65-9D91-7224C49458BB}">
                  <c15:layout/>
                  <c15:dlblFieldTable/>
                  <c15:showDataLabelsRange val="0"/>
                </c:ext>
              </c:extLst>
            </c:dLbl>
            <c:spPr>
              <a:noFill/>
              <a:ln>
                <a:noFill/>
              </a:ln>
              <a:effectLst/>
            </c:spPr>
            <c:txPr>
              <a:bodyPr/>
              <a:lstStyle/>
              <a:p>
                <a:pPr>
                  <a:defRPr sz="1400" b="1">
                    <a:solidFill>
                      <a:schemeClr val="bg2"/>
                    </a:solidFill>
                    <a:effectLst/>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Sheet1!$A$2:$A$3</c:f>
              <c:strCache>
                <c:ptCount val="2"/>
                <c:pt idx="0">
                  <c:v>标题 01</c:v>
                </c:pt>
                <c:pt idx="1">
                  <c:v>标题 02</c:v>
                </c:pt>
              </c:strCache>
            </c:strRef>
          </c:cat>
          <c:val>
            <c:numRef>
              <c:f>Sheet1!$B$2:$B$3</c:f>
              <c:numCache>
                <c:formatCode>General</c:formatCode>
                <c:ptCount val="2"/>
                <c:pt idx="0">
                  <c:v>40</c:v>
                </c:pt>
                <c:pt idx="1">
                  <c:v>60</c:v>
                </c:pt>
              </c:numCache>
            </c:numRef>
          </c:val>
          <c:extLst xmlns:c16r2="http://schemas.microsoft.com/office/drawing/2015/06/chart">
            <c:ext xmlns:c16="http://schemas.microsoft.com/office/drawing/2014/chart" uri="{C3380CC4-5D6E-409C-BE32-E72D297353CC}">
              <c16:uniqueId val="{00000003-FC3F-4CB9-8F40-6EEDDFD85821}"/>
            </c:ext>
          </c:extLst>
        </c:ser>
        <c:ser>
          <c:idx val="1"/>
          <c:order val="1"/>
          <c:tx>
            <c:strRef>
              <c:f>Sheet1!$C$1</c:f>
              <c:strCache>
                <c:ptCount val="1"/>
                <c:pt idx="0">
                  <c:v>列2</c:v>
                </c:pt>
              </c:strCache>
            </c:strRef>
          </c:tx>
          <c:spPr>
            <a:solidFill>
              <a:schemeClr val="bg2">
                <a:lumMod val="85000"/>
              </a:schemeClr>
            </a:solidFill>
          </c:spPr>
          <c:invertIfNegative val="0"/>
          <c:dPt>
            <c:idx val="0"/>
            <c:invertIfNegative val="0"/>
            <c:bubble3D val="0"/>
            <c:spPr>
              <a:solidFill>
                <a:schemeClr val="bg1">
                  <a:lumMod val="85000"/>
                </a:schemeClr>
              </a:solidFill>
            </c:spPr>
            <c:extLst xmlns:c16r2="http://schemas.microsoft.com/office/drawing/2015/06/chart">
              <c:ext xmlns:c16="http://schemas.microsoft.com/office/drawing/2014/chart" uri="{C3380CC4-5D6E-409C-BE32-E72D297353CC}">
                <c16:uniqueId val="{00000001-1BEC-4D8B-9D29-E6F468E7FEDE}"/>
              </c:ext>
            </c:extLst>
          </c:dPt>
          <c:dPt>
            <c:idx val="1"/>
            <c:invertIfNegative val="0"/>
            <c:bubble3D val="0"/>
            <c:spPr>
              <a:solidFill>
                <a:schemeClr val="bg1">
                  <a:lumMod val="85000"/>
                </a:schemeClr>
              </a:solidFill>
            </c:spPr>
            <c:extLst xmlns:c16r2="http://schemas.microsoft.com/office/drawing/2015/06/chart">
              <c:ext xmlns:c16="http://schemas.microsoft.com/office/drawing/2014/chart" uri="{C3380CC4-5D6E-409C-BE32-E72D297353CC}">
                <c16:uniqueId val="{00000000-1BEC-4D8B-9D29-E6F468E7FEDE}"/>
              </c:ext>
            </c:extLst>
          </c:dPt>
          <c:cat>
            <c:strRef>
              <c:f>Sheet1!$A$2:$A$3</c:f>
              <c:strCache>
                <c:ptCount val="2"/>
                <c:pt idx="0">
                  <c:v>标题 01</c:v>
                </c:pt>
                <c:pt idx="1">
                  <c:v>标题 02</c:v>
                </c:pt>
              </c:strCache>
            </c:strRef>
          </c:cat>
          <c:val>
            <c:numRef>
              <c:f>Sheet1!$C$2:$C$3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8-FC3F-4CB9-8F40-6EEDDFD85821}"/>
            </c:ext>
          </c:extLst>
        </c:ser>
        <c:dLbls>
          <c:showLegendKey val="0"/>
          <c:showVal val="0"/>
          <c:showCatName val="0"/>
          <c:showSerName val="0"/>
          <c:showPercent val="0"/>
          <c:showBubbleSize val="0"/>
        </c:dLbls>
        <c:gapWidth val="62"/>
        <c:overlap val="100"/>
        <c:axId val="1156093712"/>
        <c:axId val="1085864848"/>
      </c:barChart>
      <c:catAx>
        <c:axId val="1156093712"/>
        <c:scaling>
          <c:orientation val="minMax"/>
        </c:scaling>
        <c:delete val="0"/>
        <c:axPos val="l"/>
        <c:numFmt formatCode="General" sourceLinked="0"/>
        <c:majorTickMark val="in"/>
        <c:minorTickMark val="none"/>
        <c:tickLblPos val="nextTo"/>
        <c:txPr>
          <a:bodyPr/>
          <a:lstStyle/>
          <a:p>
            <a:pPr>
              <a:defRPr sz="1000" b="1">
                <a:solidFill>
                  <a:schemeClr val="accent1"/>
                </a:solidFill>
                <a:latin typeface="Tahoma" panose="020B0604030504040204" pitchFamily="34" charset="0"/>
                <a:ea typeface="Tahoma" panose="020B0604030504040204" pitchFamily="34" charset="0"/>
                <a:cs typeface="Tahoma" panose="020B0604030504040204" pitchFamily="34" charset="0"/>
              </a:defRPr>
            </a:pPr>
            <a:endParaRPr lang="zh-CN"/>
          </a:p>
        </c:txPr>
        <c:crossAx val="1085864848"/>
        <c:crosses val="autoZero"/>
        <c:auto val="1"/>
        <c:lblAlgn val="ctr"/>
        <c:lblOffset val="100"/>
        <c:noMultiLvlLbl val="0"/>
      </c:catAx>
      <c:valAx>
        <c:axId val="1085864848"/>
        <c:scaling>
          <c:orientation val="minMax"/>
        </c:scaling>
        <c:delete val="1"/>
        <c:axPos val="b"/>
        <c:majorGridlines>
          <c:spPr>
            <a:ln>
              <a:noFill/>
            </a:ln>
          </c:spPr>
        </c:majorGridlines>
        <c:numFmt formatCode="0%" sourceLinked="1"/>
        <c:majorTickMark val="out"/>
        <c:minorTickMark val="none"/>
        <c:tickLblPos val="none"/>
        <c:crossAx val="115609371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spPr>
            <a:solidFill>
              <a:schemeClr val="accent2"/>
            </a:solidFill>
          </c:spPr>
          <c:invertIfNegative val="0"/>
          <c:dLbls>
            <c:dLbl>
              <c:idx val="0"/>
              <c:spPr>
                <a:noFill/>
                <a:ln>
                  <a:noFill/>
                </a:ln>
                <a:effectLst/>
              </c:spPr>
              <c:txPr>
                <a:bodyPr/>
                <a:lstStyle/>
                <a:p>
                  <a:pPr>
                    <a:defRPr sz="1400" b="1">
                      <a:solidFill>
                        <a:schemeClr val="bg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dLbl>
            <c:dLbl>
              <c:idx val="1"/>
              <c:spPr>
                <a:noFill/>
                <a:ln>
                  <a:noFill/>
                </a:ln>
                <a:effectLst/>
              </c:spPr>
              <c:txPr>
                <a:bodyPr/>
                <a:lstStyle/>
                <a:p>
                  <a:pPr>
                    <a:defRPr sz="1400" b="1">
                      <a:solidFill>
                        <a:schemeClr val="bg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dLbl>
            <c:spPr>
              <a:noFill/>
              <a:ln>
                <a:noFill/>
              </a:ln>
              <a:effectLst/>
            </c:spPr>
            <c:txPr>
              <a:bodyPr/>
              <a:lstStyle/>
              <a:p>
                <a:pPr>
                  <a:defRPr sz="1400" b="1">
                    <a:solidFill>
                      <a:schemeClr val="accent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Sheet1!$A$2:$A$3</c:f>
              <c:strCache>
                <c:ptCount val="2"/>
                <c:pt idx="0">
                  <c:v>标题 01</c:v>
                </c:pt>
                <c:pt idx="1">
                  <c:v>标题 02</c:v>
                </c:pt>
              </c:strCache>
            </c:strRef>
          </c:cat>
          <c:val>
            <c:numRef>
              <c:f>Sheet1!$B$2:$B$3</c:f>
              <c:numCache>
                <c:formatCode>General</c:formatCode>
                <c:ptCount val="2"/>
                <c:pt idx="0">
                  <c:v>80</c:v>
                </c:pt>
                <c:pt idx="1">
                  <c:v>35</c:v>
                </c:pt>
              </c:numCache>
            </c:numRef>
          </c:val>
          <c:extLst xmlns:c16r2="http://schemas.microsoft.com/office/drawing/2015/06/chart">
            <c:ext xmlns:c16="http://schemas.microsoft.com/office/drawing/2014/chart" uri="{C3380CC4-5D6E-409C-BE32-E72D297353CC}">
              <c16:uniqueId val="{00000004-925E-4445-BAD3-8156148A19EC}"/>
            </c:ext>
          </c:extLst>
        </c:ser>
        <c:ser>
          <c:idx val="1"/>
          <c:order val="1"/>
          <c:tx>
            <c:strRef>
              <c:f>Sheet1!$C$1</c:f>
              <c:strCache>
                <c:ptCount val="1"/>
                <c:pt idx="0">
                  <c:v>列2</c:v>
                </c:pt>
              </c:strCache>
            </c:strRef>
          </c:tx>
          <c:spPr>
            <a:solidFill>
              <a:schemeClr val="bg1">
                <a:lumMod val="85000"/>
              </a:schemeClr>
            </a:solidFill>
          </c:spPr>
          <c:invertIfNegative val="0"/>
          <c:cat>
            <c:strRef>
              <c:f>Sheet1!$A$2:$A$3</c:f>
              <c:strCache>
                <c:ptCount val="2"/>
                <c:pt idx="0">
                  <c:v>标题 01</c:v>
                </c:pt>
                <c:pt idx="1">
                  <c:v>标题 02</c:v>
                </c:pt>
              </c:strCache>
            </c:strRef>
          </c:cat>
          <c:val>
            <c:numRef>
              <c:f>Sheet1!$C$2:$C$3</c:f>
              <c:numCache>
                <c:formatCode>General</c:formatCode>
                <c:ptCount val="2"/>
                <c:pt idx="0">
                  <c:v>20</c:v>
                </c:pt>
                <c:pt idx="1">
                  <c:v>65</c:v>
                </c:pt>
              </c:numCache>
            </c:numRef>
          </c:val>
          <c:extLst xmlns:c16r2="http://schemas.microsoft.com/office/drawing/2015/06/chart">
            <c:ext xmlns:c16="http://schemas.microsoft.com/office/drawing/2014/chart" uri="{C3380CC4-5D6E-409C-BE32-E72D297353CC}">
              <c16:uniqueId val="{00000009-925E-4445-BAD3-8156148A19EC}"/>
            </c:ext>
          </c:extLst>
        </c:ser>
        <c:dLbls>
          <c:showLegendKey val="0"/>
          <c:showVal val="0"/>
          <c:showCatName val="0"/>
          <c:showSerName val="0"/>
          <c:showPercent val="0"/>
          <c:showBubbleSize val="0"/>
        </c:dLbls>
        <c:gapWidth val="62"/>
        <c:overlap val="100"/>
        <c:axId val="1085873008"/>
        <c:axId val="1085869744"/>
      </c:barChart>
      <c:catAx>
        <c:axId val="1085873008"/>
        <c:scaling>
          <c:orientation val="minMax"/>
        </c:scaling>
        <c:delete val="0"/>
        <c:axPos val="l"/>
        <c:numFmt formatCode="General" sourceLinked="0"/>
        <c:majorTickMark val="in"/>
        <c:minorTickMark val="none"/>
        <c:tickLblPos val="nextTo"/>
        <c:txPr>
          <a:bodyPr/>
          <a:lstStyle/>
          <a:p>
            <a:pPr>
              <a:defRPr sz="1000" b="1">
                <a:solidFill>
                  <a:schemeClr val="accent2"/>
                </a:solidFill>
                <a:latin typeface="Tahoma" panose="020B0604030504040204" pitchFamily="34" charset="0"/>
                <a:ea typeface="Tahoma" panose="020B0604030504040204" pitchFamily="34" charset="0"/>
                <a:cs typeface="Tahoma" panose="020B0604030504040204" pitchFamily="34" charset="0"/>
              </a:defRPr>
            </a:pPr>
            <a:endParaRPr lang="zh-CN"/>
          </a:p>
        </c:txPr>
        <c:crossAx val="1085869744"/>
        <c:crosses val="autoZero"/>
        <c:auto val="1"/>
        <c:lblAlgn val="ctr"/>
        <c:lblOffset val="100"/>
        <c:noMultiLvlLbl val="0"/>
      </c:catAx>
      <c:valAx>
        <c:axId val="1085869744"/>
        <c:scaling>
          <c:orientation val="minMax"/>
        </c:scaling>
        <c:delete val="1"/>
        <c:axPos val="b"/>
        <c:majorGridlines>
          <c:spPr>
            <a:ln>
              <a:noFill/>
            </a:ln>
          </c:spPr>
        </c:majorGridlines>
        <c:numFmt formatCode="0%" sourceLinked="1"/>
        <c:majorTickMark val="out"/>
        <c:minorTickMark val="none"/>
        <c:tickLblPos val="none"/>
        <c:crossAx val="108587300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9F8513-A743-4602-9E9F-CEEE9A802B5E}" type="datetimeFigureOut">
              <a:rPr lang="zh-CN" altLang="en-US" smtClean="0"/>
              <a:pPr/>
              <a:t>2020/2/12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F1102C-FAD4-459D-8C7A-106E6431C5A1}" type="slidenum">
              <a:rPr lang="zh-CN" altLang="en-US" smtClean="0"/>
              <a:pPr/>
              <a:t>‹#›</a:t>
            </a:fld>
            <a:endParaRPr lang="zh-CN" altLang="en-US"/>
          </a:p>
        </p:txBody>
      </p:sp>
    </p:spTree>
    <p:extLst>
      <p:ext uri="{BB962C8B-B14F-4D97-AF65-F5344CB8AC3E}">
        <p14:creationId xmlns:p14="http://schemas.microsoft.com/office/powerpoint/2010/main" val="187602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FF1102C-FAD4-459D-8C7A-106E6431C5A1}" type="slidenum">
              <a:rPr lang="zh-CN" altLang="en-US" smtClean="0"/>
              <a:pPr/>
              <a:t>2</a:t>
            </a:fld>
            <a:endParaRPr lang="zh-CN" altLang="en-US"/>
          </a:p>
        </p:txBody>
      </p:sp>
    </p:spTree>
    <p:extLst>
      <p:ext uri="{BB962C8B-B14F-4D97-AF65-F5344CB8AC3E}">
        <p14:creationId xmlns:p14="http://schemas.microsoft.com/office/powerpoint/2010/main" val="3491046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13</a:t>
            </a:fld>
            <a:endParaRPr lang="zh-CN" altLang="en-US"/>
          </a:p>
        </p:txBody>
      </p:sp>
    </p:spTree>
    <p:extLst>
      <p:ext uri="{BB962C8B-B14F-4D97-AF65-F5344CB8AC3E}">
        <p14:creationId xmlns:p14="http://schemas.microsoft.com/office/powerpoint/2010/main" val="348839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032E3A-7624-4EED-AB1C-551B58DCDEA3}" type="slidenum">
              <a:rPr lang="zh-CN" altLang="en-US" smtClean="0"/>
              <a:pPr/>
              <a:t>14</a:t>
            </a:fld>
            <a:endParaRPr lang="zh-CN" altLang="en-US"/>
          </a:p>
        </p:txBody>
      </p:sp>
    </p:spTree>
    <p:extLst>
      <p:ext uri="{BB962C8B-B14F-4D97-AF65-F5344CB8AC3E}">
        <p14:creationId xmlns:p14="http://schemas.microsoft.com/office/powerpoint/2010/main" val="3347352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val="3415919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3939901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19</a:t>
            </a:fld>
            <a:endParaRPr lang="zh-CN" altLang="en-US"/>
          </a:p>
        </p:txBody>
      </p:sp>
    </p:spTree>
    <p:extLst>
      <p:ext uri="{BB962C8B-B14F-4D97-AF65-F5344CB8AC3E}">
        <p14:creationId xmlns:p14="http://schemas.microsoft.com/office/powerpoint/2010/main" val="2634239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107758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pPr/>
              <a:t>21</a:t>
            </a:fld>
            <a:endParaRPr lang="zh-CN" altLang="en-US"/>
          </a:p>
        </p:txBody>
      </p:sp>
    </p:spTree>
    <p:extLst>
      <p:ext uri="{BB962C8B-B14F-4D97-AF65-F5344CB8AC3E}">
        <p14:creationId xmlns:p14="http://schemas.microsoft.com/office/powerpoint/2010/main" val="4084298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dirty="0"/>
          </a:p>
        </p:txBody>
      </p:sp>
    </p:spTree>
    <p:extLst>
      <p:ext uri="{BB962C8B-B14F-4D97-AF65-F5344CB8AC3E}">
        <p14:creationId xmlns:p14="http://schemas.microsoft.com/office/powerpoint/2010/main" val="1418703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6B4572-018F-4CE0-AE77-578DC43495D8}" type="slidenum">
              <a:rPr lang="en-US" smtClean="0"/>
              <a:pPr/>
              <a:t>23</a:t>
            </a:fld>
            <a:endParaRPr lang="en-US"/>
          </a:p>
        </p:txBody>
      </p:sp>
    </p:spTree>
    <p:extLst>
      <p:ext uri="{BB962C8B-B14F-4D97-AF65-F5344CB8AC3E}">
        <p14:creationId xmlns:p14="http://schemas.microsoft.com/office/powerpoint/2010/main" val="2683429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3</a:t>
            </a:fld>
            <a:endParaRPr lang="zh-CN" altLang="en-US"/>
          </a:p>
        </p:txBody>
      </p:sp>
    </p:spTree>
    <p:extLst>
      <p:ext uri="{BB962C8B-B14F-4D97-AF65-F5344CB8AC3E}">
        <p14:creationId xmlns:p14="http://schemas.microsoft.com/office/powerpoint/2010/main" val="2211938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pPr/>
              <a:t>4</a:t>
            </a:fld>
            <a:endParaRPr lang="zh-CN" altLang="en-US"/>
          </a:p>
        </p:txBody>
      </p:sp>
    </p:spTree>
    <p:extLst>
      <p:ext uri="{BB962C8B-B14F-4D97-AF65-F5344CB8AC3E}">
        <p14:creationId xmlns:p14="http://schemas.microsoft.com/office/powerpoint/2010/main" val="1412621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5</a:t>
            </a:fld>
            <a:endParaRPr lang="zh-CN" altLang="en-US"/>
          </a:p>
        </p:txBody>
      </p:sp>
    </p:spTree>
    <p:extLst>
      <p:ext uri="{BB962C8B-B14F-4D97-AF65-F5344CB8AC3E}">
        <p14:creationId xmlns:p14="http://schemas.microsoft.com/office/powerpoint/2010/main" val="2818227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596316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8</a:t>
            </a:fld>
            <a:endParaRPr lang="zh-CN" altLang="en-US"/>
          </a:p>
        </p:txBody>
      </p:sp>
    </p:spTree>
    <p:extLst>
      <p:ext uri="{BB962C8B-B14F-4D97-AF65-F5344CB8AC3E}">
        <p14:creationId xmlns:p14="http://schemas.microsoft.com/office/powerpoint/2010/main" val="2260661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10</a:t>
            </a:fld>
            <a:endParaRPr lang="zh-CN" altLang="en-US"/>
          </a:p>
        </p:txBody>
      </p:sp>
    </p:spTree>
    <p:extLst>
      <p:ext uri="{BB962C8B-B14F-4D97-AF65-F5344CB8AC3E}">
        <p14:creationId xmlns:p14="http://schemas.microsoft.com/office/powerpoint/2010/main" val="3355275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pPr/>
              <a:t>11</a:t>
            </a:fld>
            <a:endParaRPr lang="zh-CN" altLang="en-US"/>
          </a:p>
        </p:txBody>
      </p:sp>
    </p:spTree>
    <p:extLst>
      <p:ext uri="{BB962C8B-B14F-4D97-AF65-F5344CB8AC3E}">
        <p14:creationId xmlns:p14="http://schemas.microsoft.com/office/powerpoint/2010/main" val="274666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12</a:t>
            </a:fld>
            <a:endParaRPr lang="zh-CN" altLang="en-US"/>
          </a:p>
        </p:txBody>
      </p:sp>
    </p:spTree>
    <p:extLst>
      <p:ext uri="{BB962C8B-B14F-4D97-AF65-F5344CB8AC3E}">
        <p14:creationId xmlns:p14="http://schemas.microsoft.com/office/powerpoint/2010/main" val="623013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2020/2/12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2020/2/12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a:t>单击此处编辑母版标题样式</a:t>
            </a:r>
          </a:p>
        </p:txBody>
      </p:sp>
    </p:spTree>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0949428"/>
      </p:ext>
    </p:extLst>
  </p:cSld>
  <p:clrMapOvr>
    <a:masterClrMapping/>
  </p:clrMapOvr>
  <p:transition spd="med" advClick="0"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2020/2/12</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70167617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90119B5-5681-403A-890C-31B5DA309452}" type="datetime1">
              <a:rPr lang="zh-CN" altLang="en-US" smtClean="0"/>
              <a:pPr/>
              <a:t>2020/2/12</a:t>
            </a:fld>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pPr/>
              <a:t>‹#›</a:t>
            </a:fld>
            <a:endParaRPr lang="zh-CN" altLang="en-US"/>
          </a:p>
        </p:txBody>
      </p:sp>
    </p:spTree>
    <p:extLst>
      <p:ext uri="{BB962C8B-B14F-4D97-AF65-F5344CB8AC3E}">
        <p14:creationId xmlns:p14="http://schemas.microsoft.com/office/powerpoint/2010/main" val="3576663649"/>
      </p:ext>
    </p:extLst>
  </p:cSld>
  <p:clrMapOvr>
    <a:masterClrMapping/>
  </p:clrMapOvr>
  <p:transition advClick="0" advTm="0">
    <p:split orient="vert"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34216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两栏内容">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30597063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620DD7-6358-4E35-981D-64C57D7D925A}" type="datetimeFigureOut">
              <a:rPr lang="zh-CN" altLang="en-US" smtClean="0"/>
              <a:pPr/>
              <a:t>2020/2/12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567DBE-345A-4DFC-A5AF-A1AA18485CC9}" type="slidenum">
              <a:rPr lang="zh-CN" altLang="en-US" smtClean="0"/>
              <a:pPr/>
              <a:t>‹#›</a:t>
            </a:fld>
            <a:endParaRPr lang="zh-CN" altLang="en-US"/>
          </a:p>
        </p:txBody>
      </p:sp>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2020/2/12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2020/2/12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70"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古风杂点典雅中国风背景"/>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8" name="圆角矩形 12"/>
          <p:cNvSpPr/>
          <p:nvPr userDrawn="1"/>
        </p:nvSpPr>
        <p:spPr>
          <a:xfrm>
            <a:off x="198064" y="21188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solidFill>
            <a:schemeClr val="bg1"/>
          </a:solidFill>
          <a:ln w="63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圆角矩形 12"/>
          <p:cNvSpPr/>
          <p:nvPr userDrawn="1"/>
        </p:nvSpPr>
        <p:spPr>
          <a:xfrm>
            <a:off x="287887" y="30411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noFill/>
          <a:ln w="63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3A620DD7-6358-4E35-981D-64C57D7D925A}" type="datetimeFigureOut">
              <a:rPr lang="zh-CN" altLang="en-US" smtClean="0"/>
              <a:pPr/>
              <a:t>2020/2/12</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25567DBE-345A-4DFC-A5AF-A1AA18485CC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0" r:id="rId16"/>
    <p:sldLayoutId id="2147483666" r:id="rId17"/>
    <p:sldLayoutId id="2147483669" r:id="rId18"/>
    <p:sldLayoutId id="2147483670" r:id="rId19"/>
    <p:sldLayoutId id="2147483671" r:id="rId20"/>
    <p:sldLayoutId id="2147483672" r:id="rId21"/>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www.shangwuppt.com/"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1.xml"/><Relationship Id="rId7" Type="http://schemas.openxmlformats.org/officeDocument/2006/relationships/image" Target="../media/image1.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5.xml"/><Relationship Id="rId7" Type="http://schemas.openxmlformats.org/officeDocument/2006/relationships/image" Target="../media/image1.jpe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22.jpg"/><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xml"/><Relationship Id="rId7" Type="http://schemas.openxmlformats.org/officeDocument/2006/relationships/image" Target="../media/image1.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3.xml"/><Relationship Id="rId7" Type="http://schemas.openxmlformats.org/officeDocument/2006/relationships/image" Target="../media/image8.wmf"/><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0.wmf"/><Relationship Id="rId5" Type="http://schemas.openxmlformats.org/officeDocument/2006/relationships/image" Target="../media/image7.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9.wmf"/></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7.xml"/><Relationship Id="rId7" Type="http://schemas.openxmlformats.org/officeDocument/2006/relationships/image" Target="../media/image1.jpe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59">
            <a:extLst>
              <a:ext uri="{FF2B5EF4-FFF2-40B4-BE49-F238E27FC236}">
                <a16:creationId xmlns="" xmlns:a16="http://schemas.microsoft.com/office/drawing/2014/main" id="{906D3CE5-B693-477A-AE7E-ADD2841E1B16}"/>
              </a:ext>
            </a:extLst>
          </p:cNvPr>
          <p:cNvSpPr>
            <a:spLocks noChangeArrowheads="1"/>
          </p:cNvSpPr>
          <p:nvPr/>
        </p:nvSpPr>
        <p:spPr bwMode="auto">
          <a:xfrm>
            <a:off x="1187804" y="1924472"/>
            <a:ext cx="6889912"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cap="all" dirty="0" smtClean="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rPr>
              <a:t>简约小</a:t>
            </a:r>
            <a:r>
              <a:rPr lang="zh-CN" altLang="en-US" sz="4000" cap="all" dirty="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rPr>
              <a:t>清</a:t>
            </a:r>
            <a:r>
              <a:rPr lang="zh-CN" altLang="en-US" sz="4000" cap="all" dirty="0" smtClean="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rPr>
              <a:t>新文艺风工作汇报</a:t>
            </a:r>
            <a:endParaRPr lang="en-US" altLang="zh-CN" sz="4000" cap="all" dirty="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endParaRPr>
          </a:p>
        </p:txBody>
      </p:sp>
      <p:sp>
        <p:nvSpPr>
          <p:cNvPr id="9" name="矩形 259">
            <a:extLst>
              <a:ext uri="{FF2B5EF4-FFF2-40B4-BE49-F238E27FC236}">
                <a16:creationId xmlns="" xmlns:a16="http://schemas.microsoft.com/office/drawing/2014/main" id="{193EAAB4-0F2D-48E2-8F5D-422470E9F0BE}"/>
              </a:ext>
            </a:extLst>
          </p:cNvPr>
          <p:cNvSpPr>
            <a:spLocks noChangeArrowheads="1"/>
          </p:cNvSpPr>
          <p:nvPr/>
        </p:nvSpPr>
        <p:spPr bwMode="auto">
          <a:xfrm>
            <a:off x="3743908" y="715508"/>
            <a:ext cx="2124236"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600" b="1" cap="all" dirty="0" smtClean="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rPr>
              <a:t>2020</a:t>
            </a:r>
            <a:endParaRPr lang="zh-CN" altLang="en-US" sz="6600" b="1" cap="all" dirty="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endParaRPr>
          </a:p>
        </p:txBody>
      </p:sp>
      <p:pic>
        <p:nvPicPr>
          <p:cNvPr id="3" name="图片 2"/>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2190131">
            <a:off x="-336971" y="-497168"/>
            <a:ext cx="3036518" cy="3929611"/>
          </a:xfrm>
          <a:prstGeom prst="rect">
            <a:avLst/>
          </a:prstGeom>
        </p:spPr>
      </p:pic>
      <p:sp>
        <p:nvSpPr>
          <p:cNvPr id="11" name="矩形 10"/>
          <p:cNvSpPr/>
          <p:nvPr/>
        </p:nvSpPr>
        <p:spPr>
          <a:xfrm>
            <a:off x="2861435" y="2540025"/>
            <a:ext cx="3421129" cy="523220"/>
          </a:xfrm>
          <a:prstGeom prst="rect">
            <a:avLst/>
          </a:prstGeom>
        </p:spPr>
        <p:txBody>
          <a:bodyPr wrap="none">
            <a:spAutoFit/>
          </a:bodyPr>
          <a:lstStyle/>
          <a:p>
            <a:r>
              <a:rPr lang="zh-CN" altLang="en-US" sz="2800" dirty="0">
                <a:latin typeface="杨任东竹石体-Extralight" panose="02000000000000000000" pitchFamily="2" charset="-122"/>
                <a:ea typeface="杨任东竹石体-Extralight" panose="02000000000000000000" pitchFamily="2" charset="-122"/>
              </a:rPr>
              <a:t>Brief and fresh work report</a:t>
            </a:r>
          </a:p>
        </p:txBody>
      </p:sp>
      <p:pic>
        <p:nvPicPr>
          <p:cNvPr id="20" name="图片 19"/>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r="1642" b="43735"/>
          <a:stretch>
            <a:fillRect/>
          </a:stretch>
        </p:blipFill>
        <p:spPr>
          <a:xfrm>
            <a:off x="5728165" y="2792053"/>
            <a:ext cx="3202434" cy="2120751"/>
          </a:xfrm>
          <a:custGeom>
            <a:avLst/>
            <a:gdLst>
              <a:gd name="connsiteX0" fmla="*/ 0 w 3202434"/>
              <a:gd name="connsiteY0" fmla="*/ 0 h 2120751"/>
              <a:gd name="connsiteX1" fmla="*/ 3158078 w 3202434"/>
              <a:gd name="connsiteY1" fmla="*/ 0 h 2120751"/>
              <a:gd name="connsiteX2" fmla="*/ 3202434 w 3202434"/>
              <a:gd name="connsiteY2" fmla="*/ 1818155 h 2120751"/>
              <a:gd name="connsiteX3" fmla="*/ 2899838 w 3202434"/>
              <a:gd name="connsiteY3" fmla="*/ 2120751 h 2120751"/>
              <a:gd name="connsiteX4" fmla="*/ 314287 w 3202434"/>
              <a:gd name="connsiteY4" fmla="*/ 2077747 h 2120751"/>
              <a:gd name="connsiteX5" fmla="*/ 0 w 3202434"/>
              <a:gd name="connsiteY5" fmla="*/ 2069651 h 2120751"/>
              <a:gd name="connsiteX6" fmla="*/ 0 w 3202434"/>
              <a:gd name="connsiteY6" fmla="*/ 0 h 212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2434" h="2120751">
                <a:moveTo>
                  <a:pt x="0" y="0"/>
                </a:moveTo>
                <a:lnTo>
                  <a:pt x="3158078" y="0"/>
                </a:lnTo>
                <a:lnTo>
                  <a:pt x="3202434" y="1818155"/>
                </a:lnTo>
                <a:cubicBezTo>
                  <a:pt x="3202434" y="1985274"/>
                  <a:pt x="3066957" y="2120751"/>
                  <a:pt x="2899838" y="2120751"/>
                </a:cubicBezTo>
                <a:cubicBezTo>
                  <a:pt x="1846641" y="2118270"/>
                  <a:pt x="1080464" y="2098008"/>
                  <a:pt x="314287" y="2077747"/>
                </a:cubicBezTo>
                <a:lnTo>
                  <a:pt x="0" y="2069651"/>
                </a:lnTo>
                <a:lnTo>
                  <a:pt x="0" y="0"/>
                </a:lnTo>
                <a:close/>
              </a:path>
            </a:pathLst>
          </a:custGeom>
        </p:spPr>
      </p:pic>
      <p:sp>
        <p:nvSpPr>
          <p:cNvPr id="25" name="任意多边形 24"/>
          <p:cNvSpPr/>
          <p:nvPr/>
        </p:nvSpPr>
        <p:spPr>
          <a:xfrm>
            <a:off x="3599892" y="3506261"/>
            <a:ext cx="3034060" cy="615696"/>
          </a:xfrm>
          <a:custGeom>
            <a:avLst/>
            <a:gdLst>
              <a:gd name="connsiteX0" fmla="*/ 30480 w 2292096"/>
              <a:gd name="connsiteY0" fmla="*/ 243840 h 615696"/>
              <a:gd name="connsiteX1" fmla="*/ 1286256 w 2292096"/>
              <a:gd name="connsiteY1" fmla="*/ 384048 h 615696"/>
              <a:gd name="connsiteX2" fmla="*/ 2292096 w 2292096"/>
              <a:gd name="connsiteY2" fmla="*/ 615696 h 615696"/>
              <a:gd name="connsiteX3" fmla="*/ 2145792 w 2292096"/>
              <a:gd name="connsiteY3" fmla="*/ 97536 h 615696"/>
              <a:gd name="connsiteX4" fmla="*/ 0 w 2292096"/>
              <a:gd name="connsiteY4" fmla="*/ 0 h 615696"/>
              <a:gd name="connsiteX5" fmla="*/ 30480 w 2292096"/>
              <a:gd name="connsiteY5" fmla="*/ 243840 h 61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2096" h="615696">
                <a:moveTo>
                  <a:pt x="30480" y="243840"/>
                </a:moveTo>
                <a:cubicBezTo>
                  <a:pt x="469900" y="282956"/>
                  <a:pt x="909320" y="322072"/>
                  <a:pt x="1286256" y="384048"/>
                </a:cubicBezTo>
                <a:cubicBezTo>
                  <a:pt x="1663192" y="446024"/>
                  <a:pt x="2124456" y="581152"/>
                  <a:pt x="2292096" y="615696"/>
                </a:cubicBezTo>
                <a:lnTo>
                  <a:pt x="2145792" y="97536"/>
                </a:lnTo>
                <a:lnTo>
                  <a:pt x="0" y="0"/>
                </a:lnTo>
                <a:lnTo>
                  <a:pt x="30480" y="243840"/>
                </a:lnTo>
                <a:close/>
              </a:path>
            </a:pathLst>
          </a:custGeom>
          <a:solidFill>
            <a:schemeClr val="bg1">
              <a:lumMod val="50000"/>
              <a:alpha val="46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flipH="1">
            <a:off x="2582056" y="3506261"/>
            <a:ext cx="3034060" cy="615696"/>
          </a:xfrm>
          <a:custGeom>
            <a:avLst/>
            <a:gdLst>
              <a:gd name="connsiteX0" fmla="*/ 30480 w 2292096"/>
              <a:gd name="connsiteY0" fmla="*/ 243840 h 615696"/>
              <a:gd name="connsiteX1" fmla="*/ 1286256 w 2292096"/>
              <a:gd name="connsiteY1" fmla="*/ 384048 h 615696"/>
              <a:gd name="connsiteX2" fmla="*/ 2292096 w 2292096"/>
              <a:gd name="connsiteY2" fmla="*/ 615696 h 615696"/>
              <a:gd name="connsiteX3" fmla="*/ 2145792 w 2292096"/>
              <a:gd name="connsiteY3" fmla="*/ 97536 h 615696"/>
              <a:gd name="connsiteX4" fmla="*/ 0 w 2292096"/>
              <a:gd name="connsiteY4" fmla="*/ 0 h 615696"/>
              <a:gd name="connsiteX5" fmla="*/ 30480 w 2292096"/>
              <a:gd name="connsiteY5" fmla="*/ 243840 h 61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2096" h="615696">
                <a:moveTo>
                  <a:pt x="30480" y="243840"/>
                </a:moveTo>
                <a:cubicBezTo>
                  <a:pt x="469900" y="282956"/>
                  <a:pt x="909320" y="322072"/>
                  <a:pt x="1286256" y="384048"/>
                </a:cubicBezTo>
                <a:cubicBezTo>
                  <a:pt x="1663192" y="446024"/>
                  <a:pt x="2124456" y="581152"/>
                  <a:pt x="2292096" y="615696"/>
                </a:cubicBezTo>
                <a:lnTo>
                  <a:pt x="2145792" y="97536"/>
                </a:lnTo>
                <a:lnTo>
                  <a:pt x="0" y="0"/>
                </a:lnTo>
                <a:lnTo>
                  <a:pt x="30480" y="243840"/>
                </a:lnTo>
                <a:close/>
              </a:path>
            </a:pathLst>
          </a:custGeom>
          <a:solidFill>
            <a:schemeClr val="bg1">
              <a:lumMod val="50000"/>
              <a:alpha val="46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2699792" y="3290889"/>
            <a:ext cx="3816424" cy="468052"/>
          </a:xfrm>
          <a:prstGeom prst="roundRect">
            <a:avLst/>
          </a:prstGeom>
          <a:solidFill>
            <a:schemeClr val="bg1">
              <a:lumMod val="95000"/>
            </a:schemeClr>
          </a:solidFill>
          <a:ln w="63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杨任东竹石体-Extralight" panose="02000000000000000000" pitchFamily="2" charset="-122"/>
                <a:ea typeface="杨任东竹石体-Extralight" panose="02000000000000000000" pitchFamily="2" charset="-122"/>
              </a:rPr>
              <a:t>汇报人：东方之</a:t>
            </a:r>
            <a:r>
              <a:rPr lang="en-US" altLang="zh-CN" dirty="0" smtClean="0">
                <a:solidFill>
                  <a:schemeClr val="tx1"/>
                </a:solidFill>
                <a:latin typeface="杨任东竹石体-Extralight" panose="02000000000000000000" pitchFamily="2" charset="-122"/>
                <a:ea typeface="杨任东竹石体-Extralight" panose="02000000000000000000" pitchFamily="2" charset="-122"/>
              </a:rPr>
              <a:t>P</a:t>
            </a:r>
            <a:endParaRPr lang="zh-CN" altLang="en-US" dirty="0">
              <a:solidFill>
                <a:schemeClr val="tx1"/>
              </a:solidFill>
              <a:latin typeface="杨任东竹石体-Extralight" panose="02000000000000000000" pitchFamily="2" charset="-122"/>
              <a:ea typeface="杨任东竹石体-Extralight" panose="02000000000000000000" pitchFamily="2" charset="-122"/>
            </a:endParaRPr>
          </a:p>
        </p:txBody>
      </p:sp>
    </p:spTree>
    <p:extLst>
      <p:ext uri="{BB962C8B-B14F-4D97-AF65-F5344CB8AC3E}">
        <p14:creationId xmlns:p14="http://schemas.microsoft.com/office/powerpoint/2010/main" val="1995349554"/>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par>
                          <p:cTn id="24" fill="hold">
                            <p:stCondLst>
                              <p:cond delay="22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7"/>
                                        </p:tgtEl>
                                      </p:cBhvr>
                                    </p:animEffect>
                                    <p:animScale>
                                      <p:cBhvr>
                                        <p:cTn id="2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8" name="Group 35"/>
          <p:cNvGrpSpPr>
            <a:grpSpLocks/>
          </p:cNvGrpSpPr>
          <p:nvPr/>
        </p:nvGrpSpPr>
        <p:grpSpPr bwMode="auto">
          <a:xfrm>
            <a:off x="2650332" y="1420416"/>
            <a:ext cx="2388394" cy="553998"/>
            <a:chOff x="0" y="0"/>
            <a:chExt cx="3186112" cy="738519"/>
          </a:xfrm>
        </p:grpSpPr>
        <p:sp>
          <p:nvSpPr>
            <p:cNvPr id="30741" name="Oval 12"/>
            <p:cNvSpPr>
              <a:spLocks noChangeArrowheads="1"/>
            </p:cNvSpPr>
            <p:nvPr/>
          </p:nvSpPr>
          <p:spPr bwMode="auto">
            <a:xfrm>
              <a:off x="0" y="68193"/>
              <a:ext cx="571500" cy="571500"/>
            </a:xfrm>
            <a:prstGeom prst="ellipse">
              <a:avLst/>
            </a:prstGeom>
            <a:solidFill>
              <a:schemeClr val="accent1"/>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350">
                  <a:solidFill>
                    <a:srgbClr val="F2F2F2"/>
                  </a:solidFill>
                  <a:latin typeface="FontAwesome" pitchFamily="2" charset="0"/>
                  <a:sym typeface="FontAwesome" pitchFamily="2" charset="0"/>
                </a:rPr>
                <a:t></a:t>
              </a:r>
              <a:endParaRPr lang="en-US" altLang="zh-CN" sz="1350">
                <a:solidFill>
                  <a:srgbClr val="F2F2F2"/>
                </a:solidFill>
              </a:endParaRPr>
            </a:p>
          </p:txBody>
        </p:sp>
        <p:sp>
          <p:nvSpPr>
            <p:cNvPr id="30742" name="Rectangle 13"/>
            <p:cNvSpPr>
              <a:spLocks noChangeArrowheads="1"/>
            </p:cNvSpPr>
            <p:nvPr/>
          </p:nvSpPr>
          <p:spPr bwMode="auto">
            <a:xfrm>
              <a:off x="776287" y="0"/>
              <a:ext cx="2409825" cy="73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COSTUMER SYSTEM</a:t>
              </a: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750">
                <a:solidFill>
                  <a:srgbClr val="595959"/>
                </a:solidFill>
              </a:endParaRPr>
            </a:p>
          </p:txBody>
        </p:sp>
      </p:grpSp>
      <p:grpSp>
        <p:nvGrpSpPr>
          <p:cNvPr id="30729" name="Group 34"/>
          <p:cNvGrpSpPr>
            <a:grpSpLocks/>
          </p:cNvGrpSpPr>
          <p:nvPr/>
        </p:nvGrpSpPr>
        <p:grpSpPr bwMode="auto">
          <a:xfrm>
            <a:off x="2650332" y="2486025"/>
            <a:ext cx="2388394" cy="553998"/>
            <a:chOff x="0" y="0"/>
            <a:chExt cx="3186112" cy="738519"/>
          </a:xfrm>
        </p:grpSpPr>
        <p:sp>
          <p:nvSpPr>
            <p:cNvPr id="30739" name="Oval 14"/>
            <p:cNvSpPr>
              <a:spLocks noChangeArrowheads="1"/>
            </p:cNvSpPr>
            <p:nvPr/>
          </p:nvSpPr>
          <p:spPr bwMode="auto">
            <a:xfrm>
              <a:off x="0" y="68193"/>
              <a:ext cx="571500" cy="571500"/>
            </a:xfrm>
            <a:prstGeom prst="ellipse">
              <a:avLst/>
            </a:prstGeom>
            <a:solidFill>
              <a:schemeClr val="tx1">
                <a:lumMod val="75000"/>
                <a:lumOff val="25000"/>
              </a:schemeClr>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350" dirty="0">
                  <a:solidFill>
                    <a:srgbClr val="F2F2F2"/>
                  </a:solidFill>
                  <a:latin typeface="FontAwesome" pitchFamily="2" charset="0"/>
                  <a:sym typeface="FontAwesome" pitchFamily="2" charset="0"/>
                </a:rPr>
                <a:t></a:t>
              </a:r>
              <a:endParaRPr lang="en-US" altLang="zh-CN" sz="1350" dirty="0">
                <a:solidFill>
                  <a:srgbClr val="F2F2F2"/>
                </a:solidFill>
              </a:endParaRPr>
            </a:p>
          </p:txBody>
        </p:sp>
        <p:sp>
          <p:nvSpPr>
            <p:cNvPr id="30740" name="Rectangle 15"/>
            <p:cNvSpPr>
              <a:spLocks noChangeArrowheads="1"/>
            </p:cNvSpPr>
            <p:nvPr/>
          </p:nvSpPr>
          <p:spPr bwMode="auto">
            <a:xfrm>
              <a:off x="776287" y="0"/>
              <a:ext cx="2409825" cy="73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SAFETY &amp; SECURITY</a:t>
              </a: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750">
                <a:solidFill>
                  <a:srgbClr val="595959"/>
                </a:solidFill>
              </a:endParaRPr>
            </a:p>
          </p:txBody>
        </p:sp>
      </p:grpSp>
      <p:grpSp>
        <p:nvGrpSpPr>
          <p:cNvPr id="30730" name="Group 36"/>
          <p:cNvGrpSpPr>
            <a:grpSpLocks/>
          </p:cNvGrpSpPr>
          <p:nvPr/>
        </p:nvGrpSpPr>
        <p:grpSpPr bwMode="auto">
          <a:xfrm>
            <a:off x="2650332" y="3550444"/>
            <a:ext cx="2388394" cy="553998"/>
            <a:chOff x="0" y="0"/>
            <a:chExt cx="3186112" cy="738519"/>
          </a:xfrm>
        </p:grpSpPr>
        <p:sp>
          <p:nvSpPr>
            <p:cNvPr id="30737" name="Oval 19"/>
            <p:cNvSpPr>
              <a:spLocks noChangeArrowheads="1"/>
            </p:cNvSpPr>
            <p:nvPr/>
          </p:nvSpPr>
          <p:spPr bwMode="auto">
            <a:xfrm>
              <a:off x="0" y="68193"/>
              <a:ext cx="571500" cy="571500"/>
            </a:xfrm>
            <a:prstGeom prst="ellipse">
              <a:avLst/>
            </a:prstGeom>
            <a:solidFill>
              <a:schemeClr val="accent1"/>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350" dirty="0">
                  <a:solidFill>
                    <a:srgbClr val="F2F2F2"/>
                  </a:solidFill>
                  <a:latin typeface="FontAwesome" pitchFamily="2" charset="0"/>
                  <a:sym typeface="FontAwesome" pitchFamily="2" charset="0"/>
                </a:rPr>
                <a:t></a:t>
              </a:r>
              <a:endParaRPr lang="en-US" altLang="zh-CN" sz="1350" dirty="0">
                <a:solidFill>
                  <a:srgbClr val="F2F2F2"/>
                </a:solidFill>
              </a:endParaRPr>
            </a:p>
          </p:txBody>
        </p:sp>
        <p:sp>
          <p:nvSpPr>
            <p:cNvPr id="30738" name="Rectangle 20"/>
            <p:cNvSpPr>
              <a:spLocks noChangeArrowheads="1"/>
            </p:cNvSpPr>
            <p:nvPr/>
          </p:nvSpPr>
          <p:spPr bwMode="auto">
            <a:xfrm>
              <a:off x="776287" y="0"/>
              <a:ext cx="2409825" cy="738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AWESOME APPLLICATIONS</a:t>
              </a: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750">
                <a:solidFill>
                  <a:srgbClr val="595959"/>
                </a:solidFill>
              </a:endParaRPr>
            </a:p>
          </p:txBody>
        </p:sp>
      </p:grpSp>
      <p:sp>
        <p:nvSpPr>
          <p:cNvPr id="30733" name="Rectangle 24"/>
          <p:cNvSpPr>
            <a:spLocks noChangeArrowheads="1"/>
          </p:cNvSpPr>
          <p:nvPr/>
        </p:nvSpPr>
        <p:spPr bwMode="auto">
          <a:xfrm>
            <a:off x="5214938" y="2484835"/>
            <a:ext cx="1707356" cy="159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OUR COMPANY</a:t>
            </a:r>
            <a:endParaRPr lang="zh-CN" altLang="en-US" sz="75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Lorem ipsum dolor sit amet, consectetur adipiscing elit. Nam viverra euismod odio, gravida pellentesque urna varius vitae. </a:t>
            </a: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Sed dui lorem, adipiscing in adipiscing et, interdum nec metus. Mauris ultricies, justo eu convallis placerat, felis.</a:t>
            </a: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Marketing Team</a:t>
            </a:r>
          </a:p>
        </p:txBody>
      </p:sp>
      <p:sp>
        <p:nvSpPr>
          <p:cNvPr id="30734" name="Rectangle 25"/>
          <p:cNvSpPr>
            <a:spLocks noChangeArrowheads="1"/>
          </p:cNvSpPr>
          <p:nvPr/>
        </p:nvSpPr>
        <p:spPr bwMode="auto">
          <a:xfrm>
            <a:off x="7097316" y="2484835"/>
            <a:ext cx="1132284" cy="159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750" b="1">
                <a:solidFill>
                  <a:srgbClr val="595959"/>
                </a:solidFill>
                <a:latin typeface="Open Sans" panose="020B0606030504020204" pitchFamily="34" charset="0"/>
                <a:sym typeface="Open Sans" panose="020B0606030504020204" pitchFamily="34" charset="0"/>
              </a:rPr>
              <a:t>COMPETITIVE</a:t>
            </a:r>
            <a:endParaRPr lang="zh-CN" altLang="en-US" sz="75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Lorem ipsum dolor sit amet, consectetur adipiscing elit. Nam viverra euismod odio, gravida pellentesque urna varius vitae. </a:t>
            </a: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75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750">
                <a:solidFill>
                  <a:srgbClr val="595959"/>
                </a:solidFill>
                <a:latin typeface="Open Sans" panose="020B0606030504020204" pitchFamily="34" charset="0"/>
                <a:sym typeface="Open Sans" panose="020B0606030504020204" pitchFamily="34" charset="0"/>
              </a:rPr>
              <a:t>Management Team</a:t>
            </a:r>
          </a:p>
        </p:txBody>
      </p:sp>
      <p:grpSp>
        <p:nvGrpSpPr>
          <p:cNvPr id="5" name="组合 4"/>
          <p:cNvGrpSpPr/>
          <p:nvPr/>
        </p:nvGrpSpPr>
        <p:grpSpPr>
          <a:xfrm>
            <a:off x="5207794" y="1371600"/>
            <a:ext cx="2790825" cy="734616"/>
            <a:chOff x="6943725" y="2028825"/>
            <a:chExt cx="3721100" cy="979488"/>
          </a:xfrm>
        </p:grpSpPr>
        <p:sp>
          <p:nvSpPr>
            <p:cNvPr id="30731" name="Rectangle 22"/>
            <p:cNvSpPr>
              <a:spLocks noChangeArrowheads="1"/>
            </p:cNvSpPr>
            <p:nvPr/>
          </p:nvSpPr>
          <p:spPr bwMode="auto">
            <a:xfrm>
              <a:off x="6943725" y="2493963"/>
              <a:ext cx="2286000" cy="514350"/>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r>
                <a:rPr lang="en-US" altLang="zh-CN" sz="750">
                  <a:solidFill>
                    <a:srgbClr val="3F3F3F"/>
                  </a:solidFill>
                  <a:latin typeface="FontAwesome" pitchFamily="2" charset="0"/>
                  <a:sym typeface="FontAwesome" pitchFamily="2" charset="0"/>
                </a:rPr>
                <a:t>  </a:t>
              </a:r>
              <a:r>
                <a:rPr lang="en-US" altLang="zh-CN" sz="750">
                  <a:solidFill>
                    <a:srgbClr val="FFFFFF"/>
                  </a:solidFill>
                  <a:latin typeface="Open Sans" panose="020B0606030504020204" pitchFamily="34" charset="0"/>
                  <a:sym typeface="Open Sans" panose="020B0606030504020204" pitchFamily="34" charset="0"/>
                </a:rPr>
                <a:t>OUR COMPANY</a:t>
              </a:r>
            </a:p>
          </p:txBody>
        </p:sp>
        <p:sp>
          <p:nvSpPr>
            <p:cNvPr id="30732" name="Rectangle 23"/>
            <p:cNvSpPr>
              <a:spLocks noChangeArrowheads="1"/>
            </p:cNvSpPr>
            <p:nvPr/>
          </p:nvSpPr>
          <p:spPr bwMode="auto">
            <a:xfrm>
              <a:off x="9229725" y="2493963"/>
              <a:ext cx="1435100" cy="514350"/>
            </a:xfrm>
            <a:prstGeom prst="rect">
              <a:avLst/>
            </a:prstGeom>
            <a:solidFill>
              <a:srgbClr val="3F3F3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r>
                <a:rPr lang="en-US" altLang="zh-CN" sz="750">
                  <a:solidFill>
                    <a:srgbClr val="3F3F3F"/>
                  </a:solidFill>
                  <a:latin typeface="FontAwesome" pitchFamily="2" charset="0"/>
                  <a:sym typeface="FontAwesome" pitchFamily="2" charset="0"/>
                </a:rPr>
                <a:t>  </a:t>
              </a:r>
              <a:r>
                <a:rPr lang="en-US" altLang="zh-CN" sz="750">
                  <a:solidFill>
                    <a:srgbClr val="FFFFFF"/>
                  </a:solidFill>
                  <a:latin typeface="Open Sans" panose="020B0606030504020204" pitchFamily="34" charset="0"/>
                  <a:sym typeface="Open Sans" panose="020B0606030504020204" pitchFamily="34" charset="0"/>
                </a:rPr>
                <a:t>COMPETITIVE</a:t>
              </a:r>
            </a:p>
          </p:txBody>
        </p:sp>
        <p:sp>
          <p:nvSpPr>
            <p:cNvPr id="30735" name="TextBox 26"/>
            <p:cNvSpPr>
              <a:spLocks noChangeArrowheads="1"/>
            </p:cNvSpPr>
            <p:nvPr/>
          </p:nvSpPr>
          <p:spPr bwMode="auto">
            <a:xfrm>
              <a:off x="6953250" y="2028825"/>
              <a:ext cx="131061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50" b="1">
                  <a:solidFill>
                    <a:srgbClr val="3F3F3F"/>
                  </a:solidFill>
                  <a:latin typeface="Open Sans" panose="020B0606030504020204" pitchFamily="34" charset="0"/>
                  <a:sym typeface="Open Sans" panose="020B0606030504020204" pitchFamily="34" charset="0"/>
                </a:rPr>
                <a:t>64%</a:t>
              </a:r>
              <a:endParaRPr lang="zh-CN" altLang="en-US" sz="1050" b="1">
                <a:solidFill>
                  <a:srgbClr val="3F3F3F"/>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3F3F3F"/>
                  </a:solidFill>
                  <a:latin typeface="Open Sans" panose="020B0606030504020204" pitchFamily="34" charset="0"/>
                  <a:sym typeface="Open Sans" panose="020B0606030504020204" pitchFamily="34" charset="0"/>
                </a:rPr>
                <a:t>IMPLEMENTATION</a:t>
              </a:r>
            </a:p>
          </p:txBody>
        </p:sp>
        <p:sp>
          <p:nvSpPr>
            <p:cNvPr id="30736" name="TextBox 27"/>
            <p:cNvSpPr>
              <a:spLocks noChangeArrowheads="1"/>
            </p:cNvSpPr>
            <p:nvPr/>
          </p:nvSpPr>
          <p:spPr bwMode="auto">
            <a:xfrm>
              <a:off x="9229725" y="2028825"/>
              <a:ext cx="131061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50" b="1">
                  <a:solidFill>
                    <a:srgbClr val="3F3F3F"/>
                  </a:solidFill>
                  <a:latin typeface="Open Sans" panose="020B0606030504020204" pitchFamily="34" charset="0"/>
                  <a:sym typeface="Open Sans" panose="020B0606030504020204" pitchFamily="34" charset="0"/>
                </a:rPr>
                <a:t>30%</a:t>
              </a:r>
              <a:endParaRPr lang="zh-CN" altLang="en-US" sz="1050" b="1">
                <a:solidFill>
                  <a:srgbClr val="3F3F3F"/>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750">
                  <a:solidFill>
                    <a:srgbClr val="3F3F3F"/>
                  </a:solidFill>
                  <a:latin typeface="Open Sans" panose="020B0606030504020204" pitchFamily="34" charset="0"/>
                  <a:sym typeface="Open Sans" panose="020B0606030504020204" pitchFamily="34" charset="0"/>
                </a:rPr>
                <a:t>IMPLEMENTATION</a:t>
              </a:r>
            </a:p>
          </p:txBody>
        </p:sp>
      </p:grpSp>
      <p:grpSp>
        <p:nvGrpSpPr>
          <p:cNvPr id="3" name="组合 2"/>
          <p:cNvGrpSpPr/>
          <p:nvPr/>
        </p:nvGrpSpPr>
        <p:grpSpPr>
          <a:xfrm>
            <a:off x="883444" y="1050131"/>
            <a:ext cx="1589485" cy="3245644"/>
            <a:chOff x="1177925" y="1600200"/>
            <a:chExt cx="2119313" cy="4327525"/>
          </a:xfrm>
        </p:grpSpPr>
        <p:pic>
          <p:nvPicPr>
            <p:cNvPr id="30727"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7925" y="1600200"/>
              <a:ext cx="2119313"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bwMode="auto">
            <a:xfrm>
              <a:off x="1371598" y="2257425"/>
              <a:ext cx="1733550" cy="3009900"/>
            </a:xfrm>
            <a:prstGeom prst="rect">
              <a:avLst/>
            </a:prstGeom>
            <a:blipFill dpi="0" rotWithShape="1">
              <a:blip r:embed="rId4"/>
              <a:srcRect/>
              <a:stretch>
                <a:fillRect l="-137966" t="-30000" r="1" b="-20000"/>
              </a:stretch>
            </a:blipFill>
            <a:ln w="9525" cap="flat" cmpd="sng" algn="ctr">
              <a:solidFill>
                <a:schemeClr val="tx1"/>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defTabSz="685800" fontAlgn="base">
                <a:spcBef>
                  <a:spcPct val="0"/>
                </a:spcBef>
                <a:spcAft>
                  <a:spcPct val="0"/>
                </a:spcAft>
              </a:pPr>
              <a:endParaRPr lang="zh-CN" altLang="en-US" sz="1350">
                <a:latin typeface="Arial" panose="020B0604020202020204" pitchFamily="34" charset="0"/>
                <a:ea typeface="宋体" panose="02010600030101010101" pitchFamily="2" charset="-122"/>
              </a:endParaRPr>
            </a:p>
          </p:txBody>
        </p:sp>
      </p:grpSp>
      <p:sp>
        <p:nvSpPr>
          <p:cNvPr id="21" name="五边形 20"/>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186225967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0728"/>
                                        </p:tgtEl>
                                        <p:attrNameLst>
                                          <p:attrName>style.visibility</p:attrName>
                                        </p:attrNameLst>
                                      </p:cBhvr>
                                      <p:to>
                                        <p:strVal val="visible"/>
                                      </p:to>
                                    </p:set>
                                    <p:animEffect transition="in" filter="fade">
                                      <p:cBhvr>
                                        <p:cTn id="12" dur="500"/>
                                        <p:tgtEl>
                                          <p:spTgt spid="3072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0729"/>
                                        </p:tgtEl>
                                        <p:attrNameLst>
                                          <p:attrName>style.visibility</p:attrName>
                                        </p:attrNameLst>
                                      </p:cBhvr>
                                      <p:to>
                                        <p:strVal val="visible"/>
                                      </p:to>
                                    </p:set>
                                    <p:animEffect transition="in" filter="fade">
                                      <p:cBhvr>
                                        <p:cTn id="16" dur="500"/>
                                        <p:tgtEl>
                                          <p:spTgt spid="30729"/>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0730"/>
                                        </p:tgtEl>
                                        <p:attrNameLst>
                                          <p:attrName>style.visibility</p:attrName>
                                        </p:attrNameLst>
                                      </p:cBhvr>
                                      <p:to>
                                        <p:strVal val="visible"/>
                                      </p:to>
                                    </p:set>
                                    <p:animEffect transition="in" filter="fade">
                                      <p:cBhvr>
                                        <p:cTn id="20" dur="500"/>
                                        <p:tgtEl>
                                          <p:spTgt spid="3073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0733"/>
                                        </p:tgtEl>
                                        <p:attrNameLst>
                                          <p:attrName>style.visibility</p:attrName>
                                        </p:attrNameLst>
                                      </p:cBhvr>
                                      <p:to>
                                        <p:strVal val="visible"/>
                                      </p:to>
                                    </p:set>
                                    <p:animEffect transition="in" filter="fade">
                                      <p:cBhvr>
                                        <p:cTn id="30" dur="1000"/>
                                        <p:tgtEl>
                                          <p:spTgt spid="30733"/>
                                        </p:tgtEl>
                                      </p:cBhvr>
                                    </p:animEffect>
                                    <p:anim calcmode="lin" valueType="num">
                                      <p:cBhvr>
                                        <p:cTn id="31" dur="1000" fill="hold"/>
                                        <p:tgtEl>
                                          <p:spTgt spid="30733"/>
                                        </p:tgtEl>
                                        <p:attrNameLst>
                                          <p:attrName>ppt_x</p:attrName>
                                        </p:attrNameLst>
                                      </p:cBhvr>
                                      <p:tavLst>
                                        <p:tav tm="0">
                                          <p:val>
                                            <p:strVal val="#ppt_x"/>
                                          </p:val>
                                        </p:tav>
                                        <p:tav tm="100000">
                                          <p:val>
                                            <p:strVal val="#ppt_x"/>
                                          </p:val>
                                        </p:tav>
                                      </p:tavLst>
                                    </p:anim>
                                    <p:anim calcmode="lin" valueType="num">
                                      <p:cBhvr>
                                        <p:cTn id="32" dur="1000" fill="hold"/>
                                        <p:tgtEl>
                                          <p:spTgt spid="307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0734"/>
                                        </p:tgtEl>
                                        <p:attrNameLst>
                                          <p:attrName>style.visibility</p:attrName>
                                        </p:attrNameLst>
                                      </p:cBhvr>
                                      <p:to>
                                        <p:strVal val="visible"/>
                                      </p:to>
                                    </p:set>
                                    <p:animEffect transition="in" filter="fade">
                                      <p:cBhvr>
                                        <p:cTn id="35" dur="1000"/>
                                        <p:tgtEl>
                                          <p:spTgt spid="30734"/>
                                        </p:tgtEl>
                                      </p:cBhvr>
                                    </p:animEffect>
                                    <p:anim calcmode="lin" valueType="num">
                                      <p:cBhvr>
                                        <p:cTn id="36" dur="1000" fill="hold"/>
                                        <p:tgtEl>
                                          <p:spTgt spid="30734"/>
                                        </p:tgtEl>
                                        <p:attrNameLst>
                                          <p:attrName>ppt_x</p:attrName>
                                        </p:attrNameLst>
                                      </p:cBhvr>
                                      <p:tavLst>
                                        <p:tav tm="0">
                                          <p:val>
                                            <p:strVal val="#ppt_x"/>
                                          </p:val>
                                        </p:tav>
                                        <p:tav tm="100000">
                                          <p:val>
                                            <p:strVal val="#ppt_x"/>
                                          </p:val>
                                        </p:tav>
                                      </p:tavLst>
                                    </p:anim>
                                    <p:anim calcmode="lin" valueType="num">
                                      <p:cBhvr>
                                        <p:cTn id="37" dur="1000" fill="hold"/>
                                        <p:tgtEl>
                                          <p:spTgt spid="30734"/>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3" grpId="0"/>
      <p:bldP spid="30734"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047818" y="1485741"/>
            <a:ext cx="1016438" cy="1016808"/>
          </a:xfrm>
          <a:prstGeom prst="ellips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r>
              <a:rPr lang="en-US" altLang="zh-CN" sz="1200" b="1" dirty="0">
                <a:latin typeface="微软雅黑" pitchFamily="34" charset="-122"/>
                <a:ea typeface="微软雅黑" pitchFamily="34" charset="-122"/>
              </a:rPr>
              <a:t>STEP 1</a:t>
            </a:r>
            <a:endParaRPr lang="zh-CN" altLang="en-US" sz="1200" b="1" dirty="0">
              <a:latin typeface="微软雅黑" pitchFamily="34" charset="-122"/>
              <a:ea typeface="微软雅黑" pitchFamily="34" charset="-122"/>
            </a:endParaRPr>
          </a:p>
        </p:txBody>
      </p:sp>
      <p:sp>
        <p:nvSpPr>
          <p:cNvPr id="14" name="椭圆 13"/>
          <p:cNvSpPr/>
          <p:nvPr/>
        </p:nvSpPr>
        <p:spPr>
          <a:xfrm>
            <a:off x="2937924" y="1888468"/>
            <a:ext cx="1016438" cy="1016808"/>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lvl="0" algn="ctr"/>
            <a:r>
              <a:rPr lang="en-US" altLang="zh-CN" sz="1200" b="1" dirty="0">
                <a:solidFill>
                  <a:prstClr val="white"/>
                </a:solidFill>
                <a:latin typeface="微软雅黑" pitchFamily="34" charset="-122"/>
                <a:ea typeface="微软雅黑" pitchFamily="34" charset="-122"/>
              </a:rPr>
              <a:t>STEP 2</a:t>
            </a:r>
            <a:endParaRPr lang="zh-CN" altLang="en-US" sz="1200" b="1" dirty="0">
              <a:solidFill>
                <a:prstClr val="white"/>
              </a:solidFill>
              <a:latin typeface="微软雅黑" pitchFamily="34" charset="-122"/>
              <a:ea typeface="微软雅黑" pitchFamily="34" charset="-122"/>
            </a:endParaRPr>
          </a:p>
        </p:txBody>
      </p:sp>
      <p:sp>
        <p:nvSpPr>
          <p:cNvPr id="17" name="椭圆 16"/>
          <p:cNvSpPr/>
          <p:nvPr/>
        </p:nvSpPr>
        <p:spPr>
          <a:xfrm>
            <a:off x="4828030" y="1485741"/>
            <a:ext cx="1016438" cy="1016808"/>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lvl="0" algn="ctr"/>
            <a:r>
              <a:rPr lang="en-US" altLang="zh-CN" sz="1200" b="1" dirty="0">
                <a:solidFill>
                  <a:prstClr val="white"/>
                </a:solidFill>
                <a:latin typeface="微软雅黑" pitchFamily="34" charset="-122"/>
                <a:ea typeface="微软雅黑" pitchFamily="34" charset="-122"/>
              </a:rPr>
              <a:t>STEP 3</a:t>
            </a:r>
            <a:endParaRPr lang="zh-CN" altLang="en-US" sz="1200" b="1" dirty="0">
              <a:solidFill>
                <a:prstClr val="white"/>
              </a:solidFill>
              <a:latin typeface="微软雅黑" pitchFamily="34" charset="-122"/>
              <a:ea typeface="微软雅黑" pitchFamily="34" charset="-122"/>
            </a:endParaRPr>
          </a:p>
        </p:txBody>
      </p:sp>
      <p:sp>
        <p:nvSpPr>
          <p:cNvPr id="20" name="椭圆 19"/>
          <p:cNvSpPr/>
          <p:nvPr/>
        </p:nvSpPr>
        <p:spPr>
          <a:xfrm>
            <a:off x="6718136" y="1888468"/>
            <a:ext cx="1016438" cy="1016808"/>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lvl="0" algn="ctr"/>
            <a:r>
              <a:rPr lang="en-US" altLang="zh-CN" sz="1200" b="1" dirty="0">
                <a:solidFill>
                  <a:schemeClr val="bg1"/>
                </a:solidFill>
                <a:latin typeface="微软雅黑" pitchFamily="34" charset="-122"/>
                <a:ea typeface="微软雅黑" pitchFamily="34" charset="-122"/>
              </a:rPr>
              <a:t>STEP 4</a:t>
            </a:r>
            <a:endParaRPr lang="zh-CN" altLang="en-US" sz="1200" b="1" dirty="0">
              <a:solidFill>
                <a:schemeClr val="bg1"/>
              </a:solidFill>
              <a:latin typeface="微软雅黑" pitchFamily="34" charset="-122"/>
              <a:ea typeface="微软雅黑" pitchFamily="34" charset="-122"/>
            </a:endParaRPr>
          </a:p>
        </p:txBody>
      </p:sp>
      <p:cxnSp>
        <p:nvCxnSpPr>
          <p:cNvPr id="22" name="直接连接符 21"/>
          <p:cNvCxnSpPr>
            <a:stCxn id="9" idx="6"/>
            <a:endCxn id="14" idx="2"/>
          </p:cNvCxnSpPr>
          <p:nvPr/>
        </p:nvCxnSpPr>
        <p:spPr>
          <a:xfrm>
            <a:off x="2064256" y="1994145"/>
            <a:ext cx="873668" cy="402727"/>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3954362" y="1994145"/>
            <a:ext cx="873668" cy="402727"/>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5844468" y="1994145"/>
            <a:ext cx="873668" cy="402727"/>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Box 170"/>
          <p:cNvSpPr txBox="1"/>
          <p:nvPr/>
        </p:nvSpPr>
        <p:spPr>
          <a:xfrm>
            <a:off x="970819" y="3323083"/>
            <a:ext cx="1728161" cy="253918"/>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970819" y="3537412"/>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2789459" y="3323083"/>
            <a:ext cx="1728161" cy="253918"/>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71"/>
          <p:cNvSpPr txBox="1"/>
          <p:nvPr/>
        </p:nvSpPr>
        <p:spPr>
          <a:xfrm>
            <a:off x="2789459" y="3537412"/>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4608099" y="3323083"/>
            <a:ext cx="1728161" cy="253918"/>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71"/>
          <p:cNvSpPr txBox="1"/>
          <p:nvPr/>
        </p:nvSpPr>
        <p:spPr>
          <a:xfrm>
            <a:off x="4608099" y="3537412"/>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1" name="TextBox 170"/>
          <p:cNvSpPr txBox="1"/>
          <p:nvPr/>
        </p:nvSpPr>
        <p:spPr>
          <a:xfrm>
            <a:off x="6467379" y="3323083"/>
            <a:ext cx="1728161" cy="253918"/>
          </a:xfrm>
          <a:prstGeom prst="rect">
            <a:avLst/>
          </a:prstGeom>
          <a:noFill/>
        </p:spPr>
        <p:txBody>
          <a:bodyPr wrap="square" lIns="68582" tIns="34291" rIns="68582" bIns="34291" rtlCol="0">
            <a:spAutoFit/>
          </a:bodyPr>
          <a:lstStyle/>
          <a:p>
            <a:pP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71"/>
          <p:cNvSpPr txBox="1"/>
          <p:nvPr/>
        </p:nvSpPr>
        <p:spPr>
          <a:xfrm>
            <a:off x="6467379" y="3537412"/>
            <a:ext cx="1586609" cy="484750"/>
          </a:xfrm>
          <a:prstGeom prst="rect">
            <a:avLst/>
          </a:prstGeom>
          <a:noFill/>
        </p:spPr>
        <p:txBody>
          <a:bodyPr wrap="square" lIns="68582" tIns="34291" rIns="68582" bIns="34291" rtlCol="0">
            <a:spAutoFit/>
          </a:bodyPr>
          <a:lstStyle/>
          <a:p>
            <a:pPr>
              <a:lnSpc>
                <a:spcPct val="150000"/>
              </a:lnSpc>
            </a:pPr>
            <a:r>
              <a:rPr lang="zh-CN" altLang="en-US" sz="6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8" name="五边形 17"/>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1983028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ppt_x</p:attrName>
                                        </p:attrNameLst>
                                      </p:cBhvr>
                                      <p:tavLst>
                                        <p:tav tm="0">
                                          <p:val>
                                            <p:strVal val="#ppt_x+#ppt_w*1.125000"/>
                                          </p:val>
                                        </p:tav>
                                        <p:tav tm="100000">
                                          <p:val>
                                            <p:strVal val="#ppt_x"/>
                                          </p:val>
                                        </p:tav>
                                      </p:tavLst>
                                    </p:anim>
                                    <p:animEffect transition="in" filter="wipe(left)">
                                      <p:cBhvr>
                                        <p:cTn id="36" dur="500"/>
                                        <p:tgtEl>
                                          <p:spTgt spid="3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ppt_x</p:attrName>
                                        </p:attrNameLst>
                                      </p:cBhvr>
                                      <p:tavLst>
                                        <p:tav tm="0">
                                          <p:val>
                                            <p:strVal val="#ppt_x+#ppt_w*1.125000"/>
                                          </p:val>
                                        </p:tav>
                                        <p:tav tm="100000">
                                          <p:val>
                                            <p:strVal val="#ppt_x"/>
                                          </p:val>
                                        </p:tav>
                                      </p:tavLst>
                                    </p:anim>
                                    <p:animEffect transition="in" filter="wipe(left)">
                                      <p:cBhvr>
                                        <p:cTn id="40" dur="500"/>
                                        <p:tgtEl>
                                          <p:spTgt spid="36"/>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left)">
                                      <p:cBhvr>
                                        <p:cTn id="45" dur="500"/>
                                        <p:tgtEl>
                                          <p:spTgt spid="37"/>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left)">
                                      <p:cBhvr>
                                        <p:cTn id="54" dur="500"/>
                                        <p:tgtEl>
                                          <p:spTgt spid="3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left)">
                                      <p:cBhvr>
                                        <p:cTn id="63" dur="500"/>
                                        <p:tgtEl>
                                          <p:spTgt spid="4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ppt_x</p:attrName>
                                        </p:attrNameLst>
                                      </p:cBhvr>
                                      <p:tavLst>
                                        <p:tav tm="0">
                                          <p:val>
                                            <p:strVal val="#ppt_x+#ppt_w*1.125000"/>
                                          </p:val>
                                        </p:tav>
                                        <p:tav tm="100000">
                                          <p:val>
                                            <p:strVal val="#ppt_x"/>
                                          </p:val>
                                        </p:tav>
                                      </p:tavLst>
                                    </p:anim>
                                    <p:animEffect transition="in" filter="wipe(left)">
                                      <p:cBhvr>
                                        <p:cTn id="67" dur="500"/>
                                        <p:tgtEl>
                                          <p:spTgt spid="42"/>
                                        </p:tgtEl>
                                      </p:cBhvr>
                                    </p:animEffect>
                                  </p:childTnLst>
                                </p:cTn>
                              </p:par>
                            </p:childTnLst>
                          </p:cTn>
                        </p:par>
                        <p:par>
                          <p:cTn id="68" fill="hold">
                            <p:stCondLst>
                              <p:cond delay="5500"/>
                            </p:stCondLst>
                            <p:childTnLst>
                              <p:par>
                                <p:cTn id="69" presetID="2" presetClass="entr" presetSubtype="8"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0-#ppt_w/2"/>
                                          </p:val>
                                        </p:tav>
                                        <p:tav tm="100000">
                                          <p:val>
                                            <p:strVal val="#ppt_x"/>
                                          </p:val>
                                        </p:tav>
                                      </p:tavLst>
                                    </p:anim>
                                    <p:anim calcmode="lin" valueType="num">
                                      <p:cBhvr additive="base">
                                        <p:cTn id="7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P spid="20" grpId="0" animBg="1"/>
      <p:bldP spid="35" grpId="0"/>
      <p:bldP spid="36" grpId="0"/>
      <p:bldP spid="37" grpId="0"/>
      <p:bldP spid="38" grpId="0"/>
      <p:bldP spid="39" grpId="0"/>
      <p:bldP spid="40" grpId="0"/>
      <p:bldP spid="41" grpId="0"/>
      <p:bldP spid="42"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11">
            <a:hlinkClick r:id="rId3"/>
          </p:cNvPr>
          <p:cNvSpPr>
            <a:spLocks noChangeArrowheads="1"/>
          </p:cNvSpPr>
          <p:nvPr/>
        </p:nvSpPr>
        <p:spPr bwMode="auto">
          <a:xfrm>
            <a:off x="4216495" y="2305274"/>
            <a:ext cx="961775" cy="591984"/>
          </a:xfrm>
          <a:prstGeom prst="rightArrow">
            <a:avLst>
              <a:gd name="adj1" fmla="val 50000"/>
              <a:gd name="adj2" fmla="val 40617"/>
            </a:avLst>
          </a:prstGeom>
          <a:solidFill>
            <a:schemeClr val="accent1"/>
          </a:solidFill>
          <a:ln>
            <a:noFill/>
          </a:ln>
          <a:effectLst>
            <a:outerShdw dist="35921" dir="2700000" algn="ctr" rotWithShape="0">
              <a:srgbClr val="5F5F5F">
                <a:alpha val="50000"/>
              </a:srgb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solidFill>
                <a:schemeClr val="tx1">
                  <a:lumMod val="50000"/>
                  <a:lumOff val="50000"/>
                </a:schemeClr>
              </a:solidFill>
            </a:endParaRPr>
          </a:p>
        </p:txBody>
      </p:sp>
      <p:sp>
        <p:nvSpPr>
          <p:cNvPr id="9" name="AutoShape 12">
            <a:hlinkClick r:id="rId3"/>
          </p:cNvPr>
          <p:cNvSpPr>
            <a:spLocks noChangeArrowheads="1"/>
          </p:cNvSpPr>
          <p:nvPr/>
        </p:nvSpPr>
        <p:spPr bwMode="auto">
          <a:xfrm flipH="1">
            <a:off x="4216495" y="3340055"/>
            <a:ext cx="961775" cy="591984"/>
          </a:xfrm>
          <a:prstGeom prst="rightArrow">
            <a:avLst>
              <a:gd name="adj1" fmla="val 50000"/>
              <a:gd name="adj2" fmla="val 40617"/>
            </a:avLst>
          </a:prstGeom>
          <a:solidFill>
            <a:schemeClr val="accent2"/>
          </a:solidFill>
          <a:ln>
            <a:noFill/>
          </a:ln>
          <a:effectLst>
            <a:outerShdw dist="35921" dir="2700000" algn="ctr" rotWithShape="0">
              <a:schemeClr val="bg2"/>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solidFill>
                <a:schemeClr val="tx1">
                  <a:lumMod val="50000"/>
                  <a:lumOff val="50000"/>
                </a:schemeClr>
              </a:solidFill>
            </a:endParaRPr>
          </a:p>
        </p:txBody>
      </p:sp>
      <p:sp>
        <p:nvSpPr>
          <p:cNvPr id="10" name="Rectangle 6">
            <a:hlinkClick r:id="rId3"/>
          </p:cNvPr>
          <p:cNvSpPr>
            <a:spLocks noChangeArrowheads="1"/>
          </p:cNvSpPr>
          <p:nvPr/>
        </p:nvSpPr>
        <p:spPr bwMode="auto">
          <a:xfrm>
            <a:off x="813782" y="1081460"/>
            <a:ext cx="3178935" cy="518978"/>
          </a:xfrm>
          <a:prstGeom prst="rect">
            <a:avLst/>
          </a:prstGeom>
          <a:solidFill>
            <a:schemeClr val="accent1"/>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20000"/>
              </a:lnSpc>
              <a:defRPr/>
            </a:pPr>
            <a:r>
              <a:rPr lang="zh-CN" altLang="en-US" sz="1600" dirty="0">
                <a:solidFill>
                  <a:prstClr val="white"/>
                </a:solidFill>
                <a:latin typeface="微软雅黑" panose="020B0503020204020204" pitchFamily="34" charset="-122"/>
                <a:ea typeface="微软雅黑" panose="020B0503020204020204" pitchFamily="34" charset="-122"/>
              </a:rPr>
              <a:t>输入文本</a:t>
            </a:r>
          </a:p>
        </p:txBody>
      </p:sp>
      <p:sp>
        <p:nvSpPr>
          <p:cNvPr id="11" name="Rectangle 7">
            <a:hlinkClick r:id="rId3"/>
          </p:cNvPr>
          <p:cNvSpPr>
            <a:spLocks noChangeArrowheads="1"/>
          </p:cNvSpPr>
          <p:nvPr/>
        </p:nvSpPr>
        <p:spPr bwMode="auto">
          <a:xfrm>
            <a:off x="813782" y="1600436"/>
            <a:ext cx="3178935" cy="2828858"/>
          </a:xfrm>
          <a:prstGeom prst="rect">
            <a:avLst/>
          </a:prstGeom>
          <a:solidFill>
            <a:schemeClr val="bg1">
              <a:lumMod val="9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solidFill>
                <a:schemeClr val="tx1">
                  <a:lumMod val="50000"/>
                  <a:lumOff val="50000"/>
                </a:schemeClr>
              </a:solidFill>
            </a:endParaRPr>
          </a:p>
        </p:txBody>
      </p:sp>
      <p:sp>
        <p:nvSpPr>
          <p:cNvPr id="12" name="Rectangle 5">
            <a:hlinkClick r:id="rId3"/>
          </p:cNvPr>
          <p:cNvSpPr>
            <a:spLocks noChangeArrowheads="1"/>
          </p:cNvSpPr>
          <p:nvPr/>
        </p:nvSpPr>
        <p:spPr bwMode="gray">
          <a:xfrm>
            <a:off x="900549" y="1801350"/>
            <a:ext cx="3040858" cy="237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7972" rIns="143963" bIns="7198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spcAft>
                <a:spcPct val="40000"/>
              </a:spcAft>
              <a:buClr>
                <a:schemeClr val="tx1"/>
              </a:buClr>
              <a:buFont typeface="Wingdings" panose="05000000000000000000" pitchFamily="2" charset="2"/>
              <a:buChar cha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endParaRPr lang="en-US" altLang="zh-CN" sz="900" noProof="1">
              <a:solidFill>
                <a:schemeClr val="tx1">
                  <a:lumMod val="50000"/>
                  <a:lumOff val="50000"/>
                </a:schemeClr>
              </a:solidFill>
              <a:cs typeface="Arial" panose="020B0604020202020204" pitchFamily="34" charset="0"/>
            </a:endParaRPr>
          </a:p>
        </p:txBody>
      </p:sp>
      <p:sp>
        <p:nvSpPr>
          <p:cNvPr id="13" name="Rectangle 8">
            <a:hlinkClick r:id="rId3"/>
          </p:cNvPr>
          <p:cNvSpPr>
            <a:spLocks noChangeArrowheads="1"/>
          </p:cNvSpPr>
          <p:nvPr/>
        </p:nvSpPr>
        <p:spPr bwMode="auto">
          <a:xfrm>
            <a:off x="5325868" y="1081460"/>
            <a:ext cx="3178934" cy="518978"/>
          </a:xfrm>
          <a:prstGeom prst="rect">
            <a:avLst/>
          </a:prstGeom>
          <a:solidFill>
            <a:schemeClr val="accent2"/>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600" dirty="0">
                <a:solidFill>
                  <a:schemeClr val="bg1"/>
                </a:solidFill>
                <a:latin typeface="微软雅黑" panose="020B0503020204020204" pitchFamily="34" charset="-122"/>
                <a:ea typeface="微软雅黑" panose="020B0503020204020204" pitchFamily="34" charset="-122"/>
              </a:rPr>
              <a:t>输入文本</a:t>
            </a:r>
          </a:p>
        </p:txBody>
      </p:sp>
      <p:sp>
        <p:nvSpPr>
          <p:cNvPr id="14" name="Rectangle 9">
            <a:hlinkClick r:id="rId3"/>
          </p:cNvPr>
          <p:cNvSpPr>
            <a:spLocks noChangeArrowheads="1"/>
          </p:cNvSpPr>
          <p:nvPr/>
        </p:nvSpPr>
        <p:spPr bwMode="auto">
          <a:xfrm>
            <a:off x="5325868" y="1600436"/>
            <a:ext cx="3178934" cy="2828858"/>
          </a:xfrm>
          <a:prstGeom prst="rect">
            <a:avLst/>
          </a:prstGeom>
          <a:solidFill>
            <a:schemeClr val="bg1">
              <a:lumMod val="95000"/>
            </a:schemeClr>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solidFill>
                <a:schemeClr val="tx1">
                  <a:lumMod val="50000"/>
                  <a:lumOff val="50000"/>
                </a:schemeClr>
              </a:solidFill>
            </a:endParaRPr>
          </a:p>
        </p:txBody>
      </p:sp>
      <p:sp>
        <p:nvSpPr>
          <p:cNvPr id="15" name="Rectangle 5"/>
          <p:cNvSpPr>
            <a:spLocks noChangeArrowheads="1"/>
          </p:cNvSpPr>
          <p:nvPr/>
        </p:nvSpPr>
        <p:spPr bwMode="gray">
          <a:xfrm>
            <a:off x="5433789" y="1801350"/>
            <a:ext cx="3039270" cy="237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7972" rIns="143963" bIns="71981"/>
          <a:lstStyle>
            <a:lvl1pPr marL="190500" indent="-190500"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spcAft>
                <a:spcPct val="40000"/>
              </a:spcAft>
              <a:buClr>
                <a:schemeClr val="tx1"/>
              </a:buClr>
              <a:buFont typeface="Wingdings" panose="05000000000000000000" pitchFamily="2" charset="2"/>
              <a:buChar cha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根据需要添加适当的文字根据需要添加适当的文字，一页的文字最好不要超过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endParaRPr lang="en-US" altLang="zh-CN" sz="900" noProof="1">
              <a:solidFill>
                <a:schemeClr val="tx1">
                  <a:lumMod val="50000"/>
                  <a:lumOff val="50000"/>
                </a:schemeClr>
              </a:solidFill>
              <a:cs typeface="Arial" panose="020B0604020202020204" pitchFamily="34" charset="0"/>
            </a:endParaRPr>
          </a:p>
        </p:txBody>
      </p:sp>
      <p:sp>
        <p:nvSpPr>
          <p:cNvPr id="16" name="五边形 15"/>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230109007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right)">
                                      <p:cBhvr>
                                        <p:cTn id="34" dur="500"/>
                                        <p:tgtEl>
                                          <p:spTgt spid="9"/>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animBg="1"/>
      <p:bldP spid="14" grpId="0" animBg="1"/>
      <p:bldP spid="15"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icture 2" descr="古风杂点典雅中国风背景"/>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578034" y="1060376"/>
            <a:ext cx="8062418" cy="2634275"/>
            <a:chOff x="198064" y="211883"/>
            <a:chExt cx="8822358" cy="4772929"/>
          </a:xfrm>
        </p:grpSpPr>
        <p:sp>
          <p:nvSpPr>
            <p:cNvPr id="19" name="圆角矩形 12"/>
            <p:cNvSpPr/>
            <p:nvPr/>
          </p:nvSpPr>
          <p:spPr>
            <a:xfrm>
              <a:off x="198064" y="21188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solidFill>
              <a:schemeClr val="bg1"/>
            </a:solidFill>
            <a:ln w="63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圆角矩形 12"/>
            <p:cNvSpPr/>
            <p:nvPr/>
          </p:nvSpPr>
          <p:spPr>
            <a:xfrm>
              <a:off x="287887" y="30411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noFill/>
            <a:ln w="63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1" name="图片 20"/>
          <p:cNvPicPr>
            <a:picLocks noChangeAspect="1"/>
          </p:cNvPicPr>
          <p:nvPr/>
        </p:nvPicPr>
        <p:blipFill rotWithShape="1">
          <a:blip r:embed="rId8" cstate="print">
            <a:extLst>
              <a:ext uri="{28A0092B-C50C-407E-A947-70E740481C1C}">
                <a14:useLocalDpi xmlns:a14="http://schemas.microsoft.com/office/drawing/2010/main" val="0"/>
              </a:ext>
            </a:extLst>
          </a:blip>
          <a:srcRect l="44020" t="7137" b="26384"/>
          <a:stretch/>
        </p:blipFill>
        <p:spPr>
          <a:xfrm>
            <a:off x="5436096" y="304292"/>
            <a:ext cx="3727337" cy="3420380"/>
          </a:xfrm>
          <a:prstGeom prst="rect">
            <a:avLst/>
          </a:prstGeom>
        </p:spPr>
      </p:pic>
      <p:sp>
        <p:nvSpPr>
          <p:cNvPr id="15" name="Freeform 8"/>
          <p:cNvSpPr>
            <a:spLocks/>
          </p:cNvSpPr>
          <p:nvPr/>
        </p:nvSpPr>
        <p:spPr bwMode="auto">
          <a:xfrm>
            <a:off x="1434017" y="1278996"/>
            <a:ext cx="2536572" cy="2534761"/>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noFill/>
          <a:ln w="0">
            <a:noFill/>
            <a:prstDash val="solid"/>
            <a:round/>
            <a:headEnd/>
            <a:tailEnd/>
          </a:ln>
        </p:spPr>
        <p:txBody>
          <a:bodyPr vert="horz" wrap="square" lIns="91446" tIns="45723" rIns="91446" bIns="45723" numCol="1" anchor="t" anchorCtr="0" compatLnSpc="1">
            <a:prstTxWarp prst="textNoShape">
              <a:avLst/>
            </a:prstTxWarp>
          </a:bodyPr>
          <a:lstStyle/>
          <a:p>
            <a:endParaRPr lang="zh-CN" altLang="en-US"/>
          </a:p>
        </p:txBody>
      </p:sp>
      <p:sp>
        <p:nvSpPr>
          <p:cNvPr id="2050" name="文本框 2"/>
          <p:cNvSpPr txBox="1">
            <a:spLocks noChangeArrowheads="1"/>
          </p:cNvSpPr>
          <p:nvPr>
            <p:custDataLst>
              <p:tags r:id="rId2"/>
            </p:custDataLst>
          </p:nvPr>
        </p:nvSpPr>
        <p:spPr bwMode="auto">
          <a:xfrm>
            <a:off x="2391582" y="1680915"/>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03</a:t>
            </a:r>
            <a:endParaRPr lang="zh-CN" altLang="en-US"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3887923" y="2511395"/>
            <a:ext cx="2946528"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1762056" y="2690891"/>
            <a:ext cx="2465220" cy="307777"/>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887924" y="1894082"/>
            <a:ext cx="3177687" cy="615553"/>
          </a:xfrm>
          <a:prstGeom prst="rect">
            <a:avLst/>
          </a:prstGeom>
        </p:spPr>
        <p:txBody>
          <a:bodyPr wrap="square" lIns="0" tIns="0" rIns="0" bIns="0">
            <a:spAutoFit/>
          </a:bodyPr>
          <a:lstStyle/>
          <a:p>
            <a:pPr lvl="0" algn="r"/>
            <a:r>
              <a:rPr lang="zh-CN" altLang="en-US" sz="4000" dirty="0">
                <a:solidFill>
                  <a:schemeClr val="tx1">
                    <a:lumMod val="75000"/>
                    <a:lumOff val="25000"/>
                  </a:schemeClr>
                </a:solidFill>
                <a:latin typeface="微软雅黑" pitchFamily="34" charset="-122"/>
                <a:ea typeface="微软雅黑" pitchFamily="34" charset="-122"/>
                <a:sym typeface="Arial" panose="020B0604020202020204" pitchFamily="34" charset="0"/>
              </a:rPr>
              <a:t>成功项目展示</a:t>
            </a:r>
            <a:endParaRPr lang="en-US" altLang="zh-CN" sz="40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11" name="TextBox 11"/>
          <p:cNvSpPr txBox="1"/>
          <p:nvPr/>
        </p:nvSpPr>
        <p:spPr>
          <a:xfrm>
            <a:off x="3887923" y="2568174"/>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412752" y="2568174"/>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887923" y="2834519"/>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412752" y="2834519"/>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865181766"/>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nodePh="1" p14:presetBounceEnd="40000">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1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a:grpSpLocks/>
          </p:cNvGrpSpPr>
          <p:nvPr/>
        </p:nvGrpSpPr>
        <p:grpSpPr bwMode="auto">
          <a:xfrm>
            <a:off x="3360738" y="1492424"/>
            <a:ext cx="2197100" cy="2502672"/>
            <a:chOff x="3360585" y="1637866"/>
            <a:chExt cx="2197100" cy="2500530"/>
          </a:xfrm>
        </p:grpSpPr>
        <p:sp>
          <p:nvSpPr>
            <p:cNvPr id="12" name="Freeform 6"/>
            <p:cNvSpPr/>
            <p:nvPr/>
          </p:nvSpPr>
          <p:spPr bwMode="auto">
            <a:xfrm>
              <a:off x="4459135" y="3208630"/>
              <a:ext cx="1035050" cy="929766"/>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chemeClr val="accent2"/>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3" name="Freeform 7"/>
            <p:cNvSpPr/>
            <p:nvPr/>
          </p:nvSpPr>
          <p:spPr bwMode="auto">
            <a:xfrm>
              <a:off x="3424085" y="3208630"/>
              <a:ext cx="1035050" cy="929766"/>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chemeClr val="accent2"/>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4" name="Freeform 8"/>
            <p:cNvSpPr/>
            <p:nvPr/>
          </p:nvSpPr>
          <p:spPr bwMode="auto">
            <a:xfrm>
              <a:off x="3360585" y="1637866"/>
              <a:ext cx="1035050" cy="947218"/>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chemeClr val="accent1"/>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5" name="Freeform 9"/>
            <p:cNvSpPr/>
            <p:nvPr/>
          </p:nvSpPr>
          <p:spPr bwMode="auto">
            <a:xfrm>
              <a:off x="3360585" y="2234439"/>
              <a:ext cx="604837" cy="1194732"/>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chemeClr val="accent3"/>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6" name="Freeform 10"/>
            <p:cNvSpPr/>
            <p:nvPr/>
          </p:nvSpPr>
          <p:spPr bwMode="auto">
            <a:xfrm>
              <a:off x="4522635" y="1637866"/>
              <a:ext cx="1035050" cy="947218"/>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chemeClr val="accent1"/>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7" name="Freeform 11"/>
            <p:cNvSpPr/>
            <p:nvPr/>
          </p:nvSpPr>
          <p:spPr bwMode="auto">
            <a:xfrm>
              <a:off x="4952847" y="2234439"/>
              <a:ext cx="604838" cy="1194732"/>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chemeClr val="accent3"/>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grpSp>
      <p:sp>
        <p:nvSpPr>
          <p:cNvPr id="18" name="Freeform 12"/>
          <p:cNvSpPr/>
          <p:nvPr/>
        </p:nvSpPr>
        <p:spPr bwMode="auto">
          <a:xfrm>
            <a:off x="4024314" y="2508737"/>
            <a:ext cx="434975" cy="651076"/>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chemeClr val="accent3"/>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19" name="Freeform 13"/>
          <p:cNvSpPr/>
          <p:nvPr/>
        </p:nvSpPr>
        <p:spPr bwMode="auto">
          <a:xfrm>
            <a:off x="4084638" y="2292770"/>
            <a:ext cx="749300" cy="431933"/>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chemeClr val="accent1"/>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sp>
        <p:nvSpPr>
          <p:cNvPr id="20" name="Freeform 14"/>
          <p:cNvSpPr/>
          <p:nvPr/>
        </p:nvSpPr>
        <p:spPr bwMode="auto">
          <a:xfrm>
            <a:off x="4459289" y="2508737"/>
            <a:ext cx="433387" cy="651076"/>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chemeClr val="accent2"/>
          </a:solidFill>
          <a:ln>
            <a:noFill/>
          </a:ln>
        </p:spPr>
        <p:txBody>
          <a:bodyPr/>
          <a:lstStyle/>
          <a:p>
            <a:pPr fontAlgn="auto">
              <a:spcBef>
                <a:spcPts val="0"/>
              </a:spcBef>
              <a:spcAft>
                <a:spcPts val="0"/>
              </a:spcAft>
              <a:buFontTx/>
              <a:buNone/>
              <a:defRPr/>
            </a:pPr>
            <a:endParaRPr lang="zh-CN" altLang="en-US" kern="0">
              <a:solidFill>
                <a:sysClr val="windowText" lastClr="000000"/>
              </a:solidFill>
            </a:endParaRPr>
          </a:p>
        </p:txBody>
      </p:sp>
      <p:grpSp>
        <p:nvGrpSpPr>
          <p:cNvPr id="4" name="组合 20"/>
          <p:cNvGrpSpPr>
            <a:grpSpLocks/>
          </p:cNvGrpSpPr>
          <p:nvPr/>
        </p:nvGrpSpPr>
        <p:grpSpPr bwMode="auto">
          <a:xfrm>
            <a:off x="827089" y="1694098"/>
            <a:ext cx="3051175" cy="119100"/>
            <a:chOff x="1161799" y="2300503"/>
            <a:chExt cx="3050161" cy="118384"/>
          </a:xfrm>
        </p:grpSpPr>
        <p:cxnSp>
          <p:nvCxnSpPr>
            <p:cNvPr id="51221" name="直接连接符 21"/>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51222" name="直接连接符 22"/>
            <p:cNvCxnSpPr>
              <a:cxnSpLocks noChangeShapeType="1"/>
            </p:cNvCxnSpPr>
            <p:nvPr/>
          </p:nvCxnSpPr>
          <p:spPr bwMode="auto">
            <a:xfrm flipH="1">
              <a:off x="1161799" y="2300503"/>
              <a:ext cx="2931778"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24" name="椭圆 23"/>
          <p:cNvSpPr/>
          <p:nvPr/>
        </p:nvSpPr>
        <p:spPr>
          <a:xfrm>
            <a:off x="3844926" y="1789378"/>
            <a:ext cx="93663" cy="92103"/>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sp>
        <p:nvSpPr>
          <p:cNvPr id="25" name="矩形 24"/>
          <p:cNvSpPr>
            <a:spLocks noChangeArrowheads="1"/>
          </p:cNvSpPr>
          <p:nvPr/>
        </p:nvSpPr>
        <p:spPr bwMode="auto">
          <a:xfrm>
            <a:off x="858839" y="1203409"/>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dirty="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6" name="椭圆 25"/>
          <p:cNvSpPr/>
          <p:nvPr/>
        </p:nvSpPr>
        <p:spPr>
          <a:xfrm>
            <a:off x="3360738" y="2631012"/>
            <a:ext cx="95250" cy="92103"/>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cxnSp>
        <p:nvCxnSpPr>
          <p:cNvPr id="27" name="直接连接符 26"/>
          <p:cNvCxnSpPr>
            <a:cxnSpLocks noChangeShapeType="1"/>
          </p:cNvCxnSpPr>
          <p:nvPr/>
        </p:nvCxnSpPr>
        <p:spPr bwMode="auto">
          <a:xfrm flipH="1">
            <a:off x="858838" y="2677064"/>
            <a:ext cx="2501900"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sp>
        <p:nvSpPr>
          <p:cNvPr id="28" name="矩形 27"/>
          <p:cNvSpPr>
            <a:spLocks noChangeArrowheads="1"/>
          </p:cNvSpPr>
          <p:nvPr/>
        </p:nvSpPr>
        <p:spPr bwMode="auto">
          <a:xfrm>
            <a:off x="858839" y="2211782"/>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grpSp>
        <p:nvGrpSpPr>
          <p:cNvPr id="5" name="组合 28"/>
          <p:cNvGrpSpPr>
            <a:grpSpLocks/>
          </p:cNvGrpSpPr>
          <p:nvPr/>
        </p:nvGrpSpPr>
        <p:grpSpPr bwMode="auto">
          <a:xfrm flipV="1">
            <a:off x="858838" y="3691790"/>
            <a:ext cx="3060700" cy="119100"/>
            <a:chOff x="1150420" y="2300503"/>
            <a:chExt cx="3061540" cy="118384"/>
          </a:xfrm>
        </p:grpSpPr>
        <p:cxnSp>
          <p:nvCxnSpPr>
            <p:cNvPr id="51229" name="直接连接符 29"/>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51230" name="直接连接符 30"/>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32" name="椭圆 31"/>
          <p:cNvSpPr/>
          <p:nvPr/>
        </p:nvSpPr>
        <p:spPr>
          <a:xfrm>
            <a:off x="3917951" y="3604450"/>
            <a:ext cx="93663" cy="93691"/>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sp>
        <p:nvSpPr>
          <p:cNvPr id="33" name="矩形 32"/>
          <p:cNvSpPr>
            <a:spLocks noChangeArrowheads="1"/>
          </p:cNvSpPr>
          <p:nvPr/>
        </p:nvSpPr>
        <p:spPr bwMode="auto">
          <a:xfrm>
            <a:off x="900114" y="3353547"/>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grpSp>
        <p:nvGrpSpPr>
          <p:cNvPr id="6" name="组合 33"/>
          <p:cNvGrpSpPr>
            <a:grpSpLocks/>
          </p:cNvGrpSpPr>
          <p:nvPr/>
        </p:nvGrpSpPr>
        <p:grpSpPr bwMode="auto">
          <a:xfrm flipH="1">
            <a:off x="5046664" y="1694098"/>
            <a:ext cx="3049587" cy="117511"/>
            <a:chOff x="1161799" y="2300503"/>
            <a:chExt cx="3050161" cy="118384"/>
          </a:xfrm>
        </p:grpSpPr>
        <p:cxnSp>
          <p:nvCxnSpPr>
            <p:cNvPr id="51234" name="直接连接符 34"/>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51235" name="直接连接符 35"/>
            <p:cNvCxnSpPr>
              <a:cxnSpLocks noChangeShapeType="1"/>
            </p:cNvCxnSpPr>
            <p:nvPr/>
          </p:nvCxnSpPr>
          <p:spPr bwMode="auto">
            <a:xfrm flipH="1">
              <a:off x="1161799" y="2300503"/>
              <a:ext cx="2931778"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37" name="椭圆 36"/>
          <p:cNvSpPr/>
          <p:nvPr/>
        </p:nvSpPr>
        <p:spPr>
          <a:xfrm>
            <a:off x="4976813" y="1789378"/>
            <a:ext cx="95250" cy="92103"/>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sp>
        <p:nvSpPr>
          <p:cNvPr id="38" name="矩形 37"/>
          <p:cNvSpPr>
            <a:spLocks noChangeArrowheads="1"/>
          </p:cNvSpPr>
          <p:nvPr/>
        </p:nvSpPr>
        <p:spPr bwMode="auto">
          <a:xfrm>
            <a:off x="6080126" y="1293924"/>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sp>
        <p:nvSpPr>
          <p:cNvPr id="39" name="椭圆 38"/>
          <p:cNvSpPr/>
          <p:nvPr/>
        </p:nvSpPr>
        <p:spPr>
          <a:xfrm>
            <a:off x="5446713" y="2640540"/>
            <a:ext cx="95250" cy="93692"/>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cxnSp>
        <p:nvCxnSpPr>
          <p:cNvPr id="40" name="直接连接符 39"/>
          <p:cNvCxnSpPr>
            <a:cxnSpLocks noChangeShapeType="1"/>
          </p:cNvCxnSpPr>
          <p:nvPr/>
        </p:nvCxnSpPr>
        <p:spPr bwMode="auto">
          <a:xfrm flipH="1">
            <a:off x="5557838" y="2691355"/>
            <a:ext cx="2501900"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sp>
        <p:nvSpPr>
          <p:cNvPr id="41" name="矩形 40"/>
          <p:cNvSpPr>
            <a:spLocks noChangeArrowheads="1"/>
          </p:cNvSpPr>
          <p:nvPr/>
        </p:nvSpPr>
        <p:spPr bwMode="auto">
          <a:xfrm>
            <a:off x="6080126" y="2211782"/>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grpSp>
        <p:nvGrpSpPr>
          <p:cNvPr id="7" name="组合 41"/>
          <p:cNvGrpSpPr>
            <a:grpSpLocks/>
          </p:cNvGrpSpPr>
          <p:nvPr/>
        </p:nvGrpSpPr>
        <p:grpSpPr bwMode="auto">
          <a:xfrm flipH="1" flipV="1">
            <a:off x="5000625" y="3691790"/>
            <a:ext cx="3060700" cy="119100"/>
            <a:chOff x="1150420" y="2300503"/>
            <a:chExt cx="3061540" cy="118384"/>
          </a:xfrm>
        </p:grpSpPr>
        <p:cxnSp>
          <p:nvCxnSpPr>
            <p:cNvPr id="51242" name="直接连接符 42"/>
            <p:cNvCxnSpPr>
              <a:cxnSpLocks noChangeShapeType="1"/>
            </p:cNvCxnSpPr>
            <p:nvPr/>
          </p:nvCxnSpPr>
          <p:spPr bwMode="auto">
            <a:xfrm flipH="1" flipV="1">
              <a:off x="4093576" y="2300503"/>
              <a:ext cx="118384" cy="118384"/>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51243" name="直接连接符 43"/>
            <p:cNvCxnSpPr>
              <a:cxnSpLocks noChangeShapeType="1"/>
            </p:cNvCxnSpPr>
            <p:nvPr/>
          </p:nvCxnSpPr>
          <p:spPr bwMode="auto">
            <a:xfrm flipH="1" flipV="1">
              <a:off x="1150420" y="2300503"/>
              <a:ext cx="2943157" cy="0"/>
            </a:xfrm>
            <a:prstGeom prst="line">
              <a:avLst/>
            </a:prstGeom>
            <a:noFill/>
            <a:ln w="9525">
              <a:solidFill>
                <a:srgbClr val="7F7F7F"/>
              </a:solidFill>
              <a:prstDash val="sysDash"/>
              <a:round/>
              <a:headEnd/>
              <a:tailEnd/>
            </a:ln>
            <a:extLst>
              <a:ext uri="{909E8E84-426E-40DD-AFC4-6F175D3DCCD1}">
                <a14:hiddenFill xmlns:a14="http://schemas.microsoft.com/office/drawing/2010/main">
                  <a:noFill/>
                </a14:hiddenFill>
              </a:ext>
            </a:extLst>
          </p:spPr>
        </p:cxnSp>
      </p:grpSp>
      <p:sp>
        <p:nvSpPr>
          <p:cNvPr id="51" name="椭圆 50"/>
          <p:cNvSpPr/>
          <p:nvPr/>
        </p:nvSpPr>
        <p:spPr>
          <a:xfrm>
            <a:off x="4926013" y="3604450"/>
            <a:ext cx="95250" cy="93691"/>
          </a:xfrm>
          <a:prstGeom prst="ellipse">
            <a:avLst/>
          </a:prstGeom>
          <a:solidFill>
            <a:sysClr val="window" lastClr="FFFFFF">
              <a:lumMod val="75000"/>
            </a:sysClr>
          </a:solidFill>
          <a:ln w="3810" cap="flat" cmpd="sng" algn="ctr">
            <a:solidFill>
              <a:sysClr val="window" lastClr="FFFFFF"/>
            </a:solidFill>
            <a:prstDash val="solid"/>
          </a:ln>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Calibri"/>
              <a:ea typeface="宋体"/>
            </a:endParaRPr>
          </a:p>
        </p:txBody>
      </p:sp>
      <p:sp>
        <p:nvSpPr>
          <p:cNvPr id="53" name="矩形 52"/>
          <p:cNvSpPr>
            <a:spLocks noChangeArrowheads="1"/>
          </p:cNvSpPr>
          <p:nvPr/>
        </p:nvSpPr>
        <p:spPr bwMode="auto">
          <a:xfrm>
            <a:off x="6080126" y="3329727"/>
            <a:ext cx="201612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1200"/>
              </a:lnSpc>
            </a:pPr>
            <a:r>
              <a:rPr lang="zh-CN" altLang="en-US" sz="900">
                <a:solidFill>
                  <a:schemeClr val="tx1">
                    <a:lumMod val="50000"/>
                    <a:lumOff val="50000"/>
                  </a:schemeClr>
                </a:solidFill>
                <a:latin typeface="微软雅黑" pitchFamily="34" charset="-122"/>
                <a:ea typeface="微软雅黑" pitchFamily="34" charset="-122"/>
              </a:rPr>
              <a:t>这里填写目录内容说明，设计发展存在着一个时代价值观的问题。</a:t>
            </a:r>
            <a:endParaRPr lang="en-US" altLang="zh-CN" sz="900">
              <a:solidFill>
                <a:schemeClr val="tx1">
                  <a:lumMod val="50000"/>
                  <a:lumOff val="50000"/>
                </a:schemeClr>
              </a:solidFill>
              <a:latin typeface="微软雅黑" pitchFamily="34" charset="-122"/>
              <a:ea typeface="微软雅黑" pitchFamily="34" charset="-122"/>
            </a:endParaRPr>
          </a:p>
        </p:txBody>
      </p:sp>
      <p:sp>
        <p:nvSpPr>
          <p:cNvPr id="42" name="五边形 41"/>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272703095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0-#ppt_w/2"/>
                                          </p:val>
                                        </p:tav>
                                        <p:tav tm="100000">
                                          <p:val>
                                            <p:strVal val="#ppt_x"/>
                                          </p:val>
                                        </p:tav>
                                      </p:tavLst>
                                    </p:anim>
                                    <p:anim calcmode="lin" valueType="num">
                                      <p:cBhvr additive="base">
                                        <p:cTn id="8" dur="3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300" fill="hold"/>
                                        <p:tgtEl>
                                          <p:spTgt spid="20"/>
                                        </p:tgtEl>
                                        <p:attrNameLst>
                                          <p:attrName>ppt_x</p:attrName>
                                        </p:attrNameLst>
                                      </p:cBhvr>
                                      <p:tavLst>
                                        <p:tav tm="0">
                                          <p:val>
                                            <p:strVal val="1+#ppt_w/2"/>
                                          </p:val>
                                        </p:tav>
                                        <p:tav tm="100000">
                                          <p:val>
                                            <p:strVal val="#ppt_x"/>
                                          </p:val>
                                        </p:tav>
                                      </p:tavLst>
                                    </p:anim>
                                    <p:anim calcmode="lin" valueType="num">
                                      <p:cBhvr additive="base">
                                        <p:cTn id="12" dur="3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fill="hold"/>
                                        <p:tgtEl>
                                          <p:spTgt spid="19"/>
                                        </p:tgtEl>
                                        <p:attrNameLst>
                                          <p:attrName>ppt_x</p:attrName>
                                        </p:attrNameLst>
                                      </p:cBhvr>
                                      <p:tavLst>
                                        <p:tav tm="0">
                                          <p:val>
                                            <p:strVal val="#ppt_x"/>
                                          </p:val>
                                        </p:tav>
                                        <p:tav tm="100000">
                                          <p:val>
                                            <p:strVal val="#ppt_x"/>
                                          </p:val>
                                        </p:tav>
                                      </p:tavLst>
                                    </p:anim>
                                    <p:anim calcmode="lin" valueType="num">
                                      <p:cBhvr additive="base">
                                        <p:cTn id="16" dur="300" fill="hold"/>
                                        <p:tgtEl>
                                          <p:spTgt spid="19"/>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3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3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style.rotation</p:attrName>
                                        </p:attrNameLst>
                                      </p:cBhvr>
                                      <p:tavLst>
                                        <p:tav tm="0">
                                          <p:val>
                                            <p:fltVal val="90"/>
                                          </p:val>
                                        </p:tav>
                                        <p:tav tm="100000">
                                          <p:val>
                                            <p:fltVal val="0"/>
                                          </p:val>
                                        </p:tav>
                                      </p:tavLst>
                                    </p:anim>
                                    <p:animEffect transition="in" filter="fade">
                                      <p:cBhvr>
                                        <p:cTn id="26" dur="500"/>
                                        <p:tgtEl>
                                          <p:spTgt spid="3"/>
                                        </p:tgtEl>
                                      </p:cBhvr>
                                    </p:animEffect>
                                  </p:childTnLst>
                                </p:cTn>
                              </p:par>
                            </p:childTnLst>
                          </p:cTn>
                        </p:par>
                        <p:par>
                          <p:cTn id="27" fill="hold" nodeType="afterGroup">
                            <p:stCondLst>
                              <p:cond delay="800"/>
                            </p:stCondLst>
                            <p:childTnLst>
                              <p:par>
                                <p:cTn id="28" presetID="10" presetClass="entr" presetSubtype="0" repeatCount="300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50"/>
                                        <p:tgtEl>
                                          <p:spTgt spid="24"/>
                                        </p:tgtEl>
                                      </p:cBhvr>
                                    </p:animEffect>
                                  </p:childTnLst>
                                </p:cTn>
                              </p:par>
                            </p:childTnLst>
                          </p:cTn>
                        </p:par>
                        <p:par>
                          <p:cTn id="31" fill="hold" nodeType="afterGroup">
                            <p:stCondLst>
                              <p:cond delay="1250"/>
                            </p:stCondLst>
                            <p:childTnLst>
                              <p:par>
                                <p:cTn id="32" presetID="22" presetClass="entr" presetSubtype="2"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right)">
                                      <p:cBhvr>
                                        <p:cTn id="34" dur="300"/>
                                        <p:tgtEl>
                                          <p:spTgt spid="4"/>
                                        </p:tgtEl>
                                      </p:cBhvr>
                                    </p:animEffect>
                                  </p:childTnLst>
                                </p:cTn>
                              </p:par>
                            </p:childTnLst>
                          </p:cTn>
                        </p:par>
                        <p:par>
                          <p:cTn id="35" fill="hold" nodeType="afterGroup">
                            <p:stCondLst>
                              <p:cond delay="1550"/>
                            </p:stCondLst>
                            <p:childTnLst>
                              <p:par>
                                <p:cTn id="36" presetID="2" presetClass="entr" presetSubtype="2"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300" fill="hold"/>
                                        <p:tgtEl>
                                          <p:spTgt spid="25"/>
                                        </p:tgtEl>
                                        <p:attrNameLst>
                                          <p:attrName>ppt_x</p:attrName>
                                        </p:attrNameLst>
                                      </p:cBhvr>
                                      <p:tavLst>
                                        <p:tav tm="0">
                                          <p:val>
                                            <p:strVal val="1+#ppt_w/2"/>
                                          </p:val>
                                        </p:tav>
                                        <p:tav tm="100000">
                                          <p:val>
                                            <p:strVal val="#ppt_x"/>
                                          </p:val>
                                        </p:tav>
                                      </p:tavLst>
                                    </p:anim>
                                    <p:anim calcmode="lin" valueType="num">
                                      <p:cBhvr additive="base">
                                        <p:cTn id="39" dur="300" fill="hold"/>
                                        <p:tgtEl>
                                          <p:spTgt spid="25"/>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1850"/>
                            </p:stCondLst>
                            <p:childTnLst>
                              <p:par>
                                <p:cTn id="41" presetID="10" presetClass="entr" presetSubtype="0" repeatCount="300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50"/>
                                        <p:tgtEl>
                                          <p:spTgt spid="26"/>
                                        </p:tgtEl>
                                      </p:cBhvr>
                                    </p:animEffect>
                                  </p:childTnLst>
                                </p:cTn>
                              </p:par>
                            </p:childTnLst>
                          </p:cTn>
                        </p:par>
                        <p:par>
                          <p:cTn id="44" fill="hold" nodeType="afterGroup">
                            <p:stCondLst>
                              <p:cond delay="2300"/>
                            </p:stCondLst>
                            <p:childTnLst>
                              <p:par>
                                <p:cTn id="45" presetID="22" presetClass="entr" presetSubtype="2"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right)">
                                      <p:cBhvr>
                                        <p:cTn id="47" dur="300"/>
                                        <p:tgtEl>
                                          <p:spTgt spid="27"/>
                                        </p:tgtEl>
                                      </p:cBhvr>
                                    </p:animEffect>
                                  </p:childTnLst>
                                </p:cTn>
                              </p:par>
                            </p:childTnLst>
                          </p:cTn>
                        </p:par>
                        <p:par>
                          <p:cTn id="48" fill="hold" nodeType="afterGroup">
                            <p:stCondLst>
                              <p:cond delay="2600"/>
                            </p:stCondLst>
                            <p:childTnLst>
                              <p:par>
                                <p:cTn id="49" presetID="2" presetClass="entr" presetSubtype="2"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300" fill="hold"/>
                                        <p:tgtEl>
                                          <p:spTgt spid="28"/>
                                        </p:tgtEl>
                                        <p:attrNameLst>
                                          <p:attrName>ppt_x</p:attrName>
                                        </p:attrNameLst>
                                      </p:cBhvr>
                                      <p:tavLst>
                                        <p:tav tm="0">
                                          <p:val>
                                            <p:strVal val="1+#ppt_w/2"/>
                                          </p:val>
                                        </p:tav>
                                        <p:tav tm="100000">
                                          <p:val>
                                            <p:strVal val="#ppt_x"/>
                                          </p:val>
                                        </p:tav>
                                      </p:tavLst>
                                    </p:anim>
                                    <p:anim calcmode="lin" valueType="num">
                                      <p:cBhvr additive="base">
                                        <p:cTn id="52" dur="300" fill="hold"/>
                                        <p:tgtEl>
                                          <p:spTgt spid="28"/>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2900"/>
                            </p:stCondLst>
                            <p:childTnLst>
                              <p:par>
                                <p:cTn id="54" presetID="10" presetClass="entr" presetSubtype="0" repeatCount="300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150"/>
                                        <p:tgtEl>
                                          <p:spTgt spid="32"/>
                                        </p:tgtEl>
                                      </p:cBhvr>
                                    </p:animEffect>
                                  </p:childTnLst>
                                </p:cTn>
                              </p:par>
                            </p:childTnLst>
                          </p:cTn>
                        </p:par>
                        <p:par>
                          <p:cTn id="57" fill="hold" nodeType="afterGroup">
                            <p:stCondLst>
                              <p:cond delay="3350"/>
                            </p:stCondLst>
                            <p:childTnLst>
                              <p:par>
                                <p:cTn id="58" presetID="22" presetClass="entr" presetSubtype="2"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300"/>
                                        <p:tgtEl>
                                          <p:spTgt spid="5"/>
                                        </p:tgtEl>
                                      </p:cBhvr>
                                    </p:animEffect>
                                  </p:childTnLst>
                                </p:cTn>
                              </p:par>
                            </p:childTnLst>
                          </p:cTn>
                        </p:par>
                        <p:par>
                          <p:cTn id="61" fill="hold" nodeType="afterGroup">
                            <p:stCondLst>
                              <p:cond delay="3650"/>
                            </p:stCondLst>
                            <p:childTnLst>
                              <p:par>
                                <p:cTn id="62" presetID="2" presetClass="entr" presetSubtype="2"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300" fill="hold"/>
                                        <p:tgtEl>
                                          <p:spTgt spid="33"/>
                                        </p:tgtEl>
                                        <p:attrNameLst>
                                          <p:attrName>ppt_x</p:attrName>
                                        </p:attrNameLst>
                                      </p:cBhvr>
                                      <p:tavLst>
                                        <p:tav tm="0">
                                          <p:val>
                                            <p:strVal val="1+#ppt_w/2"/>
                                          </p:val>
                                        </p:tav>
                                        <p:tav tm="100000">
                                          <p:val>
                                            <p:strVal val="#ppt_x"/>
                                          </p:val>
                                        </p:tav>
                                      </p:tavLst>
                                    </p:anim>
                                    <p:anim calcmode="lin" valueType="num">
                                      <p:cBhvr additive="base">
                                        <p:cTn id="65" dur="300" fill="hold"/>
                                        <p:tgtEl>
                                          <p:spTgt spid="33"/>
                                        </p:tgtEl>
                                        <p:attrNameLst>
                                          <p:attrName>ppt_y</p:attrName>
                                        </p:attrNameLst>
                                      </p:cBhvr>
                                      <p:tavLst>
                                        <p:tav tm="0">
                                          <p:val>
                                            <p:strVal val="#ppt_y"/>
                                          </p:val>
                                        </p:tav>
                                        <p:tav tm="100000">
                                          <p:val>
                                            <p:strVal val="#ppt_y"/>
                                          </p:val>
                                        </p:tav>
                                      </p:tavLst>
                                    </p:anim>
                                  </p:childTnLst>
                                </p:cTn>
                              </p:par>
                            </p:childTnLst>
                          </p:cTn>
                        </p:par>
                        <p:par>
                          <p:cTn id="66" fill="hold" nodeType="afterGroup">
                            <p:stCondLst>
                              <p:cond delay="3950"/>
                            </p:stCondLst>
                            <p:childTnLst>
                              <p:par>
                                <p:cTn id="67" presetID="10" presetClass="entr" presetSubtype="0" repeatCount="3000"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150"/>
                                        <p:tgtEl>
                                          <p:spTgt spid="37"/>
                                        </p:tgtEl>
                                      </p:cBhvr>
                                    </p:animEffect>
                                  </p:childTnLst>
                                </p:cTn>
                              </p:par>
                            </p:childTnLst>
                          </p:cTn>
                        </p:par>
                        <p:par>
                          <p:cTn id="70" fill="hold" nodeType="afterGroup">
                            <p:stCondLst>
                              <p:cond delay="4400"/>
                            </p:stCondLst>
                            <p:childTnLst>
                              <p:par>
                                <p:cTn id="71" presetID="22" presetClass="entr" presetSubtype="8"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wipe(left)">
                                      <p:cBhvr>
                                        <p:cTn id="73" dur="300"/>
                                        <p:tgtEl>
                                          <p:spTgt spid="6"/>
                                        </p:tgtEl>
                                      </p:cBhvr>
                                    </p:animEffect>
                                  </p:childTnLst>
                                </p:cTn>
                              </p:par>
                            </p:childTnLst>
                          </p:cTn>
                        </p:par>
                        <p:par>
                          <p:cTn id="74" fill="hold" nodeType="afterGroup">
                            <p:stCondLst>
                              <p:cond delay="4700"/>
                            </p:stCondLst>
                            <p:childTnLst>
                              <p:par>
                                <p:cTn id="75" presetID="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300" fill="hold"/>
                                        <p:tgtEl>
                                          <p:spTgt spid="38"/>
                                        </p:tgtEl>
                                        <p:attrNameLst>
                                          <p:attrName>ppt_x</p:attrName>
                                        </p:attrNameLst>
                                      </p:cBhvr>
                                      <p:tavLst>
                                        <p:tav tm="0">
                                          <p:val>
                                            <p:strVal val="1+#ppt_w/2"/>
                                          </p:val>
                                        </p:tav>
                                        <p:tav tm="100000">
                                          <p:val>
                                            <p:strVal val="#ppt_x"/>
                                          </p:val>
                                        </p:tav>
                                      </p:tavLst>
                                    </p:anim>
                                    <p:anim calcmode="lin" valueType="num">
                                      <p:cBhvr additive="base">
                                        <p:cTn id="78" dur="300" fill="hold"/>
                                        <p:tgtEl>
                                          <p:spTgt spid="38"/>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5000"/>
                            </p:stCondLst>
                            <p:childTnLst>
                              <p:par>
                                <p:cTn id="80" presetID="10" presetClass="entr" presetSubtype="0" repeatCount="3000"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50"/>
                                        <p:tgtEl>
                                          <p:spTgt spid="39"/>
                                        </p:tgtEl>
                                      </p:cBhvr>
                                    </p:animEffect>
                                  </p:childTnLst>
                                </p:cTn>
                              </p:par>
                            </p:childTnLst>
                          </p:cTn>
                        </p:par>
                        <p:par>
                          <p:cTn id="83" fill="hold" nodeType="afterGroup">
                            <p:stCondLst>
                              <p:cond delay="5450"/>
                            </p:stCondLst>
                            <p:childTnLst>
                              <p:par>
                                <p:cTn id="84" presetID="22" presetClass="entr" presetSubtype="8" fill="hold" nodeType="after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300"/>
                                        <p:tgtEl>
                                          <p:spTgt spid="40"/>
                                        </p:tgtEl>
                                      </p:cBhvr>
                                    </p:animEffect>
                                  </p:childTnLst>
                                </p:cTn>
                              </p:par>
                            </p:childTnLst>
                          </p:cTn>
                        </p:par>
                        <p:par>
                          <p:cTn id="87" fill="hold" nodeType="afterGroup">
                            <p:stCondLst>
                              <p:cond delay="5750"/>
                            </p:stCondLst>
                            <p:childTnLst>
                              <p:par>
                                <p:cTn id="88" presetID="2" presetClass="entr" presetSubtype="2" fill="hold" grpId="0" nodeType="after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additive="base">
                                        <p:cTn id="90" dur="300" fill="hold"/>
                                        <p:tgtEl>
                                          <p:spTgt spid="41"/>
                                        </p:tgtEl>
                                        <p:attrNameLst>
                                          <p:attrName>ppt_x</p:attrName>
                                        </p:attrNameLst>
                                      </p:cBhvr>
                                      <p:tavLst>
                                        <p:tav tm="0">
                                          <p:val>
                                            <p:strVal val="1+#ppt_w/2"/>
                                          </p:val>
                                        </p:tav>
                                        <p:tav tm="100000">
                                          <p:val>
                                            <p:strVal val="#ppt_x"/>
                                          </p:val>
                                        </p:tav>
                                      </p:tavLst>
                                    </p:anim>
                                    <p:anim calcmode="lin" valueType="num">
                                      <p:cBhvr additive="base">
                                        <p:cTn id="91" dur="300" fill="hold"/>
                                        <p:tgtEl>
                                          <p:spTgt spid="41"/>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6050"/>
                            </p:stCondLst>
                            <p:childTnLst>
                              <p:par>
                                <p:cTn id="93" presetID="10" presetClass="entr" presetSubtype="0" repeatCount="3000" fill="hold" grpId="0" nodeType="after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fade">
                                      <p:cBhvr>
                                        <p:cTn id="95" dur="150"/>
                                        <p:tgtEl>
                                          <p:spTgt spid="51"/>
                                        </p:tgtEl>
                                      </p:cBhvr>
                                    </p:animEffect>
                                  </p:childTnLst>
                                </p:cTn>
                              </p:par>
                            </p:childTnLst>
                          </p:cTn>
                        </p:par>
                        <p:par>
                          <p:cTn id="96" fill="hold" nodeType="afterGroup">
                            <p:stCondLst>
                              <p:cond delay="6500"/>
                            </p:stCondLst>
                            <p:childTnLst>
                              <p:par>
                                <p:cTn id="97" presetID="22" presetClass="entr" presetSubtype="8" fill="hold" nodeType="afterEffect">
                                  <p:stCondLst>
                                    <p:cond delay="0"/>
                                  </p:stCondLst>
                                  <p:childTnLst>
                                    <p:set>
                                      <p:cBhvr>
                                        <p:cTn id="98" dur="1" fill="hold">
                                          <p:stCondLst>
                                            <p:cond delay="0"/>
                                          </p:stCondLst>
                                        </p:cTn>
                                        <p:tgtEl>
                                          <p:spTgt spid="7"/>
                                        </p:tgtEl>
                                        <p:attrNameLst>
                                          <p:attrName>style.visibility</p:attrName>
                                        </p:attrNameLst>
                                      </p:cBhvr>
                                      <p:to>
                                        <p:strVal val="visible"/>
                                      </p:to>
                                    </p:set>
                                    <p:animEffect transition="in" filter="wipe(left)">
                                      <p:cBhvr>
                                        <p:cTn id="99" dur="300"/>
                                        <p:tgtEl>
                                          <p:spTgt spid="7"/>
                                        </p:tgtEl>
                                      </p:cBhvr>
                                    </p:animEffect>
                                  </p:childTnLst>
                                </p:cTn>
                              </p:par>
                            </p:childTnLst>
                          </p:cTn>
                        </p:par>
                        <p:par>
                          <p:cTn id="100" fill="hold" nodeType="afterGroup">
                            <p:stCondLst>
                              <p:cond delay="6800"/>
                            </p:stCondLst>
                            <p:childTnLst>
                              <p:par>
                                <p:cTn id="101" presetID="2" presetClass="entr" presetSubtype="2" fill="hold" grpId="0" nodeType="afterEffect">
                                  <p:stCondLst>
                                    <p:cond delay="0"/>
                                  </p:stCondLst>
                                  <p:childTnLst>
                                    <p:set>
                                      <p:cBhvr>
                                        <p:cTn id="102" dur="1" fill="hold">
                                          <p:stCondLst>
                                            <p:cond delay="0"/>
                                          </p:stCondLst>
                                        </p:cTn>
                                        <p:tgtEl>
                                          <p:spTgt spid="53"/>
                                        </p:tgtEl>
                                        <p:attrNameLst>
                                          <p:attrName>style.visibility</p:attrName>
                                        </p:attrNameLst>
                                      </p:cBhvr>
                                      <p:to>
                                        <p:strVal val="visible"/>
                                      </p:to>
                                    </p:set>
                                    <p:anim calcmode="lin" valueType="num">
                                      <p:cBhvr additive="base">
                                        <p:cTn id="103" dur="300" fill="hold"/>
                                        <p:tgtEl>
                                          <p:spTgt spid="53"/>
                                        </p:tgtEl>
                                        <p:attrNameLst>
                                          <p:attrName>ppt_x</p:attrName>
                                        </p:attrNameLst>
                                      </p:cBhvr>
                                      <p:tavLst>
                                        <p:tav tm="0">
                                          <p:val>
                                            <p:strVal val="1+#ppt_w/2"/>
                                          </p:val>
                                        </p:tav>
                                        <p:tav tm="100000">
                                          <p:val>
                                            <p:strVal val="#ppt_x"/>
                                          </p:val>
                                        </p:tav>
                                      </p:tavLst>
                                    </p:anim>
                                    <p:anim calcmode="lin" valueType="num">
                                      <p:cBhvr additive="base">
                                        <p:cTn id="104" dur="300" fill="hold"/>
                                        <p:tgtEl>
                                          <p:spTgt spid="53"/>
                                        </p:tgtEl>
                                        <p:attrNameLst>
                                          <p:attrName>ppt_y</p:attrName>
                                        </p:attrNameLst>
                                      </p:cBhvr>
                                      <p:tavLst>
                                        <p:tav tm="0">
                                          <p:val>
                                            <p:strVal val="#ppt_y"/>
                                          </p:val>
                                        </p:tav>
                                        <p:tav tm="100000">
                                          <p:val>
                                            <p:strVal val="#ppt_y"/>
                                          </p:val>
                                        </p:tav>
                                      </p:tavLst>
                                    </p:anim>
                                  </p:childTnLst>
                                </p:cTn>
                              </p:par>
                            </p:childTnLst>
                          </p:cTn>
                        </p:par>
                        <p:par>
                          <p:cTn id="105" fill="hold">
                            <p:stCondLst>
                              <p:cond delay="7100"/>
                            </p:stCondLst>
                            <p:childTnLst>
                              <p:par>
                                <p:cTn id="106" presetID="2" presetClass="entr" presetSubtype="8" fill="hold" grpId="0" nodeType="afterEffect">
                                  <p:stCondLst>
                                    <p:cond delay="0"/>
                                  </p:stCondLst>
                                  <p:childTnLst>
                                    <p:set>
                                      <p:cBhvr>
                                        <p:cTn id="107" dur="1" fill="hold">
                                          <p:stCondLst>
                                            <p:cond delay="0"/>
                                          </p:stCondLst>
                                        </p:cTn>
                                        <p:tgtEl>
                                          <p:spTgt spid="43"/>
                                        </p:tgtEl>
                                        <p:attrNameLst>
                                          <p:attrName>style.visibility</p:attrName>
                                        </p:attrNameLst>
                                      </p:cBhvr>
                                      <p:to>
                                        <p:strVal val="visible"/>
                                      </p:to>
                                    </p:set>
                                    <p:anim calcmode="lin" valueType="num">
                                      <p:cBhvr additive="base">
                                        <p:cTn id="108" dur="500" fill="hold"/>
                                        <p:tgtEl>
                                          <p:spTgt spid="43"/>
                                        </p:tgtEl>
                                        <p:attrNameLst>
                                          <p:attrName>ppt_x</p:attrName>
                                        </p:attrNameLst>
                                      </p:cBhvr>
                                      <p:tavLst>
                                        <p:tav tm="0">
                                          <p:val>
                                            <p:strVal val="0-#ppt_w/2"/>
                                          </p:val>
                                        </p:tav>
                                        <p:tav tm="100000">
                                          <p:val>
                                            <p:strVal val="#ppt_x"/>
                                          </p:val>
                                        </p:tav>
                                      </p:tavLst>
                                    </p:anim>
                                    <p:anim calcmode="lin" valueType="num">
                                      <p:cBhvr additive="base">
                                        <p:cTn id="109"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animBg="1"/>
      <p:bldP spid="28" grpId="0"/>
      <p:bldP spid="32" grpId="0" animBg="1"/>
      <p:bldP spid="33" grpId="0"/>
      <p:bldP spid="37" grpId="0" animBg="1"/>
      <p:bldP spid="38" grpId="0"/>
      <p:bldP spid="39" grpId="0" animBg="1"/>
      <p:bldP spid="41" grpId="0"/>
      <p:bldP spid="51" grpId="0" animBg="1"/>
      <p:bldP spid="53"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489659" y="979914"/>
            <a:ext cx="5846231" cy="476971"/>
          </a:xfrm>
          <a:prstGeom prst="rect">
            <a:avLst/>
          </a:prstGeom>
        </p:spPr>
        <p:txBody>
          <a:bodyPr wrap="square">
            <a:spAutoFit/>
          </a:bodyPr>
          <a:lstStyle/>
          <a:p>
            <a:pPr marL="285693" indent="-285693" algn="just">
              <a:spcAft>
                <a:spcPts val="600"/>
              </a:spcAft>
              <a:buClr>
                <a:srgbClr val="00544A"/>
              </a:buClr>
              <a:buFont typeface="Wingdings" panose="05000000000000000000" pitchFamily="2" charset="2"/>
              <a:buChar char="Ø"/>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tx1">
                  <a:lumMod val="50000"/>
                  <a:lumOff val="50000"/>
                </a:schemeClr>
              </a:solidFill>
              <a:latin typeface="微软雅黑" pitchFamily="34" charset="-122"/>
              <a:ea typeface="微软雅黑" pitchFamily="34" charset="-122"/>
            </a:endParaRPr>
          </a:p>
          <a:p>
            <a:pPr marL="285693" indent="-285693" algn="just">
              <a:spcAft>
                <a:spcPts val="600"/>
              </a:spcAft>
              <a:buClr>
                <a:srgbClr val="00544A"/>
              </a:buClr>
              <a:buFont typeface="Wingdings" panose="05000000000000000000" pitchFamily="2" charset="2"/>
              <a:buChar char="Ø"/>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29" name="矩形 28"/>
          <p:cNvSpPr/>
          <p:nvPr/>
        </p:nvSpPr>
        <p:spPr>
          <a:xfrm>
            <a:off x="4658482" y="2104492"/>
            <a:ext cx="3354815" cy="13417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just">
              <a:buClr>
                <a:srgbClr val="13CADD"/>
              </a:buClr>
            </a:pPr>
            <a:r>
              <a:rPr lang="zh-CN" altLang="en-US" sz="9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dirty="0">
              <a:latin typeface="微软雅黑" pitchFamily="34" charset="-122"/>
              <a:ea typeface="微软雅黑" pitchFamily="34" charset="-122"/>
            </a:endParaRPr>
          </a:p>
        </p:txBody>
      </p:sp>
      <p:sp>
        <p:nvSpPr>
          <p:cNvPr id="8" name="五边形 7"/>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1963" y="1404548"/>
            <a:ext cx="2970162" cy="3438460"/>
          </a:xfrm>
          <a:prstGeom prst="rect">
            <a:avLst/>
          </a:prstGeom>
        </p:spPr>
      </p:pic>
    </p:spTree>
    <p:extLst>
      <p:ext uri="{BB962C8B-B14F-4D97-AF65-F5344CB8AC3E}">
        <p14:creationId xmlns:p14="http://schemas.microsoft.com/office/powerpoint/2010/main" val="225974645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wipe(left)">
                                      <p:cBhvr>
                                        <p:cTn id="7" dur="500"/>
                                        <p:tgtEl>
                                          <p:spTgt spid="28">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animEffect transition="in" filter="wipe(left)">
                                      <p:cBhvr>
                                        <p:cTn id="11" dur="500"/>
                                        <p:tgtEl>
                                          <p:spTgt spid="28">
                                            <p:txEl>
                                              <p:pRg st="1" end="1"/>
                                            </p:txEl>
                                          </p:spTgt>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P spid="29"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3915751" y="2237254"/>
            <a:ext cx="1173480" cy="1173842"/>
          </a:xfrm>
          <a:prstGeom prst="donut">
            <a:avLst>
              <a:gd name="adj" fmla="val 730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 name="同心圆 3"/>
          <p:cNvSpPr/>
          <p:nvPr/>
        </p:nvSpPr>
        <p:spPr>
          <a:xfrm>
            <a:off x="3679531" y="2000961"/>
            <a:ext cx="1645920" cy="1646428"/>
          </a:xfrm>
          <a:prstGeom prst="donut">
            <a:avLst>
              <a:gd name="adj" fmla="val 49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3" name="组合 27"/>
          <p:cNvGrpSpPr/>
          <p:nvPr/>
        </p:nvGrpSpPr>
        <p:grpSpPr>
          <a:xfrm>
            <a:off x="5089231" y="2568826"/>
            <a:ext cx="510540" cy="510698"/>
            <a:chOff x="5052060" y="2724150"/>
            <a:chExt cx="510540" cy="510540"/>
          </a:xfrm>
        </p:grpSpPr>
        <p:sp>
          <p:nvSpPr>
            <p:cNvPr id="5" name="椭圆 4"/>
            <p:cNvSpPr/>
            <p:nvPr/>
          </p:nvSpPr>
          <p:spPr>
            <a:xfrm>
              <a:off x="5052060" y="2724150"/>
              <a:ext cx="510540" cy="5105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5177055" y="2813703"/>
              <a:ext cx="301043" cy="304806"/>
              <a:chOff x="2266950" y="1585913"/>
              <a:chExt cx="635000" cy="642937"/>
            </a:xfrm>
            <a:solidFill>
              <a:schemeClr val="bg1"/>
            </a:solidFill>
          </p:grpSpPr>
          <p:sp>
            <p:nvSpPr>
              <p:cNvPr id="10" name="Freeform 14"/>
              <p:cNvSpPr>
                <a:spLocks noEditPoints="1"/>
              </p:cNvSpPr>
              <p:nvPr/>
            </p:nvSpPr>
            <p:spPr bwMode="auto">
              <a:xfrm>
                <a:off x="2266950" y="1663700"/>
                <a:ext cx="635000" cy="565150"/>
              </a:xfrm>
              <a:custGeom>
                <a:avLst/>
                <a:gdLst>
                  <a:gd name="T0" fmla="*/ 161 w 169"/>
                  <a:gd name="T1" fmla="*/ 68 h 150"/>
                  <a:gd name="T2" fmla="*/ 155 w 169"/>
                  <a:gd name="T3" fmla="*/ 68 h 150"/>
                  <a:gd name="T4" fmla="*/ 124 w 169"/>
                  <a:gd name="T5" fmla="*/ 24 h 150"/>
                  <a:gd name="T6" fmla="*/ 96 w 169"/>
                  <a:gd name="T7" fmla="*/ 38 h 150"/>
                  <a:gd name="T8" fmla="*/ 64 w 169"/>
                  <a:gd name="T9" fmla="*/ 15 h 150"/>
                  <a:gd name="T10" fmla="*/ 47 w 169"/>
                  <a:gd name="T11" fmla="*/ 2 h 150"/>
                  <a:gd name="T12" fmla="*/ 43 w 169"/>
                  <a:gd name="T13" fmla="*/ 4 h 150"/>
                  <a:gd name="T14" fmla="*/ 40 w 169"/>
                  <a:gd name="T15" fmla="*/ 29 h 150"/>
                  <a:gd name="T16" fmla="*/ 20 w 169"/>
                  <a:gd name="T17" fmla="*/ 55 h 150"/>
                  <a:gd name="T18" fmla="*/ 9 w 169"/>
                  <a:gd name="T19" fmla="*/ 55 h 150"/>
                  <a:gd name="T20" fmla="*/ 0 w 169"/>
                  <a:gd name="T21" fmla="*/ 63 h 150"/>
                  <a:gd name="T22" fmla="*/ 0 w 169"/>
                  <a:gd name="T23" fmla="*/ 88 h 150"/>
                  <a:gd name="T24" fmla="*/ 9 w 169"/>
                  <a:gd name="T25" fmla="*/ 96 h 150"/>
                  <a:gd name="T26" fmla="*/ 18 w 169"/>
                  <a:gd name="T27" fmla="*/ 96 h 150"/>
                  <a:gd name="T28" fmla="*/ 46 w 169"/>
                  <a:gd name="T29" fmla="*/ 130 h 150"/>
                  <a:gd name="T30" fmla="*/ 46 w 169"/>
                  <a:gd name="T31" fmla="*/ 146 h 150"/>
                  <a:gd name="T32" fmla="*/ 50 w 169"/>
                  <a:gd name="T33" fmla="*/ 150 h 150"/>
                  <a:gd name="T34" fmla="*/ 68 w 169"/>
                  <a:gd name="T35" fmla="*/ 150 h 150"/>
                  <a:gd name="T36" fmla="*/ 72 w 169"/>
                  <a:gd name="T37" fmla="*/ 146 h 150"/>
                  <a:gd name="T38" fmla="*/ 72 w 169"/>
                  <a:gd name="T39" fmla="*/ 140 h 150"/>
                  <a:gd name="T40" fmla="*/ 85 w 169"/>
                  <a:gd name="T41" fmla="*/ 141 h 150"/>
                  <a:gd name="T42" fmla="*/ 99 w 169"/>
                  <a:gd name="T43" fmla="*/ 140 h 150"/>
                  <a:gd name="T44" fmla="*/ 99 w 169"/>
                  <a:gd name="T45" fmla="*/ 146 h 150"/>
                  <a:gd name="T46" fmla="*/ 103 w 169"/>
                  <a:gd name="T47" fmla="*/ 150 h 150"/>
                  <a:gd name="T48" fmla="*/ 121 w 169"/>
                  <a:gd name="T49" fmla="*/ 150 h 150"/>
                  <a:gd name="T50" fmla="*/ 124 w 169"/>
                  <a:gd name="T51" fmla="*/ 146 h 150"/>
                  <a:gd name="T52" fmla="*/ 124 w 169"/>
                  <a:gd name="T53" fmla="*/ 130 h 150"/>
                  <a:gd name="T54" fmla="*/ 155 w 169"/>
                  <a:gd name="T55" fmla="*/ 84 h 150"/>
                  <a:gd name="T56" fmla="*/ 161 w 169"/>
                  <a:gd name="T57" fmla="*/ 84 h 150"/>
                  <a:gd name="T58" fmla="*/ 169 w 169"/>
                  <a:gd name="T59" fmla="*/ 76 h 150"/>
                  <a:gd name="T60" fmla="*/ 161 w 169"/>
                  <a:gd name="T61" fmla="*/ 68 h 150"/>
                  <a:gd name="T62" fmla="*/ 48 w 169"/>
                  <a:gd name="T63" fmla="*/ 61 h 150"/>
                  <a:gd name="T64" fmla="*/ 38 w 169"/>
                  <a:gd name="T65" fmla="*/ 53 h 150"/>
                  <a:gd name="T66" fmla="*/ 44 w 169"/>
                  <a:gd name="T67" fmla="*/ 56 h 150"/>
                  <a:gd name="T68" fmla="*/ 51 w 169"/>
                  <a:gd name="T69" fmla="*/ 48 h 150"/>
                  <a:gd name="T70" fmla="*/ 44 w 169"/>
                  <a:gd name="T71" fmla="*/ 41 h 150"/>
                  <a:gd name="T72" fmla="*/ 43 w 169"/>
                  <a:gd name="T73" fmla="*/ 41 h 150"/>
                  <a:gd name="T74" fmla="*/ 48 w 169"/>
                  <a:gd name="T75" fmla="*/ 40 h 150"/>
                  <a:gd name="T76" fmla="*/ 58 w 169"/>
                  <a:gd name="T77" fmla="*/ 50 h 150"/>
                  <a:gd name="T78" fmla="*/ 48 w 169"/>
                  <a:gd name="T79" fmla="*/ 6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50">
                    <a:moveTo>
                      <a:pt x="161" y="68"/>
                    </a:moveTo>
                    <a:cubicBezTo>
                      <a:pt x="155" y="68"/>
                      <a:pt x="155" y="68"/>
                      <a:pt x="155" y="68"/>
                    </a:cubicBezTo>
                    <a:cubicBezTo>
                      <a:pt x="152" y="49"/>
                      <a:pt x="140" y="34"/>
                      <a:pt x="124" y="24"/>
                    </a:cubicBezTo>
                    <a:cubicBezTo>
                      <a:pt x="117" y="32"/>
                      <a:pt x="108" y="38"/>
                      <a:pt x="96" y="38"/>
                    </a:cubicBezTo>
                    <a:cubicBezTo>
                      <a:pt x="81" y="38"/>
                      <a:pt x="69" y="28"/>
                      <a:pt x="64" y="15"/>
                    </a:cubicBezTo>
                    <a:cubicBezTo>
                      <a:pt x="47" y="2"/>
                      <a:pt x="47" y="2"/>
                      <a:pt x="47" y="2"/>
                    </a:cubicBezTo>
                    <a:cubicBezTo>
                      <a:pt x="45" y="0"/>
                      <a:pt x="43" y="1"/>
                      <a:pt x="43" y="4"/>
                    </a:cubicBezTo>
                    <a:cubicBezTo>
                      <a:pt x="40" y="29"/>
                      <a:pt x="40" y="29"/>
                      <a:pt x="40" y="29"/>
                    </a:cubicBezTo>
                    <a:cubicBezTo>
                      <a:pt x="31" y="36"/>
                      <a:pt x="24" y="45"/>
                      <a:pt x="20" y="55"/>
                    </a:cubicBezTo>
                    <a:cubicBezTo>
                      <a:pt x="9" y="55"/>
                      <a:pt x="9" y="55"/>
                      <a:pt x="9" y="55"/>
                    </a:cubicBezTo>
                    <a:cubicBezTo>
                      <a:pt x="4" y="55"/>
                      <a:pt x="0" y="58"/>
                      <a:pt x="0" y="63"/>
                    </a:cubicBezTo>
                    <a:cubicBezTo>
                      <a:pt x="0" y="88"/>
                      <a:pt x="0" y="88"/>
                      <a:pt x="0" y="88"/>
                    </a:cubicBezTo>
                    <a:cubicBezTo>
                      <a:pt x="0" y="92"/>
                      <a:pt x="4" y="96"/>
                      <a:pt x="9" y="96"/>
                    </a:cubicBezTo>
                    <a:cubicBezTo>
                      <a:pt x="18" y="96"/>
                      <a:pt x="18" y="96"/>
                      <a:pt x="18" y="96"/>
                    </a:cubicBezTo>
                    <a:cubicBezTo>
                      <a:pt x="23" y="110"/>
                      <a:pt x="33" y="122"/>
                      <a:pt x="46" y="130"/>
                    </a:cubicBezTo>
                    <a:cubicBezTo>
                      <a:pt x="46" y="146"/>
                      <a:pt x="46" y="146"/>
                      <a:pt x="46" y="146"/>
                    </a:cubicBezTo>
                    <a:cubicBezTo>
                      <a:pt x="46" y="148"/>
                      <a:pt x="48" y="150"/>
                      <a:pt x="50" y="150"/>
                    </a:cubicBezTo>
                    <a:cubicBezTo>
                      <a:pt x="68" y="150"/>
                      <a:pt x="68" y="150"/>
                      <a:pt x="68" y="150"/>
                    </a:cubicBezTo>
                    <a:cubicBezTo>
                      <a:pt x="70" y="150"/>
                      <a:pt x="72" y="148"/>
                      <a:pt x="72" y="146"/>
                    </a:cubicBezTo>
                    <a:cubicBezTo>
                      <a:pt x="72" y="140"/>
                      <a:pt x="72" y="140"/>
                      <a:pt x="72" y="140"/>
                    </a:cubicBezTo>
                    <a:cubicBezTo>
                      <a:pt x="76" y="141"/>
                      <a:pt x="81" y="141"/>
                      <a:pt x="85" y="141"/>
                    </a:cubicBezTo>
                    <a:cubicBezTo>
                      <a:pt x="90" y="141"/>
                      <a:pt x="95" y="141"/>
                      <a:pt x="99" y="140"/>
                    </a:cubicBezTo>
                    <a:cubicBezTo>
                      <a:pt x="99" y="146"/>
                      <a:pt x="99" y="146"/>
                      <a:pt x="99" y="146"/>
                    </a:cubicBezTo>
                    <a:cubicBezTo>
                      <a:pt x="99" y="148"/>
                      <a:pt x="101" y="150"/>
                      <a:pt x="103" y="150"/>
                    </a:cubicBezTo>
                    <a:cubicBezTo>
                      <a:pt x="121" y="150"/>
                      <a:pt x="121" y="150"/>
                      <a:pt x="121" y="150"/>
                    </a:cubicBezTo>
                    <a:cubicBezTo>
                      <a:pt x="123" y="150"/>
                      <a:pt x="124" y="148"/>
                      <a:pt x="124" y="146"/>
                    </a:cubicBezTo>
                    <a:cubicBezTo>
                      <a:pt x="124" y="130"/>
                      <a:pt x="124" y="130"/>
                      <a:pt x="124" y="130"/>
                    </a:cubicBezTo>
                    <a:cubicBezTo>
                      <a:pt x="141" y="120"/>
                      <a:pt x="153" y="103"/>
                      <a:pt x="155" y="84"/>
                    </a:cubicBezTo>
                    <a:cubicBezTo>
                      <a:pt x="161" y="84"/>
                      <a:pt x="161" y="84"/>
                      <a:pt x="161" y="84"/>
                    </a:cubicBezTo>
                    <a:cubicBezTo>
                      <a:pt x="165" y="84"/>
                      <a:pt x="169" y="81"/>
                      <a:pt x="169" y="76"/>
                    </a:cubicBezTo>
                    <a:cubicBezTo>
                      <a:pt x="169" y="72"/>
                      <a:pt x="165" y="68"/>
                      <a:pt x="161" y="68"/>
                    </a:cubicBezTo>
                    <a:close/>
                    <a:moveTo>
                      <a:pt x="48" y="61"/>
                    </a:moveTo>
                    <a:cubicBezTo>
                      <a:pt x="43" y="61"/>
                      <a:pt x="39" y="57"/>
                      <a:pt x="38" y="53"/>
                    </a:cubicBezTo>
                    <a:cubicBezTo>
                      <a:pt x="39" y="55"/>
                      <a:pt x="41" y="56"/>
                      <a:pt x="44" y="56"/>
                    </a:cubicBezTo>
                    <a:cubicBezTo>
                      <a:pt x="48" y="56"/>
                      <a:pt x="51" y="52"/>
                      <a:pt x="51" y="48"/>
                    </a:cubicBezTo>
                    <a:cubicBezTo>
                      <a:pt x="51" y="44"/>
                      <a:pt x="48" y="41"/>
                      <a:pt x="44" y="41"/>
                    </a:cubicBezTo>
                    <a:cubicBezTo>
                      <a:pt x="43" y="41"/>
                      <a:pt x="43" y="41"/>
                      <a:pt x="43" y="41"/>
                    </a:cubicBezTo>
                    <a:cubicBezTo>
                      <a:pt x="44" y="40"/>
                      <a:pt x="46" y="40"/>
                      <a:pt x="48" y="40"/>
                    </a:cubicBezTo>
                    <a:cubicBezTo>
                      <a:pt x="54" y="40"/>
                      <a:pt x="58" y="44"/>
                      <a:pt x="58" y="50"/>
                    </a:cubicBezTo>
                    <a:cubicBezTo>
                      <a:pt x="58" y="56"/>
                      <a:pt x="54"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5"/>
              <p:cNvSpPr>
                <a:spLocks noEditPoints="1"/>
              </p:cNvSpPr>
              <p:nvPr/>
            </p:nvSpPr>
            <p:spPr bwMode="auto">
              <a:xfrm>
                <a:off x="2538413" y="1585913"/>
                <a:ext cx="184150" cy="184150"/>
              </a:xfrm>
              <a:custGeom>
                <a:avLst/>
                <a:gdLst>
                  <a:gd name="T0" fmla="*/ 24 w 49"/>
                  <a:gd name="T1" fmla="*/ 0 h 49"/>
                  <a:gd name="T2" fmla="*/ 0 w 49"/>
                  <a:gd name="T3" fmla="*/ 25 h 49"/>
                  <a:gd name="T4" fmla="*/ 24 w 49"/>
                  <a:gd name="T5" fmla="*/ 49 h 49"/>
                  <a:gd name="T6" fmla="*/ 49 w 49"/>
                  <a:gd name="T7" fmla="*/ 25 h 49"/>
                  <a:gd name="T8" fmla="*/ 24 w 49"/>
                  <a:gd name="T9" fmla="*/ 0 h 49"/>
                  <a:gd name="T10" fmla="*/ 26 w 49"/>
                  <a:gd name="T11" fmla="*/ 37 h 49"/>
                  <a:gd name="T12" fmla="*/ 26 w 49"/>
                  <a:gd name="T13" fmla="*/ 41 h 49"/>
                  <a:gd name="T14" fmla="*/ 21 w 49"/>
                  <a:gd name="T15" fmla="*/ 41 h 49"/>
                  <a:gd name="T16" fmla="*/ 21 w 49"/>
                  <a:gd name="T17" fmla="*/ 37 h 49"/>
                  <a:gd name="T18" fmla="*/ 13 w 49"/>
                  <a:gd name="T19" fmla="*/ 36 h 49"/>
                  <a:gd name="T20" fmla="*/ 15 w 49"/>
                  <a:gd name="T21" fmla="*/ 30 h 49"/>
                  <a:gd name="T22" fmla="*/ 23 w 49"/>
                  <a:gd name="T23" fmla="*/ 32 h 49"/>
                  <a:gd name="T24" fmla="*/ 26 w 49"/>
                  <a:gd name="T25" fmla="*/ 30 h 49"/>
                  <a:gd name="T26" fmla="*/ 22 w 49"/>
                  <a:gd name="T27" fmla="*/ 27 h 49"/>
                  <a:gd name="T28" fmla="*/ 14 w 49"/>
                  <a:gd name="T29" fmla="*/ 19 h 49"/>
                  <a:gd name="T30" fmla="*/ 21 w 49"/>
                  <a:gd name="T31" fmla="*/ 12 h 49"/>
                  <a:gd name="T32" fmla="*/ 21 w 49"/>
                  <a:gd name="T33" fmla="*/ 8 h 49"/>
                  <a:gd name="T34" fmla="*/ 26 w 49"/>
                  <a:gd name="T35" fmla="*/ 8 h 49"/>
                  <a:gd name="T36" fmla="*/ 26 w 49"/>
                  <a:gd name="T37" fmla="*/ 11 h 49"/>
                  <a:gd name="T38" fmla="*/ 33 w 49"/>
                  <a:gd name="T39" fmla="*/ 13 h 49"/>
                  <a:gd name="T40" fmla="*/ 32 w 49"/>
                  <a:gd name="T41" fmla="*/ 18 h 49"/>
                  <a:gd name="T42" fmla="*/ 25 w 49"/>
                  <a:gd name="T43" fmla="*/ 17 h 49"/>
                  <a:gd name="T44" fmla="*/ 22 w 49"/>
                  <a:gd name="T45" fmla="*/ 19 h 49"/>
                  <a:gd name="T46" fmla="*/ 27 w 49"/>
                  <a:gd name="T47" fmla="*/ 22 h 49"/>
                  <a:gd name="T48" fmla="*/ 35 w 49"/>
                  <a:gd name="T49" fmla="*/ 29 h 49"/>
                  <a:gd name="T50" fmla="*/ 26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24" y="0"/>
                    </a:moveTo>
                    <a:cubicBezTo>
                      <a:pt x="11" y="0"/>
                      <a:pt x="0" y="11"/>
                      <a:pt x="0" y="25"/>
                    </a:cubicBezTo>
                    <a:cubicBezTo>
                      <a:pt x="0" y="38"/>
                      <a:pt x="11" y="49"/>
                      <a:pt x="24" y="49"/>
                    </a:cubicBezTo>
                    <a:cubicBezTo>
                      <a:pt x="38" y="49"/>
                      <a:pt x="49" y="38"/>
                      <a:pt x="49" y="25"/>
                    </a:cubicBezTo>
                    <a:cubicBezTo>
                      <a:pt x="49" y="11"/>
                      <a:pt x="38" y="0"/>
                      <a:pt x="24" y="0"/>
                    </a:cubicBezTo>
                    <a:close/>
                    <a:moveTo>
                      <a:pt x="26" y="37"/>
                    </a:moveTo>
                    <a:cubicBezTo>
                      <a:pt x="26" y="41"/>
                      <a:pt x="26" y="41"/>
                      <a:pt x="26" y="41"/>
                    </a:cubicBezTo>
                    <a:cubicBezTo>
                      <a:pt x="21" y="41"/>
                      <a:pt x="21" y="41"/>
                      <a:pt x="21" y="41"/>
                    </a:cubicBezTo>
                    <a:cubicBezTo>
                      <a:pt x="21" y="37"/>
                      <a:pt x="21" y="37"/>
                      <a:pt x="21" y="37"/>
                    </a:cubicBezTo>
                    <a:cubicBezTo>
                      <a:pt x="18" y="37"/>
                      <a:pt x="15" y="37"/>
                      <a:pt x="13" y="36"/>
                    </a:cubicBezTo>
                    <a:cubicBezTo>
                      <a:pt x="15" y="30"/>
                      <a:pt x="15" y="30"/>
                      <a:pt x="15" y="30"/>
                    </a:cubicBezTo>
                    <a:cubicBezTo>
                      <a:pt x="17" y="31"/>
                      <a:pt x="20" y="32"/>
                      <a:pt x="23" y="32"/>
                    </a:cubicBezTo>
                    <a:cubicBezTo>
                      <a:pt x="25" y="32"/>
                      <a:pt x="26" y="31"/>
                      <a:pt x="26" y="30"/>
                    </a:cubicBezTo>
                    <a:cubicBezTo>
                      <a:pt x="26" y="29"/>
                      <a:pt x="25" y="28"/>
                      <a:pt x="22" y="27"/>
                    </a:cubicBezTo>
                    <a:cubicBezTo>
                      <a:pt x="17" y="26"/>
                      <a:pt x="14" y="23"/>
                      <a:pt x="14" y="19"/>
                    </a:cubicBezTo>
                    <a:cubicBezTo>
                      <a:pt x="14" y="16"/>
                      <a:pt x="16" y="13"/>
                      <a:pt x="21" y="12"/>
                    </a:cubicBezTo>
                    <a:cubicBezTo>
                      <a:pt x="21" y="8"/>
                      <a:pt x="21" y="8"/>
                      <a:pt x="21" y="8"/>
                    </a:cubicBezTo>
                    <a:cubicBezTo>
                      <a:pt x="26" y="8"/>
                      <a:pt x="26" y="8"/>
                      <a:pt x="26" y="8"/>
                    </a:cubicBezTo>
                    <a:cubicBezTo>
                      <a:pt x="26" y="11"/>
                      <a:pt x="26" y="11"/>
                      <a:pt x="26" y="11"/>
                    </a:cubicBezTo>
                    <a:cubicBezTo>
                      <a:pt x="30" y="11"/>
                      <a:pt x="32" y="12"/>
                      <a:pt x="33" y="13"/>
                    </a:cubicBezTo>
                    <a:cubicBezTo>
                      <a:pt x="32" y="18"/>
                      <a:pt x="32" y="18"/>
                      <a:pt x="32" y="18"/>
                    </a:cubicBezTo>
                    <a:cubicBezTo>
                      <a:pt x="31" y="18"/>
                      <a:pt x="28" y="17"/>
                      <a:pt x="25" y="17"/>
                    </a:cubicBezTo>
                    <a:cubicBezTo>
                      <a:pt x="22" y="17"/>
                      <a:pt x="22" y="18"/>
                      <a:pt x="22" y="19"/>
                    </a:cubicBezTo>
                    <a:cubicBezTo>
                      <a:pt x="22" y="20"/>
                      <a:pt x="23" y="20"/>
                      <a:pt x="27" y="22"/>
                    </a:cubicBezTo>
                    <a:cubicBezTo>
                      <a:pt x="32" y="23"/>
                      <a:pt x="35" y="26"/>
                      <a:pt x="35" y="29"/>
                    </a:cubicBezTo>
                    <a:cubicBezTo>
                      <a:pt x="35" y="33"/>
                      <a:pt x="32" y="36"/>
                      <a:pt x="2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2" name="组合 29"/>
          <p:cNvGrpSpPr/>
          <p:nvPr/>
        </p:nvGrpSpPr>
        <p:grpSpPr>
          <a:xfrm>
            <a:off x="3405211" y="2568826"/>
            <a:ext cx="510540" cy="510698"/>
            <a:chOff x="3368040" y="2724150"/>
            <a:chExt cx="510540" cy="510540"/>
          </a:xfrm>
        </p:grpSpPr>
        <p:sp>
          <p:nvSpPr>
            <p:cNvPr id="6" name="椭圆 5"/>
            <p:cNvSpPr/>
            <p:nvPr/>
          </p:nvSpPr>
          <p:spPr>
            <a:xfrm>
              <a:off x="3368040" y="2724150"/>
              <a:ext cx="510540" cy="5105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1"/>
            <p:cNvGrpSpPr/>
            <p:nvPr/>
          </p:nvGrpSpPr>
          <p:grpSpPr>
            <a:xfrm>
              <a:off x="3481221" y="2777532"/>
              <a:ext cx="274702" cy="368778"/>
              <a:chOff x="6215063" y="2720975"/>
              <a:chExt cx="579438" cy="777876"/>
            </a:xfrm>
            <a:solidFill>
              <a:schemeClr val="bg1"/>
            </a:solidFill>
          </p:grpSpPr>
          <p:sp>
            <p:nvSpPr>
              <p:cNvPr id="13" name="Freeform 42"/>
              <p:cNvSpPr>
                <a:spLocks noEditPoints="1"/>
              </p:cNvSpPr>
              <p:nvPr/>
            </p:nvSpPr>
            <p:spPr bwMode="auto">
              <a:xfrm>
                <a:off x="6545263" y="3100388"/>
                <a:ext cx="249238" cy="398463"/>
              </a:xfrm>
              <a:custGeom>
                <a:avLst/>
                <a:gdLst>
                  <a:gd name="T0" fmla="*/ 7 w 66"/>
                  <a:gd name="T1" fmla="*/ 0 h 106"/>
                  <a:gd name="T2" fmla="*/ 0 w 66"/>
                  <a:gd name="T3" fmla="*/ 99 h 106"/>
                  <a:gd name="T4" fmla="*/ 39 w 66"/>
                  <a:gd name="T5" fmla="*/ 106 h 106"/>
                  <a:gd name="T6" fmla="*/ 42 w 66"/>
                  <a:gd name="T7" fmla="*/ 83 h 106"/>
                  <a:gd name="T8" fmla="*/ 55 w 66"/>
                  <a:gd name="T9" fmla="*/ 87 h 106"/>
                  <a:gd name="T10" fmla="*/ 59 w 66"/>
                  <a:gd name="T11" fmla="*/ 106 h 106"/>
                  <a:gd name="T12" fmla="*/ 66 w 66"/>
                  <a:gd name="T13" fmla="*/ 7 h 106"/>
                  <a:gd name="T14" fmla="*/ 28 w 66"/>
                  <a:gd name="T15" fmla="*/ 90 h 106"/>
                  <a:gd name="T16" fmla="*/ 15 w 66"/>
                  <a:gd name="T17" fmla="*/ 93 h 106"/>
                  <a:gd name="T18" fmla="*/ 12 w 66"/>
                  <a:gd name="T19" fmla="*/ 86 h 106"/>
                  <a:gd name="T20" fmla="*/ 25 w 66"/>
                  <a:gd name="T21" fmla="*/ 83 h 106"/>
                  <a:gd name="T22" fmla="*/ 28 w 66"/>
                  <a:gd name="T23" fmla="*/ 90 h 106"/>
                  <a:gd name="T24" fmla="*/ 25 w 66"/>
                  <a:gd name="T25" fmla="*/ 75 h 106"/>
                  <a:gd name="T26" fmla="*/ 12 w 66"/>
                  <a:gd name="T27" fmla="*/ 72 h 106"/>
                  <a:gd name="T28" fmla="*/ 15 w 66"/>
                  <a:gd name="T29" fmla="*/ 65 h 106"/>
                  <a:gd name="T30" fmla="*/ 28 w 66"/>
                  <a:gd name="T31" fmla="*/ 68 h 106"/>
                  <a:gd name="T32" fmla="*/ 28 w 66"/>
                  <a:gd name="T33" fmla="*/ 54 h 106"/>
                  <a:gd name="T34" fmla="*/ 15 w 66"/>
                  <a:gd name="T35" fmla="*/ 57 h 106"/>
                  <a:gd name="T36" fmla="*/ 12 w 66"/>
                  <a:gd name="T37" fmla="*/ 50 h 106"/>
                  <a:gd name="T38" fmla="*/ 25 w 66"/>
                  <a:gd name="T39" fmla="*/ 47 h 106"/>
                  <a:gd name="T40" fmla="*/ 28 w 66"/>
                  <a:gd name="T41" fmla="*/ 54 h 106"/>
                  <a:gd name="T42" fmla="*/ 25 w 66"/>
                  <a:gd name="T43" fmla="*/ 40 h 106"/>
                  <a:gd name="T44" fmla="*/ 12 w 66"/>
                  <a:gd name="T45" fmla="*/ 37 h 106"/>
                  <a:gd name="T46" fmla="*/ 15 w 66"/>
                  <a:gd name="T47" fmla="*/ 30 h 106"/>
                  <a:gd name="T48" fmla="*/ 28 w 66"/>
                  <a:gd name="T49" fmla="*/ 33 h 106"/>
                  <a:gd name="T50" fmla="*/ 28 w 66"/>
                  <a:gd name="T51" fmla="*/ 19 h 106"/>
                  <a:gd name="T52" fmla="*/ 15 w 66"/>
                  <a:gd name="T53" fmla="*/ 22 h 106"/>
                  <a:gd name="T54" fmla="*/ 12 w 66"/>
                  <a:gd name="T55" fmla="*/ 15 h 106"/>
                  <a:gd name="T56" fmla="*/ 25 w 66"/>
                  <a:gd name="T57" fmla="*/ 12 h 106"/>
                  <a:gd name="T58" fmla="*/ 28 w 66"/>
                  <a:gd name="T59" fmla="*/ 19 h 106"/>
                  <a:gd name="T60" fmla="*/ 51 w 66"/>
                  <a:gd name="T61" fmla="*/ 75 h 106"/>
                  <a:gd name="T62" fmla="*/ 38 w 66"/>
                  <a:gd name="T63" fmla="*/ 72 h 106"/>
                  <a:gd name="T64" fmla="*/ 41 w 66"/>
                  <a:gd name="T65" fmla="*/ 65 h 106"/>
                  <a:gd name="T66" fmla="*/ 54 w 66"/>
                  <a:gd name="T67" fmla="*/ 68 h 106"/>
                  <a:gd name="T68" fmla="*/ 54 w 66"/>
                  <a:gd name="T69" fmla="*/ 54 h 106"/>
                  <a:gd name="T70" fmla="*/ 41 w 66"/>
                  <a:gd name="T71" fmla="*/ 57 h 106"/>
                  <a:gd name="T72" fmla="*/ 38 w 66"/>
                  <a:gd name="T73" fmla="*/ 50 h 106"/>
                  <a:gd name="T74" fmla="*/ 51 w 66"/>
                  <a:gd name="T75" fmla="*/ 47 h 106"/>
                  <a:gd name="T76" fmla="*/ 54 w 66"/>
                  <a:gd name="T77" fmla="*/ 54 h 106"/>
                  <a:gd name="T78" fmla="*/ 51 w 66"/>
                  <a:gd name="T79" fmla="*/ 40 h 106"/>
                  <a:gd name="T80" fmla="*/ 38 w 66"/>
                  <a:gd name="T81" fmla="*/ 37 h 106"/>
                  <a:gd name="T82" fmla="*/ 41 w 66"/>
                  <a:gd name="T83" fmla="*/ 30 h 106"/>
                  <a:gd name="T84" fmla="*/ 54 w 66"/>
                  <a:gd name="T85" fmla="*/ 33 h 106"/>
                  <a:gd name="T86" fmla="*/ 54 w 66"/>
                  <a:gd name="T87" fmla="*/ 19 h 106"/>
                  <a:gd name="T88" fmla="*/ 41 w 66"/>
                  <a:gd name="T89" fmla="*/ 22 h 106"/>
                  <a:gd name="T90" fmla="*/ 38 w 66"/>
                  <a:gd name="T91" fmla="*/ 15 h 106"/>
                  <a:gd name="T92" fmla="*/ 51 w 66"/>
                  <a:gd name="T93" fmla="*/ 12 h 106"/>
                  <a:gd name="T94" fmla="*/ 54 w 66"/>
                  <a:gd name="T9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106">
                    <a:moveTo>
                      <a:pt x="59" y="0"/>
                    </a:moveTo>
                    <a:cubicBezTo>
                      <a:pt x="7" y="0"/>
                      <a:pt x="7" y="0"/>
                      <a:pt x="7" y="0"/>
                    </a:cubicBezTo>
                    <a:cubicBezTo>
                      <a:pt x="3" y="0"/>
                      <a:pt x="0" y="3"/>
                      <a:pt x="0" y="7"/>
                    </a:cubicBezTo>
                    <a:cubicBezTo>
                      <a:pt x="0" y="99"/>
                      <a:pt x="0" y="99"/>
                      <a:pt x="0" y="99"/>
                    </a:cubicBezTo>
                    <a:cubicBezTo>
                      <a:pt x="0" y="103"/>
                      <a:pt x="3" y="106"/>
                      <a:pt x="7" y="106"/>
                    </a:cubicBezTo>
                    <a:cubicBezTo>
                      <a:pt x="39" y="106"/>
                      <a:pt x="39" y="106"/>
                      <a:pt x="39" y="106"/>
                    </a:cubicBezTo>
                    <a:cubicBezTo>
                      <a:pt x="39" y="87"/>
                      <a:pt x="39" y="87"/>
                      <a:pt x="39" y="87"/>
                    </a:cubicBezTo>
                    <a:cubicBezTo>
                      <a:pt x="39" y="85"/>
                      <a:pt x="41" y="83"/>
                      <a:pt x="42" y="83"/>
                    </a:cubicBezTo>
                    <a:cubicBezTo>
                      <a:pt x="52" y="83"/>
                      <a:pt x="52" y="83"/>
                      <a:pt x="52" y="83"/>
                    </a:cubicBezTo>
                    <a:cubicBezTo>
                      <a:pt x="54" y="83"/>
                      <a:pt x="55" y="85"/>
                      <a:pt x="55" y="87"/>
                    </a:cubicBezTo>
                    <a:cubicBezTo>
                      <a:pt x="55" y="106"/>
                      <a:pt x="55" y="106"/>
                      <a:pt x="55" y="106"/>
                    </a:cubicBezTo>
                    <a:cubicBezTo>
                      <a:pt x="59" y="106"/>
                      <a:pt x="59" y="106"/>
                      <a:pt x="59" y="106"/>
                    </a:cubicBezTo>
                    <a:cubicBezTo>
                      <a:pt x="63" y="106"/>
                      <a:pt x="66" y="103"/>
                      <a:pt x="66" y="99"/>
                    </a:cubicBezTo>
                    <a:cubicBezTo>
                      <a:pt x="66" y="7"/>
                      <a:pt x="66" y="7"/>
                      <a:pt x="66" y="7"/>
                    </a:cubicBezTo>
                    <a:cubicBezTo>
                      <a:pt x="66" y="3"/>
                      <a:pt x="63" y="0"/>
                      <a:pt x="59" y="0"/>
                    </a:cubicBezTo>
                    <a:close/>
                    <a:moveTo>
                      <a:pt x="28" y="90"/>
                    </a:moveTo>
                    <a:cubicBezTo>
                      <a:pt x="28" y="91"/>
                      <a:pt x="26" y="93"/>
                      <a:pt x="25" y="93"/>
                    </a:cubicBezTo>
                    <a:cubicBezTo>
                      <a:pt x="15" y="93"/>
                      <a:pt x="15" y="93"/>
                      <a:pt x="15" y="93"/>
                    </a:cubicBezTo>
                    <a:cubicBezTo>
                      <a:pt x="13" y="93"/>
                      <a:pt x="12" y="91"/>
                      <a:pt x="12" y="90"/>
                    </a:cubicBezTo>
                    <a:cubicBezTo>
                      <a:pt x="12" y="86"/>
                      <a:pt x="12" y="86"/>
                      <a:pt x="12" y="86"/>
                    </a:cubicBezTo>
                    <a:cubicBezTo>
                      <a:pt x="12" y="84"/>
                      <a:pt x="13" y="83"/>
                      <a:pt x="15" y="83"/>
                    </a:cubicBezTo>
                    <a:cubicBezTo>
                      <a:pt x="25" y="83"/>
                      <a:pt x="25" y="83"/>
                      <a:pt x="25" y="83"/>
                    </a:cubicBezTo>
                    <a:cubicBezTo>
                      <a:pt x="26" y="83"/>
                      <a:pt x="28" y="84"/>
                      <a:pt x="28" y="86"/>
                    </a:cubicBezTo>
                    <a:lnTo>
                      <a:pt x="28" y="90"/>
                    </a:lnTo>
                    <a:close/>
                    <a:moveTo>
                      <a:pt x="28" y="72"/>
                    </a:moveTo>
                    <a:cubicBezTo>
                      <a:pt x="28" y="74"/>
                      <a:pt x="26" y="75"/>
                      <a:pt x="25" y="75"/>
                    </a:cubicBezTo>
                    <a:cubicBezTo>
                      <a:pt x="15" y="75"/>
                      <a:pt x="15" y="75"/>
                      <a:pt x="15" y="75"/>
                    </a:cubicBezTo>
                    <a:cubicBezTo>
                      <a:pt x="13" y="75"/>
                      <a:pt x="12" y="74"/>
                      <a:pt x="12" y="72"/>
                    </a:cubicBezTo>
                    <a:cubicBezTo>
                      <a:pt x="12" y="68"/>
                      <a:pt x="12" y="68"/>
                      <a:pt x="12" y="68"/>
                    </a:cubicBezTo>
                    <a:cubicBezTo>
                      <a:pt x="12" y="66"/>
                      <a:pt x="13" y="65"/>
                      <a:pt x="15" y="65"/>
                    </a:cubicBezTo>
                    <a:cubicBezTo>
                      <a:pt x="25" y="65"/>
                      <a:pt x="25" y="65"/>
                      <a:pt x="25" y="65"/>
                    </a:cubicBezTo>
                    <a:cubicBezTo>
                      <a:pt x="26" y="65"/>
                      <a:pt x="28" y="66"/>
                      <a:pt x="28" y="68"/>
                    </a:cubicBezTo>
                    <a:lnTo>
                      <a:pt x="28" y="72"/>
                    </a:lnTo>
                    <a:close/>
                    <a:moveTo>
                      <a:pt x="28" y="54"/>
                    </a:moveTo>
                    <a:cubicBezTo>
                      <a:pt x="28" y="56"/>
                      <a:pt x="26" y="57"/>
                      <a:pt x="25" y="57"/>
                    </a:cubicBezTo>
                    <a:cubicBezTo>
                      <a:pt x="15" y="57"/>
                      <a:pt x="15" y="57"/>
                      <a:pt x="15" y="57"/>
                    </a:cubicBezTo>
                    <a:cubicBezTo>
                      <a:pt x="13" y="57"/>
                      <a:pt x="12" y="56"/>
                      <a:pt x="12" y="54"/>
                    </a:cubicBezTo>
                    <a:cubicBezTo>
                      <a:pt x="12" y="50"/>
                      <a:pt x="12" y="50"/>
                      <a:pt x="12" y="50"/>
                    </a:cubicBezTo>
                    <a:cubicBezTo>
                      <a:pt x="12" y="49"/>
                      <a:pt x="13" y="47"/>
                      <a:pt x="15" y="47"/>
                    </a:cubicBezTo>
                    <a:cubicBezTo>
                      <a:pt x="25" y="47"/>
                      <a:pt x="25" y="47"/>
                      <a:pt x="25" y="47"/>
                    </a:cubicBezTo>
                    <a:cubicBezTo>
                      <a:pt x="26" y="47"/>
                      <a:pt x="28" y="49"/>
                      <a:pt x="28" y="50"/>
                    </a:cubicBezTo>
                    <a:lnTo>
                      <a:pt x="28" y="54"/>
                    </a:lnTo>
                    <a:close/>
                    <a:moveTo>
                      <a:pt x="28" y="37"/>
                    </a:moveTo>
                    <a:cubicBezTo>
                      <a:pt x="28" y="38"/>
                      <a:pt x="26" y="40"/>
                      <a:pt x="25" y="40"/>
                    </a:cubicBezTo>
                    <a:cubicBezTo>
                      <a:pt x="15" y="40"/>
                      <a:pt x="15" y="40"/>
                      <a:pt x="15" y="40"/>
                    </a:cubicBezTo>
                    <a:cubicBezTo>
                      <a:pt x="13" y="40"/>
                      <a:pt x="12" y="38"/>
                      <a:pt x="12" y="37"/>
                    </a:cubicBezTo>
                    <a:cubicBezTo>
                      <a:pt x="12" y="33"/>
                      <a:pt x="12" y="33"/>
                      <a:pt x="12" y="33"/>
                    </a:cubicBezTo>
                    <a:cubicBezTo>
                      <a:pt x="12" y="31"/>
                      <a:pt x="13" y="30"/>
                      <a:pt x="15" y="30"/>
                    </a:cubicBezTo>
                    <a:cubicBezTo>
                      <a:pt x="25" y="30"/>
                      <a:pt x="25" y="30"/>
                      <a:pt x="25" y="30"/>
                    </a:cubicBezTo>
                    <a:cubicBezTo>
                      <a:pt x="26" y="30"/>
                      <a:pt x="28" y="31"/>
                      <a:pt x="28" y="33"/>
                    </a:cubicBezTo>
                    <a:lnTo>
                      <a:pt x="28" y="37"/>
                    </a:lnTo>
                    <a:close/>
                    <a:moveTo>
                      <a:pt x="28" y="19"/>
                    </a:moveTo>
                    <a:cubicBezTo>
                      <a:pt x="28" y="21"/>
                      <a:pt x="26" y="22"/>
                      <a:pt x="25" y="22"/>
                    </a:cubicBezTo>
                    <a:cubicBezTo>
                      <a:pt x="15" y="22"/>
                      <a:pt x="15" y="22"/>
                      <a:pt x="15" y="22"/>
                    </a:cubicBezTo>
                    <a:cubicBezTo>
                      <a:pt x="13" y="22"/>
                      <a:pt x="12" y="21"/>
                      <a:pt x="12" y="19"/>
                    </a:cubicBezTo>
                    <a:cubicBezTo>
                      <a:pt x="12" y="15"/>
                      <a:pt x="12" y="15"/>
                      <a:pt x="12" y="15"/>
                    </a:cubicBezTo>
                    <a:cubicBezTo>
                      <a:pt x="12" y="14"/>
                      <a:pt x="13" y="12"/>
                      <a:pt x="15" y="12"/>
                    </a:cubicBezTo>
                    <a:cubicBezTo>
                      <a:pt x="25" y="12"/>
                      <a:pt x="25" y="12"/>
                      <a:pt x="25" y="12"/>
                    </a:cubicBezTo>
                    <a:cubicBezTo>
                      <a:pt x="26" y="12"/>
                      <a:pt x="28" y="14"/>
                      <a:pt x="28" y="15"/>
                    </a:cubicBezTo>
                    <a:lnTo>
                      <a:pt x="28" y="19"/>
                    </a:lnTo>
                    <a:close/>
                    <a:moveTo>
                      <a:pt x="54" y="72"/>
                    </a:moveTo>
                    <a:cubicBezTo>
                      <a:pt x="54" y="74"/>
                      <a:pt x="53" y="75"/>
                      <a:pt x="51" y="75"/>
                    </a:cubicBezTo>
                    <a:cubicBezTo>
                      <a:pt x="41" y="75"/>
                      <a:pt x="41" y="75"/>
                      <a:pt x="41" y="75"/>
                    </a:cubicBezTo>
                    <a:cubicBezTo>
                      <a:pt x="39" y="75"/>
                      <a:pt x="38" y="74"/>
                      <a:pt x="38" y="72"/>
                    </a:cubicBezTo>
                    <a:cubicBezTo>
                      <a:pt x="38" y="68"/>
                      <a:pt x="38" y="68"/>
                      <a:pt x="38" y="68"/>
                    </a:cubicBezTo>
                    <a:cubicBezTo>
                      <a:pt x="38" y="66"/>
                      <a:pt x="39" y="65"/>
                      <a:pt x="41" y="65"/>
                    </a:cubicBezTo>
                    <a:cubicBezTo>
                      <a:pt x="51" y="65"/>
                      <a:pt x="51" y="65"/>
                      <a:pt x="51" y="65"/>
                    </a:cubicBezTo>
                    <a:cubicBezTo>
                      <a:pt x="53" y="65"/>
                      <a:pt x="54" y="66"/>
                      <a:pt x="54" y="68"/>
                    </a:cubicBezTo>
                    <a:lnTo>
                      <a:pt x="54" y="72"/>
                    </a:lnTo>
                    <a:close/>
                    <a:moveTo>
                      <a:pt x="54" y="54"/>
                    </a:moveTo>
                    <a:cubicBezTo>
                      <a:pt x="54" y="56"/>
                      <a:pt x="53" y="57"/>
                      <a:pt x="51" y="57"/>
                    </a:cubicBezTo>
                    <a:cubicBezTo>
                      <a:pt x="41" y="57"/>
                      <a:pt x="41" y="57"/>
                      <a:pt x="41" y="57"/>
                    </a:cubicBezTo>
                    <a:cubicBezTo>
                      <a:pt x="39" y="57"/>
                      <a:pt x="38" y="56"/>
                      <a:pt x="38" y="54"/>
                    </a:cubicBezTo>
                    <a:cubicBezTo>
                      <a:pt x="38" y="50"/>
                      <a:pt x="38" y="50"/>
                      <a:pt x="38" y="50"/>
                    </a:cubicBezTo>
                    <a:cubicBezTo>
                      <a:pt x="38" y="49"/>
                      <a:pt x="39" y="47"/>
                      <a:pt x="41" y="47"/>
                    </a:cubicBezTo>
                    <a:cubicBezTo>
                      <a:pt x="51" y="47"/>
                      <a:pt x="51" y="47"/>
                      <a:pt x="51" y="47"/>
                    </a:cubicBezTo>
                    <a:cubicBezTo>
                      <a:pt x="53" y="47"/>
                      <a:pt x="54" y="49"/>
                      <a:pt x="54" y="50"/>
                    </a:cubicBezTo>
                    <a:lnTo>
                      <a:pt x="54" y="54"/>
                    </a:lnTo>
                    <a:close/>
                    <a:moveTo>
                      <a:pt x="54" y="37"/>
                    </a:moveTo>
                    <a:cubicBezTo>
                      <a:pt x="54" y="38"/>
                      <a:pt x="53" y="40"/>
                      <a:pt x="51" y="40"/>
                    </a:cubicBezTo>
                    <a:cubicBezTo>
                      <a:pt x="41" y="40"/>
                      <a:pt x="41" y="40"/>
                      <a:pt x="41" y="40"/>
                    </a:cubicBezTo>
                    <a:cubicBezTo>
                      <a:pt x="39" y="40"/>
                      <a:pt x="38" y="38"/>
                      <a:pt x="38" y="37"/>
                    </a:cubicBezTo>
                    <a:cubicBezTo>
                      <a:pt x="38" y="33"/>
                      <a:pt x="38" y="33"/>
                      <a:pt x="38" y="33"/>
                    </a:cubicBezTo>
                    <a:cubicBezTo>
                      <a:pt x="38" y="31"/>
                      <a:pt x="39" y="30"/>
                      <a:pt x="41" y="30"/>
                    </a:cubicBezTo>
                    <a:cubicBezTo>
                      <a:pt x="51" y="30"/>
                      <a:pt x="51" y="30"/>
                      <a:pt x="51" y="30"/>
                    </a:cubicBezTo>
                    <a:cubicBezTo>
                      <a:pt x="53" y="30"/>
                      <a:pt x="54" y="31"/>
                      <a:pt x="54" y="33"/>
                    </a:cubicBezTo>
                    <a:lnTo>
                      <a:pt x="54" y="37"/>
                    </a:lnTo>
                    <a:close/>
                    <a:moveTo>
                      <a:pt x="54" y="19"/>
                    </a:moveTo>
                    <a:cubicBezTo>
                      <a:pt x="54" y="21"/>
                      <a:pt x="53" y="22"/>
                      <a:pt x="51" y="22"/>
                    </a:cubicBezTo>
                    <a:cubicBezTo>
                      <a:pt x="41" y="22"/>
                      <a:pt x="41" y="22"/>
                      <a:pt x="41" y="22"/>
                    </a:cubicBezTo>
                    <a:cubicBezTo>
                      <a:pt x="39" y="22"/>
                      <a:pt x="38" y="21"/>
                      <a:pt x="38" y="19"/>
                    </a:cubicBezTo>
                    <a:cubicBezTo>
                      <a:pt x="38" y="15"/>
                      <a:pt x="38" y="15"/>
                      <a:pt x="38" y="15"/>
                    </a:cubicBezTo>
                    <a:cubicBezTo>
                      <a:pt x="38" y="14"/>
                      <a:pt x="39" y="12"/>
                      <a:pt x="41" y="12"/>
                    </a:cubicBezTo>
                    <a:cubicBezTo>
                      <a:pt x="51" y="12"/>
                      <a:pt x="51" y="12"/>
                      <a:pt x="51" y="12"/>
                    </a:cubicBezTo>
                    <a:cubicBezTo>
                      <a:pt x="53" y="12"/>
                      <a:pt x="54" y="14"/>
                      <a:pt x="54" y="15"/>
                    </a:cubicBezTo>
                    <a:lnTo>
                      <a:pt x="54"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43"/>
              <p:cNvSpPr>
                <a:spLocks noEditPoints="1"/>
              </p:cNvSpPr>
              <p:nvPr/>
            </p:nvSpPr>
            <p:spPr bwMode="auto">
              <a:xfrm>
                <a:off x="6215063" y="2720975"/>
                <a:ext cx="285750" cy="773113"/>
              </a:xfrm>
              <a:custGeom>
                <a:avLst/>
                <a:gdLst>
                  <a:gd name="T0" fmla="*/ 65 w 76"/>
                  <a:gd name="T1" fmla="*/ 61 h 206"/>
                  <a:gd name="T2" fmla="*/ 56 w 76"/>
                  <a:gd name="T3" fmla="*/ 49 h 206"/>
                  <a:gd name="T4" fmla="*/ 42 w 76"/>
                  <a:gd name="T5" fmla="*/ 38 h 206"/>
                  <a:gd name="T6" fmla="*/ 38 w 76"/>
                  <a:gd name="T7" fmla="*/ 0 h 206"/>
                  <a:gd name="T8" fmla="*/ 34 w 76"/>
                  <a:gd name="T9" fmla="*/ 38 h 206"/>
                  <a:gd name="T10" fmla="*/ 20 w 76"/>
                  <a:gd name="T11" fmla="*/ 49 h 206"/>
                  <a:gd name="T12" fmla="*/ 11 w 76"/>
                  <a:gd name="T13" fmla="*/ 61 h 206"/>
                  <a:gd name="T14" fmla="*/ 0 w 76"/>
                  <a:gd name="T15" fmla="*/ 72 h 206"/>
                  <a:gd name="T16" fmla="*/ 7 w 76"/>
                  <a:gd name="T17" fmla="*/ 206 h 206"/>
                  <a:gd name="T18" fmla="*/ 21 w 76"/>
                  <a:gd name="T19" fmla="*/ 206 h 206"/>
                  <a:gd name="T20" fmla="*/ 28 w 76"/>
                  <a:gd name="T21" fmla="*/ 181 h 206"/>
                  <a:gd name="T22" fmla="*/ 46 w 76"/>
                  <a:gd name="T23" fmla="*/ 179 h 206"/>
                  <a:gd name="T24" fmla="*/ 47 w 76"/>
                  <a:gd name="T25" fmla="*/ 206 h 206"/>
                  <a:gd name="T26" fmla="*/ 55 w 76"/>
                  <a:gd name="T27" fmla="*/ 206 h 206"/>
                  <a:gd name="T28" fmla="*/ 76 w 76"/>
                  <a:gd name="T29" fmla="*/ 199 h 206"/>
                  <a:gd name="T30" fmla="*/ 65 w 76"/>
                  <a:gd name="T31" fmla="*/ 61 h 206"/>
                  <a:gd name="T32" fmla="*/ 21 w 76"/>
                  <a:gd name="T33" fmla="*/ 163 h 206"/>
                  <a:gd name="T34" fmla="*/ 21 w 76"/>
                  <a:gd name="T35" fmla="*/ 154 h 206"/>
                  <a:gd name="T36" fmla="*/ 59 w 76"/>
                  <a:gd name="T37" fmla="*/ 159 h 206"/>
                  <a:gd name="T38" fmla="*/ 54 w 76"/>
                  <a:gd name="T39" fmla="*/ 142 h 206"/>
                  <a:gd name="T40" fmla="*/ 16 w 76"/>
                  <a:gd name="T41" fmla="*/ 138 h 206"/>
                  <a:gd name="T42" fmla="*/ 54 w 76"/>
                  <a:gd name="T43" fmla="*/ 134 h 206"/>
                  <a:gd name="T44" fmla="*/ 54 w 76"/>
                  <a:gd name="T45" fmla="*/ 142 h 206"/>
                  <a:gd name="T46" fmla="*/ 21 w 76"/>
                  <a:gd name="T47" fmla="*/ 122 h 206"/>
                  <a:gd name="T48" fmla="*/ 21 w 76"/>
                  <a:gd name="T49" fmla="*/ 113 h 206"/>
                  <a:gd name="T50" fmla="*/ 59 w 76"/>
                  <a:gd name="T51" fmla="*/ 117 h 206"/>
                  <a:gd name="T52" fmla="*/ 54 w 76"/>
                  <a:gd name="T53" fmla="*/ 101 h 206"/>
                  <a:gd name="T54" fmla="*/ 16 w 76"/>
                  <a:gd name="T55" fmla="*/ 97 h 206"/>
                  <a:gd name="T56" fmla="*/ 54 w 76"/>
                  <a:gd name="T57" fmla="*/ 93 h 206"/>
                  <a:gd name="T58" fmla="*/ 54 w 76"/>
                  <a:gd name="T59" fmla="*/ 101 h 206"/>
                  <a:gd name="T60" fmla="*/ 21 w 76"/>
                  <a:gd name="T61" fmla="*/ 81 h 206"/>
                  <a:gd name="T62" fmla="*/ 21 w 76"/>
                  <a:gd name="T63" fmla="*/ 72 h 206"/>
                  <a:gd name="T64" fmla="*/ 59 w 76"/>
                  <a:gd name="T65" fmla="*/ 7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206">
                    <a:moveTo>
                      <a:pt x="65" y="61"/>
                    </a:moveTo>
                    <a:cubicBezTo>
                      <a:pt x="65" y="61"/>
                      <a:pt x="65" y="61"/>
                      <a:pt x="65" y="61"/>
                    </a:cubicBezTo>
                    <a:cubicBezTo>
                      <a:pt x="65" y="56"/>
                      <a:pt x="61" y="51"/>
                      <a:pt x="56" y="51"/>
                    </a:cubicBezTo>
                    <a:cubicBezTo>
                      <a:pt x="56" y="49"/>
                      <a:pt x="56" y="49"/>
                      <a:pt x="56" y="49"/>
                    </a:cubicBezTo>
                    <a:cubicBezTo>
                      <a:pt x="56" y="43"/>
                      <a:pt x="51" y="38"/>
                      <a:pt x="45" y="38"/>
                    </a:cubicBezTo>
                    <a:cubicBezTo>
                      <a:pt x="42" y="38"/>
                      <a:pt x="42" y="38"/>
                      <a:pt x="42" y="38"/>
                    </a:cubicBezTo>
                    <a:cubicBezTo>
                      <a:pt x="40" y="4"/>
                      <a:pt x="40" y="4"/>
                      <a:pt x="40" y="4"/>
                    </a:cubicBezTo>
                    <a:cubicBezTo>
                      <a:pt x="40" y="2"/>
                      <a:pt x="39" y="0"/>
                      <a:pt x="38" y="0"/>
                    </a:cubicBezTo>
                    <a:cubicBezTo>
                      <a:pt x="37" y="0"/>
                      <a:pt x="36" y="2"/>
                      <a:pt x="36" y="4"/>
                    </a:cubicBezTo>
                    <a:cubicBezTo>
                      <a:pt x="34" y="38"/>
                      <a:pt x="34" y="38"/>
                      <a:pt x="34" y="38"/>
                    </a:cubicBezTo>
                    <a:cubicBezTo>
                      <a:pt x="30" y="38"/>
                      <a:pt x="30" y="38"/>
                      <a:pt x="30" y="38"/>
                    </a:cubicBezTo>
                    <a:cubicBezTo>
                      <a:pt x="24" y="38"/>
                      <a:pt x="20" y="43"/>
                      <a:pt x="20" y="49"/>
                    </a:cubicBezTo>
                    <a:cubicBezTo>
                      <a:pt x="20" y="51"/>
                      <a:pt x="20" y="51"/>
                      <a:pt x="20" y="51"/>
                    </a:cubicBezTo>
                    <a:cubicBezTo>
                      <a:pt x="15" y="51"/>
                      <a:pt x="11" y="56"/>
                      <a:pt x="11" y="61"/>
                    </a:cubicBezTo>
                    <a:cubicBezTo>
                      <a:pt x="11" y="61"/>
                      <a:pt x="11" y="61"/>
                      <a:pt x="11" y="61"/>
                    </a:cubicBezTo>
                    <a:cubicBezTo>
                      <a:pt x="5" y="61"/>
                      <a:pt x="0" y="66"/>
                      <a:pt x="0" y="72"/>
                    </a:cubicBezTo>
                    <a:cubicBezTo>
                      <a:pt x="0" y="199"/>
                      <a:pt x="0" y="199"/>
                      <a:pt x="0" y="199"/>
                    </a:cubicBezTo>
                    <a:cubicBezTo>
                      <a:pt x="0" y="203"/>
                      <a:pt x="3" y="206"/>
                      <a:pt x="7" y="206"/>
                    </a:cubicBezTo>
                    <a:cubicBezTo>
                      <a:pt x="21" y="206"/>
                      <a:pt x="21" y="206"/>
                      <a:pt x="21" y="206"/>
                    </a:cubicBezTo>
                    <a:cubicBezTo>
                      <a:pt x="21" y="206"/>
                      <a:pt x="21" y="206"/>
                      <a:pt x="21" y="206"/>
                    </a:cubicBezTo>
                    <a:cubicBezTo>
                      <a:pt x="28" y="206"/>
                      <a:pt x="28" y="206"/>
                      <a:pt x="28" y="206"/>
                    </a:cubicBezTo>
                    <a:cubicBezTo>
                      <a:pt x="28" y="181"/>
                      <a:pt x="28" y="181"/>
                      <a:pt x="28" y="181"/>
                    </a:cubicBezTo>
                    <a:cubicBezTo>
                      <a:pt x="28" y="180"/>
                      <a:pt x="29" y="179"/>
                      <a:pt x="30" y="179"/>
                    </a:cubicBezTo>
                    <a:cubicBezTo>
                      <a:pt x="46" y="179"/>
                      <a:pt x="46" y="179"/>
                      <a:pt x="46" y="179"/>
                    </a:cubicBezTo>
                    <a:cubicBezTo>
                      <a:pt x="47" y="179"/>
                      <a:pt x="47" y="180"/>
                      <a:pt x="47" y="181"/>
                    </a:cubicBezTo>
                    <a:cubicBezTo>
                      <a:pt x="47" y="206"/>
                      <a:pt x="47" y="206"/>
                      <a:pt x="47" y="206"/>
                    </a:cubicBezTo>
                    <a:cubicBezTo>
                      <a:pt x="54" y="206"/>
                      <a:pt x="54" y="206"/>
                      <a:pt x="54" y="206"/>
                    </a:cubicBezTo>
                    <a:cubicBezTo>
                      <a:pt x="54" y="206"/>
                      <a:pt x="55" y="206"/>
                      <a:pt x="55" y="206"/>
                    </a:cubicBezTo>
                    <a:cubicBezTo>
                      <a:pt x="68" y="206"/>
                      <a:pt x="68" y="206"/>
                      <a:pt x="68" y="206"/>
                    </a:cubicBezTo>
                    <a:cubicBezTo>
                      <a:pt x="72" y="206"/>
                      <a:pt x="76" y="203"/>
                      <a:pt x="76" y="199"/>
                    </a:cubicBezTo>
                    <a:cubicBezTo>
                      <a:pt x="76" y="72"/>
                      <a:pt x="76" y="72"/>
                      <a:pt x="76" y="72"/>
                    </a:cubicBezTo>
                    <a:cubicBezTo>
                      <a:pt x="76" y="66"/>
                      <a:pt x="71" y="61"/>
                      <a:pt x="65" y="61"/>
                    </a:cubicBezTo>
                    <a:close/>
                    <a:moveTo>
                      <a:pt x="54" y="163"/>
                    </a:moveTo>
                    <a:cubicBezTo>
                      <a:pt x="21" y="163"/>
                      <a:pt x="21" y="163"/>
                      <a:pt x="21" y="163"/>
                    </a:cubicBezTo>
                    <a:cubicBezTo>
                      <a:pt x="18" y="163"/>
                      <a:pt x="16" y="161"/>
                      <a:pt x="16" y="159"/>
                    </a:cubicBezTo>
                    <a:cubicBezTo>
                      <a:pt x="16" y="156"/>
                      <a:pt x="18" y="154"/>
                      <a:pt x="21" y="154"/>
                    </a:cubicBezTo>
                    <a:cubicBezTo>
                      <a:pt x="54" y="154"/>
                      <a:pt x="54" y="154"/>
                      <a:pt x="54" y="154"/>
                    </a:cubicBezTo>
                    <a:cubicBezTo>
                      <a:pt x="57" y="154"/>
                      <a:pt x="59" y="156"/>
                      <a:pt x="59" y="159"/>
                    </a:cubicBezTo>
                    <a:cubicBezTo>
                      <a:pt x="59" y="161"/>
                      <a:pt x="57" y="163"/>
                      <a:pt x="54" y="163"/>
                    </a:cubicBezTo>
                    <a:close/>
                    <a:moveTo>
                      <a:pt x="54" y="142"/>
                    </a:moveTo>
                    <a:cubicBezTo>
                      <a:pt x="21" y="142"/>
                      <a:pt x="21" y="142"/>
                      <a:pt x="21" y="142"/>
                    </a:cubicBezTo>
                    <a:cubicBezTo>
                      <a:pt x="18" y="142"/>
                      <a:pt x="16" y="140"/>
                      <a:pt x="16" y="138"/>
                    </a:cubicBezTo>
                    <a:cubicBezTo>
                      <a:pt x="16" y="136"/>
                      <a:pt x="18" y="134"/>
                      <a:pt x="21" y="134"/>
                    </a:cubicBezTo>
                    <a:cubicBezTo>
                      <a:pt x="54" y="134"/>
                      <a:pt x="54" y="134"/>
                      <a:pt x="54" y="134"/>
                    </a:cubicBezTo>
                    <a:cubicBezTo>
                      <a:pt x="57" y="134"/>
                      <a:pt x="59" y="136"/>
                      <a:pt x="59" y="138"/>
                    </a:cubicBezTo>
                    <a:cubicBezTo>
                      <a:pt x="59" y="140"/>
                      <a:pt x="57" y="142"/>
                      <a:pt x="54" y="142"/>
                    </a:cubicBezTo>
                    <a:close/>
                    <a:moveTo>
                      <a:pt x="54" y="122"/>
                    </a:moveTo>
                    <a:cubicBezTo>
                      <a:pt x="21" y="122"/>
                      <a:pt x="21" y="122"/>
                      <a:pt x="21" y="122"/>
                    </a:cubicBezTo>
                    <a:cubicBezTo>
                      <a:pt x="18" y="122"/>
                      <a:pt x="16" y="120"/>
                      <a:pt x="16" y="117"/>
                    </a:cubicBezTo>
                    <a:cubicBezTo>
                      <a:pt x="16" y="115"/>
                      <a:pt x="18" y="113"/>
                      <a:pt x="21" y="113"/>
                    </a:cubicBezTo>
                    <a:cubicBezTo>
                      <a:pt x="54" y="113"/>
                      <a:pt x="54" y="113"/>
                      <a:pt x="54" y="113"/>
                    </a:cubicBezTo>
                    <a:cubicBezTo>
                      <a:pt x="57" y="113"/>
                      <a:pt x="59" y="115"/>
                      <a:pt x="59" y="117"/>
                    </a:cubicBezTo>
                    <a:cubicBezTo>
                      <a:pt x="59" y="120"/>
                      <a:pt x="57" y="122"/>
                      <a:pt x="54" y="122"/>
                    </a:cubicBezTo>
                    <a:close/>
                    <a:moveTo>
                      <a:pt x="54" y="101"/>
                    </a:moveTo>
                    <a:cubicBezTo>
                      <a:pt x="21" y="101"/>
                      <a:pt x="21" y="101"/>
                      <a:pt x="21" y="101"/>
                    </a:cubicBezTo>
                    <a:cubicBezTo>
                      <a:pt x="18" y="101"/>
                      <a:pt x="16" y="99"/>
                      <a:pt x="16" y="97"/>
                    </a:cubicBezTo>
                    <a:cubicBezTo>
                      <a:pt x="16" y="95"/>
                      <a:pt x="18" y="93"/>
                      <a:pt x="21" y="93"/>
                    </a:cubicBezTo>
                    <a:cubicBezTo>
                      <a:pt x="54" y="93"/>
                      <a:pt x="54" y="93"/>
                      <a:pt x="54" y="93"/>
                    </a:cubicBezTo>
                    <a:cubicBezTo>
                      <a:pt x="57" y="93"/>
                      <a:pt x="59" y="95"/>
                      <a:pt x="59" y="97"/>
                    </a:cubicBezTo>
                    <a:cubicBezTo>
                      <a:pt x="59" y="99"/>
                      <a:pt x="57" y="101"/>
                      <a:pt x="54" y="101"/>
                    </a:cubicBezTo>
                    <a:close/>
                    <a:moveTo>
                      <a:pt x="54" y="81"/>
                    </a:moveTo>
                    <a:cubicBezTo>
                      <a:pt x="21" y="81"/>
                      <a:pt x="21" y="81"/>
                      <a:pt x="21" y="81"/>
                    </a:cubicBezTo>
                    <a:cubicBezTo>
                      <a:pt x="18" y="81"/>
                      <a:pt x="16" y="79"/>
                      <a:pt x="16" y="76"/>
                    </a:cubicBezTo>
                    <a:cubicBezTo>
                      <a:pt x="16" y="74"/>
                      <a:pt x="18" y="72"/>
                      <a:pt x="21" y="72"/>
                    </a:cubicBezTo>
                    <a:cubicBezTo>
                      <a:pt x="54" y="72"/>
                      <a:pt x="54" y="72"/>
                      <a:pt x="54" y="72"/>
                    </a:cubicBezTo>
                    <a:cubicBezTo>
                      <a:pt x="57" y="72"/>
                      <a:pt x="59" y="74"/>
                      <a:pt x="59" y="76"/>
                    </a:cubicBezTo>
                    <a:cubicBezTo>
                      <a:pt x="59" y="79"/>
                      <a:pt x="57" y="81"/>
                      <a:pt x="54"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8" name="组合 28"/>
          <p:cNvGrpSpPr/>
          <p:nvPr/>
        </p:nvGrpSpPr>
        <p:grpSpPr>
          <a:xfrm>
            <a:off x="4247221" y="3411096"/>
            <a:ext cx="510540" cy="510698"/>
            <a:chOff x="4210050" y="3566160"/>
            <a:chExt cx="510540" cy="510540"/>
          </a:xfrm>
        </p:grpSpPr>
        <p:sp>
          <p:nvSpPr>
            <p:cNvPr id="7" name="椭圆 6"/>
            <p:cNvSpPr/>
            <p:nvPr/>
          </p:nvSpPr>
          <p:spPr>
            <a:xfrm>
              <a:off x="4210050" y="3566160"/>
              <a:ext cx="510540" cy="5105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14"/>
            <p:cNvGrpSpPr/>
            <p:nvPr/>
          </p:nvGrpSpPr>
          <p:grpSpPr>
            <a:xfrm>
              <a:off x="4329666" y="3683326"/>
              <a:ext cx="274702" cy="276207"/>
              <a:chOff x="4970463" y="2916238"/>
              <a:chExt cx="579437" cy="582613"/>
            </a:xfrm>
            <a:solidFill>
              <a:schemeClr val="bg1"/>
            </a:solidFill>
          </p:grpSpPr>
          <p:sp>
            <p:nvSpPr>
              <p:cNvPr id="16" name="Freeform 46"/>
              <p:cNvSpPr/>
              <p:nvPr/>
            </p:nvSpPr>
            <p:spPr bwMode="auto">
              <a:xfrm>
                <a:off x="5286375" y="2916238"/>
                <a:ext cx="263525" cy="266700"/>
              </a:xfrm>
              <a:custGeom>
                <a:avLst/>
                <a:gdLst>
                  <a:gd name="T0" fmla="*/ 70 w 70"/>
                  <a:gd name="T1" fmla="*/ 71 h 71"/>
                  <a:gd name="T2" fmla="*/ 0 w 70"/>
                  <a:gd name="T3" fmla="*/ 71 h 71"/>
                  <a:gd name="T4" fmla="*/ 0 w 70"/>
                  <a:gd name="T5" fmla="*/ 0 h 71"/>
                  <a:gd name="T6" fmla="*/ 48 w 70"/>
                  <a:gd name="T7" fmla="*/ 22 h 71"/>
                  <a:gd name="T8" fmla="*/ 70 w 70"/>
                  <a:gd name="T9" fmla="*/ 71 h 71"/>
                </a:gdLst>
                <a:ahLst/>
                <a:cxnLst>
                  <a:cxn ang="0">
                    <a:pos x="T0" y="T1"/>
                  </a:cxn>
                  <a:cxn ang="0">
                    <a:pos x="T2" y="T3"/>
                  </a:cxn>
                  <a:cxn ang="0">
                    <a:pos x="T4" y="T5"/>
                  </a:cxn>
                  <a:cxn ang="0">
                    <a:pos x="T6" y="T7"/>
                  </a:cxn>
                  <a:cxn ang="0">
                    <a:pos x="T8" y="T9"/>
                  </a:cxn>
                </a:cxnLst>
                <a:rect l="0" t="0" r="r" b="b"/>
                <a:pathLst>
                  <a:path w="70" h="71">
                    <a:moveTo>
                      <a:pt x="70" y="71"/>
                    </a:moveTo>
                    <a:cubicBezTo>
                      <a:pt x="0" y="71"/>
                      <a:pt x="0" y="71"/>
                      <a:pt x="0" y="71"/>
                    </a:cubicBezTo>
                    <a:cubicBezTo>
                      <a:pt x="0" y="0"/>
                      <a:pt x="0" y="0"/>
                      <a:pt x="0" y="0"/>
                    </a:cubicBezTo>
                    <a:cubicBezTo>
                      <a:pt x="18" y="2"/>
                      <a:pt x="35" y="9"/>
                      <a:pt x="48" y="22"/>
                    </a:cubicBezTo>
                    <a:cubicBezTo>
                      <a:pt x="61" y="35"/>
                      <a:pt x="69" y="52"/>
                      <a:pt x="70"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47"/>
              <p:cNvSpPr>
                <a:spLocks noEditPoints="1"/>
              </p:cNvSpPr>
              <p:nvPr/>
            </p:nvSpPr>
            <p:spPr bwMode="auto">
              <a:xfrm>
                <a:off x="4970463" y="2941638"/>
                <a:ext cx="555625" cy="557213"/>
              </a:xfrm>
              <a:custGeom>
                <a:avLst/>
                <a:gdLst>
                  <a:gd name="T0" fmla="*/ 18 w 148"/>
                  <a:gd name="T1" fmla="*/ 122 h 148"/>
                  <a:gd name="T2" fmla="*/ 0 w 148"/>
                  <a:gd name="T3" fmla="*/ 73 h 148"/>
                  <a:gd name="T4" fmla="*/ 22 w 148"/>
                  <a:gd name="T5" fmla="*/ 21 h 148"/>
                  <a:gd name="T6" fmla="*/ 69 w 148"/>
                  <a:gd name="T7" fmla="*/ 0 h 148"/>
                  <a:gd name="T8" fmla="*/ 69 w 148"/>
                  <a:gd name="T9" fmla="*/ 71 h 148"/>
                  <a:gd name="T10" fmla="*/ 18 w 148"/>
                  <a:gd name="T11" fmla="*/ 122 h 148"/>
                  <a:gd name="T12" fmla="*/ 74 w 148"/>
                  <a:gd name="T13" fmla="*/ 147 h 148"/>
                  <a:gd name="T14" fmla="*/ 126 w 148"/>
                  <a:gd name="T15" fmla="*/ 126 h 148"/>
                  <a:gd name="T16" fmla="*/ 148 w 148"/>
                  <a:gd name="T17" fmla="*/ 79 h 148"/>
                  <a:gd name="T18" fmla="*/ 76 w 148"/>
                  <a:gd name="T19" fmla="*/ 79 h 148"/>
                  <a:gd name="T20" fmla="*/ 26 w 148"/>
                  <a:gd name="T21" fmla="*/ 129 h 148"/>
                  <a:gd name="T22" fmla="*/ 74 w 148"/>
                  <a:gd name="T23" fmla="*/ 147 h 148"/>
                  <a:gd name="T24" fmla="*/ 74 w 148"/>
                  <a:gd name="T25" fmla="*/ 14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48">
                    <a:moveTo>
                      <a:pt x="18" y="122"/>
                    </a:moveTo>
                    <a:cubicBezTo>
                      <a:pt x="6" y="108"/>
                      <a:pt x="0" y="91"/>
                      <a:pt x="0" y="73"/>
                    </a:cubicBezTo>
                    <a:cubicBezTo>
                      <a:pt x="0" y="54"/>
                      <a:pt x="8" y="35"/>
                      <a:pt x="22" y="21"/>
                    </a:cubicBezTo>
                    <a:cubicBezTo>
                      <a:pt x="34" y="9"/>
                      <a:pt x="51" y="1"/>
                      <a:pt x="69" y="0"/>
                    </a:cubicBezTo>
                    <a:cubicBezTo>
                      <a:pt x="69" y="71"/>
                      <a:pt x="69" y="71"/>
                      <a:pt x="69" y="71"/>
                    </a:cubicBezTo>
                    <a:cubicBezTo>
                      <a:pt x="18" y="122"/>
                      <a:pt x="18" y="122"/>
                      <a:pt x="18" y="122"/>
                    </a:cubicBezTo>
                    <a:close/>
                    <a:moveTo>
                      <a:pt x="74" y="147"/>
                    </a:moveTo>
                    <a:cubicBezTo>
                      <a:pt x="94" y="147"/>
                      <a:pt x="112" y="140"/>
                      <a:pt x="126" y="126"/>
                    </a:cubicBezTo>
                    <a:cubicBezTo>
                      <a:pt x="139" y="113"/>
                      <a:pt x="147" y="97"/>
                      <a:pt x="148" y="79"/>
                    </a:cubicBezTo>
                    <a:cubicBezTo>
                      <a:pt x="76" y="79"/>
                      <a:pt x="76" y="79"/>
                      <a:pt x="76" y="79"/>
                    </a:cubicBezTo>
                    <a:cubicBezTo>
                      <a:pt x="26" y="129"/>
                      <a:pt x="26" y="129"/>
                      <a:pt x="26" y="129"/>
                    </a:cubicBezTo>
                    <a:cubicBezTo>
                      <a:pt x="39" y="141"/>
                      <a:pt x="56" y="148"/>
                      <a:pt x="74" y="147"/>
                    </a:cubicBezTo>
                    <a:cubicBezTo>
                      <a:pt x="74" y="147"/>
                      <a:pt x="74" y="147"/>
                      <a:pt x="74"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29" name="组合 2"/>
          <p:cNvGrpSpPr/>
          <p:nvPr/>
        </p:nvGrpSpPr>
        <p:grpSpPr>
          <a:xfrm>
            <a:off x="4247221" y="1726556"/>
            <a:ext cx="510540" cy="510698"/>
            <a:chOff x="4210050" y="1882140"/>
            <a:chExt cx="510540" cy="510540"/>
          </a:xfrm>
        </p:grpSpPr>
        <p:sp>
          <p:nvSpPr>
            <p:cNvPr id="8" name="椭圆 7"/>
            <p:cNvSpPr/>
            <p:nvPr/>
          </p:nvSpPr>
          <p:spPr>
            <a:xfrm>
              <a:off x="4210050" y="1882140"/>
              <a:ext cx="510540" cy="5105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17"/>
            <p:cNvGrpSpPr/>
            <p:nvPr/>
          </p:nvGrpSpPr>
          <p:grpSpPr>
            <a:xfrm>
              <a:off x="4280369" y="1995167"/>
              <a:ext cx="362005" cy="307818"/>
              <a:chOff x="2195513" y="4051300"/>
              <a:chExt cx="763587" cy="649288"/>
            </a:xfrm>
            <a:solidFill>
              <a:schemeClr val="bg1"/>
            </a:solidFill>
          </p:grpSpPr>
          <p:sp>
            <p:nvSpPr>
              <p:cNvPr id="19" name="Freeform 64"/>
              <p:cNvSpPr/>
              <p:nvPr/>
            </p:nvSpPr>
            <p:spPr bwMode="auto">
              <a:xfrm>
                <a:off x="2670175" y="4051300"/>
                <a:ext cx="288925" cy="288925"/>
              </a:xfrm>
              <a:custGeom>
                <a:avLst/>
                <a:gdLst>
                  <a:gd name="T0" fmla="*/ 62 w 77"/>
                  <a:gd name="T1" fmla="*/ 75 h 77"/>
                  <a:gd name="T2" fmla="*/ 55 w 77"/>
                  <a:gd name="T3" fmla="*/ 75 h 77"/>
                  <a:gd name="T4" fmla="*/ 2 w 77"/>
                  <a:gd name="T5" fmla="*/ 22 h 77"/>
                  <a:gd name="T6" fmla="*/ 2 w 77"/>
                  <a:gd name="T7" fmla="*/ 15 h 77"/>
                  <a:gd name="T8" fmla="*/ 15 w 77"/>
                  <a:gd name="T9" fmla="*/ 2 h 77"/>
                  <a:gd name="T10" fmla="*/ 22 w 77"/>
                  <a:gd name="T11" fmla="*/ 2 h 77"/>
                  <a:gd name="T12" fmla="*/ 75 w 77"/>
                  <a:gd name="T13" fmla="*/ 55 h 77"/>
                  <a:gd name="T14" fmla="*/ 75 w 77"/>
                  <a:gd name="T15" fmla="*/ 62 h 77"/>
                  <a:gd name="T16" fmla="*/ 62 w 77"/>
                  <a:gd name="T17" fmla="*/ 7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77">
                    <a:moveTo>
                      <a:pt x="62" y="75"/>
                    </a:moveTo>
                    <a:cubicBezTo>
                      <a:pt x="60" y="77"/>
                      <a:pt x="57" y="77"/>
                      <a:pt x="55" y="75"/>
                    </a:cubicBezTo>
                    <a:cubicBezTo>
                      <a:pt x="2" y="22"/>
                      <a:pt x="2" y="22"/>
                      <a:pt x="2" y="22"/>
                    </a:cubicBezTo>
                    <a:cubicBezTo>
                      <a:pt x="0" y="20"/>
                      <a:pt x="0" y="17"/>
                      <a:pt x="2" y="15"/>
                    </a:cubicBezTo>
                    <a:cubicBezTo>
                      <a:pt x="15" y="2"/>
                      <a:pt x="15" y="2"/>
                      <a:pt x="15" y="2"/>
                    </a:cubicBezTo>
                    <a:cubicBezTo>
                      <a:pt x="17" y="0"/>
                      <a:pt x="20" y="0"/>
                      <a:pt x="22" y="2"/>
                    </a:cubicBezTo>
                    <a:cubicBezTo>
                      <a:pt x="75" y="55"/>
                      <a:pt x="75" y="55"/>
                      <a:pt x="75" y="55"/>
                    </a:cubicBezTo>
                    <a:cubicBezTo>
                      <a:pt x="77" y="57"/>
                      <a:pt x="77" y="60"/>
                      <a:pt x="75" y="62"/>
                    </a:cubicBezTo>
                    <a:lnTo>
                      <a:pt x="6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65"/>
              <p:cNvSpPr/>
              <p:nvPr/>
            </p:nvSpPr>
            <p:spPr bwMode="auto">
              <a:xfrm>
                <a:off x="2319338" y="4246563"/>
                <a:ext cx="511175" cy="454025"/>
              </a:xfrm>
              <a:custGeom>
                <a:avLst/>
                <a:gdLst>
                  <a:gd name="T0" fmla="*/ 133 w 136"/>
                  <a:gd name="T1" fmla="*/ 60 h 121"/>
                  <a:gd name="T2" fmla="*/ 84 w 136"/>
                  <a:gd name="T3" fmla="*/ 12 h 121"/>
                  <a:gd name="T4" fmla="*/ 72 w 136"/>
                  <a:gd name="T5" fmla="*/ 17 h 121"/>
                  <a:gd name="T6" fmla="*/ 68 w 136"/>
                  <a:gd name="T7" fmla="*/ 27 h 121"/>
                  <a:gd name="T8" fmla="*/ 59 w 136"/>
                  <a:gd name="T9" fmla="*/ 37 h 121"/>
                  <a:gd name="T10" fmla="*/ 46 w 136"/>
                  <a:gd name="T11" fmla="*/ 38 h 121"/>
                  <a:gd name="T12" fmla="*/ 39 w 136"/>
                  <a:gd name="T13" fmla="*/ 34 h 121"/>
                  <a:gd name="T14" fmla="*/ 35 w 136"/>
                  <a:gd name="T15" fmla="*/ 16 h 121"/>
                  <a:gd name="T16" fmla="*/ 41 w 136"/>
                  <a:gd name="T17" fmla="*/ 0 h 121"/>
                  <a:gd name="T18" fmla="*/ 2 w 136"/>
                  <a:gd name="T19" fmla="*/ 39 h 121"/>
                  <a:gd name="T20" fmla="*/ 2 w 136"/>
                  <a:gd name="T21" fmla="*/ 45 h 121"/>
                  <a:gd name="T22" fmla="*/ 5 w 136"/>
                  <a:gd name="T23" fmla="*/ 49 h 121"/>
                  <a:gd name="T24" fmla="*/ 13 w 136"/>
                  <a:gd name="T25" fmla="*/ 41 h 121"/>
                  <a:gd name="T26" fmla="*/ 30 w 136"/>
                  <a:gd name="T27" fmla="*/ 41 h 121"/>
                  <a:gd name="T28" fmla="*/ 33 w 136"/>
                  <a:gd name="T29" fmla="*/ 50 h 121"/>
                  <a:gd name="T30" fmla="*/ 42 w 136"/>
                  <a:gd name="T31" fmla="*/ 54 h 121"/>
                  <a:gd name="T32" fmla="*/ 46 w 136"/>
                  <a:gd name="T33" fmla="*/ 62 h 121"/>
                  <a:gd name="T34" fmla="*/ 54 w 136"/>
                  <a:gd name="T35" fmla="*/ 66 h 121"/>
                  <a:gd name="T36" fmla="*/ 58 w 136"/>
                  <a:gd name="T37" fmla="*/ 74 h 121"/>
                  <a:gd name="T38" fmla="*/ 66 w 136"/>
                  <a:gd name="T39" fmla="*/ 78 h 121"/>
                  <a:gd name="T40" fmla="*/ 66 w 136"/>
                  <a:gd name="T41" fmla="*/ 95 h 121"/>
                  <a:gd name="T42" fmla="*/ 59 w 136"/>
                  <a:gd name="T43" fmla="*/ 102 h 121"/>
                  <a:gd name="T44" fmla="*/ 75 w 136"/>
                  <a:gd name="T45" fmla="*/ 118 h 121"/>
                  <a:gd name="T46" fmla="*/ 86 w 136"/>
                  <a:gd name="T47" fmla="*/ 118 h 121"/>
                  <a:gd name="T48" fmla="*/ 86 w 136"/>
                  <a:gd name="T49" fmla="*/ 107 h 121"/>
                  <a:gd name="T50" fmla="*/ 74 w 136"/>
                  <a:gd name="T51" fmla="*/ 94 h 121"/>
                  <a:gd name="T52" fmla="*/ 74 w 136"/>
                  <a:gd name="T53" fmla="*/ 90 h 121"/>
                  <a:gd name="T54" fmla="*/ 78 w 136"/>
                  <a:gd name="T55" fmla="*/ 90 h 121"/>
                  <a:gd name="T56" fmla="*/ 90 w 136"/>
                  <a:gd name="T57" fmla="*/ 103 h 121"/>
                  <a:gd name="T58" fmla="*/ 102 w 136"/>
                  <a:gd name="T59" fmla="*/ 103 h 121"/>
                  <a:gd name="T60" fmla="*/ 102 w 136"/>
                  <a:gd name="T61" fmla="*/ 91 h 121"/>
                  <a:gd name="T62" fmla="*/ 89 w 136"/>
                  <a:gd name="T63" fmla="*/ 79 h 121"/>
                  <a:gd name="T64" fmla="*/ 89 w 136"/>
                  <a:gd name="T65" fmla="*/ 75 h 121"/>
                  <a:gd name="T66" fmla="*/ 93 w 136"/>
                  <a:gd name="T67" fmla="*/ 75 h 121"/>
                  <a:gd name="T68" fmla="*/ 106 w 136"/>
                  <a:gd name="T69" fmla="*/ 87 h 121"/>
                  <a:gd name="T70" fmla="*/ 117 w 136"/>
                  <a:gd name="T71" fmla="*/ 87 h 121"/>
                  <a:gd name="T72" fmla="*/ 117 w 136"/>
                  <a:gd name="T73" fmla="*/ 76 h 121"/>
                  <a:gd name="T74" fmla="*/ 105 w 136"/>
                  <a:gd name="T75" fmla="*/ 63 h 121"/>
                  <a:gd name="T76" fmla="*/ 105 w 136"/>
                  <a:gd name="T77" fmla="*/ 59 h 121"/>
                  <a:gd name="T78" fmla="*/ 109 w 136"/>
                  <a:gd name="T79" fmla="*/ 59 h 121"/>
                  <a:gd name="T80" fmla="*/ 121 w 136"/>
                  <a:gd name="T81" fmla="*/ 72 h 121"/>
                  <a:gd name="T82" fmla="*/ 133 w 136"/>
                  <a:gd name="T83" fmla="*/ 72 h 121"/>
                  <a:gd name="T84" fmla="*/ 133 w 136"/>
                  <a:gd name="T8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21">
                    <a:moveTo>
                      <a:pt x="133" y="60"/>
                    </a:moveTo>
                    <a:cubicBezTo>
                      <a:pt x="84" y="12"/>
                      <a:pt x="84" y="12"/>
                      <a:pt x="84" y="12"/>
                    </a:cubicBezTo>
                    <a:cubicBezTo>
                      <a:pt x="72" y="17"/>
                      <a:pt x="72" y="17"/>
                      <a:pt x="72" y="17"/>
                    </a:cubicBezTo>
                    <a:cubicBezTo>
                      <a:pt x="68" y="27"/>
                      <a:pt x="68" y="27"/>
                      <a:pt x="68" y="27"/>
                    </a:cubicBezTo>
                    <a:cubicBezTo>
                      <a:pt x="67" y="32"/>
                      <a:pt x="63" y="35"/>
                      <a:pt x="59" y="37"/>
                    </a:cubicBezTo>
                    <a:cubicBezTo>
                      <a:pt x="55" y="39"/>
                      <a:pt x="50" y="39"/>
                      <a:pt x="46" y="38"/>
                    </a:cubicBezTo>
                    <a:cubicBezTo>
                      <a:pt x="43" y="37"/>
                      <a:pt x="41" y="36"/>
                      <a:pt x="39" y="34"/>
                    </a:cubicBezTo>
                    <a:cubicBezTo>
                      <a:pt x="35" y="29"/>
                      <a:pt x="33" y="22"/>
                      <a:pt x="35" y="16"/>
                    </a:cubicBezTo>
                    <a:cubicBezTo>
                      <a:pt x="41" y="0"/>
                      <a:pt x="41" y="0"/>
                      <a:pt x="41" y="0"/>
                    </a:cubicBezTo>
                    <a:cubicBezTo>
                      <a:pt x="2" y="39"/>
                      <a:pt x="2" y="39"/>
                      <a:pt x="2" y="39"/>
                    </a:cubicBezTo>
                    <a:cubicBezTo>
                      <a:pt x="0" y="41"/>
                      <a:pt x="0" y="43"/>
                      <a:pt x="2" y="45"/>
                    </a:cubicBezTo>
                    <a:cubicBezTo>
                      <a:pt x="5" y="49"/>
                      <a:pt x="5" y="49"/>
                      <a:pt x="5" y="49"/>
                    </a:cubicBezTo>
                    <a:cubicBezTo>
                      <a:pt x="13" y="41"/>
                      <a:pt x="13" y="41"/>
                      <a:pt x="13" y="41"/>
                    </a:cubicBezTo>
                    <a:cubicBezTo>
                      <a:pt x="17" y="37"/>
                      <a:pt x="25" y="37"/>
                      <a:pt x="30" y="41"/>
                    </a:cubicBezTo>
                    <a:cubicBezTo>
                      <a:pt x="32" y="44"/>
                      <a:pt x="33" y="47"/>
                      <a:pt x="33" y="50"/>
                    </a:cubicBezTo>
                    <a:cubicBezTo>
                      <a:pt x="37" y="50"/>
                      <a:pt x="40" y="51"/>
                      <a:pt x="42" y="54"/>
                    </a:cubicBezTo>
                    <a:cubicBezTo>
                      <a:pt x="44" y="56"/>
                      <a:pt x="46" y="59"/>
                      <a:pt x="46" y="62"/>
                    </a:cubicBezTo>
                    <a:cubicBezTo>
                      <a:pt x="49" y="62"/>
                      <a:pt x="52" y="63"/>
                      <a:pt x="54" y="66"/>
                    </a:cubicBezTo>
                    <a:cubicBezTo>
                      <a:pt x="57" y="68"/>
                      <a:pt x="58" y="71"/>
                      <a:pt x="58" y="74"/>
                    </a:cubicBezTo>
                    <a:cubicBezTo>
                      <a:pt x="61" y="74"/>
                      <a:pt x="64" y="76"/>
                      <a:pt x="66" y="78"/>
                    </a:cubicBezTo>
                    <a:cubicBezTo>
                      <a:pt x="71" y="83"/>
                      <a:pt x="71" y="90"/>
                      <a:pt x="66" y="95"/>
                    </a:cubicBezTo>
                    <a:cubicBezTo>
                      <a:pt x="59" y="102"/>
                      <a:pt x="59" y="102"/>
                      <a:pt x="59" y="102"/>
                    </a:cubicBezTo>
                    <a:cubicBezTo>
                      <a:pt x="75" y="118"/>
                      <a:pt x="75" y="118"/>
                      <a:pt x="75" y="118"/>
                    </a:cubicBezTo>
                    <a:cubicBezTo>
                      <a:pt x="78" y="121"/>
                      <a:pt x="83" y="121"/>
                      <a:pt x="86" y="118"/>
                    </a:cubicBezTo>
                    <a:cubicBezTo>
                      <a:pt x="90" y="115"/>
                      <a:pt x="90" y="110"/>
                      <a:pt x="86" y="107"/>
                    </a:cubicBezTo>
                    <a:cubicBezTo>
                      <a:pt x="74" y="94"/>
                      <a:pt x="74" y="94"/>
                      <a:pt x="74" y="94"/>
                    </a:cubicBezTo>
                    <a:cubicBezTo>
                      <a:pt x="73" y="93"/>
                      <a:pt x="73" y="91"/>
                      <a:pt x="74" y="90"/>
                    </a:cubicBezTo>
                    <a:cubicBezTo>
                      <a:pt x="75" y="89"/>
                      <a:pt x="77" y="89"/>
                      <a:pt x="78" y="90"/>
                    </a:cubicBezTo>
                    <a:cubicBezTo>
                      <a:pt x="90" y="103"/>
                      <a:pt x="90" y="103"/>
                      <a:pt x="90" y="103"/>
                    </a:cubicBezTo>
                    <a:cubicBezTo>
                      <a:pt x="94" y="106"/>
                      <a:pt x="99" y="106"/>
                      <a:pt x="102" y="103"/>
                    </a:cubicBezTo>
                    <a:cubicBezTo>
                      <a:pt x="105" y="100"/>
                      <a:pt x="105" y="94"/>
                      <a:pt x="102" y="91"/>
                    </a:cubicBezTo>
                    <a:cubicBezTo>
                      <a:pt x="89" y="79"/>
                      <a:pt x="89" y="79"/>
                      <a:pt x="89" y="79"/>
                    </a:cubicBezTo>
                    <a:cubicBezTo>
                      <a:pt x="88" y="78"/>
                      <a:pt x="88" y="76"/>
                      <a:pt x="89" y="75"/>
                    </a:cubicBezTo>
                    <a:cubicBezTo>
                      <a:pt x="90" y="74"/>
                      <a:pt x="92" y="74"/>
                      <a:pt x="93" y="75"/>
                    </a:cubicBezTo>
                    <a:cubicBezTo>
                      <a:pt x="106" y="87"/>
                      <a:pt x="106" y="87"/>
                      <a:pt x="106" y="87"/>
                    </a:cubicBezTo>
                    <a:cubicBezTo>
                      <a:pt x="109" y="91"/>
                      <a:pt x="114" y="91"/>
                      <a:pt x="117" y="87"/>
                    </a:cubicBezTo>
                    <a:cubicBezTo>
                      <a:pt x="121" y="84"/>
                      <a:pt x="121" y="79"/>
                      <a:pt x="117" y="76"/>
                    </a:cubicBezTo>
                    <a:cubicBezTo>
                      <a:pt x="105" y="63"/>
                      <a:pt x="105" y="63"/>
                      <a:pt x="105" y="63"/>
                    </a:cubicBezTo>
                    <a:cubicBezTo>
                      <a:pt x="104" y="62"/>
                      <a:pt x="104" y="60"/>
                      <a:pt x="105" y="59"/>
                    </a:cubicBezTo>
                    <a:cubicBezTo>
                      <a:pt x="106" y="58"/>
                      <a:pt x="108" y="58"/>
                      <a:pt x="109" y="59"/>
                    </a:cubicBezTo>
                    <a:cubicBezTo>
                      <a:pt x="121" y="72"/>
                      <a:pt x="121" y="72"/>
                      <a:pt x="121" y="72"/>
                    </a:cubicBezTo>
                    <a:cubicBezTo>
                      <a:pt x="124" y="75"/>
                      <a:pt x="130" y="75"/>
                      <a:pt x="133" y="72"/>
                    </a:cubicBezTo>
                    <a:cubicBezTo>
                      <a:pt x="136" y="69"/>
                      <a:pt x="136" y="64"/>
                      <a:pt x="1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66"/>
              <p:cNvSpPr/>
              <p:nvPr/>
            </p:nvSpPr>
            <p:spPr bwMode="auto">
              <a:xfrm>
                <a:off x="2195513" y="4092575"/>
                <a:ext cx="312738" cy="311150"/>
              </a:xfrm>
              <a:custGeom>
                <a:avLst/>
                <a:gdLst>
                  <a:gd name="T0" fmla="*/ 81 w 83"/>
                  <a:gd name="T1" fmla="*/ 16 h 83"/>
                  <a:gd name="T2" fmla="*/ 81 w 83"/>
                  <a:gd name="T3" fmla="*/ 23 h 83"/>
                  <a:gd name="T4" fmla="*/ 23 w 83"/>
                  <a:gd name="T5" fmla="*/ 81 h 83"/>
                  <a:gd name="T6" fmla="*/ 16 w 83"/>
                  <a:gd name="T7" fmla="*/ 81 h 83"/>
                  <a:gd name="T8" fmla="*/ 2 w 83"/>
                  <a:gd name="T9" fmla="*/ 66 h 83"/>
                  <a:gd name="T10" fmla="*/ 2 w 83"/>
                  <a:gd name="T11" fmla="*/ 59 h 83"/>
                  <a:gd name="T12" fmla="*/ 60 w 83"/>
                  <a:gd name="T13" fmla="*/ 1 h 83"/>
                  <a:gd name="T14" fmla="*/ 67 w 83"/>
                  <a:gd name="T15" fmla="*/ 1 h 83"/>
                  <a:gd name="T16" fmla="*/ 81 w 83"/>
                  <a:gd name="T17"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3">
                    <a:moveTo>
                      <a:pt x="81" y="16"/>
                    </a:moveTo>
                    <a:cubicBezTo>
                      <a:pt x="83" y="18"/>
                      <a:pt x="83" y="21"/>
                      <a:pt x="81" y="23"/>
                    </a:cubicBezTo>
                    <a:cubicBezTo>
                      <a:pt x="23" y="81"/>
                      <a:pt x="23" y="81"/>
                      <a:pt x="23" y="81"/>
                    </a:cubicBezTo>
                    <a:cubicBezTo>
                      <a:pt x="21" y="83"/>
                      <a:pt x="18" y="83"/>
                      <a:pt x="16" y="81"/>
                    </a:cubicBezTo>
                    <a:cubicBezTo>
                      <a:pt x="2" y="66"/>
                      <a:pt x="2" y="66"/>
                      <a:pt x="2" y="66"/>
                    </a:cubicBezTo>
                    <a:cubicBezTo>
                      <a:pt x="0" y="64"/>
                      <a:pt x="0" y="61"/>
                      <a:pt x="2" y="59"/>
                    </a:cubicBezTo>
                    <a:cubicBezTo>
                      <a:pt x="60" y="1"/>
                      <a:pt x="60" y="1"/>
                      <a:pt x="60" y="1"/>
                    </a:cubicBezTo>
                    <a:cubicBezTo>
                      <a:pt x="62" y="0"/>
                      <a:pt x="65" y="0"/>
                      <a:pt x="67" y="1"/>
                    </a:cubicBezTo>
                    <a:lnTo>
                      <a:pt x="8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67"/>
              <p:cNvSpPr>
                <a:spLocks noEditPoints="1"/>
              </p:cNvSpPr>
              <p:nvPr/>
            </p:nvSpPr>
            <p:spPr bwMode="auto">
              <a:xfrm>
                <a:off x="2335213" y="4159250"/>
                <a:ext cx="492125" cy="477838"/>
              </a:xfrm>
              <a:custGeom>
                <a:avLst/>
                <a:gdLst>
                  <a:gd name="T0" fmla="*/ 126 w 131"/>
                  <a:gd name="T1" fmla="*/ 36 h 127"/>
                  <a:gd name="T2" fmla="*/ 94 w 131"/>
                  <a:gd name="T3" fmla="*/ 5 h 127"/>
                  <a:gd name="T4" fmla="*/ 80 w 131"/>
                  <a:gd name="T5" fmla="*/ 3 h 127"/>
                  <a:gd name="T6" fmla="*/ 51 w 131"/>
                  <a:gd name="T7" fmla="*/ 16 h 127"/>
                  <a:gd name="T8" fmla="*/ 44 w 131"/>
                  <a:gd name="T9" fmla="*/ 23 h 127"/>
                  <a:gd name="T10" fmla="*/ 38 w 131"/>
                  <a:gd name="T11" fmla="*/ 41 h 127"/>
                  <a:gd name="T12" fmla="*/ 41 w 131"/>
                  <a:gd name="T13" fmla="*/ 53 h 127"/>
                  <a:gd name="T14" fmla="*/ 45 w 131"/>
                  <a:gd name="T15" fmla="*/ 55 h 127"/>
                  <a:gd name="T16" fmla="*/ 59 w 131"/>
                  <a:gd name="T17" fmla="*/ 48 h 127"/>
                  <a:gd name="T18" fmla="*/ 64 w 131"/>
                  <a:gd name="T19" fmla="*/ 35 h 127"/>
                  <a:gd name="T20" fmla="*/ 82 w 131"/>
                  <a:gd name="T21" fmla="*/ 29 h 127"/>
                  <a:gd name="T22" fmla="*/ 117 w 131"/>
                  <a:gd name="T23" fmla="*/ 63 h 127"/>
                  <a:gd name="T24" fmla="*/ 126 w 131"/>
                  <a:gd name="T25" fmla="*/ 54 h 127"/>
                  <a:gd name="T26" fmla="*/ 126 w 131"/>
                  <a:gd name="T27" fmla="*/ 36 h 127"/>
                  <a:gd name="T28" fmla="*/ 22 w 131"/>
                  <a:gd name="T29" fmla="*/ 69 h 127"/>
                  <a:gd name="T30" fmla="*/ 13 w 131"/>
                  <a:gd name="T31" fmla="*/ 69 h 127"/>
                  <a:gd name="T32" fmla="*/ 3 w 131"/>
                  <a:gd name="T33" fmla="*/ 79 h 127"/>
                  <a:gd name="T34" fmla="*/ 3 w 131"/>
                  <a:gd name="T35" fmla="*/ 88 h 127"/>
                  <a:gd name="T36" fmla="*/ 12 w 131"/>
                  <a:gd name="T37" fmla="*/ 88 h 127"/>
                  <a:gd name="T38" fmla="*/ 22 w 131"/>
                  <a:gd name="T39" fmla="*/ 78 h 127"/>
                  <a:gd name="T40" fmla="*/ 22 w 131"/>
                  <a:gd name="T41" fmla="*/ 69 h 127"/>
                  <a:gd name="T42" fmla="*/ 34 w 131"/>
                  <a:gd name="T43" fmla="*/ 81 h 127"/>
                  <a:gd name="T44" fmla="*/ 25 w 131"/>
                  <a:gd name="T45" fmla="*/ 81 h 127"/>
                  <a:gd name="T46" fmla="*/ 15 w 131"/>
                  <a:gd name="T47" fmla="*/ 91 h 127"/>
                  <a:gd name="T48" fmla="*/ 15 w 131"/>
                  <a:gd name="T49" fmla="*/ 100 h 127"/>
                  <a:gd name="T50" fmla="*/ 24 w 131"/>
                  <a:gd name="T51" fmla="*/ 100 h 127"/>
                  <a:gd name="T52" fmla="*/ 34 w 131"/>
                  <a:gd name="T53" fmla="*/ 90 h 127"/>
                  <a:gd name="T54" fmla="*/ 34 w 131"/>
                  <a:gd name="T55" fmla="*/ 81 h 127"/>
                  <a:gd name="T56" fmla="*/ 49 w 131"/>
                  <a:gd name="T57" fmla="*/ 105 h 127"/>
                  <a:gd name="T58" fmla="*/ 39 w 131"/>
                  <a:gd name="T59" fmla="*/ 115 h 127"/>
                  <a:gd name="T60" fmla="*/ 39 w 131"/>
                  <a:gd name="T61" fmla="*/ 124 h 127"/>
                  <a:gd name="T62" fmla="*/ 48 w 131"/>
                  <a:gd name="T63" fmla="*/ 124 h 127"/>
                  <a:gd name="T64" fmla="*/ 58 w 131"/>
                  <a:gd name="T65" fmla="*/ 114 h 127"/>
                  <a:gd name="T66" fmla="*/ 58 w 131"/>
                  <a:gd name="T67" fmla="*/ 105 h 127"/>
                  <a:gd name="T68" fmla="*/ 49 w 131"/>
                  <a:gd name="T69" fmla="*/ 105 h 127"/>
                  <a:gd name="T70" fmla="*/ 46 w 131"/>
                  <a:gd name="T71" fmla="*/ 93 h 127"/>
                  <a:gd name="T72" fmla="*/ 37 w 131"/>
                  <a:gd name="T73" fmla="*/ 93 h 127"/>
                  <a:gd name="T74" fmla="*/ 27 w 131"/>
                  <a:gd name="T75" fmla="*/ 103 h 127"/>
                  <a:gd name="T76" fmla="*/ 27 w 131"/>
                  <a:gd name="T77" fmla="*/ 112 h 127"/>
                  <a:gd name="T78" fmla="*/ 36 w 131"/>
                  <a:gd name="T79" fmla="*/ 112 h 127"/>
                  <a:gd name="T80" fmla="*/ 46 w 131"/>
                  <a:gd name="T81" fmla="*/ 102 h 127"/>
                  <a:gd name="T82" fmla="*/ 46 w 131"/>
                  <a:gd name="T83" fmla="*/ 9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 h="127">
                    <a:moveTo>
                      <a:pt x="126" y="36"/>
                    </a:moveTo>
                    <a:cubicBezTo>
                      <a:pt x="94" y="5"/>
                      <a:pt x="94" y="5"/>
                      <a:pt x="94" y="5"/>
                    </a:cubicBezTo>
                    <a:cubicBezTo>
                      <a:pt x="91" y="1"/>
                      <a:pt x="85" y="0"/>
                      <a:pt x="80" y="3"/>
                    </a:cubicBezTo>
                    <a:cubicBezTo>
                      <a:pt x="75" y="5"/>
                      <a:pt x="51" y="16"/>
                      <a:pt x="51" y="16"/>
                    </a:cubicBezTo>
                    <a:cubicBezTo>
                      <a:pt x="48" y="17"/>
                      <a:pt x="45" y="20"/>
                      <a:pt x="44" y="23"/>
                    </a:cubicBezTo>
                    <a:cubicBezTo>
                      <a:pt x="38" y="41"/>
                      <a:pt x="38" y="41"/>
                      <a:pt x="38" y="41"/>
                    </a:cubicBezTo>
                    <a:cubicBezTo>
                      <a:pt x="36" y="45"/>
                      <a:pt x="38" y="50"/>
                      <a:pt x="41" y="53"/>
                    </a:cubicBezTo>
                    <a:cubicBezTo>
                      <a:pt x="42" y="54"/>
                      <a:pt x="43" y="55"/>
                      <a:pt x="45" y="55"/>
                    </a:cubicBezTo>
                    <a:cubicBezTo>
                      <a:pt x="51" y="57"/>
                      <a:pt x="57" y="54"/>
                      <a:pt x="59" y="48"/>
                    </a:cubicBezTo>
                    <a:cubicBezTo>
                      <a:pt x="64" y="35"/>
                      <a:pt x="64" y="35"/>
                      <a:pt x="64" y="35"/>
                    </a:cubicBezTo>
                    <a:cubicBezTo>
                      <a:pt x="82" y="29"/>
                      <a:pt x="82" y="29"/>
                      <a:pt x="82" y="29"/>
                    </a:cubicBezTo>
                    <a:cubicBezTo>
                      <a:pt x="117" y="63"/>
                      <a:pt x="117" y="63"/>
                      <a:pt x="117" y="63"/>
                    </a:cubicBezTo>
                    <a:cubicBezTo>
                      <a:pt x="126" y="54"/>
                      <a:pt x="126" y="54"/>
                      <a:pt x="126" y="54"/>
                    </a:cubicBezTo>
                    <a:cubicBezTo>
                      <a:pt x="131" y="49"/>
                      <a:pt x="131" y="41"/>
                      <a:pt x="126" y="36"/>
                    </a:cubicBezTo>
                    <a:close/>
                    <a:moveTo>
                      <a:pt x="22" y="69"/>
                    </a:moveTo>
                    <a:cubicBezTo>
                      <a:pt x="19" y="66"/>
                      <a:pt x="15" y="66"/>
                      <a:pt x="13" y="69"/>
                    </a:cubicBezTo>
                    <a:cubicBezTo>
                      <a:pt x="3" y="79"/>
                      <a:pt x="3" y="79"/>
                      <a:pt x="3" y="79"/>
                    </a:cubicBezTo>
                    <a:cubicBezTo>
                      <a:pt x="0" y="81"/>
                      <a:pt x="0" y="85"/>
                      <a:pt x="3" y="88"/>
                    </a:cubicBezTo>
                    <a:cubicBezTo>
                      <a:pt x="5" y="90"/>
                      <a:pt x="9" y="90"/>
                      <a:pt x="12" y="88"/>
                    </a:cubicBezTo>
                    <a:cubicBezTo>
                      <a:pt x="22" y="78"/>
                      <a:pt x="22" y="78"/>
                      <a:pt x="22" y="78"/>
                    </a:cubicBezTo>
                    <a:cubicBezTo>
                      <a:pt x="24" y="75"/>
                      <a:pt x="24" y="71"/>
                      <a:pt x="22" y="69"/>
                    </a:cubicBezTo>
                    <a:close/>
                    <a:moveTo>
                      <a:pt x="34" y="81"/>
                    </a:moveTo>
                    <a:cubicBezTo>
                      <a:pt x="31" y="78"/>
                      <a:pt x="27" y="78"/>
                      <a:pt x="25" y="81"/>
                    </a:cubicBezTo>
                    <a:cubicBezTo>
                      <a:pt x="15" y="91"/>
                      <a:pt x="15" y="91"/>
                      <a:pt x="15" y="91"/>
                    </a:cubicBezTo>
                    <a:cubicBezTo>
                      <a:pt x="12" y="93"/>
                      <a:pt x="12" y="97"/>
                      <a:pt x="15" y="100"/>
                    </a:cubicBezTo>
                    <a:cubicBezTo>
                      <a:pt x="17" y="102"/>
                      <a:pt x="21" y="102"/>
                      <a:pt x="24" y="100"/>
                    </a:cubicBezTo>
                    <a:cubicBezTo>
                      <a:pt x="34" y="90"/>
                      <a:pt x="34" y="90"/>
                      <a:pt x="34" y="90"/>
                    </a:cubicBezTo>
                    <a:cubicBezTo>
                      <a:pt x="36" y="87"/>
                      <a:pt x="36" y="83"/>
                      <a:pt x="34" y="81"/>
                    </a:cubicBezTo>
                    <a:close/>
                    <a:moveTo>
                      <a:pt x="49" y="105"/>
                    </a:moveTo>
                    <a:cubicBezTo>
                      <a:pt x="39" y="115"/>
                      <a:pt x="39" y="115"/>
                      <a:pt x="39" y="115"/>
                    </a:cubicBezTo>
                    <a:cubicBezTo>
                      <a:pt x="37" y="118"/>
                      <a:pt x="37" y="122"/>
                      <a:pt x="39" y="124"/>
                    </a:cubicBezTo>
                    <a:cubicBezTo>
                      <a:pt x="42" y="127"/>
                      <a:pt x="46" y="127"/>
                      <a:pt x="48" y="124"/>
                    </a:cubicBezTo>
                    <a:cubicBezTo>
                      <a:pt x="58" y="114"/>
                      <a:pt x="58" y="114"/>
                      <a:pt x="58" y="114"/>
                    </a:cubicBezTo>
                    <a:cubicBezTo>
                      <a:pt x="61" y="112"/>
                      <a:pt x="61" y="108"/>
                      <a:pt x="58" y="105"/>
                    </a:cubicBezTo>
                    <a:cubicBezTo>
                      <a:pt x="56" y="103"/>
                      <a:pt x="52" y="103"/>
                      <a:pt x="49" y="105"/>
                    </a:cubicBezTo>
                    <a:close/>
                    <a:moveTo>
                      <a:pt x="46" y="93"/>
                    </a:moveTo>
                    <a:cubicBezTo>
                      <a:pt x="44" y="90"/>
                      <a:pt x="39" y="90"/>
                      <a:pt x="37" y="93"/>
                    </a:cubicBezTo>
                    <a:cubicBezTo>
                      <a:pt x="27" y="103"/>
                      <a:pt x="27" y="103"/>
                      <a:pt x="27" y="103"/>
                    </a:cubicBezTo>
                    <a:cubicBezTo>
                      <a:pt x="24" y="105"/>
                      <a:pt x="24" y="110"/>
                      <a:pt x="27" y="112"/>
                    </a:cubicBezTo>
                    <a:cubicBezTo>
                      <a:pt x="29" y="115"/>
                      <a:pt x="34" y="115"/>
                      <a:pt x="36" y="112"/>
                    </a:cubicBezTo>
                    <a:cubicBezTo>
                      <a:pt x="46" y="102"/>
                      <a:pt x="46" y="102"/>
                      <a:pt x="46" y="102"/>
                    </a:cubicBezTo>
                    <a:cubicBezTo>
                      <a:pt x="49" y="99"/>
                      <a:pt x="49" y="95"/>
                      <a:pt x="46"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23" name="TextBox 6"/>
          <p:cNvSpPr txBox="1">
            <a:spLocks noChangeArrowheads="1"/>
          </p:cNvSpPr>
          <p:nvPr/>
        </p:nvSpPr>
        <p:spPr bwMode="auto">
          <a:xfrm>
            <a:off x="4077501" y="2473547"/>
            <a:ext cx="99194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fontAlgn="base">
              <a:lnSpc>
                <a:spcPct val="150000"/>
              </a:lnSpc>
              <a:spcBef>
                <a:spcPct val="0"/>
              </a:spcBef>
              <a:spcAft>
                <a:spcPct val="0"/>
              </a:spcAft>
            </a:pPr>
            <a:r>
              <a:rPr lang="zh-CN" altLang="en-US" sz="1400" spc="75" dirty="0">
                <a:cs typeface="+mn-ea"/>
                <a:sym typeface="+mn-lt"/>
              </a:rPr>
              <a:t>这里添加具体介绍</a:t>
            </a:r>
            <a:endParaRPr lang="zh-CN" altLang="zh-CN" sz="1400" spc="75" dirty="0">
              <a:cs typeface="+mn-ea"/>
              <a:sym typeface="+mn-lt"/>
            </a:endParaRPr>
          </a:p>
        </p:txBody>
      </p:sp>
      <p:sp>
        <p:nvSpPr>
          <p:cNvPr id="24" name="TextBox 6"/>
          <p:cNvSpPr txBox="1">
            <a:spLocks noChangeArrowheads="1"/>
          </p:cNvSpPr>
          <p:nvPr/>
        </p:nvSpPr>
        <p:spPr bwMode="auto">
          <a:xfrm>
            <a:off x="4816465" y="1293114"/>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25" name="TextBox 6"/>
          <p:cNvSpPr txBox="1">
            <a:spLocks noChangeArrowheads="1"/>
          </p:cNvSpPr>
          <p:nvPr/>
        </p:nvSpPr>
        <p:spPr bwMode="auto">
          <a:xfrm>
            <a:off x="1684106" y="2473547"/>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26" name="TextBox 6"/>
          <p:cNvSpPr txBox="1">
            <a:spLocks noChangeArrowheads="1"/>
          </p:cNvSpPr>
          <p:nvPr/>
        </p:nvSpPr>
        <p:spPr bwMode="auto">
          <a:xfrm>
            <a:off x="2522744" y="3606781"/>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27" name="TextBox 6"/>
          <p:cNvSpPr txBox="1">
            <a:spLocks noChangeArrowheads="1"/>
          </p:cNvSpPr>
          <p:nvPr/>
        </p:nvSpPr>
        <p:spPr bwMode="auto">
          <a:xfrm>
            <a:off x="5724766" y="2444252"/>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34" name="文本框 33"/>
          <p:cNvSpPr txBox="1"/>
          <p:nvPr/>
        </p:nvSpPr>
        <p:spPr>
          <a:xfrm>
            <a:off x="3998470" y="416589"/>
            <a:ext cx="1666583" cy="369446"/>
          </a:xfrm>
          <a:prstGeom prst="rect">
            <a:avLst/>
          </a:prstGeom>
          <a:noFill/>
        </p:spPr>
        <p:txBody>
          <a:bodyPr wrap="square" rtlCol="0">
            <a:spAutoFit/>
          </a:bodyPr>
          <a:lstStyle/>
          <a:p>
            <a:pPr algn="ctr"/>
            <a:r>
              <a:rPr lang="zh-CN" altLang="en-US" sz="1800" dirty="0">
                <a:solidFill>
                  <a:schemeClr val="bg1">
                    <a:lumMod val="50000"/>
                  </a:schemeClr>
                </a:solidFill>
                <a:cs typeface="+mn-ea"/>
                <a:sym typeface="+mn-lt"/>
              </a:rPr>
              <a:t>此处添加标题</a:t>
            </a:r>
          </a:p>
        </p:txBody>
      </p:sp>
      <p:sp>
        <p:nvSpPr>
          <p:cNvPr id="35" name="文本框 34"/>
          <p:cNvSpPr txBox="1"/>
          <p:nvPr/>
        </p:nvSpPr>
        <p:spPr>
          <a:xfrm>
            <a:off x="4049449" y="721768"/>
            <a:ext cx="1666583" cy="277085"/>
          </a:xfrm>
          <a:prstGeom prst="rect">
            <a:avLst/>
          </a:prstGeom>
          <a:noFill/>
        </p:spPr>
        <p:txBody>
          <a:bodyPr wrap="square" rtlCol="0">
            <a:spAutoFit/>
          </a:bodyPr>
          <a:lstStyle/>
          <a:p>
            <a:pPr algn="ctr"/>
            <a:r>
              <a:rPr lang="en-US" altLang="zh-CN" sz="1200" dirty="0">
                <a:solidFill>
                  <a:schemeClr val="bg1">
                    <a:lumMod val="65000"/>
                  </a:schemeClr>
                </a:solidFill>
                <a:cs typeface="+mn-ea"/>
                <a:sym typeface="+mn-lt"/>
              </a:rPr>
              <a:t>Add Your Title Here</a:t>
            </a:r>
            <a:endParaRPr lang="zh-CN" altLang="en-US" sz="1200" dirty="0">
              <a:solidFill>
                <a:schemeClr val="bg1">
                  <a:lumMod val="65000"/>
                </a:schemeClr>
              </a:solidFill>
              <a:cs typeface="+mn-ea"/>
              <a:sym typeface="+mn-lt"/>
            </a:endParaRPr>
          </a:p>
        </p:txBody>
      </p:sp>
      <p:sp>
        <p:nvSpPr>
          <p:cNvPr id="36" name="TextBox 6"/>
          <p:cNvSpPr txBox="1">
            <a:spLocks noChangeArrowheads="1"/>
          </p:cNvSpPr>
          <p:nvPr/>
        </p:nvSpPr>
        <p:spPr bwMode="auto">
          <a:xfrm>
            <a:off x="3451979" y="480519"/>
            <a:ext cx="571980" cy="400234"/>
          </a:xfrm>
          <a:prstGeom prst="rect">
            <a:avLst/>
          </a:prstGeom>
          <a:noFill/>
          <a:ln>
            <a:noFill/>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u="none" strike="noStrike" cap="none" normalizeH="0" baseline="0" dirty="0">
                <a:ln>
                  <a:noFill/>
                </a:ln>
                <a:solidFill>
                  <a:schemeClr val="bg1"/>
                </a:solidFill>
                <a:effectLst/>
                <a:cs typeface="+mn-ea"/>
                <a:sym typeface="+mn-lt"/>
              </a:rPr>
              <a:t>04</a:t>
            </a:r>
            <a:endParaRPr kumimoji="0" lang="zh-CN" sz="1800" u="none" strike="noStrike" cap="none" normalizeH="0" baseline="0" dirty="0">
              <a:ln>
                <a:noFill/>
              </a:ln>
              <a:solidFill>
                <a:schemeClr val="bg1"/>
              </a:solidFill>
              <a:effectLst/>
              <a:cs typeface="+mn-ea"/>
              <a:sym typeface="+mn-lt"/>
            </a:endParaRPr>
          </a:p>
        </p:txBody>
      </p:sp>
      <p:sp>
        <p:nvSpPr>
          <p:cNvPr id="37" name="五边形 36"/>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10559582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3" presetClass="entr" presetSubtype="16" fill="hold" grpId="0" nodeType="afterEffect">
                                  <p:stCondLst>
                                    <p:cond delay="0"/>
                                  </p:stCondLst>
                                  <p:iterate type="lt">
                                    <p:tmPct val="7000"/>
                                  </p:iterate>
                                  <p:childTnLst>
                                    <p:set>
                                      <p:cBhvr>
                                        <p:cTn id="15" dur="1" fill="hold">
                                          <p:stCondLst>
                                            <p:cond delay="0"/>
                                          </p:stCondLst>
                                        </p:cTn>
                                        <p:tgtEl>
                                          <p:spTgt spid="23">
                                            <p:txEl>
                                              <p:pRg st="0" end="0"/>
                                            </p:txEl>
                                          </p:spTgt>
                                        </p:tgtEl>
                                        <p:attrNameLst>
                                          <p:attrName>style.visibility</p:attrName>
                                        </p:attrNameLst>
                                      </p:cBhvr>
                                      <p:to>
                                        <p:strVal val="visible"/>
                                      </p:to>
                                    </p:set>
                                    <p:anim calcmode="lin" valueType="num">
                                      <p:cBhvr>
                                        <p:cTn id="16"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23">
                                            <p:txEl>
                                              <p:pRg st="0" end="0"/>
                                            </p:txEl>
                                          </p:spTgt>
                                        </p:tgtEl>
                                        <p:attrNameLst>
                                          <p:attrName>ppt_h</p:attrName>
                                        </p:attrNameLst>
                                      </p:cBhvr>
                                      <p:tavLst>
                                        <p:tav tm="0">
                                          <p:val>
                                            <p:fltVal val="0"/>
                                          </p:val>
                                        </p:tav>
                                        <p:tav tm="100000">
                                          <p:val>
                                            <p:strVal val="#ppt_h"/>
                                          </p:val>
                                        </p:tav>
                                      </p:tavLst>
                                    </p:anim>
                                  </p:childTnLst>
                                </p:cTn>
                              </p:par>
                            </p:childTnLst>
                          </p:cTn>
                        </p:par>
                        <p:par>
                          <p:cTn id="18" fill="hold">
                            <p:stCondLst>
                              <p:cond delay="1444"/>
                            </p:stCondLst>
                            <p:childTnLst>
                              <p:par>
                                <p:cTn id="19" presetID="23" presetClass="entr" presetSubtype="52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 calcmode="lin" valueType="num">
                                      <p:cBhvr>
                                        <p:cTn id="23" dur="500" fill="hold"/>
                                        <p:tgtEl>
                                          <p:spTgt spid="29"/>
                                        </p:tgtEl>
                                        <p:attrNameLst>
                                          <p:attrName>ppt_x</p:attrName>
                                        </p:attrNameLst>
                                      </p:cBhvr>
                                      <p:tavLst>
                                        <p:tav tm="0">
                                          <p:val>
                                            <p:fltVal val="0.5"/>
                                          </p:val>
                                        </p:tav>
                                        <p:tav tm="100000">
                                          <p:val>
                                            <p:strVal val="#ppt_x"/>
                                          </p:val>
                                        </p:tav>
                                      </p:tavLst>
                                    </p:anim>
                                    <p:anim calcmode="lin" valueType="num">
                                      <p:cBhvr>
                                        <p:cTn id="24" dur="500" fill="hold"/>
                                        <p:tgtEl>
                                          <p:spTgt spid="29"/>
                                        </p:tgtEl>
                                        <p:attrNameLst>
                                          <p:attrName>ppt_y</p:attrName>
                                        </p:attrNameLst>
                                      </p:cBhvr>
                                      <p:tavLst>
                                        <p:tav tm="0">
                                          <p:val>
                                            <p:fltVal val="0.5"/>
                                          </p:val>
                                        </p:tav>
                                        <p:tav tm="100000">
                                          <p:val>
                                            <p:strVal val="#ppt_y"/>
                                          </p:val>
                                        </p:tav>
                                      </p:tavLst>
                                    </p:anim>
                                  </p:childTnLst>
                                </p:cTn>
                              </p:par>
                            </p:childTnLst>
                          </p:cTn>
                        </p:par>
                        <p:par>
                          <p:cTn id="25" fill="hold">
                            <p:stCondLst>
                              <p:cond delay="1944"/>
                            </p:stCondLst>
                            <p:childTnLst>
                              <p:par>
                                <p:cTn id="26" presetID="23" presetClass="entr" presetSubtype="32" fill="hold" grpId="0" nodeType="afterEffect">
                                  <p:stCondLst>
                                    <p:cond delay="0"/>
                                  </p:stCondLst>
                                  <p:iterate type="lt">
                                    <p:tmPct val="7000"/>
                                  </p:iterate>
                                  <p:childTnLst>
                                    <p:set>
                                      <p:cBhvr>
                                        <p:cTn id="27" dur="1" fill="hold">
                                          <p:stCondLst>
                                            <p:cond delay="0"/>
                                          </p:stCondLst>
                                        </p:cTn>
                                        <p:tgtEl>
                                          <p:spTgt spid="24">
                                            <p:txEl>
                                              <p:pRg st="0" end="0"/>
                                            </p:txEl>
                                          </p:spTgt>
                                        </p:tgtEl>
                                        <p:attrNameLst>
                                          <p:attrName>style.visibility</p:attrName>
                                        </p:attrNameLst>
                                      </p:cBhvr>
                                      <p:to>
                                        <p:strVal val="visible"/>
                                      </p:to>
                                    </p:set>
                                    <p:anim calcmode="lin" valueType="num">
                                      <p:cBhvr>
                                        <p:cTn id="28" dur="500" fill="hold"/>
                                        <p:tgtEl>
                                          <p:spTgt spid="24">
                                            <p:txEl>
                                              <p:pRg st="0" end="0"/>
                                            </p:txEl>
                                          </p:spTgt>
                                        </p:tgtEl>
                                        <p:attrNameLst>
                                          <p:attrName>ppt_w</p:attrName>
                                        </p:attrNameLst>
                                      </p:cBhvr>
                                      <p:tavLst>
                                        <p:tav tm="0">
                                          <p:val>
                                            <p:strVal val="4*#ppt_w"/>
                                          </p:val>
                                        </p:tav>
                                        <p:tav tm="100000">
                                          <p:val>
                                            <p:strVal val="#ppt_w"/>
                                          </p:val>
                                        </p:tav>
                                      </p:tavLst>
                                    </p:anim>
                                    <p:anim calcmode="lin" valueType="num">
                                      <p:cBhvr>
                                        <p:cTn id="29" dur="500" fill="hold"/>
                                        <p:tgtEl>
                                          <p:spTgt spid="24">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ntr" presetSubtype="528"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 calcmode="lin" valueType="num">
                                      <p:cBhvr>
                                        <p:cTn id="36" dur="500" fill="hold"/>
                                        <p:tgtEl>
                                          <p:spTgt spid="3"/>
                                        </p:tgtEl>
                                        <p:attrNameLst>
                                          <p:attrName>ppt_x</p:attrName>
                                        </p:attrNameLst>
                                      </p:cBhvr>
                                      <p:tavLst>
                                        <p:tav tm="0">
                                          <p:val>
                                            <p:fltVal val="0.5"/>
                                          </p:val>
                                        </p:tav>
                                        <p:tav tm="100000">
                                          <p:val>
                                            <p:strVal val="#ppt_x"/>
                                          </p:val>
                                        </p:tav>
                                      </p:tavLst>
                                    </p:anim>
                                    <p:anim calcmode="lin" valueType="num">
                                      <p:cBhvr>
                                        <p:cTn id="37" dur="500" fill="hold"/>
                                        <p:tgtEl>
                                          <p:spTgt spid="3"/>
                                        </p:tgtEl>
                                        <p:attrNameLst>
                                          <p:attrName>ppt_y</p:attrName>
                                        </p:attrNameLst>
                                      </p:cBhvr>
                                      <p:tavLst>
                                        <p:tav tm="0">
                                          <p:val>
                                            <p:fltVal val="0.5"/>
                                          </p:val>
                                        </p:tav>
                                        <p:tav tm="100000">
                                          <p:val>
                                            <p:strVal val="#ppt_y"/>
                                          </p:val>
                                        </p:tav>
                                      </p:tavLst>
                                    </p:anim>
                                  </p:childTnLst>
                                </p:cTn>
                              </p:par>
                            </p:childTnLst>
                          </p:cTn>
                        </p:par>
                        <p:par>
                          <p:cTn id="38" fill="hold">
                            <p:stCondLst>
                              <p:cond delay="500"/>
                            </p:stCondLst>
                            <p:childTnLst>
                              <p:par>
                                <p:cTn id="39" presetID="23" presetClass="entr" presetSubtype="32" fill="hold" grpId="0" nodeType="afterEffect">
                                  <p:stCondLst>
                                    <p:cond delay="0"/>
                                  </p:stCondLst>
                                  <p:iterate type="lt">
                                    <p:tmPct val="7000"/>
                                  </p:iterate>
                                  <p:childTnLst>
                                    <p:set>
                                      <p:cBhvr>
                                        <p:cTn id="40" dur="1" fill="hold">
                                          <p:stCondLst>
                                            <p:cond delay="0"/>
                                          </p:stCondLst>
                                        </p:cTn>
                                        <p:tgtEl>
                                          <p:spTgt spid="27">
                                            <p:txEl>
                                              <p:pRg st="0" end="0"/>
                                            </p:txEl>
                                          </p:spTgt>
                                        </p:tgtEl>
                                        <p:attrNameLst>
                                          <p:attrName>style.visibility</p:attrName>
                                        </p:attrNameLst>
                                      </p:cBhvr>
                                      <p:to>
                                        <p:strVal val="visible"/>
                                      </p:to>
                                    </p:set>
                                    <p:anim calcmode="lin" valueType="num">
                                      <p:cBhvr>
                                        <p:cTn id="41" dur="500" fill="hold"/>
                                        <p:tgtEl>
                                          <p:spTgt spid="27">
                                            <p:txEl>
                                              <p:pRg st="0" end="0"/>
                                            </p:txEl>
                                          </p:spTgt>
                                        </p:tgtEl>
                                        <p:attrNameLst>
                                          <p:attrName>ppt_w</p:attrName>
                                        </p:attrNameLst>
                                      </p:cBhvr>
                                      <p:tavLst>
                                        <p:tav tm="0">
                                          <p:val>
                                            <p:strVal val="4*#ppt_w"/>
                                          </p:val>
                                        </p:tav>
                                        <p:tav tm="100000">
                                          <p:val>
                                            <p:strVal val="#ppt_w"/>
                                          </p:val>
                                        </p:tav>
                                      </p:tavLst>
                                    </p:anim>
                                    <p:anim calcmode="lin" valueType="num">
                                      <p:cBhvr>
                                        <p:cTn id="42" dur="500" fill="hold"/>
                                        <p:tgtEl>
                                          <p:spTgt spid="27">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528"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 calcmode="lin" valueType="num">
                                      <p:cBhvr>
                                        <p:cTn id="49" dur="500" fill="hold"/>
                                        <p:tgtEl>
                                          <p:spTgt spid="18"/>
                                        </p:tgtEl>
                                        <p:attrNameLst>
                                          <p:attrName>ppt_x</p:attrName>
                                        </p:attrNameLst>
                                      </p:cBhvr>
                                      <p:tavLst>
                                        <p:tav tm="0">
                                          <p:val>
                                            <p:fltVal val="0.5"/>
                                          </p:val>
                                        </p:tav>
                                        <p:tav tm="100000">
                                          <p:val>
                                            <p:strVal val="#ppt_x"/>
                                          </p:val>
                                        </p:tav>
                                      </p:tavLst>
                                    </p:anim>
                                    <p:anim calcmode="lin" valueType="num">
                                      <p:cBhvr>
                                        <p:cTn id="50" dur="500" fill="hold"/>
                                        <p:tgtEl>
                                          <p:spTgt spid="18"/>
                                        </p:tgtEl>
                                        <p:attrNameLst>
                                          <p:attrName>ppt_y</p:attrName>
                                        </p:attrNameLst>
                                      </p:cBhvr>
                                      <p:tavLst>
                                        <p:tav tm="0">
                                          <p:val>
                                            <p:fltVal val="0.5"/>
                                          </p:val>
                                        </p:tav>
                                        <p:tav tm="100000">
                                          <p:val>
                                            <p:strVal val="#ppt_y"/>
                                          </p:val>
                                        </p:tav>
                                      </p:tavLst>
                                    </p:anim>
                                  </p:childTnLst>
                                </p:cTn>
                              </p:par>
                            </p:childTnLst>
                          </p:cTn>
                        </p:par>
                        <p:par>
                          <p:cTn id="51" fill="hold">
                            <p:stCondLst>
                              <p:cond delay="500"/>
                            </p:stCondLst>
                            <p:childTnLst>
                              <p:par>
                                <p:cTn id="52" presetID="23" presetClass="entr" presetSubtype="32" fill="hold" grpId="0" nodeType="afterEffect">
                                  <p:stCondLst>
                                    <p:cond delay="0"/>
                                  </p:stCondLst>
                                  <p:iterate type="lt">
                                    <p:tmPct val="7000"/>
                                  </p:iterate>
                                  <p:childTnLst>
                                    <p:set>
                                      <p:cBhvr>
                                        <p:cTn id="53" dur="1" fill="hold">
                                          <p:stCondLst>
                                            <p:cond delay="0"/>
                                          </p:stCondLst>
                                        </p:cTn>
                                        <p:tgtEl>
                                          <p:spTgt spid="26">
                                            <p:txEl>
                                              <p:pRg st="0" end="0"/>
                                            </p:txEl>
                                          </p:spTgt>
                                        </p:tgtEl>
                                        <p:attrNameLst>
                                          <p:attrName>style.visibility</p:attrName>
                                        </p:attrNameLst>
                                      </p:cBhvr>
                                      <p:to>
                                        <p:strVal val="visible"/>
                                      </p:to>
                                    </p:set>
                                    <p:anim calcmode="lin" valueType="num">
                                      <p:cBhvr>
                                        <p:cTn id="54" dur="500" fill="hold"/>
                                        <p:tgtEl>
                                          <p:spTgt spid="26">
                                            <p:txEl>
                                              <p:pRg st="0" end="0"/>
                                            </p:txEl>
                                          </p:spTgt>
                                        </p:tgtEl>
                                        <p:attrNameLst>
                                          <p:attrName>ppt_w</p:attrName>
                                        </p:attrNameLst>
                                      </p:cBhvr>
                                      <p:tavLst>
                                        <p:tav tm="0">
                                          <p:val>
                                            <p:strVal val="4*#ppt_w"/>
                                          </p:val>
                                        </p:tav>
                                        <p:tav tm="100000">
                                          <p:val>
                                            <p:strVal val="#ppt_w"/>
                                          </p:val>
                                        </p:tav>
                                      </p:tavLst>
                                    </p:anim>
                                    <p:anim calcmode="lin" valueType="num">
                                      <p:cBhvr>
                                        <p:cTn id="55" dur="500" fill="hold"/>
                                        <p:tgtEl>
                                          <p:spTgt spid="26">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528"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 calcmode="lin" valueType="num">
                                      <p:cBhvr>
                                        <p:cTn id="62" dur="500" fill="hold"/>
                                        <p:tgtEl>
                                          <p:spTgt spid="12"/>
                                        </p:tgtEl>
                                        <p:attrNameLst>
                                          <p:attrName>ppt_x</p:attrName>
                                        </p:attrNameLst>
                                      </p:cBhvr>
                                      <p:tavLst>
                                        <p:tav tm="0">
                                          <p:val>
                                            <p:fltVal val="0.5"/>
                                          </p:val>
                                        </p:tav>
                                        <p:tav tm="100000">
                                          <p:val>
                                            <p:strVal val="#ppt_x"/>
                                          </p:val>
                                        </p:tav>
                                      </p:tavLst>
                                    </p:anim>
                                    <p:anim calcmode="lin" valueType="num">
                                      <p:cBhvr>
                                        <p:cTn id="63" dur="500" fill="hold"/>
                                        <p:tgtEl>
                                          <p:spTgt spid="12"/>
                                        </p:tgtEl>
                                        <p:attrNameLst>
                                          <p:attrName>ppt_y</p:attrName>
                                        </p:attrNameLst>
                                      </p:cBhvr>
                                      <p:tavLst>
                                        <p:tav tm="0">
                                          <p:val>
                                            <p:fltVal val="0.5"/>
                                          </p:val>
                                        </p:tav>
                                        <p:tav tm="100000">
                                          <p:val>
                                            <p:strVal val="#ppt_y"/>
                                          </p:val>
                                        </p:tav>
                                      </p:tavLst>
                                    </p:anim>
                                  </p:childTnLst>
                                </p:cTn>
                              </p:par>
                            </p:childTnLst>
                          </p:cTn>
                        </p:par>
                        <p:par>
                          <p:cTn id="64" fill="hold">
                            <p:stCondLst>
                              <p:cond delay="500"/>
                            </p:stCondLst>
                            <p:childTnLst>
                              <p:par>
                                <p:cTn id="65" presetID="23" presetClass="entr" presetSubtype="32" fill="hold" grpId="0" nodeType="afterEffect">
                                  <p:stCondLst>
                                    <p:cond delay="0"/>
                                  </p:stCondLst>
                                  <p:iterate type="lt">
                                    <p:tmPct val="7000"/>
                                  </p:iterate>
                                  <p:childTnLst>
                                    <p:set>
                                      <p:cBhvr>
                                        <p:cTn id="66" dur="1" fill="hold">
                                          <p:stCondLst>
                                            <p:cond delay="0"/>
                                          </p:stCondLst>
                                        </p:cTn>
                                        <p:tgtEl>
                                          <p:spTgt spid="25">
                                            <p:txEl>
                                              <p:pRg st="0" end="0"/>
                                            </p:txEl>
                                          </p:spTgt>
                                        </p:tgtEl>
                                        <p:attrNameLst>
                                          <p:attrName>style.visibility</p:attrName>
                                        </p:attrNameLst>
                                      </p:cBhvr>
                                      <p:to>
                                        <p:strVal val="visible"/>
                                      </p:to>
                                    </p:set>
                                    <p:anim calcmode="lin" valueType="num">
                                      <p:cBhvr>
                                        <p:cTn id="67" dur="500" fill="hold"/>
                                        <p:tgtEl>
                                          <p:spTgt spid="25">
                                            <p:txEl>
                                              <p:pRg st="0" end="0"/>
                                            </p:txEl>
                                          </p:spTgt>
                                        </p:tgtEl>
                                        <p:attrNameLst>
                                          <p:attrName>ppt_w</p:attrName>
                                        </p:attrNameLst>
                                      </p:cBhvr>
                                      <p:tavLst>
                                        <p:tav tm="0">
                                          <p:val>
                                            <p:strVal val="4*#ppt_w"/>
                                          </p:val>
                                        </p:tav>
                                        <p:tav tm="100000">
                                          <p:val>
                                            <p:strVal val="#ppt_w"/>
                                          </p:val>
                                        </p:tav>
                                      </p:tavLst>
                                    </p:anim>
                                    <p:anim calcmode="lin" valueType="num">
                                      <p:cBhvr>
                                        <p:cTn id="68" dur="500" fill="hold"/>
                                        <p:tgtEl>
                                          <p:spTgt spid="25">
                                            <p:txEl>
                                              <p:pRg st="0" end="0"/>
                                            </p:txEl>
                                          </p:spTgt>
                                        </p:tgtEl>
                                        <p:attrNameLst>
                                          <p:attrName>ppt_h</p:attrName>
                                        </p:attrNameLst>
                                      </p:cBhvr>
                                      <p:tavLst>
                                        <p:tav tm="0">
                                          <p:val>
                                            <p:strVal val="4*#ppt_h"/>
                                          </p:val>
                                        </p:tav>
                                        <p:tav tm="100000">
                                          <p:val>
                                            <p:strVal val="#ppt_h"/>
                                          </p:val>
                                        </p:tav>
                                      </p:tavLst>
                                    </p:anim>
                                  </p:childTnLst>
                                </p:cTn>
                              </p:par>
                            </p:childTnLst>
                          </p:cTn>
                        </p:par>
                        <p:par>
                          <p:cTn id="69" fill="hold">
                            <p:stCondLst>
                              <p:cond delay="1595"/>
                            </p:stCondLst>
                            <p:childTnLst>
                              <p:par>
                                <p:cTn id="70" presetID="2" presetClass="entr" presetSubtype="8"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0-#ppt_w/2"/>
                                          </p:val>
                                        </p:tav>
                                        <p:tav tm="100000">
                                          <p:val>
                                            <p:strVal val="#ppt_x"/>
                                          </p:val>
                                        </p:tav>
                                      </p:tavLst>
                                    </p:anim>
                                    <p:anim calcmode="lin" valueType="num">
                                      <p:cBhvr additive="base">
                                        <p:cTn id="7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3" grpId="0" build="allAtOnce"/>
      <p:bldP spid="24" grpId="0" build="allAtOnce"/>
      <p:bldP spid="25" grpId="0" build="allAtOnce"/>
      <p:bldP spid="26" grpId="0" build="allAtOnce"/>
      <p:bldP spid="27" grpId="0" build="allAtOnce"/>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8"/>
          <p:cNvGrpSpPr>
            <a:grpSpLocks/>
          </p:cNvGrpSpPr>
          <p:nvPr/>
        </p:nvGrpSpPr>
        <p:grpSpPr bwMode="auto">
          <a:xfrm>
            <a:off x="4369210" y="3508648"/>
            <a:ext cx="706002" cy="706259"/>
            <a:chOff x="0" y="0"/>
            <a:chExt cx="941070" cy="941070"/>
          </a:xfrm>
          <a:solidFill>
            <a:schemeClr val="accent1"/>
          </a:solidFill>
        </p:grpSpPr>
        <p:sp>
          <p:nvSpPr>
            <p:cNvPr id="23562" name="圆角矩形 4"/>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endParaRPr lang="zh-CN" altLang="en-US">
                <a:solidFill>
                  <a:schemeClr val="bg1">
                    <a:lumMod val="65000"/>
                  </a:schemeClr>
                </a:solidFill>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65000"/>
                  </a:schemeClr>
                </a:solidFill>
              </a:endParaRPr>
            </a:p>
          </p:txBody>
        </p:sp>
      </p:grpSp>
      <p:grpSp>
        <p:nvGrpSpPr>
          <p:cNvPr id="4" name="组合 40"/>
          <p:cNvGrpSpPr>
            <a:grpSpLocks/>
          </p:cNvGrpSpPr>
          <p:nvPr/>
        </p:nvGrpSpPr>
        <p:grpSpPr bwMode="auto">
          <a:xfrm>
            <a:off x="6561029" y="3508648"/>
            <a:ext cx="706002" cy="706259"/>
            <a:chOff x="0" y="0"/>
            <a:chExt cx="941070" cy="941070"/>
          </a:xfrm>
          <a:solidFill>
            <a:schemeClr val="accent3"/>
          </a:solidFill>
        </p:grpSpPr>
        <p:sp>
          <p:nvSpPr>
            <p:cNvPr id="23565" name="圆角矩形 19"/>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endParaRPr lang="zh-CN" altLang="en-US">
                <a:solidFill>
                  <a:schemeClr val="bg1">
                    <a:lumMod val="65000"/>
                  </a:schemeClr>
                </a:solidFill>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65000"/>
                  </a:schemeClr>
                </a:solidFill>
              </a:endParaRPr>
            </a:p>
          </p:txBody>
        </p:sp>
      </p:grpSp>
      <p:grpSp>
        <p:nvGrpSpPr>
          <p:cNvPr id="5" name="组合 39"/>
          <p:cNvGrpSpPr>
            <a:grpSpLocks/>
          </p:cNvGrpSpPr>
          <p:nvPr/>
        </p:nvGrpSpPr>
        <p:grpSpPr bwMode="auto">
          <a:xfrm>
            <a:off x="5464525" y="3508648"/>
            <a:ext cx="706002" cy="706259"/>
            <a:chOff x="0" y="0"/>
            <a:chExt cx="941070" cy="941070"/>
          </a:xfrm>
          <a:solidFill>
            <a:schemeClr val="accent2"/>
          </a:solidFill>
        </p:grpSpPr>
        <p:sp>
          <p:nvSpPr>
            <p:cNvPr id="23568" name="圆角矩形 18"/>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endParaRPr lang="zh-CN" altLang="en-US">
                <a:solidFill>
                  <a:schemeClr val="bg1">
                    <a:lumMod val="65000"/>
                  </a:schemeClr>
                </a:solidFill>
              </a:endParaRPr>
            </a:p>
          </p:txBody>
        </p:sp>
        <p:pic>
          <p:nvPicPr>
            <p:cNvPr id="23569" name="组合 25"/>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grpFill/>
            <a:ln>
              <a:noFill/>
            </a:ln>
            <a:extLst>
              <a:ext uri="{91240B29-F687-4F45-9708-019B960494DF}">
                <a14:hiddenLine xmlns:a14="http://schemas.microsoft.com/office/drawing/2010/main" w="9525" cmpd="sng">
                  <a:solidFill>
                    <a:srgbClr val="000000"/>
                  </a:solidFill>
                  <a:miter lim="800000"/>
                  <a:headEnd/>
                  <a:tailEnd/>
                </a14:hiddenLine>
              </a:ext>
            </a:extLst>
          </p:spPr>
        </p:pic>
      </p:grpSp>
      <p:grpSp>
        <p:nvGrpSpPr>
          <p:cNvPr id="6" name="组合 41"/>
          <p:cNvGrpSpPr>
            <a:grpSpLocks/>
          </p:cNvGrpSpPr>
          <p:nvPr/>
        </p:nvGrpSpPr>
        <p:grpSpPr bwMode="auto">
          <a:xfrm>
            <a:off x="7656344" y="3508648"/>
            <a:ext cx="706002" cy="706259"/>
            <a:chOff x="0" y="0"/>
            <a:chExt cx="941070" cy="941070"/>
          </a:xfrm>
          <a:solidFill>
            <a:schemeClr val="accent4"/>
          </a:solidFill>
        </p:grpSpPr>
        <p:sp>
          <p:nvSpPr>
            <p:cNvPr id="23571" name="圆角矩形 20"/>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headEnd/>
              <a:tailEnd/>
            </a:ln>
            <a:extLst/>
          </p:spPr>
          <p:txBody>
            <a:bodyPr anchor="ctr"/>
            <a:lstStyle/>
            <a:p>
              <a:pPr algn="ctr" eaLnBrk="1" hangingPunct="1"/>
              <a:endParaRPr lang="zh-CN" altLang="en-US">
                <a:solidFill>
                  <a:schemeClr val="bg1">
                    <a:lumMod val="65000"/>
                  </a:schemeClr>
                </a:solidFill>
              </a:endParaRPr>
            </a:p>
          </p:txBody>
        </p:sp>
        <p:pic>
          <p:nvPicPr>
            <p:cNvPr id="23572" name="组合 30"/>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grpFill/>
            <a:ln>
              <a:noFill/>
            </a:ln>
            <a:extLst>
              <a:ext uri="{91240B29-F687-4F45-9708-019B960494DF}">
                <a14:hiddenLine xmlns:a14="http://schemas.microsoft.com/office/drawing/2010/main" w="9525" cmpd="sng">
                  <a:solidFill>
                    <a:srgbClr val="000000"/>
                  </a:solidFill>
                  <a:miter lim="800000"/>
                  <a:headEnd/>
                  <a:tailEnd/>
                </a14:hiddenLine>
              </a:ext>
            </a:extLst>
          </p:spPr>
        </p:pic>
      </p:grpSp>
      <p:sp>
        <p:nvSpPr>
          <p:cNvPr id="23574" name="矩形 36"/>
          <p:cNvSpPr>
            <a:spLocks noChangeArrowheads="1"/>
          </p:cNvSpPr>
          <p:nvPr/>
        </p:nvSpPr>
        <p:spPr bwMode="auto">
          <a:xfrm>
            <a:off x="4355976" y="1178151"/>
            <a:ext cx="4238670" cy="75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18" name="矩形 36">
            <a:extLst>
              <a:ext uri="{FF2B5EF4-FFF2-40B4-BE49-F238E27FC236}">
                <a16:creationId xmlns="" xmlns:a16="http://schemas.microsoft.com/office/drawing/2014/main" id="{ADFAE273-69EA-41E8-B3B6-E00152E8B624}"/>
              </a:ext>
            </a:extLst>
          </p:cNvPr>
          <p:cNvSpPr>
            <a:spLocks noChangeArrowheads="1"/>
          </p:cNvSpPr>
          <p:nvPr/>
        </p:nvSpPr>
        <p:spPr bwMode="auto">
          <a:xfrm>
            <a:off x="4355976" y="2174420"/>
            <a:ext cx="4238670" cy="75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17" name="五边形 16"/>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8414" y="844352"/>
            <a:ext cx="3001419" cy="3884189"/>
          </a:xfrm>
          <a:prstGeom prst="rect">
            <a:avLst/>
          </a:prstGeom>
        </p:spPr>
      </p:pic>
    </p:spTree>
    <p:extLst>
      <p:ext uri="{BB962C8B-B14F-4D97-AF65-F5344CB8AC3E}">
        <p14:creationId xmlns:p14="http://schemas.microsoft.com/office/powerpoint/2010/main" val="41643549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574"/>
                                        </p:tgtEl>
                                        <p:attrNameLst>
                                          <p:attrName>style.visibility</p:attrName>
                                        </p:attrNameLst>
                                      </p:cBhvr>
                                      <p:to>
                                        <p:strVal val="visible"/>
                                      </p:to>
                                    </p:set>
                                    <p:animEffect transition="in" filter="wipe(down)">
                                      <p:cBhvr>
                                        <p:cTn id="7" dur="500"/>
                                        <p:tgtEl>
                                          <p:spTgt spid="2357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500"/>
                                        <p:tgtEl>
                                          <p:spTgt spid="18"/>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75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250"/>
                            </p:stCondLst>
                            <p:childTnLst>
                              <p:par>
                                <p:cTn id="30" presetID="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4"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96"/>
          <p:cNvGrpSpPr/>
          <p:nvPr/>
        </p:nvGrpSpPr>
        <p:grpSpPr>
          <a:xfrm>
            <a:off x="357158" y="1466237"/>
            <a:ext cx="2813012" cy="1030770"/>
            <a:chOff x="357158" y="1465591"/>
            <a:chExt cx="2813011" cy="1030631"/>
          </a:xfrm>
          <a:solidFill>
            <a:schemeClr val="accent2">
              <a:lumMod val="50000"/>
            </a:schemeClr>
          </a:solidFill>
        </p:grpSpPr>
        <p:grpSp>
          <p:nvGrpSpPr>
            <p:cNvPr id="17" name="Group 1"/>
            <p:cNvGrpSpPr/>
            <p:nvPr/>
          </p:nvGrpSpPr>
          <p:grpSpPr>
            <a:xfrm>
              <a:off x="357158" y="1465591"/>
              <a:ext cx="1500188" cy="439738"/>
              <a:chOff x="2193925" y="492126"/>
              <a:chExt cx="1500188" cy="439738"/>
            </a:xfrm>
            <a:grpFill/>
          </p:grpSpPr>
          <p:sp>
            <p:nvSpPr>
              <p:cNvPr id="3"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5"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8"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9"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0"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1"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2"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4"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5"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18" name="Group 89"/>
            <p:cNvGrpSpPr/>
            <p:nvPr/>
          </p:nvGrpSpPr>
          <p:grpSpPr>
            <a:xfrm>
              <a:off x="1543087" y="1714494"/>
              <a:ext cx="1627082" cy="781728"/>
              <a:chOff x="1543087" y="1714494"/>
              <a:chExt cx="1627082" cy="781728"/>
            </a:xfrm>
            <a:grpFill/>
          </p:grpSpPr>
          <p:sp>
            <p:nvSpPr>
              <p:cNvPr id="82" name="Freeform 314"/>
              <p:cNvSpPr>
                <a:spLocks/>
              </p:cNvSpPr>
              <p:nvPr/>
            </p:nvSpPr>
            <p:spPr bwMode="auto">
              <a:xfrm>
                <a:off x="1543087" y="171449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1" name="Rectangle 160"/>
              <p:cNvSpPr/>
              <p:nvPr/>
            </p:nvSpPr>
            <p:spPr>
              <a:xfrm>
                <a:off x="2071670" y="2071684"/>
                <a:ext cx="625768" cy="307682"/>
              </a:xfrm>
              <a:prstGeom prst="rect">
                <a:avLst/>
              </a:prstGeom>
              <a:noFill/>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PLAN</a:t>
                </a:r>
              </a:p>
            </p:txBody>
          </p:sp>
        </p:grpSp>
      </p:grpSp>
      <p:grpSp>
        <p:nvGrpSpPr>
          <p:cNvPr id="19" name="Group 97"/>
          <p:cNvGrpSpPr/>
          <p:nvPr/>
        </p:nvGrpSpPr>
        <p:grpSpPr>
          <a:xfrm>
            <a:off x="3071802" y="1715173"/>
            <a:ext cx="2984404" cy="1262576"/>
            <a:chOff x="3071802" y="1714494"/>
            <a:chExt cx="2984404" cy="1262405"/>
          </a:xfrm>
          <a:solidFill>
            <a:schemeClr val="accent2">
              <a:lumMod val="75000"/>
            </a:schemeClr>
          </a:solidFill>
        </p:grpSpPr>
        <p:grpSp>
          <p:nvGrpSpPr>
            <p:cNvPr id="20" name="Group 19"/>
            <p:cNvGrpSpPr/>
            <p:nvPr/>
          </p:nvGrpSpPr>
          <p:grpSpPr>
            <a:xfrm flipV="1">
              <a:off x="3071802" y="2537161"/>
              <a:ext cx="1500188" cy="439738"/>
              <a:chOff x="2193925" y="492126"/>
              <a:chExt cx="1500188" cy="439738"/>
            </a:xfrm>
            <a:grpFill/>
          </p:grpSpPr>
          <p:sp>
            <p:nvSpPr>
              <p:cNvPr id="21"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2"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3"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4"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5"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6"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7"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8"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29"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0"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1"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2"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3"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34" name="Group 90"/>
            <p:cNvGrpSpPr/>
            <p:nvPr/>
          </p:nvGrpSpPr>
          <p:grpSpPr>
            <a:xfrm>
              <a:off x="4429124" y="1714494"/>
              <a:ext cx="1627082" cy="781728"/>
              <a:chOff x="4429124" y="1714494"/>
              <a:chExt cx="1627082" cy="781728"/>
            </a:xfrm>
            <a:grpFill/>
          </p:grpSpPr>
          <p:sp>
            <p:nvSpPr>
              <p:cNvPr id="83" name="Freeform 314"/>
              <p:cNvSpPr>
                <a:spLocks/>
              </p:cNvSpPr>
              <p:nvPr/>
            </p:nvSpPr>
            <p:spPr bwMode="auto">
              <a:xfrm>
                <a:off x="4429124" y="171449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2" name="Rectangle 161"/>
              <p:cNvSpPr/>
              <p:nvPr/>
            </p:nvSpPr>
            <p:spPr>
              <a:xfrm>
                <a:off x="4714876" y="2071684"/>
                <a:ext cx="1030809" cy="307682"/>
              </a:xfrm>
              <a:prstGeom prst="rect">
                <a:avLst/>
              </a:prstGeom>
              <a:noFill/>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RESEARCH</a:t>
                </a:r>
              </a:p>
            </p:txBody>
          </p:sp>
        </p:grpSp>
      </p:grpSp>
      <p:grpSp>
        <p:nvGrpSpPr>
          <p:cNvPr id="48" name="Group 98"/>
          <p:cNvGrpSpPr/>
          <p:nvPr/>
        </p:nvGrpSpPr>
        <p:grpSpPr>
          <a:xfrm>
            <a:off x="5857884" y="1466237"/>
            <a:ext cx="2984404" cy="1030770"/>
            <a:chOff x="5857884" y="1465591"/>
            <a:chExt cx="2984404" cy="1030631"/>
          </a:xfrm>
        </p:grpSpPr>
        <p:grpSp>
          <p:nvGrpSpPr>
            <p:cNvPr id="49" name="Group 128"/>
            <p:cNvGrpSpPr/>
            <p:nvPr/>
          </p:nvGrpSpPr>
          <p:grpSpPr>
            <a:xfrm>
              <a:off x="5857884" y="1465591"/>
              <a:ext cx="1500188" cy="439738"/>
              <a:chOff x="2193925" y="492126"/>
              <a:chExt cx="1500188" cy="439738"/>
            </a:xfrm>
            <a:solidFill>
              <a:schemeClr val="accent2"/>
            </a:solidFill>
          </p:grpSpPr>
          <p:sp>
            <p:nvSpPr>
              <p:cNvPr id="130"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1"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2"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3"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4"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5"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6"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7"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8"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39"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40"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41"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42"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50" name="Group 91"/>
            <p:cNvGrpSpPr/>
            <p:nvPr/>
          </p:nvGrpSpPr>
          <p:grpSpPr>
            <a:xfrm>
              <a:off x="7215206" y="1714494"/>
              <a:ext cx="1627082" cy="781728"/>
              <a:chOff x="7215206" y="1714494"/>
              <a:chExt cx="1627082" cy="781728"/>
            </a:xfrm>
          </p:grpSpPr>
          <p:sp>
            <p:nvSpPr>
              <p:cNvPr id="128" name="Freeform 314"/>
              <p:cNvSpPr>
                <a:spLocks/>
              </p:cNvSpPr>
              <p:nvPr/>
            </p:nvSpPr>
            <p:spPr bwMode="auto">
              <a:xfrm>
                <a:off x="7215206" y="171449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2"/>
              </a:solid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3" name="Rectangle 162"/>
              <p:cNvSpPr/>
              <p:nvPr/>
            </p:nvSpPr>
            <p:spPr>
              <a:xfrm>
                <a:off x="7715272" y="2071684"/>
                <a:ext cx="566980" cy="307682"/>
              </a:xfrm>
              <a:prstGeom prst="rect">
                <a:avLst/>
              </a:prstGeom>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IDEA</a:t>
                </a:r>
              </a:p>
            </p:txBody>
          </p:sp>
        </p:grpSp>
      </p:grpSp>
      <p:grpSp>
        <p:nvGrpSpPr>
          <p:cNvPr id="51" name="Group 99"/>
          <p:cNvGrpSpPr/>
          <p:nvPr/>
        </p:nvGrpSpPr>
        <p:grpSpPr>
          <a:xfrm>
            <a:off x="5857884" y="2929782"/>
            <a:ext cx="2984404" cy="996177"/>
            <a:chOff x="5857884" y="2928940"/>
            <a:chExt cx="2984404" cy="996042"/>
          </a:xfrm>
          <a:solidFill>
            <a:schemeClr val="accent2">
              <a:lumMod val="60000"/>
              <a:lumOff val="40000"/>
            </a:schemeClr>
          </a:solidFill>
        </p:grpSpPr>
        <p:grpSp>
          <p:nvGrpSpPr>
            <p:cNvPr id="52" name="Group 61"/>
            <p:cNvGrpSpPr/>
            <p:nvPr/>
          </p:nvGrpSpPr>
          <p:grpSpPr>
            <a:xfrm flipH="1">
              <a:off x="5857884" y="2928940"/>
              <a:ext cx="1500188" cy="439738"/>
              <a:chOff x="2193925" y="492126"/>
              <a:chExt cx="1500188" cy="439738"/>
            </a:xfrm>
            <a:grpFill/>
          </p:grpSpPr>
          <p:sp>
            <p:nvSpPr>
              <p:cNvPr id="63"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4"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5"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6"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7"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8"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69"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0"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1"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2"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3"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4"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75"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53" name="Group 92"/>
            <p:cNvGrpSpPr/>
            <p:nvPr/>
          </p:nvGrpSpPr>
          <p:grpSpPr>
            <a:xfrm>
              <a:off x="7215206" y="3143254"/>
              <a:ext cx="1627082" cy="781728"/>
              <a:chOff x="7215206" y="3143254"/>
              <a:chExt cx="1627082" cy="781728"/>
            </a:xfrm>
            <a:grpFill/>
          </p:grpSpPr>
          <p:sp>
            <p:nvSpPr>
              <p:cNvPr id="143" name="Freeform 314"/>
              <p:cNvSpPr>
                <a:spLocks/>
              </p:cNvSpPr>
              <p:nvPr/>
            </p:nvSpPr>
            <p:spPr bwMode="auto">
              <a:xfrm>
                <a:off x="7215206" y="314325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4" name="Rectangle 163"/>
              <p:cNvSpPr/>
              <p:nvPr/>
            </p:nvSpPr>
            <p:spPr>
              <a:xfrm>
                <a:off x="7572396" y="3500444"/>
                <a:ext cx="959584" cy="307682"/>
              </a:xfrm>
              <a:prstGeom prst="rect">
                <a:avLst/>
              </a:prstGeom>
              <a:noFill/>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CONCEPT</a:t>
                </a:r>
              </a:p>
            </p:txBody>
          </p:sp>
        </p:grpSp>
      </p:grpSp>
      <p:grpSp>
        <p:nvGrpSpPr>
          <p:cNvPr id="54" name="Group 100"/>
          <p:cNvGrpSpPr/>
          <p:nvPr/>
        </p:nvGrpSpPr>
        <p:grpSpPr>
          <a:xfrm>
            <a:off x="2928927" y="3215573"/>
            <a:ext cx="3127280" cy="1225721"/>
            <a:chOff x="2928926" y="3214692"/>
            <a:chExt cx="3127280" cy="1225556"/>
          </a:xfrm>
          <a:solidFill>
            <a:schemeClr val="accent2">
              <a:lumMod val="40000"/>
              <a:lumOff val="60000"/>
            </a:schemeClr>
          </a:solidFill>
        </p:grpSpPr>
        <p:grpSp>
          <p:nvGrpSpPr>
            <p:cNvPr id="55" name="Group 33"/>
            <p:cNvGrpSpPr/>
            <p:nvPr/>
          </p:nvGrpSpPr>
          <p:grpSpPr>
            <a:xfrm rot="10800000">
              <a:off x="2928926" y="4000510"/>
              <a:ext cx="1500188" cy="439738"/>
              <a:chOff x="2193925" y="492126"/>
              <a:chExt cx="1500188" cy="439738"/>
            </a:xfrm>
            <a:grpFill/>
          </p:grpSpPr>
          <p:sp>
            <p:nvSpPr>
              <p:cNvPr id="35"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6"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7"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8"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39"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0"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1"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2"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3"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4"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5"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6"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47"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grpSp>
        <p:grpSp>
          <p:nvGrpSpPr>
            <p:cNvPr id="56" name="Group 93"/>
            <p:cNvGrpSpPr/>
            <p:nvPr/>
          </p:nvGrpSpPr>
          <p:grpSpPr>
            <a:xfrm>
              <a:off x="4429124" y="3214692"/>
              <a:ext cx="1627082" cy="781728"/>
              <a:chOff x="4429124" y="3214692"/>
              <a:chExt cx="1627082" cy="781728"/>
            </a:xfrm>
            <a:grpFill/>
          </p:grpSpPr>
          <p:sp>
            <p:nvSpPr>
              <p:cNvPr id="159" name="Freeform 314"/>
              <p:cNvSpPr>
                <a:spLocks/>
              </p:cNvSpPr>
              <p:nvPr/>
            </p:nvSpPr>
            <p:spPr bwMode="auto">
              <a:xfrm>
                <a:off x="4429124" y="3214692"/>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5" name="Rectangle 164"/>
              <p:cNvSpPr/>
              <p:nvPr/>
            </p:nvSpPr>
            <p:spPr>
              <a:xfrm>
                <a:off x="4786314" y="3571882"/>
                <a:ext cx="804889" cy="307682"/>
              </a:xfrm>
              <a:prstGeom prst="rect">
                <a:avLst/>
              </a:prstGeom>
              <a:noFill/>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DESIGN</a:t>
                </a:r>
              </a:p>
            </p:txBody>
          </p:sp>
        </p:grpSp>
      </p:grpSp>
      <p:grpSp>
        <p:nvGrpSpPr>
          <p:cNvPr id="57" name="Group 94"/>
          <p:cNvGrpSpPr/>
          <p:nvPr/>
        </p:nvGrpSpPr>
        <p:grpSpPr>
          <a:xfrm>
            <a:off x="1571604" y="3215574"/>
            <a:ext cx="1627083" cy="781833"/>
            <a:chOff x="1571604" y="3214692"/>
            <a:chExt cx="1627082" cy="781728"/>
          </a:xfrm>
        </p:grpSpPr>
        <p:sp>
          <p:nvSpPr>
            <p:cNvPr id="160" name="Freeform 314"/>
            <p:cNvSpPr>
              <a:spLocks/>
            </p:cNvSpPr>
            <p:nvPr/>
          </p:nvSpPr>
          <p:spPr bwMode="auto">
            <a:xfrm>
              <a:off x="1571604" y="3214692"/>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chemeClr val="accent2">
                <a:lumMod val="20000"/>
                <a:lumOff val="80000"/>
              </a:schemeClr>
            </a:solidFill>
            <a:ln w="9525">
              <a:noFill/>
              <a:round/>
              <a:headEnd/>
              <a:tailEnd/>
            </a:ln>
          </p:spPr>
          <p:txBody>
            <a:bodyPr vert="horz" wrap="square" lIns="91424" tIns="45712" rIns="91424" bIns="45712" numCol="1" anchor="t" anchorCtr="0" compatLnSpc="1">
              <a:prstTxWarp prst="textNoShape">
                <a:avLst/>
              </a:prstTxWarp>
            </a:bodyPr>
            <a:lstStyle/>
            <a:p>
              <a:endParaRPr lang="en-US"/>
            </a:p>
          </p:txBody>
        </p:sp>
        <p:sp>
          <p:nvSpPr>
            <p:cNvPr id="166" name="Rectangle 165"/>
            <p:cNvSpPr/>
            <p:nvPr/>
          </p:nvSpPr>
          <p:spPr>
            <a:xfrm>
              <a:off x="2071670" y="3571882"/>
              <a:ext cx="561274" cy="307682"/>
            </a:xfrm>
            <a:prstGeom prst="rect">
              <a:avLst/>
            </a:prstGeom>
          </p:spPr>
          <p:txBody>
            <a:bodyPr wrap="none">
              <a:spAutoFit/>
            </a:bodyPr>
            <a:lstStyle/>
            <a:p>
              <a:r>
                <a:rPr lang="en-US" sz="1400" dirty="0">
                  <a:solidFill>
                    <a:schemeClr val="bg1"/>
                  </a:solidFill>
                  <a:latin typeface="Open Sans" pitchFamily="34" charset="0"/>
                  <a:ea typeface="Open Sans" pitchFamily="34" charset="0"/>
                  <a:cs typeface="Open Sans" pitchFamily="34" charset="0"/>
                </a:rPr>
                <a:t>TEST</a:t>
              </a:r>
            </a:p>
          </p:txBody>
        </p:sp>
      </p:grpSp>
      <p:sp>
        <p:nvSpPr>
          <p:cNvPr id="95" name="五边形 94"/>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9000022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Left)">
                                      <p:cBhvr>
                                        <p:cTn id="7" dur="500"/>
                                        <p:tgtEl>
                                          <p:spTgt spid="1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slide(fromLeft)">
                                      <p:cBhvr>
                                        <p:cTn id="11" dur="500"/>
                                        <p:tgtEl>
                                          <p:spTgt spid="19"/>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slide(fromLeft)">
                                      <p:cBhvr>
                                        <p:cTn id="15" dur="500"/>
                                        <p:tgtEl>
                                          <p:spTgt spid="48"/>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slide(fromRight)">
                                      <p:cBhvr>
                                        <p:cTn id="19" dur="500"/>
                                        <p:tgtEl>
                                          <p:spTgt spid="51"/>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lide(fromRight)">
                                      <p:cBhvr>
                                        <p:cTn id="23" dur="500"/>
                                        <p:tgtEl>
                                          <p:spTgt spid="54"/>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slide(fromRight)">
                                      <p:cBhvr>
                                        <p:cTn id="27" dur="500"/>
                                        <p:tgtEl>
                                          <p:spTgt spid="57"/>
                                        </p:tgtEl>
                                      </p:cBhvr>
                                    </p:animEffect>
                                  </p:childTnLst>
                                </p:cTn>
                              </p:par>
                            </p:childTnLst>
                          </p:cTn>
                        </p:par>
                        <p:par>
                          <p:cTn id="28" fill="hold">
                            <p:stCondLst>
                              <p:cond delay="3000"/>
                            </p:stCondLst>
                            <p:childTnLst>
                              <p:par>
                                <p:cTn id="29" presetID="2" presetClass="entr" presetSubtype="8"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 calcmode="lin" valueType="num">
                                      <p:cBhvr additive="base">
                                        <p:cTn id="31" dur="500" fill="hold"/>
                                        <p:tgtEl>
                                          <p:spTgt spid="96"/>
                                        </p:tgtEl>
                                        <p:attrNameLst>
                                          <p:attrName>ppt_x</p:attrName>
                                        </p:attrNameLst>
                                      </p:cBhvr>
                                      <p:tavLst>
                                        <p:tav tm="0">
                                          <p:val>
                                            <p:strVal val="0-#ppt_w/2"/>
                                          </p:val>
                                        </p:tav>
                                        <p:tav tm="100000">
                                          <p:val>
                                            <p:strVal val="#ppt_x"/>
                                          </p:val>
                                        </p:tav>
                                      </p:tavLst>
                                    </p:anim>
                                    <p:anim calcmode="lin" valueType="num">
                                      <p:cBhvr additive="base">
                                        <p:cTn id="32"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icture 2" descr="古风杂点典雅中国风背景"/>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578034" y="1060376"/>
            <a:ext cx="8062418" cy="2634275"/>
            <a:chOff x="198064" y="211883"/>
            <a:chExt cx="8822358" cy="4772929"/>
          </a:xfrm>
        </p:grpSpPr>
        <p:sp>
          <p:nvSpPr>
            <p:cNvPr id="19" name="圆角矩形 12"/>
            <p:cNvSpPr/>
            <p:nvPr/>
          </p:nvSpPr>
          <p:spPr>
            <a:xfrm>
              <a:off x="198064" y="21188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solidFill>
              <a:schemeClr val="bg1"/>
            </a:solidFill>
            <a:ln w="63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圆角矩形 12"/>
            <p:cNvSpPr/>
            <p:nvPr/>
          </p:nvSpPr>
          <p:spPr>
            <a:xfrm>
              <a:off x="287887" y="30411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noFill/>
            <a:ln w="63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21" name="图片 20"/>
          <p:cNvPicPr>
            <a:picLocks noChangeAspect="1"/>
          </p:cNvPicPr>
          <p:nvPr/>
        </p:nvPicPr>
        <p:blipFill rotWithShape="1">
          <a:blip r:embed="rId8" cstate="print">
            <a:extLst>
              <a:ext uri="{28A0092B-C50C-407E-A947-70E740481C1C}">
                <a14:useLocalDpi xmlns:a14="http://schemas.microsoft.com/office/drawing/2010/main" val="0"/>
              </a:ext>
            </a:extLst>
          </a:blip>
          <a:srcRect l="44020" t="7137" b="26384"/>
          <a:stretch/>
        </p:blipFill>
        <p:spPr>
          <a:xfrm>
            <a:off x="5436096" y="304292"/>
            <a:ext cx="3727337" cy="3420380"/>
          </a:xfrm>
          <a:prstGeom prst="rect">
            <a:avLst/>
          </a:prstGeom>
        </p:spPr>
      </p:pic>
      <p:sp>
        <p:nvSpPr>
          <p:cNvPr id="15" name="Freeform 8"/>
          <p:cNvSpPr>
            <a:spLocks/>
          </p:cNvSpPr>
          <p:nvPr/>
        </p:nvSpPr>
        <p:spPr bwMode="auto">
          <a:xfrm>
            <a:off x="173877" y="1278996"/>
            <a:ext cx="2536572" cy="2534761"/>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noFill/>
          <a:ln w="0">
            <a:noFill/>
            <a:prstDash val="solid"/>
            <a:round/>
            <a:headEnd/>
            <a:tailEnd/>
          </a:ln>
        </p:spPr>
        <p:txBody>
          <a:bodyPr vert="horz" wrap="square" lIns="91446" tIns="45723" rIns="91446" bIns="45723" numCol="1" anchor="t" anchorCtr="0" compatLnSpc="1">
            <a:prstTxWarp prst="textNoShape">
              <a:avLst/>
            </a:prstTxWarp>
          </a:bodyPr>
          <a:lstStyle/>
          <a:p>
            <a:endParaRPr lang="zh-CN" altLang="en-US"/>
          </a:p>
        </p:txBody>
      </p:sp>
      <p:sp>
        <p:nvSpPr>
          <p:cNvPr id="2050" name="文本框 2"/>
          <p:cNvSpPr txBox="1">
            <a:spLocks noChangeArrowheads="1"/>
          </p:cNvSpPr>
          <p:nvPr>
            <p:custDataLst>
              <p:tags r:id="rId2"/>
            </p:custDataLst>
          </p:nvPr>
        </p:nvSpPr>
        <p:spPr bwMode="auto">
          <a:xfrm>
            <a:off x="2314906" y="1610538"/>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04</a:t>
            </a:r>
            <a:endParaRPr lang="zh-CN" altLang="en-US"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3847251" y="2441018"/>
            <a:ext cx="2946528"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1685380" y="2620514"/>
            <a:ext cx="2465220" cy="307777"/>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847252" y="1823705"/>
            <a:ext cx="3177687" cy="615553"/>
          </a:xfrm>
          <a:prstGeom prst="rect">
            <a:avLst/>
          </a:prstGeom>
        </p:spPr>
        <p:txBody>
          <a:bodyPr wrap="square" lIns="0" tIns="0" rIns="0" bIns="0">
            <a:spAutoFit/>
          </a:bodyPr>
          <a:lstStyle/>
          <a:p>
            <a:pPr lvl="0"/>
            <a:r>
              <a:rPr lang="zh-CN" altLang="en-US" sz="4000" dirty="0">
                <a:solidFill>
                  <a:schemeClr val="tx1">
                    <a:lumMod val="75000"/>
                    <a:lumOff val="25000"/>
                  </a:schemeClr>
                </a:solidFill>
                <a:latin typeface="微软雅黑" pitchFamily="34" charset="-122"/>
                <a:ea typeface="微软雅黑" pitchFamily="34" charset="-122"/>
                <a:sym typeface="Arial" panose="020B0604020202020204" pitchFamily="34" charset="0"/>
              </a:rPr>
              <a:t>明年工作计划</a:t>
            </a:r>
            <a:endParaRPr lang="en-US" altLang="zh-CN" sz="40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11" name="TextBox 11"/>
          <p:cNvSpPr txBox="1"/>
          <p:nvPr/>
        </p:nvSpPr>
        <p:spPr>
          <a:xfrm>
            <a:off x="3847251" y="2497797"/>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372080" y="2497797"/>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847251" y="2764142"/>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372080" y="2764142"/>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980187766"/>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nodePh="1" p14:presetBounceEnd="40000">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1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0387" y="1060922"/>
            <a:ext cx="3276699" cy="952295"/>
            <a:chOff x="2582056" y="3169662"/>
            <a:chExt cx="3276699" cy="952295"/>
          </a:xfrm>
        </p:grpSpPr>
        <p:sp>
          <p:nvSpPr>
            <p:cNvPr id="12" name="任意多边形 11"/>
            <p:cNvSpPr/>
            <p:nvPr/>
          </p:nvSpPr>
          <p:spPr>
            <a:xfrm flipH="1">
              <a:off x="2582056" y="3506261"/>
              <a:ext cx="3034060" cy="615696"/>
            </a:xfrm>
            <a:custGeom>
              <a:avLst/>
              <a:gdLst>
                <a:gd name="connsiteX0" fmla="*/ 30480 w 2292096"/>
                <a:gd name="connsiteY0" fmla="*/ 243840 h 615696"/>
                <a:gd name="connsiteX1" fmla="*/ 1286256 w 2292096"/>
                <a:gd name="connsiteY1" fmla="*/ 384048 h 615696"/>
                <a:gd name="connsiteX2" fmla="*/ 2292096 w 2292096"/>
                <a:gd name="connsiteY2" fmla="*/ 615696 h 615696"/>
                <a:gd name="connsiteX3" fmla="*/ 2145792 w 2292096"/>
                <a:gd name="connsiteY3" fmla="*/ 97536 h 615696"/>
                <a:gd name="connsiteX4" fmla="*/ 0 w 2292096"/>
                <a:gd name="connsiteY4" fmla="*/ 0 h 615696"/>
                <a:gd name="connsiteX5" fmla="*/ 30480 w 2292096"/>
                <a:gd name="connsiteY5" fmla="*/ 243840 h 61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2096" h="615696">
                  <a:moveTo>
                    <a:pt x="30480" y="243840"/>
                  </a:moveTo>
                  <a:cubicBezTo>
                    <a:pt x="469900" y="282956"/>
                    <a:pt x="909320" y="322072"/>
                    <a:pt x="1286256" y="384048"/>
                  </a:cubicBezTo>
                  <a:cubicBezTo>
                    <a:pt x="1663192" y="446024"/>
                    <a:pt x="2124456" y="581152"/>
                    <a:pt x="2292096" y="615696"/>
                  </a:cubicBezTo>
                  <a:lnTo>
                    <a:pt x="2145792" y="97536"/>
                  </a:lnTo>
                  <a:lnTo>
                    <a:pt x="0" y="0"/>
                  </a:lnTo>
                  <a:lnTo>
                    <a:pt x="30480" y="243840"/>
                  </a:lnTo>
                  <a:close/>
                </a:path>
              </a:pathLst>
            </a:custGeom>
            <a:solidFill>
              <a:schemeClr val="bg1">
                <a:lumMod val="50000"/>
                <a:alpha val="46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2699792" y="3169662"/>
              <a:ext cx="3158963" cy="589279"/>
            </a:xfrm>
            <a:prstGeom prst="roundRect">
              <a:avLst/>
            </a:prstGeom>
            <a:solidFill>
              <a:schemeClr val="bg1">
                <a:lumMod val="95000"/>
              </a:schemeClr>
            </a:solidFill>
            <a:ln w="63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杨任东竹石体-Extralight" panose="02000000000000000000" pitchFamily="2" charset="-122"/>
                <a:ea typeface="杨任东竹石体-Extralight" panose="02000000000000000000" pitchFamily="2" charset="-122"/>
              </a:endParaRPr>
            </a:p>
          </p:txBody>
        </p:sp>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7841" y="724951"/>
            <a:ext cx="3093349" cy="4094563"/>
          </a:xfrm>
          <a:prstGeom prst="rect">
            <a:avLst/>
          </a:prstGeom>
        </p:spPr>
      </p:pic>
      <p:grpSp>
        <p:nvGrpSpPr>
          <p:cNvPr id="26" name="组合 25"/>
          <p:cNvGrpSpPr/>
          <p:nvPr/>
        </p:nvGrpSpPr>
        <p:grpSpPr>
          <a:xfrm flipH="1">
            <a:off x="5277657" y="3472644"/>
            <a:ext cx="3276700" cy="952295"/>
            <a:chOff x="2582056" y="3169662"/>
            <a:chExt cx="3276699" cy="952295"/>
          </a:xfrm>
        </p:grpSpPr>
        <p:sp>
          <p:nvSpPr>
            <p:cNvPr id="27" name="任意多边形 26"/>
            <p:cNvSpPr/>
            <p:nvPr/>
          </p:nvSpPr>
          <p:spPr>
            <a:xfrm flipH="1">
              <a:off x="2582056" y="3506261"/>
              <a:ext cx="3034060" cy="615696"/>
            </a:xfrm>
            <a:custGeom>
              <a:avLst/>
              <a:gdLst>
                <a:gd name="connsiteX0" fmla="*/ 30480 w 2292096"/>
                <a:gd name="connsiteY0" fmla="*/ 243840 h 615696"/>
                <a:gd name="connsiteX1" fmla="*/ 1286256 w 2292096"/>
                <a:gd name="connsiteY1" fmla="*/ 384048 h 615696"/>
                <a:gd name="connsiteX2" fmla="*/ 2292096 w 2292096"/>
                <a:gd name="connsiteY2" fmla="*/ 615696 h 615696"/>
                <a:gd name="connsiteX3" fmla="*/ 2145792 w 2292096"/>
                <a:gd name="connsiteY3" fmla="*/ 97536 h 615696"/>
                <a:gd name="connsiteX4" fmla="*/ 0 w 2292096"/>
                <a:gd name="connsiteY4" fmla="*/ 0 h 615696"/>
                <a:gd name="connsiteX5" fmla="*/ 30480 w 2292096"/>
                <a:gd name="connsiteY5" fmla="*/ 243840 h 61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2096" h="615696">
                  <a:moveTo>
                    <a:pt x="30480" y="243840"/>
                  </a:moveTo>
                  <a:cubicBezTo>
                    <a:pt x="469900" y="282956"/>
                    <a:pt x="909320" y="322072"/>
                    <a:pt x="1286256" y="384048"/>
                  </a:cubicBezTo>
                  <a:cubicBezTo>
                    <a:pt x="1663192" y="446024"/>
                    <a:pt x="2124456" y="581152"/>
                    <a:pt x="2292096" y="615696"/>
                  </a:cubicBezTo>
                  <a:lnTo>
                    <a:pt x="2145792" y="97536"/>
                  </a:lnTo>
                  <a:lnTo>
                    <a:pt x="0" y="0"/>
                  </a:lnTo>
                  <a:lnTo>
                    <a:pt x="30480" y="243840"/>
                  </a:lnTo>
                  <a:close/>
                </a:path>
              </a:pathLst>
            </a:custGeom>
            <a:solidFill>
              <a:schemeClr val="bg1">
                <a:lumMod val="50000"/>
                <a:alpha val="46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699792" y="3169662"/>
              <a:ext cx="3158963" cy="589279"/>
            </a:xfrm>
            <a:prstGeom prst="roundRect">
              <a:avLst/>
            </a:prstGeom>
            <a:solidFill>
              <a:schemeClr val="bg1">
                <a:lumMod val="95000"/>
              </a:schemeClr>
            </a:solidFill>
            <a:ln w="63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杨任东竹石体-Extralight" panose="02000000000000000000" pitchFamily="2" charset="-122"/>
                <a:ea typeface="杨任东竹石体-Extralight" panose="02000000000000000000" pitchFamily="2" charset="-122"/>
              </a:endParaRPr>
            </a:p>
          </p:txBody>
        </p:sp>
      </p:grpSp>
      <p:grpSp>
        <p:nvGrpSpPr>
          <p:cNvPr id="23" name="组合 22"/>
          <p:cNvGrpSpPr/>
          <p:nvPr/>
        </p:nvGrpSpPr>
        <p:grpSpPr>
          <a:xfrm flipH="1">
            <a:off x="5277657" y="1853010"/>
            <a:ext cx="3276700" cy="952295"/>
            <a:chOff x="2582056" y="3169662"/>
            <a:chExt cx="3276699" cy="952295"/>
          </a:xfrm>
        </p:grpSpPr>
        <p:sp>
          <p:nvSpPr>
            <p:cNvPr id="24" name="任意多边形 23"/>
            <p:cNvSpPr/>
            <p:nvPr/>
          </p:nvSpPr>
          <p:spPr>
            <a:xfrm flipH="1">
              <a:off x="2582056" y="3506261"/>
              <a:ext cx="3034060" cy="615696"/>
            </a:xfrm>
            <a:custGeom>
              <a:avLst/>
              <a:gdLst>
                <a:gd name="connsiteX0" fmla="*/ 30480 w 2292096"/>
                <a:gd name="connsiteY0" fmla="*/ 243840 h 615696"/>
                <a:gd name="connsiteX1" fmla="*/ 1286256 w 2292096"/>
                <a:gd name="connsiteY1" fmla="*/ 384048 h 615696"/>
                <a:gd name="connsiteX2" fmla="*/ 2292096 w 2292096"/>
                <a:gd name="connsiteY2" fmla="*/ 615696 h 615696"/>
                <a:gd name="connsiteX3" fmla="*/ 2145792 w 2292096"/>
                <a:gd name="connsiteY3" fmla="*/ 97536 h 615696"/>
                <a:gd name="connsiteX4" fmla="*/ 0 w 2292096"/>
                <a:gd name="connsiteY4" fmla="*/ 0 h 615696"/>
                <a:gd name="connsiteX5" fmla="*/ 30480 w 2292096"/>
                <a:gd name="connsiteY5" fmla="*/ 243840 h 61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2096" h="615696">
                  <a:moveTo>
                    <a:pt x="30480" y="243840"/>
                  </a:moveTo>
                  <a:cubicBezTo>
                    <a:pt x="469900" y="282956"/>
                    <a:pt x="909320" y="322072"/>
                    <a:pt x="1286256" y="384048"/>
                  </a:cubicBezTo>
                  <a:cubicBezTo>
                    <a:pt x="1663192" y="446024"/>
                    <a:pt x="2124456" y="581152"/>
                    <a:pt x="2292096" y="615696"/>
                  </a:cubicBezTo>
                  <a:lnTo>
                    <a:pt x="2145792" y="97536"/>
                  </a:lnTo>
                  <a:lnTo>
                    <a:pt x="0" y="0"/>
                  </a:lnTo>
                  <a:lnTo>
                    <a:pt x="30480" y="243840"/>
                  </a:lnTo>
                  <a:close/>
                </a:path>
              </a:pathLst>
            </a:custGeom>
            <a:solidFill>
              <a:schemeClr val="bg1">
                <a:lumMod val="50000"/>
                <a:alpha val="46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2699792" y="3169662"/>
              <a:ext cx="3158963" cy="589279"/>
            </a:xfrm>
            <a:prstGeom prst="roundRect">
              <a:avLst/>
            </a:prstGeom>
            <a:solidFill>
              <a:schemeClr val="bg1">
                <a:lumMod val="95000"/>
              </a:schemeClr>
            </a:solidFill>
            <a:ln w="63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杨任东竹石体-Extralight" panose="02000000000000000000" pitchFamily="2" charset="-122"/>
                <a:ea typeface="杨任东竹石体-Extralight" panose="02000000000000000000" pitchFamily="2" charset="-122"/>
              </a:endParaRPr>
            </a:p>
          </p:txBody>
        </p:sp>
      </p:grpSp>
      <p:grpSp>
        <p:nvGrpSpPr>
          <p:cNvPr id="19" name="组合 18"/>
          <p:cNvGrpSpPr/>
          <p:nvPr/>
        </p:nvGrpSpPr>
        <p:grpSpPr>
          <a:xfrm>
            <a:off x="900387" y="2633918"/>
            <a:ext cx="3276699" cy="952295"/>
            <a:chOff x="2582056" y="3169662"/>
            <a:chExt cx="3276699" cy="952295"/>
          </a:xfrm>
        </p:grpSpPr>
        <p:sp>
          <p:nvSpPr>
            <p:cNvPr id="20" name="任意多边形 19"/>
            <p:cNvSpPr/>
            <p:nvPr/>
          </p:nvSpPr>
          <p:spPr>
            <a:xfrm flipH="1">
              <a:off x="2582056" y="3506261"/>
              <a:ext cx="3034060" cy="615696"/>
            </a:xfrm>
            <a:custGeom>
              <a:avLst/>
              <a:gdLst>
                <a:gd name="connsiteX0" fmla="*/ 30480 w 2292096"/>
                <a:gd name="connsiteY0" fmla="*/ 243840 h 615696"/>
                <a:gd name="connsiteX1" fmla="*/ 1286256 w 2292096"/>
                <a:gd name="connsiteY1" fmla="*/ 384048 h 615696"/>
                <a:gd name="connsiteX2" fmla="*/ 2292096 w 2292096"/>
                <a:gd name="connsiteY2" fmla="*/ 615696 h 615696"/>
                <a:gd name="connsiteX3" fmla="*/ 2145792 w 2292096"/>
                <a:gd name="connsiteY3" fmla="*/ 97536 h 615696"/>
                <a:gd name="connsiteX4" fmla="*/ 0 w 2292096"/>
                <a:gd name="connsiteY4" fmla="*/ 0 h 615696"/>
                <a:gd name="connsiteX5" fmla="*/ 30480 w 2292096"/>
                <a:gd name="connsiteY5" fmla="*/ 243840 h 61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2096" h="615696">
                  <a:moveTo>
                    <a:pt x="30480" y="243840"/>
                  </a:moveTo>
                  <a:cubicBezTo>
                    <a:pt x="469900" y="282956"/>
                    <a:pt x="909320" y="322072"/>
                    <a:pt x="1286256" y="384048"/>
                  </a:cubicBezTo>
                  <a:cubicBezTo>
                    <a:pt x="1663192" y="446024"/>
                    <a:pt x="2124456" y="581152"/>
                    <a:pt x="2292096" y="615696"/>
                  </a:cubicBezTo>
                  <a:lnTo>
                    <a:pt x="2145792" y="97536"/>
                  </a:lnTo>
                  <a:lnTo>
                    <a:pt x="0" y="0"/>
                  </a:lnTo>
                  <a:lnTo>
                    <a:pt x="30480" y="243840"/>
                  </a:lnTo>
                  <a:close/>
                </a:path>
              </a:pathLst>
            </a:custGeom>
            <a:solidFill>
              <a:schemeClr val="bg1">
                <a:lumMod val="50000"/>
                <a:alpha val="46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2699792" y="3169662"/>
              <a:ext cx="3158963" cy="589279"/>
            </a:xfrm>
            <a:prstGeom prst="roundRect">
              <a:avLst/>
            </a:prstGeom>
            <a:solidFill>
              <a:schemeClr val="bg1">
                <a:lumMod val="95000"/>
              </a:schemeClr>
            </a:solidFill>
            <a:ln w="63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杨任东竹石体-Extralight" panose="02000000000000000000" pitchFamily="2" charset="-122"/>
                <a:ea typeface="杨任东竹石体-Extralight" panose="02000000000000000000" pitchFamily="2" charset="-122"/>
              </a:endParaRPr>
            </a:p>
          </p:txBody>
        </p:sp>
      </p:grpSp>
      <p:sp>
        <p:nvSpPr>
          <p:cNvPr id="3076" name="MH_Others_2"/>
          <p:cNvSpPr>
            <a:spLocks noChangeArrowheads="1"/>
          </p:cNvSpPr>
          <p:nvPr/>
        </p:nvSpPr>
        <p:spPr bwMode="auto">
          <a:xfrm rot="18890545">
            <a:off x="-399308" y="688140"/>
            <a:ext cx="2723004" cy="616744"/>
          </a:xfrm>
          <a:custGeom>
            <a:avLst/>
            <a:gdLst>
              <a:gd name="T0" fmla="*/ 7672241 w 2784501"/>
              <a:gd name="T1" fmla="*/ 1616707 h 586015"/>
              <a:gd name="T2" fmla="*/ 0 w 2784501"/>
              <a:gd name="T3" fmla="*/ 1619247 h 586015"/>
              <a:gd name="T4" fmla="*/ 1654735 w 2784501"/>
              <a:gd name="T5" fmla="*/ 1473 h 586015"/>
              <a:gd name="T6" fmla="*/ 6100564 w 2784501"/>
              <a:gd name="T7" fmla="*/ 0 h 586015"/>
              <a:gd name="T8" fmla="*/ 0 60000 65536"/>
              <a:gd name="T9" fmla="*/ 0 60000 65536"/>
              <a:gd name="T10" fmla="*/ 0 60000 65536"/>
              <a:gd name="T11" fmla="*/ 0 60000 65536"/>
              <a:gd name="T12" fmla="*/ 0 w 2784501"/>
              <a:gd name="T13" fmla="*/ 0 h 586015"/>
              <a:gd name="T14" fmla="*/ 2784501 w 2784501"/>
              <a:gd name="T15" fmla="*/ 586015 h 586015"/>
            </a:gdLst>
            <a:ahLst/>
            <a:cxnLst>
              <a:cxn ang="T8">
                <a:pos x="T0" y="T1"/>
              </a:cxn>
              <a:cxn ang="T9">
                <a:pos x="T2" y="T3"/>
              </a:cxn>
              <a:cxn ang="T10">
                <a:pos x="T4" y="T5"/>
              </a:cxn>
              <a:cxn ang="T11">
                <a:pos x="T6" y="T7"/>
              </a:cxn>
            </a:cxnLst>
            <a:rect l="T12" t="T13" r="T14" b="T15"/>
            <a:pathLst>
              <a:path w="2784501" h="586015">
                <a:moveTo>
                  <a:pt x="2784501" y="585096"/>
                </a:moveTo>
                <a:lnTo>
                  <a:pt x="0" y="586015"/>
                </a:lnTo>
                <a:lnTo>
                  <a:pt x="600556" y="533"/>
                </a:lnTo>
                <a:lnTo>
                  <a:pt x="2214090" y="0"/>
                </a:lnTo>
                <a:lnTo>
                  <a:pt x="2784501" y="585096"/>
                </a:lnTo>
                <a:close/>
              </a:path>
            </a:pathLst>
          </a:custGeom>
          <a:solidFill>
            <a:srgbClr val="65ADA9"/>
          </a:solidFill>
          <a:ln w="9525">
            <a:noFill/>
            <a:bevel/>
            <a:headEnd/>
            <a:tailEnd/>
          </a:ln>
        </p:spPr>
        <p:txBody>
          <a:bodyPr lIns="0" tIns="0" rIns="0" bIns="0" anchor="ctr"/>
          <a:lstStyle/>
          <a:p>
            <a:pPr algn="ctr">
              <a:spcBef>
                <a:spcPts val="563"/>
              </a:spcBef>
            </a:pPr>
            <a:r>
              <a:rPr lang="zh-CN" altLang="en-US" sz="3200" dirty="0">
                <a:solidFill>
                  <a:srgbClr val="FFFFFF"/>
                </a:solidFill>
                <a:latin typeface="微软雅黑" pitchFamily="34" charset="-122"/>
                <a:ea typeface="微软雅黑" pitchFamily="34" charset="-122"/>
                <a:sym typeface="微软雅黑" pitchFamily="34" charset="-122"/>
              </a:rPr>
              <a:t>目 录</a:t>
            </a:r>
            <a:endParaRPr lang="zh-CN" altLang="en-US" sz="1600" dirty="0"/>
          </a:p>
        </p:txBody>
      </p:sp>
      <p:sp>
        <p:nvSpPr>
          <p:cNvPr id="3085" name="TextBox 4"/>
          <p:cNvSpPr>
            <a:spLocks noChangeArrowheads="1"/>
          </p:cNvSpPr>
          <p:nvPr/>
        </p:nvSpPr>
        <p:spPr bwMode="auto">
          <a:xfrm>
            <a:off x="5563866" y="3313927"/>
            <a:ext cx="2424076" cy="623248"/>
          </a:xfrm>
          <a:prstGeom prst="rect">
            <a:avLst/>
          </a:prstGeom>
          <a:noFill/>
          <a:ln w="9525">
            <a:noFill/>
            <a:bevel/>
            <a:headEnd/>
            <a:tailEnd/>
          </a:ln>
        </p:spPr>
        <p:txBody>
          <a:bodyPr wrap="square" lIns="68580" tIns="34290" rIns="68580" bIns="34290">
            <a:spAutoFit/>
          </a:bodyPr>
          <a:lstStyle/>
          <a:p>
            <a:pPr lvl="0" algn="ctr"/>
            <a:r>
              <a:rPr lang="zh-CN" altLang="en-US" sz="2400" dirty="0">
                <a:solidFill>
                  <a:schemeClr val="tx1">
                    <a:lumMod val="75000"/>
                    <a:lumOff val="25000"/>
                  </a:schemeClr>
                </a:solidFill>
                <a:latin typeface="微软雅黑" pitchFamily="34" charset="-122"/>
                <a:ea typeface="微软雅黑" pitchFamily="34" charset="-122"/>
                <a:sym typeface="Arial" panose="020B0604020202020204" pitchFamily="34" charset="0"/>
              </a:rPr>
              <a:t>明年工作计划</a:t>
            </a:r>
            <a:endParaRPr lang="en-US" altLang="zh-CN" sz="2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lvl="0" algn="ctr"/>
            <a:r>
              <a:rPr lang="en-US" altLang="zh-CN" sz="1100" dirty="0">
                <a:solidFill>
                  <a:schemeClr val="tx1">
                    <a:lumMod val="75000"/>
                    <a:lumOff val="25000"/>
                  </a:schemeClr>
                </a:solidFill>
                <a:latin typeface="微软雅黑" pitchFamily="34" charset="-122"/>
                <a:ea typeface="微软雅黑" pitchFamily="34" charset="-122"/>
                <a:sym typeface="Arial" panose="020B0604020202020204" pitchFamily="34" charset="0"/>
              </a:rPr>
              <a:t>NEXT YEAR WORK PLAN</a:t>
            </a:r>
            <a:endParaRPr lang="zh-CN" altLang="en-US" sz="11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3087" name="TextBox 4"/>
          <p:cNvSpPr>
            <a:spLocks noChangeArrowheads="1"/>
          </p:cNvSpPr>
          <p:nvPr/>
        </p:nvSpPr>
        <p:spPr bwMode="auto">
          <a:xfrm>
            <a:off x="5479020" y="1853010"/>
            <a:ext cx="2593769" cy="623248"/>
          </a:xfrm>
          <a:prstGeom prst="rect">
            <a:avLst/>
          </a:prstGeom>
          <a:noFill/>
          <a:ln w="9525">
            <a:noFill/>
            <a:bevel/>
            <a:headEnd/>
            <a:tailEnd/>
          </a:ln>
        </p:spPr>
        <p:txBody>
          <a:bodyPr wrap="square" lIns="68580" tIns="34290" rIns="68580" bIns="34290">
            <a:spAutoFit/>
          </a:bodyPr>
          <a:lstStyle/>
          <a:p>
            <a:pPr lvl="0" algn="ctr"/>
            <a:r>
              <a:rPr lang="zh-CN" altLang="en-US" sz="2400" dirty="0">
                <a:solidFill>
                  <a:schemeClr val="tx1">
                    <a:lumMod val="75000"/>
                    <a:lumOff val="25000"/>
                  </a:schemeClr>
                </a:solidFill>
                <a:latin typeface="微软雅黑" pitchFamily="34" charset="-122"/>
                <a:ea typeface="微软雅黑" pitchFamily="34" charset="-122"/>
                <a:sym typeface="Arial" panose="020B0604020202020204" pitchFamily="34" charset="0"/>
              </a:rPr>
              <a:t>工作完成情况</a:t>
            </a:r>
            <a:endParaRPr lang="en-US" altLang="zh-CN" sz="2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lvl="0" algn="ctr"/>
            <a:r>
              <a:rPr lang="en-US" altLang="zh-CN" sz="1100" dirty="0">
                <a:solidFill>
                  <a:schemeClr val="tx1">
                    <a:lumMod val="75000"/>
                    <a:lumOff val="25000"/>
                  </a:schemeClr>
                </a:solidFill>
                <a:latin typeface="微软雅黑" pitchFamily="34" charset="-122"/>
                <a:ea typeface="微软雅黑" pitchFamily="34" charset="-122"/>
                <a:sym typeface="Arial" panose="020B0604020202020204" pitchFamily="34" charset="0"/>
              </a:rPr>
              <a:t>COMPLETION OF WORK</a:t>
            </a:r>
            <a:endParaRPr lang="zh-CN" altLang="en-US" sz="11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3091" name="TextBox 4"/>
          <p:cNvSpPr>
            <a:spLocks noChangeArrowheads="1"/>
          </p:cNvSpPr>
          <p:nvPr/>
        </p:nvSpPr>
        <p:spPr bwMode="auto">
          <a:xfrm>
            <a:off x="1711301" y="1060922"/>
            <a:ext cx="2583521" cy="623248"/>
          </a:xfrm>
          <a:prstGeom prst="rect">
            <a:avLst/>
          </a:prstGeom>
          <a:noFill/>
          <a:ln w="9525">
            <a:noFill/>
            <a:bevel/>
            <a:headEnd/>
            <a:tailEnd/>
          </a:ln>
        </p:spPr>
        <p:txBody>
          <a:bodyPr wrap="square" lIns="68580" tIns="34290" rIns="68580" bIns="34290">
            <a:spAutoFit/>
          </a:bodyPr>
          <a:lstStyle/>
          <a:p>
            <a:r>
              <a:rPr lang="zh-CN" altLang="en-US" sz="2400" dirty="0">
                <a:solidFill>
                  <a:schemeClr val="tx1">
                    <a:lumMod val="75000"/>
                    <a:lumOff val="25000"/>
                  </a:schemeClr>
                </a:solidFill>
                <a:latin typeface="微软雅黑" pitchFamily="34" charset="-122"/>
                <a:ea typeface="微软雅黑" pitchFamily="34" charset="-122"/>
                <a:sym typeface="Arial" panose="020B0604020202020204" pitchFamily="34" charset="0"/>
              </a:rPr>
              <a:t>年度工作概述</a:t>
            </a:r>
            <a:endParaRPr lang="en-US" altLang="zh-CN" sz="2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r>
              <a:rPr lang="en-US" altLang="zh-CN" sz="1100" dirty="0">
                <a:solidFill>
                  <a:schemeClr val="tx1">
                    <a:lumMod val="75000"/>
                    <a:lumOff val="25000"/>
                  </a:schemeClr>
                </a:solidFill>
                <a:latin typeface="微软雅黑" pitchFamily="34" charset="-122"/>
                <a:ea typeface="微软雅黑" pitchFamily="34" charset="-122"/>
                <a:sym typeface="Arial" panose="020B0604020202020204" pitchFamily="34" charset="0"/>
              </a:rPr>
              <a:t>ANNUAL WORK SUMMARY</a:t>
            </a:r>
            <a:endParaRPr lang="zh-CN" altLang="en-US" sz="11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3093" name="TextBox 4"/>
          <p:cNvSpPr>
            <a:spLocks noChangeArrowheads="1"/>
          </p:cNvSpPr>
          <p:nvPr/>
        </p:nvSpPr>
        <p:spPr bwMode="auto">
          <a:xfrm>
            <a:off x="1588254" y="2633918"/>
            <a:ext cx="2331493" cy="623248"/>
          </a:xfrm>
          <a:prstGeom prst="rect">
            <a:avLst/>
          </a:prstGeom>
          <a:noFill/>
          <a:ln w="9525">
            <a:noFill/>
            <a:bevel/>
            <a:headEnd/>
            <a:tailEnd/>
          </a:ln>
        </p:spPr>
        <p:txBody>
          <a:bodyPr wrap="square" lIns="68580" tIns="34290" rIns="68580" bIns="34290">
            <a:spAutoFit/>
          </a:bodyPr>
          <a:lstStyle/>
          <a:p>
            <a:pPr lvl="0" algn="ctr"/>
            <a:r>
              <a:rPr lang="zh-CN" altLang="en-US" sz="2400" dirty="0">
                <a:solidFill>
                  <a:schemeClr val="tx1">
                    <a:lumMod val="75000"/>
                    <a:lumOff val="25000"/>
                  </a:schemeClr>
                </a:solidFill>
                <a:latin typeface="微软雅黑" pitchFamily="34" charset="-122"/>
                <a:ea typeface="微软雅黑" pitchFamily="34" charset="-122"/>
                <a:sym typeface="Arial" panose="020B0604020202020204" pitchFamily="34" charset="0"/>
              </a:rPr>
              <a:t>成功项目展示</a:t>
            </a:r>
            <a:endParaRPr lang="en-US" altLang="zh-CN" sz="24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lvl="0" algn="ctr"/>
            <a:r>
              <a:rPr lang="en-US" altLang="zh-CN" sz="1100" dirty="0">
                <a:solidFill>
                  <a:schemeClr val="tx1">
                    <a:lumMod val="75000"/>
                    <a:lumOff val="25000"/>
                  </a:schemeClr>
                </a:solidFill>
                <a:latin typeface="微软雅黑" pitchFamily="34" charset="-122"/>
                <a:ea typeface="微软雅黑" pitchFamily="34" charset="-122"/>
                <a:sym typeface="Arial" panose="020B0604020202020204" pitchFamily="34" charset="0"/>
              </a:rPr>
              <a:t>SUCCESSFUL PROJECT</a:t>
            </a:r>
            <a:endParaRPr lang="zh-CN" altLang="en-US" sz="11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3" name="椭圆 2"/>
          <p:cNvSpPr/>
          <p:nvPr/>
        </p:nvSpPr>
        <p:spPr>
          <a:xfrm>
            <a:off x="4052183" y="1140277"/>
            <a:ext cx="409454" cy="409454"/>
          </a:xfrm>
          <a:prstGeom prst="ellipse">
            <a:avLst/>
          </a:prstGeom>
          <a:solidFill>
            <a:srgbClr val="65A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2" name="椭圆 21"/>
          <p:cNvSpPr/>
          <p:nvPr/>
        </p:nvSpPr>
        <p:spPr>
          <a:xfrm>
            <a:off x="4052183" y="2713273"/>
            <a:ext cx="409454" cy="409454"/>
          </a:xfrm>
          <a:prstGeom prst="ellipse">
            <a:avLst/>
          </a:prstGeom>
          <a:solidFill>
            <a:srgbClr val="D3E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9" name="椭圆 28"/>
          <p:cNvSpPr/>
          <p:nvPr/>
        </p:nvSpPr>
        <p:spPr>
          <a:xfrm>
            <a:off x="5048928" y="1926775"/>
            <a:ext cx="409454" cy="409454"/>
          </a:xfrm>
          <a:prstGeom prst="ellipse">
            <a:avLst/>
          </a:prstGeom>
          <a:solidFill>
            <a:srgbClr val="D3E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0" name="椭圆 29"/>
          <p:cNvSpPr/>
          <p:nvPr/>
        </p:nvSpPr>
        <p:spPr>
          <a:xfrm>
            <a:off x="5048928" y="3428685"/>
            <a:ext cx="409454" cy="409454"/>
          </a:xfrm>
          <a:prstGeom prst="ellipse">
            <a:avLst/>
          </a:prstGeom>
          <a:solidFill>
            <a:srgbClr val="65A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1"/>
                                          </p:val>
                                        </p:tav>
                                        <p:tav tm="100000">
                                          <p:val>
                                            <p:strVal val="#ppt_x"/>
                                          </p:val>
                                        </p:tav>
                                      </p:tavLst>
                                    </p:anim>
                                    <p:anim calcmode="lin" valueType="num">
                                      <p:cBhvr>
                                        <p:cTn id="9" dur="1000" fill="hold"/>
                                        <p:tgtEl>
                                          <p:spTgt spid="3076"/>
                                        </p:tgtEl>
                                        <p:attrNameLst>
                                          <p:attrName>ppt_y</p:attrName>
                                        </p:attrNameLst>
                                      </p:cBhvr>
                                      <p:tavLst>
                                        <p:tav tm="0">
                                          <p:val>
                                            <p:strVal val="#ppt_y"/>
                                          </p:val>
                                        </p:tav>
                                        <p:tav tm="100000">
                                          <p:val>
                                            <p:strVal val="#ppt_y"/>
                                          </p:val>
                                        </p:tav>
                                      </p:tavLst>
                                    </p:anim>
                                  </p:childTnLst>
                                </p:cTn>
                              </p:par>
                            </p:childTnLst>
                          </p:cTn>
                        </p:par>
                        <p:par>
                          <p:cTn id="10" fill="hold">
                            <p:stCondLst>
                              <p:cond delay="1100"/>
                            </p:stCondLst>
                            <p:childTnLst>
                              <p:par>
                                <p:cTn id="11" presetID="2" presetClass="entr" presetSubtype="8" fill="hold" grpId="0" nodeType="afterEffect">
                                  <p:stCondLst>
                                    <p:cond delay="0"/>
                                  </p:stCondLst>
                                  <p:childTnLst>
                                    <p:set>
                                      <p:cBhvr>
                                        <p:cTn id="12" dur="1" fill="hold">
                                          <p:stCondLst>
                                            <p:cond delay="0"/>
                                          </p:stCondLst>
                                        </p:cTn>
                                        <p:tgtEl>
                                          <p:spTgt spid="3091"/>
                                        </p:tgtEl>
                                        <p:attrNameLst>
                                          <p:attrName>style.visibility</p:attrName>
                                        </p:attrNameLst>
                                      </p:cBhvr>
                                      <p:to>
                                        <p:strVal val="visible"/>
                                      </p:to>
                                    </p:set>
                                    <p:anim calcmode="lin" valueType="num">
                                      <p:cBhvr additive="base">
                                        <p:cTn id="13" dur="500" fill="hold"/>
                                        <p:tgtEl>
                                          <p:spTgt spid="3091"/>
                                        </p:tgtEl>
                                        <p:attrNameLst>
                                          <p:attrName>ppt_x</p:attrName>
                                        </p:attrNameLst>
                                      </p:cBhvr>
                                      <p:tavLst>
                                        <p:tav tm="0">
                                          <p:val>
                                            <p:strVal val="0-#ppt_w/2"/>
                                          </p:val>
                                        </p:tav>
                                        <p:tav tm="100000">
                                          <p:val>
                                            <p:strVal val="#ppt_x"/>
                                          </p:val>
                                        </p:tav>
                                      </p:tavLst>
                                    </p:anim>
                                    <p:anim calcmode="lin" valueType="num">
                                      <p:cBhvr additive="base">
                                        <p:cTn id="14" dur="500" fill="hold"/>
                                        <p:tgtEl>
                                          <p:spTgt spid="3091"/>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087"/>
                                        </p:tgtEl>
                                        <p:attrNameLst>
                                          <p:attrName>style.visibility</p:attrName>
                                        </p:attrNameLst>
                                      </p:cBhvr>
                                      <p:to>
                                        <p:strVal val="visible"/>
                                      </p:to>
                                    </p:set>
                                    <p:anim calcmode="lin" valueType="num">
                                      <p:cBhvr additive="base">
                                        <p:cTn id="17" dur="500" fill="hold"/>
                                        <p:tgtEl>
                                          <p:spTgt spid="3087"/>
                                        </p:tgtEl>
                                        <p:attrNameLst>
                                          <p:attrName>ppt_x</p:attrName>
                                        </p:attrNameLst>
                                      </p:cBhvr>
                                      <p:tavLst>
                                        <p:tav tm="0">
                                          <p:val>
                                            <p:strVal val="1+#ppt_w/2"/>
                                          </p:val>
                                        </p:tav>
                                        <p:tav tm="100000">
                                          <p:val>
                                            <p:strVal val="#ppt_x"/>
                                          </p:val>
                                        </p:tav>
                                      </p:tavLst>
                                    </p:anim>
                                    <p:anim calcmode="lin" valueType="num">
                                      <p:cBhvr additive="base">
                                        <p:cTn id="18" dur="500" fill="hold"/>
                                        <p:tgtEl>
                                          <p:spTgt spid="3087"/>
                                        </p:tgtEl>
                                        <p:attrNameLst>
                                          <p:attrName>ppt_y</p:attrName>
                                        </p:attrNameLst>
                                      </p:cBhvr>
                                      <p:tavLst>
                                        <p:tav tm="0">
                                          <p:val>
                                            <p:strVal val="#ppt_y"/>
                                          </p:val>
                                        </p:tav>
                                        <p:tav tm="100000">
                                          <p:val>
                                            <p:strVal val="#ppt_y"/>
                                          </p:val>
                                        </p:tav>
                                      </p:tavLst>
                                    </p:anim>
                                  </p:childTnLst>
                                </p:cTn>
                              </p:par>
                            </p:childTnLst>
                          </p:cTn>
                        </p:par>
                        <p:par>
                          <p:cTn id="19" fill="hold">
                            <p:stCondLst>
                              <p:cond delay="1600"/>
                            </p:stCondLst>
                            <p:childTnLst>
                              <p:par>
                                <p:cTn id="20" presetID="2" presetClass="entr" presetSubtype="8" fill="hold" grpId="0" nodeType="afterEffect">
                                  <p:stCondLst>
                                    <p:cond delay="0"/>
                                  </p:stCondLst>
                                  <p:childTnLst>
                                    <p:set>
                                      <p:cBhvr>
                                        <p:cTn id="21" dur="1" fill="hold">
                                          <p:stCondLst>
                                            <p:cond delay="0"/>
                                          </p:stCondLst>
                                        </p:cTn>
                                        <p:tgtEl>
                                          <p:spTgt spid="3093"/>
                                        </p:tgtEl>
                                        <p:attrNameLst>
                                          <p:attrName>style.visibility</p:attrName>
                                        </p:attrNameLst>
                                      </p:cBhvr>
                                      <p:to>
                                        <p:strVal val="visible"/>
                                      </p:to>
                                    </p:set>
                                    <p:anim calcmode="lin" valueType="num">
                                      <p:cBhvr additive="base">
                                        <p:cTn id="22" dur="500" fill="hold"/>
                                        <p:tgtEl>
                                          <p:spTgt spid="3093"/>
                                        </p:tgtEl>
                                        <p:attrNameLst>
                                          <p:attrName>ppt_x</p:attrName>
                                        </p:attrNameLst>
                                      </p:cBhvr>
                                      <p:tavLst>
                                        <p:tav tm="0">
                                          <p:val>
                                            <p:strVal val="0-#ppt_w/2"/>
                                          </p:val>
                                        </p:tav>
                                        <p:tav tm="100000">
                                          <p:val>
                                            <p:strVal val="#ppt_x"/>
                                          </p:val>
                                        </p:tav>
                                      </p:tavLst>
                                    </p:anim>
                                    <p:anim calcmode="lin" valueType="num">
                                      <p:cBhvr additive="base">
                                        <p:cTn id="23" dur="500" fill="hold"/>
                                        <p:tgtEl>
                                          <p:spTgt spid="3093"/>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085"/>
                                        </p:tgtEl>
                                        <p:attrNameLst>
                                          <p:attrName>style.visibility</p:attrName>
                                        </p:attrNameLst>
                                      </p:cBhvr>
                                      <p:to>
                                        <p:strVal val="visible"/>
                                      </p:to>
                                    </p:set>
                                    <p:anim calcmode="lin" valueType="num">
                                      <p:cBhvr additive="base">
                                        <p:cTn id="26" dur="500" fill="hold"/>
                                        <p:tgtEl>
                                          <p:spTgt spid="3085"/>
                                        </p:tgtEl>
                                        <p:attrNameLst>
                                          <p:attrName>ppt_x</p:attrName>
                                        </p:attrNameLst>
                                      </p:cBhvr>
                                      <p:tavLst>
                                        <p:tav tm="0">
                                          <p:val>
                                            <p:strVal val="1+#ppt_w/2"/>
                                          </p:val>
                                        </p:tav>
                                        <p:tav tm="100000">
                                          <p:val>
                                            <p:strVal val="#ppt_x"/>
                                          </p:val>
                                        </p:tav>
                                      </p:tavLst>
                                    </p:anim>
                                    <p:anim calcmode="lin" valueType="num">
                                      <p:cBhvr additive="base">
                                        <p:cTn id="27" dur="500" fill="hold"/>
                                        <p:tgtEl>
                                          <p:spTgt spid="30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nimBg="1"/>
      <p:bldP spid="3085" grpId="0"/>
      <p:bldP spid="3087" grpId="0"/>
      <p:bldP spid="3091" grpId="0"/>
      <p:bldP spid="30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Line 5"/>
          <p:cNvSpPr>
            <a:spLocks noChangeShapeType="1"/>
          </p:cNvSpPr>
          <p:nvPr/>
        </p:nvSpPr>
        <p:spPr bwMode="auto">
          <a:xfrm flipV="1">
            <a:off x="1260658" y="3287765"/>
            <a:ext cx="3969793"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64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798" name="AutoShape 6"/>
          <p:cNvSpPr>
            <a:spLocks/>
          </p:cNvSpPr>
          <p:nvPr/>
        </p:nvSpPr>
        <p:spPr bwMode="auto">
          <a:xfrm>
            <a:off x="2095789" y="1305521"/>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33799" name="AutoShape 7"/>
          <p:cNvSpPr>
            <a:spLocks/>
          </p:cNvSpPr>
          <p:nvPr/>
        </p:nvSpPr>
        <p:spPr bwMode="auto">
          <a:xfrm>
            <a:off x="1568923" y="1838223"/>
            <a:ext cx="317818" cy="230272"/>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33800" name="AutoShape 8"/>
          <p:cNvSpPr>
            <a:spLocks/>
          </p:cNvSpPr>
          <p:nvPr/>
        </p:nvSpPr>
        <p:spPr bwMode="auto">
          <a:xfrm>
            <a:off x="2623186" y="2164530"/>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33801" name="AutoShape 9"/>
          <p:cNvSpPr>
            <a:spLocks/>
          </p:cNvSpPr>
          <p:nvPr/>
        </p:nvSpPr>
        <p:spPr bwMode="auto">
          <a:xfrm>
            <a:off x="3190374" y="1553302"/>
            <a:ext cx="318347" cy="230802"/>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802" name="AutoShape 10"/>
          <p:cNvSpPr>
            <a:spLocks/>
          </p:cNvSpPr>
          <p:nvPr/>
        </p:nvSpPr>
        <p:spPr bwMode="auto">
          <a:xfrm>
            <a:off x="3677445" y="1880669"/>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33803" name="AutoShape 11"/>
          <p:cNvSpPr>
            <a:spLocks/>
          </p:cNvSpPr>
          <p:nvPr/>
        </p:nvSpPr>
        <p:spPr bwMode="auto">
          <a:xfrm>
            <a:off x="1951787"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4" name="AutoShape 12"/>
          <p:cNvSpPr>
            <a:spLocks/>
          </p:cNvSpPr>
          <p:nvPr/>
        </p:nvSpPr>
        <p:spPr bwMode="auto">
          <a:xfrm>
            <a:off x="1432880"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5" name="AutoShape 13"/>
          <p:cNvSpPr>
            <a:spLocks/>
          </p:cNvSpPr>
          <p:nvPr/>
        </p:nvSpPr>
        <p:spPr bwMode="auto">
          <a:xfrm>
            <a:off x="2478652"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6" name="AutoShape 14"/>
          <p:cNvSpPr>
            <a:spLocks/>
          </p:cNvSpPr>
          <p:nvPr/>
        </p:nvSpPr>
        <p:spPr bwMode="auto">
          <a:xfrm>
            <a:off x="3003394"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7" name="AutoShape 15"/>
          <p:cNvSpPr>
            <a:spLocks/>
          </p:cNvSpPr>
          <p:nvPr/>
        </p:nvSpPr>
        <p:spPr bwMode="auto">
          <a:xfrm>
            <a:off x="3533443" y="3489876"/>
            <a:ext cx="596803" cy="12795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08" name="AutoShape 16"/>
          <p:cNvSpPr>
            <a:spLocks/>
          </p:cNvSpPr>
          <p:nvPr/>
        </p:nvSpPr>
        <p:spPr bwMode="auto">
          <a:xfrm>
            <a:off x="4177251" y="1551180"/>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3809" name="AutoShape 17"/>
          <p:cNvSpPr>
            <a:spLocks/>
          </p:cNvSpPr>
          <p:nvPr/>
        </p:nvSpPr>
        <p:spPr bwMode="auto">
          <a:xfrm>
            <a:off x="4049255" y="3487223"/>
            <a:ext cx="596095" cy="12795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0" name="AutoShape 18"/>
          <p:cNvSpPr>
            <a:spLocks/>
          </p:cNvSpPr>
          <p:nvPr/>
        </p:nvSpPr>
        <p:spPr bwMode="auto">
          <a:xfrm>
            <a:off x="1589087" y="2138002"/>
            <a:ext cx="275371" cy="1249513"/>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1" name="AutoShape 19"/>
          <p:cNvSpPr>
            <a:spLocks/>
          </p:cNvSpPr>
          <p:nvPr/>
        </p:nvSpPr>
        <p:spPr bwMode="auto">
          <a:xfrm>
            <a:off x="2116482" y="1532610"/>
            <a:ext cx="275371" cy="1854904"/>
          </a:xfrm>
          <a:prstGeom prst="roundRect">
            <a:avLst>
              <a:gd name="adj" fmla="val 50000"/>
            </a:avLst>
          </a:prstGeom>
          <a:solidFill>
            <a:schemeClr val="accent2"/>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2" name="AutoShape 20"/>
          <p:cNvSpPr>
            <a:spLocks/>
          </p:cNvSpPr>
          <p:nvPr/>
        </p:nvSpPr>
        <p:spPr bwMode="auto">
          <a:xfrm>
            <a:off x="2643878" y="2463777"/>
            <a:ext cx="275371" cy="923738"/>
          </a:xfrm>
          <a:prstGeom prst="roundRect">
            <a:avLst>
              <a:gd name="adj" fmla="val 50000"/>
            </a:avLst>
          </a:prstGeom>
          <a:solidFill>
            <a:schemeClr val="accent3"/>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3" name="AutoShape 21"/>
          <p:cNvSpPr>
            <a:spLocks/>
          </p:cNvSpPr>
          <p:nvPr/>
        </p:nvSpPr>
        <p:spPr bwMode="auto">
          <a:xfrm>
            <a:off x="3171273" y="1835041"/>
            <a:ext cx="275371" cy="1552475"/>
          </a:xfrm>
          <a:prstGeom prst="roundRect">
            <a:avLst>
              <a:gd name="adj" fmla="val 50000"/>
            </a:avLst>
          </a:prstGeom>
          <a:solidFill>
            <a:schemeClr val="accent4"/>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4" name="AutoShape 22"/>
          <p:cNvSpPr>
            <a:spLocks/>
          </p:cNvSpPr>
          <p:nvPr/>
        </p:nvSpPr>
        <p:spPr bwMode="auto">
          <a:xfrm>
            <a:off x="3699199" y="2138002"/>
            <a:ext cx="274840" cy="1249513"/>
          </a:xfrm>
          <a:prstGeom prst="roundRect">
            <a:avLst>
              <a:gd name="adj" fmla="val 50000"/>
            </a:avLst>
          </a:prstGeom>
          <a:solidFill>
            <a:schemeClr val="accent5"/>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5" name="AutoShape 23"/>
          <p:cNvSpPr>
            <a:spLocks/>
          </p:cNvSpPr>
          <p:nvPr/>
        </p:nvSpPr>
        <p:spPr bwMode="auto">
          <a:xfrm>
            <a:off x="4200066" y="1827083"/>
            <a:ext cx="274840" cy="1552475"/>
          </a:xfrm>
          <a:prstGeom prst="roundRect">
            <a:avLst>
              <a:gd name="adj" fmla="val 50000"/>
            </a:avLst>
          </a:prstGeom>
          <a:solidFill>
            <a:schemeClr val="accent6"/>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6" name="AutoShape 24"/>
          <p:cNvSpPr>
            <a:spLocks/>
          </p:cNvSpPr>
          <p:nvPr/>
        </p:nvSpPr>
        <p:spPr bwMode="auto">
          <a:xfrm>
            <a:off x="4777866" y="2138002"/>
            <a:ext cx="274840" cy="1249513"/>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a:ext uri="{AF507438-7753-43e0-B8FC-AC1667EBCBE1}"/>
          </a:extLst>
        </p:spPr>
        <p:txBody>
          <a:bodyPr lIns="0" tIns="0" rIns="0" bIns="0" anchor="ctr"/>
          <a:lstStyle/>
          <a:p>
            <a:pPr algn="ctr" defTabSz="195244">
              <a:lnSpc>
                <a:spcPct val="120000"/>
              </a:lnSpc>
              <a:defRPr/>
            </a:pPr>
            <a:endParaRPr lang="es-ES" sz="569">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7" name="AutoShape 25"/>
          <p:cNvSpPr>
            <a:spLocks/>
          </p:cNvSpPr>
          <p:nvPr/>
        </p:nvSpPr>
        <p:spPr bwMode="auto">
          <a:xfrm>
            <a:off x="4755582" y="1880669"/>
            <a:ext cx="318347" cy="230272"/>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96">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33818" name="AutoShape 26"/>
          <p:cNvSpPr>
            <a:spLocks/>
          </p:cNvSpPr>
          <p:nvPr/>
        </p:nvSpPr>
        <p:spPr bwMode="auto">
          <a:xfrm>
            <a:off x="4626525" y="3487223"/>
            <a:ext cx="596095" cy="12795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782"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9" name="AutoShape 27"/>
          <p:cNvSpPr>
            <a:spLocks/>
          </p:cNvSpPr>
          <p:nvPr/>
        </p:nvSpPr>
        <p:spPr bwMode="auto">
          <a:xfrm>
            <a:off x="5675606" y="1789412"/>
            <a:ext cx="2219943" cy="630557"/>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ctr">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a:defRPr sz="4600">
                <a:solidFill>
                  <a:srgbClr val="000000"/>
                </a:solidFill>
                <a:latin typeface="Gill Sans" charset="0"/>
                <a:ea typeface="Gill Sans" charset="0"/>
                <a:cs typeface="Gill Sans" charset="0"/>
                <a:sym typeface="Gill Sans" charset="0"/>
              </a:defRPr>
            </a:lvl2pPr>
            <a:lvl3pPr marL="1143000" indent="-228600" algn="ctr">
              <a:defRPr sz="4600">
                <a:solidFill>
                  <a:srgbClr val="000000"/>
                </a:solidFill>
                <a:latin typeface="Gill Sans" charset="0"/>
                <a:ea typeface="Gill Sans" charset="0"/>
                <a:cs typeface="Gill Sans" charset="0"/>
                <a:sym typeface="Gill Sans" charset="0"/>
              </a:defRPr>
            </a:lvl3pPr>
            <a:lvl4pPr marL="1600200" indent="-228600" algn="ctr">
              <a:defRPr sz="4600">
                <a:solidFill>
                  <a:srgbClr val="000000"/>
                </a:solidFill>
                <a:latin typeface="Gill Sans" charset="0"/>
                <a:ea typeface="Gill Sans" charset="0"/>
                <a:cs typeface="Gill Sans" charset="0"/>
                <a:sym typeface="Gill Sans" charset="0"/>
              </a:defRPr>
            </a:lvl4pPr>
            <a:lvl5pPr marL="2057400" indent="-228600" algn="ctr">
              <a:defRPr sz="4600">
                <a:solidFill>
                  <a:srgbClr val="000000"/>
                </a:solidFill>
                <a:latin typeface="Gill Sans" charset="0"/>
                <a:ea typeface="Gill Sans" charset="0"/>
                <a:cs typeface="Gill Sans" charset="0"/>
                <a:sym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p:txBody>
      </p:sp>
      <p:sp>
        <p:nvSpPr>
          <p:cNvPr id="33820" name="AutoShape 28"/>
          <p:cNvSpPr>
            <a:spLocks/>
          </p:cNvSpPr>
          <p:nvPr/>
        </p:nvSpPr>
        <p:spPr bwMode="auto">
          <a:xfrm>
            <a:off x="5675606" y="1609012"/>
            <a:ext cx="1041483" cy="183896"/>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s-E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21" name="AutoShape 29"/>
          <p:cNvSpPr>
            <a:spLocks/>
          </p:cNvSpPr>
          <p:nvPr/>
        </p:nvSpPr>
        <p:spPr bwMode="auto">
          <a:xfrm>
            <a:off x="1244209" y="4021555"/>
            <a:ext cx="6655584" cy="415974"/>
          </a:xfrm>
          <a:custGeom>
            <a:avLst/>
            <a:gdLst>
              <a:gd name="T0" fmla="*/ 9956800 w 21600"/>
              <a:gd name="T1" fmla="*/ 476250 h 21600"/>
              <a:gd name="T2" fmla="*/ 9956800 w 21600"/>
              <a:gd name="T3" fmla="*/ 476250 h 21600"/>
              <a:gd name="T4" fmla="*/ 9956800 w 21600"/>
              <a:gd name="T5" fmla="*/ 476250 h 21600"/>
              <a:gd name="T6" fmla="*/ 9956800 w 21600"/>
              <a:gd name="T7" fmla="*/ 47625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gn="ctr" defTabSz="647700">
              <a:defRPr sz="4600">
                <a:solidFill>
                  <a:srgbClr val="000000"/>
                </a:solidFill>
                <a:latin typeface="Gill Sans" charset="0"/>
                <a:ea typeface="MS PGothic" panose="020B0600070205080204" pitchFamily="34" charset="-128"/>
                <a:cs typeface="Gill Sans" charset="0"/>
                <a:sym typeface="Gill Sans" charset="0"/>
              </a:defRPr>
            </a:lvl1pPr>
            <a:lvl2pPr marL="742950" indent="-285750" algn="ctr" defTabSz="647700">
              <a:defRPr sz="4600">
                <a:solidFill>
                  <a:srgbClr val="000000"/>
                </a:solidFill>
                <a:latin typeface="Gill Sans" charset="0"/>
                <a:ea typeface="Gill Sans" charset="0"/>
                <a:cs typeface="Gill Sans" charset="0"/>
                <a:sym typeface="Gill Sans" charset="0"/>
              </a:defRPr>
            </a:lvl2pPr>
            <a:lvl3pPr marL="1143000" indent="-228600" algn="ctr" defTabSz="647700">
              <a:defRPr sz="4600">
                <a:solidFill>
                  <a:srgbClr val="000000"/>
                </a:solidFill>
                <a:latin typeface="Gill Sans" charset="0"/>
                <a:ea typeface="Gill Sans" charset="0"/>
                <a:cs typeface="Gill Sans" charset="0"/>
                <a:sym typeface="Gill Sans" charset="0"/>
              </a:defRPr>
            </a:lvl3pPr>
            <a:lvl4pPr marL="1600200" indent="-228600" algn="ctr" defTabSz="647700">
              <a:defRPr sz="4600">
                <a:solidFill>
                  <a:srgbClr val="000000"/>
                </a:solidFill>
                <a:latin typeface="Gill Sans" charset="0"/>
                <a:ea typeface="Gill Sans" charset="0"/>
                <a:cs typeface="Gill Sans" charset="0"/>
                <a:sym typeface="Gill Sans" charset="0"/>
              </a:defRPr>
            </a:lvl4pPr>
            <a:lvl5pPr marL="2057400" indent="-228600" algn="ctr" defTabSz="647700">
              <a:defRPr sz="4600">
                <a:solidFill>
                  <a:srgbClr val="000000"/>
                </a:solidFill>
                <a:latin typeface="Gill Sans" charset="0"/>
                <a:ea typeface="Gill Sans" charset="0"/>
                <a:cs typeface="Gill Sans" charset="0"/>
                <a:sym typeface="Gill Sans" charset="0"/>
              </a:defRPr>
            </a:lvl5pPr>
            <a:lvl6pPr marL="25146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6pPr>
            <a:lvl7pPr marL="29718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7pPr>
            <a:lvl8pPr marL="34290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8pPr>
            <a:lvl9pPr marL="3886200" indent="-228600" algn="ctr" defTabSz="647700" eaLnBrk="0" fontAlgn="base" hangingPunct="0">
              <a:spcBef>
                <a:spcPct val="0"/>
              </a:spcBef>
              <a:spcAft>
                <a:spcPct val="0"/>
              </a:spcAft>
              <a:defRPr sz="4600">
                <a:solidFill>
                  <a:srgbClr val="000000"/>
                </a:solidFill>
                <a:latin typeface="Gill Sans" charset="0"/>
                <a:ea typeface="Gill Sans" charset="0"/>
                <a:cs typeface="Gill Sans" charset="0"/>
                <a:sym typeface="Gill Sans" charset="0"/>
              </a:defRPr>
            </a:lvl9pPr>
          </a:lstStyle>
          <a:p>
            <a:pPr algn="l">
              <a:lnSpc>
                <a:spcPct val="120000"/>
              </a:lnSpc>
            </a:pP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p:txBody>
      </p:sp>
      <p:sp>
        <p:nvSpPr>
          <p:cNvPr id="33822" name="AutoShape 30"/>
          <p:cNvSpPr>
            <a:spLocks/>
          </p:cNvSpPr>
          <p:nvPr/>
        </p:nvSpPr>
        <p:spPr bwMode="auto">
          <a:xfrm>
            <a:off x="3576698" y="3715751"/>
            <a:ext cx="1313648" cy="183896"/>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endParaRPr lang="es-E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五边形 27"/>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10365192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3810"/>
                                        </p:tgtEl>
                                        <p:attrNameLst>
                                          <p:attrName>style.visibility</p:attrName>
                                        </p:attrNameLst>
                                      </p:cBhvr>
                                      <p:to>
                                        <p:strVal val="visible"/>
                                      </p:to>
                                    </p:set>
                                    <p:animEffect transition="in" filter="wipe(down)">
                                      <p:cBhvr>
                                        <p:cTn id="7" dur="500"/>
                                        <p:tgtEl>
                                          <p:spTgt spid="33810"/>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3811"/>
                                        </p:tgtEl>
                                        <p:attrNameLst>
                                          <p:attrName>style.visibility</p:attrName>
                                        </p:attrNameLst>
                                      </p:cBhvr>
                                      <p:to>
                                        <p:strVal val="visible"/>
                                      </p:to>
                                    </p:set>
                                    <p:animEffect transition="in" filter="wipe(down)">
                                      <p:cBhvr>
                                        <p:cTn id="11" dur="500"/>
                                        <p:tgtEl>
                                          <p:spTgt spid="33811"/>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3813"/>
                                        </p:tgtEl>
                                        <p:attrNameLst>
                                          <p:attrName>style.visibility</p:attrName>
                                        </p:attrNameLst>
                                      </p:cBhvr>
                                      <p:to>
                                        <p:strVal val="visible"/>
                                      </p:to>
                                    </p:set>
                                    <p:animEffect transition="in" filter="wipe(down)">
                                      <p:cBhvr>
                                        <p:cTn id="15" dur="500"/>
                                        <p:tgtEl>
                                          <p:spTgt spid="33813"/>
                                        </p:tgtEl>
                                      </p:cBhvr>
                                    </p:animEffect>
                                  </p:childTnLst>
                                </p:cTn>
                              </p:par>
                            </p:childTnLst>
                          </p:cTn>
                        </p:par>
                        <p:par>
                          <p:cTn id="16" fill="hold" nodeType="afterGroup">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3814"/>
                                        </p:tgtEl>
                                        <p:attrNameLst>
                                          <p:attrName>style.visibility</p:attrName>
                                        </p:attrNameLst>
                                      </p:cBhvr>
                                      <p:to>
                                        <p:strVal val="visible"/>
                                      </p:to>
                                    </p:set>
                                    <p:animEffect transition="in" filter="wipe(down)">
                                      <p:cBhvr>
                                        <p:cTn id="19" dur="500"/>
                                        <p:tgtEl>
                                          <p:spTgt spid="33814"/>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3815"/>
                                        </p:tgtEl>
                                        <p:attrNameLst>
                                          <p:attrName>style.visibility</p:attrName>
                                        </p:attrNameLst>
                                      </p:cBhvr>
                                      <p:to>
                                        <p:strVal val="visible"/>
                                      </p:to>
                                    </p:set>
                                    <p:animEffect transition="in" filter="wipe(down)">
                                      <p:cBhvr>
                                        <p:cTn id="23" dur="500"/>
                                        <p:tgtEl>
                                          <p:spTgt spid="33815"/>
                                        </p:tgtEl>
                                      </p:cBhvr>
                                    </p:animEffect>
                                  </p:childTnLst>
                                </p:cTn>
                              </p:par>
                            </p:childTnLst>
                          </p:cTn>
                        </p:par>
                        <p:par>
                          <p:cTn id="24" fill="hold" nodeType="afterGroup">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3816"/>
                                        </p:tgtEl>
                                        <p:attrNameLst>
                                          <p:attrName>style.visibility</p:attrName>
                                        </p:attrNameLst>
                                      </p:cBhvr>
                                      <p:to>
                                        <p:strVal val="visible"/>
                                      </p:to>
                                    </p:set>
                                    <p:animEffect transition="in" filter="wipe(down)">
                                      <p:cBhvr>
                                        <p:cTn id="27" dur="500"/>
                                        <p:tgtEl>
                                          <p:spTgt spid="33816"/>
                                        </p:tgtEl>
                                      </p:cBhvr>
                                    </p:animEffect>
                                  </p:childTnLst>
                                </p:cTn>
                              </p:par>
                            </p:childTnLst>
                          </p:cTn>
                        </p:par>
                        <p:par>
                          <p:cTn id="28" fill="hold" nodeType="afterGroup">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33812"/>
                                        </p:tgtEl>
                                        <p:attrNameLst>
                                          <p:attrName>style.visibility</p:attrName>
                                        </p:attrNameLst>
                                      </p:cBhvr>
                                      <p:to>
                                        <p:strVal val="visible"/>
                                      </p:to>
                                    </p:set>
                                    <p:animEffect transition="in" filter="dissolve">
                                      <p:cBhvr>
                                        <p:cTn id="31" dur="500"/>
                                        <p:tgtEl>
                                          <p:spTgt spid="33812"/>
                                        </p:tgtEl>
                                      </p:cBhvr>
                                    </p:animEffect>
                                  </p:childTnLst>
                                </p:cTn>
                              </p:par>
                            </p:childTnLst>
                          </p:cTn>
                        </p:par>
                        <p:par>
                          <p:cTn id="32" fill="hold" nodeType="afterGroup">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33821"/>
                                        </p:tgtEl>
                                        <p:attrNameLst>
                                          <p:attrName>style.visibility</p:attrName>
                                        </p:attrNameLst>
                                      </p:cBhvr>
                                      <p:to>
                                        <p:strVal val="visible"/>
                                      </p:to>
                                    </p:set>
                                    <p:animEffect transition="in" filter="dissolve">
                                      <p:cBhvr>
                                        <p:cTn id="35" dur="500"/>
                                        <p:tgtEl>
                                          <p:spTgt spid="33821"/>
                                        </p:tgtEl>
                                      </p:cBhvr>
                                    </p:animEffect>
                                  </p:childTnLst>
                                </p:cTn>
                              </p:par>
                            </p:childTnLst>
                          </p:cTn>
                        </p:par>
                        <p:par>
                          <p:cTn id="36" fill="hold" nodeType="afterGroup">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33820"/>
                                        </p:tgtEl>
                                        <p:attrNameLst>
                                          <p:attrName>style.visibility</p:attrName>
                                        </p:attrNameLst>
                                      </p:cBhvr>
                                      <p:to>
                                        <p:strVal val="visible"/>
                                      </p:to>
                                    </p:set>
                                    <p:animEffect transition="in" filter="dissolve">
                                      <p:cBhvr>
                                        <p:cTn id="39" dur="500"/>
                                        <p:tgtEl>
                                          <p:spTgt spid="33820"/>
                                        </p:tgtEl>
                                      </p:cBhvr>
                                    </p:animEffect>
                                  </p:childTnLst>
                                </p:cTn>
                              </p:par>
                            </p:childTnLst>
                          </p:cTn>
                        </p:par>
                        <p:par>
                          <p:cTn id="40" fill="hold" nodeType="afterGroup">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33822"/>
                                        </p:tgtEl>
                                        <p:attrNameLst>
                                          <p:attrName>style.visibility</p:attrName>
                                        </p:attrNameLst>
                                      </p:cBhvr>
                                      <p:to>
                                        <p:strVal val="visible"/>
                                      </p:to>
                                    </p:set>
                                    <p:animEffect transition="in" filter="dissolve">
                                      <p:cBhvr>
                                        <p:cTn id="43" dur="500"/>
                                        <p:tgtEl>
                                          <p:spTgt spid="33822"/>
                                        </p:tgtEl>
                                      </p:cBhvr>
                                    </p:animEffect>
                                  </p:childTnLst>
                                </p:cTn>
                              </p:par>
                            </p:childTnLst>
                          </p:cTn>
                        </p:par>
                        <p:par>
                          <p:cTn id="44" fill="hold" nodeType="afterGroup">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33797"/>
                                        </p:tgtEl>
                                        <p:attrNameLst>
                                          <p:attrName>style.visibility</p:attrName>
                                        </p:attrNameLst>
                                      </p:cBhvr>
                                      <p:to>
                                        <p:strVal val="visible"/>
                                      </p:to>
                                    </p:set>
                                    <p:animEffect transition="in" filter="dissolve">
                                      <p:cBhvr>
                                        <p:cTn id="47" dur="500"/>
                                        <p:tgtEl>
                                          <p:spTgt spid="33797"/>
                                        </p:tgtEl>
                                      </p:cBhvr>
                                    </p:animEffect>
                                  </p:childTnLst>
                                </p:cTn>
                              </p:par>
                            </p:childTnLst>
                          </p:cTn>
                        </p:par>
                        <p:par>
                          <p:cTn id="48" fill="hold" nodeType="afterGroup">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33803"/>
                                        </p:tgtEl>
                                        <p:attrNameLst>
                                          <p:attrName>style.visibility</p:attrName>
                                        </p:attrNameLst>
                                      </p:cBhvr>
                                      <p:to>
                                        <p:strVal val="visible"/>
                                      </p:to>
                                    </p:set>
                                    <p:animEffect transition="in" filter="dissolve">
                                      <p:cBhvr>
                                        <p:cTn id="51" dur="500"/>
                                        <p:tgtEl>
                                          <p:spTgt spid="33803"/>
                                        </p:tgtEl>
                                      </p:cBhvr>
                                    </p:animEffect>
                                  </p:childTnLst>
                                </p:cTn>
                              </p:par>
                            </p:childTnLst>
                          </p:cTn>
                        </p:par>
                        <p:par>
                          <p:cTn id="52" fill="hold" nodeType="afterGroup">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33804"/>
                                        </p:tgtEl>
                                        <p:attrNameLst>
                                          <p:attrName>style.visibility</p:attrName>
                                        </p:attrNameLst>
                                      </p:cBhvr>
                                      <p:to>
                                        <p:strVal val="visible"/>
                                      </p:to>
                                    </p:set>
                                    <p:animEffect transition="in" filter="dissolve">
                                      <p:cBhvr>
                                        <p:cTn id="55" dur="500"/>
                                        <p:tgtEl>
                                          <p:spTgt spid="33804"/>
                                        </p:tgtEl>
                                      </p:cBhvr>
                                    </p:animEffect>
                                  </p:childTnLst>
                                </p:cTn>
                              </p:par>
                            </p:childTnLst>
                          </p:cTn>
                        </p:par>
                        <p:par>
                          <p:cTn id="56" fill="hold" nodeType="afterGroup">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33805"/>
                                        </p:tgtEl>
                                        <p:attrNameLst>
                                          <p:attrName>style.visibility</p:attrName>
                                        </p:attrNameLst>
                                      </p:cBhvr>
                                      <p:to>
                                        <p:strVal val="visible"/>
                                      </p:to>
                                    </p:set>
                                    <p:animEffect transition="in" filter="dissolve">
                                      <p:cBhvr>
                                        <p:cTn id="59" dur="500"/>
                                        <p:tgtEl>
                                          <p:spTgt spid="33805"/>
                                        </p:tgtEl>
                                      </p:cBhvr>
                                    </p:animEffect>
                                  </p:childTnLst>
                                </p:cTn>
                              </p:par>
                            </p:childTnLst>
                          </p:cTn>
                        </p:par>
                        <p:par>
                          <p:cTn id="60" fill="hold" nodeType="afterGroup">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33806"/>
                                        </p:tgtEl>
                                        <p:attrNameLst>
                                          <p:attrName>style.visibility</p:attrName>
                                        </p:attrNameLst>
                                      </p:cBhvr>
                                      <p:to>
                                        <p:strVal val="visible"/>
                                      </p:to>
                                    </p:set>
                                    <p:animEffect transition="in" filter="dissolve">
                                      <p:cBhvr>
                                        <p:cTn id="63" dur="500"/>
                                        <p:tgtEl>
                                          <p:spTgt spid="33806"/>
                                        </p:tgtEl>
                                      </p:cBhvr>
                                    </p:animEffect>
                                  </p:childTnLst>
                                </p:cTn>
                              </p:par>
                            </p:childTnLst>
                          </p:cTn>
                        </p:par>
                        <p:par>
                          <p:cTn id="64" fill="hold" nodeType="afterGroup">
                            <p:stCondLst>
                              <p:cond delay="7500"/>
                            </p:stCondLst>
                            <p:childTnLst>
                              <p:par>
                                <p:cTn id="65" presetID="9" presetClass="entr" presetSubtype="0" fill="hold" grpId="0" nodeType="afterEffect">
                                  <p:stCondLst>
                                    <p:cond delay="0"/>
                                  </p:stCondLst>
                                  <p:childTnLst>
                                    <p:set>
                                      <p:cBhvr>
                                        <p:cTn id="66" dur="1" fill="hold">
                                          <p:stCondLst>
                                            <p:cond delay="0"/>
                                          </p:stCondLst>
                                        </p:cTn>
                                        <p:tgtEl>
                                          <p:spTgt spid="33807"/>
                                        </p:tgtEl>
                                        <p:attrNameLst>
                                          <p:attrName>style.visibility</p:attrName>
                                        </p:attrNameLst>
                                      </p:cBhvr>
                                      <p:to>
                                        <p:strVal val="visible"/>
                                      </p:to>
                                    </p:set>
                                    <p:animEffect transition="in" filter="dissolve">
                                      <p:cBhvr>
                                        <p:cTn id="67" dur="500"/>
                                        <p:tgtEl>
                                          <p:spTgt spid="33807"/>
                                        </p:tgtEl>
                                      </p:cBhvr>
                                    </p:animEffect>
                                  </p:childTnLst>
                                </p:cTn>
                              </p:par>
                            </p:childTnLst>
                          </p:cTn>
                        </p:par>
                        <p:par>
                          <p:cTn id="68" fill="hold" nodeType="afterGroup">
                            <p:stCondLst>
                              <p:cond delay="8000"/>
                            </p:stCondLst>
                            <p:childTnLst>
                              <p:par>
                                <p:cTn id="69" presetID="9" presetClass="entr" presetSubtype="0" fill="hold" grpId="0" nodeType="afterEffect">
                                  <p:stCondLst>
                                    <p:cond delay="0"/>
                                  </p:stCondLst>
                                  <p:childTnLst>
                                    <p:set>
                                      <p:cBhvr>
                                        <p:cTn id="70" dur="1" fill="hold">
                                          <p:stCondLst>
                                            <p:cond delay="0"/>
                                          </p:stCondLst>
                                        </p:cTn>
                                        <p:tgtEl>
                                          <p:spTgt spid="33809"/>
                                        </p:tgtEl>
                                        <p:attrNameLst>
                                          <p:attrName>style.visibility</p:attrName>
                                        </p:attrNameLst>
                                      </p:cBhvr>
                                      <p:to>
                                        <p:strVal val="visible"/>
                                      </p:to>
                                    </p:set>
                                    <p:animEffect transition="in" filter="dissolve">
                                      <p:cBhvr>
                                        <p:cTn id="71" dur="500"/>
                                        <p:tgtEl>
                                          <p:spTgt spid="33809"/>
                                        </p:tgtEl>
                                      </p:cBhvr>
                                    </p:animEffect>
                                  </p:childTnLst>
                                </p:cTn>
                              </p:par>
                            </p:childTnLst>
                          </p:cTn>
                        </p:par>
                        <p:par>
                          <p:cTn id="72" fill="hold" nodeType="afterGroup">
                            <p:stCondLst>
                              <p:cond delay="8500"/>
                            </p:stCondLst>
                            <p:childTnLst>
                              <p:par>
                                <p:cTn id="73" presetID="9" presetClass="entr" presetSubtype="0" fill="hold" grpId="0" nodeType="afterEffect">
                                  <p:stCondLst>
                                    <p:cond delay="0"/>
                                  </p:stCondLst>
                                  <p:childTnLst>
                                    <p:set>
                                      <p:cBhvr>
                                        <p:cTn id="74" dur="1" fill="hold">
                                          <p:stCondLst>
                                            <p:cond delay="0"/>
                                          </p:stCondLst>
                                        </p:cTn>
                                        <p:tgtEl>
                                          <p:spTgt spid="33818"/>
                                        </p:tgtEl>
                                        <p:attrNameLst>
                                          <p:attrName>style.visibility</p:attrName>
                                        </p:attrNameLst>
                                      </p:cBhvr>
                                      <p:to>
                                        <p:strVal val="visible"/>
                                      </p:to>
                                    </p:set>
                                    <p:animEffect transition="in" filter="dissolve">
                                      <p:cBhvr>
                                        <p:cTn id="75" dur="500"/>
                                        <p:tgtEl>
                                          <p:spTgt spid="33818"/>
                                        </p:tgtEl>
                                      </p:cBhvr>
                                    </p:animEffect>
                                  </p:childTnLst>
                                </p:cTn>
                              </p:par>
                            </p:childTnLst>
                          </p:cTn>
                        </p:par>
                        <p:par>
                          <p:cTn id="76" fill="hold" nodeType="afterGroup">
                            <p:stCondLst>
                              <p:cond delay="9000"/>
                            </p:stCondLst>
                            <p:childTnLst>
                              <p:par>
                                <p:cTn id="77" presetID="9" presetClass="entr" presetSubtype="0" fill="hold" grpId="0" nodeType="afterEffect">
                                  <p:stCondLst>
                                    <p:cond delay="0"/>
                                  </p:stCondLst>
                                  <p:childTnLst>
                                    <p:set>
                                      <p:cBhvr>
                                        <p:cTn id="78" dur="1" fill="hold">
                                          <p:stCondLst>
                                            <p:cond delay="0"/>
                                          </p:stCondLst>
                                        </p:cTn>
                                        <p:tgtEl>
                                          <p:spTgt spid="33819"/>
                                        </p:tgtEl>
                                        <p:attrNameLst>
                                          <p:attrName>style.visibility</p:attrName>
                                        </p:attrNameLst>
                                      </p:cBhvr>
                                      <p:to>
                                        <p:strVal val="visible"/>
                                      </p:to>
                                    </p:set>
                                    <p:animEffect transition="in" filter="dissolve">
                                      <p:cBhvr>
                                        <p:cTn id="79" dur="500"/>
                                        <p:tgtEl>
                                          <p:spTgt spid="33819"/>
                                        </p:tgtEl>
                                      </p:cBhvr>
                                    </p:animEffect>
                                  </p:childTnLst>
                                </p:cTn>
                              </p:par>
                            </p:childTnLst>
                          </p:cTn>
                        </p:par>
                        <p:par>
                          <p:cTn id="80" fill="hold" nodeType="afterGroup">
                            <p:stCondLst>
                              <p:cond delay="9500"/>
                            </p:stCondLst>
                            <p:childTnLst>
                              <p:par>
                                <p:cTn id="81" presetID="9" presetClass="entr" presetSubtype="0" fill="hold" grpId="0" nodeType="afterEffect">
                                  <p:stCondLst>
                                    <p:cond delay="0"/>
                                  </p:stCondLst>
                                  <p:childTnLst>
                                    <p:set>
                                      <p:cBhvr>
                                        <p:cTn id="82" dur="1" fill="hold">
                                          <p:stCondLst>
                                            <p:cond delay="0"/>
                                          </p:stCondLst>
                                        </p:cTn>
                                        <p:tgtEl>
                                          <p:spTgt spid="33798"/>
                                        </p:tgtEl>
                                        <p:attrNameLst>
                                          <p:attrName>style.visibility</p:attrName>
                                        </p:attrNameLst>
                                      </p:cBhvr>
                                      <p:to>
                                        <p:strVal val="visible"/>
                                      </p:to>
                                    </p:set>
                                    <p:animEffect transition="in" filter="dissolve">
                                      <p:cBhvr>
                                        <p:cTn id="83" dur="500"/>
                                        <p:tgtEl>
                                          <p:spTgt spid="33798"/>
                                        </p:tgtEl>
                                      </p:cBhvr>
                                    </p:animEffect>
                                  </p:childTnLst>
                                </p:cTn>
                              </p:par>
                            </p:childTnLst>
                          </p:cTn>
                        </p:par>
                        <p:par>
                          <p:cTn id="84" fill="hold" nodeType="afterGroup">
                            <p:stCondLst>
                              <p:cond delay="10000"/>
                            </p:stCondLst>
                            <p:childTnLst>
                              <p:par>
                                <p:cTn id="85" presetID="9" presetClass="entr" presetSubtype="0" fill="hold" grpId="0" nodeType="afterEffect">
                                  <p:stCondLst>
                                    <p:cond delay="0"/>
                                  </p:stCondLst>
                                  <p:childTnLst>
                                    <p:set>
                                      <p:cBhvr>
                                        <p:cTn id="86" dur="1" fill="hold">
                                          <p:stCondLst>
                                            <p:cond delay="0"/>
                                          </p:stCondLst>
                                        </p:cTn>
                                        <p:tgtEl>
                                          <p:spTgt spid="33799"/>
                                        </p:tgtEl>
                                        <p:attrNameLst>
                                          <p:attrName>style.visibility</p:attrName>
                                        </p:attrNameLst>
                                      </p:cBhvr>
                                      <p:to>
                                        <p:strVal val="visible"/>
                                      </p:to>
                                    </p:set>
                                    <p:animEffect transition="in" filter="dissolve">
                                      <p:cBhvr>
                                        <p:cTn id="87" dur="500"/>
                                        <p:tgtEl>
                                          <p:spTgt spid="33799"/>
                                        </p:tgtEl>
                                      </p:cBhvr>
                                    </p:animEffect>
                                  </p:childTnLst>
                                </p:cTn>
                              </p:par>
                            </p:childTnLst>
                          </p:cTn>
                        </p:par>
                        <p:par>
                          <p:cTn id="88" fill="hold" nodeType="afterGroup">
                            <p:stCondLst>
                              <p:cond delay="10500"/>
                            </p:stCondLst>
                            <p:childTnLst>
                              <p:par>
                                <p:cTn id="89" presetID="9" presetClass="entr" presetSubtype="0" fill="hold" grpId="0" nodeType="afterEffect">
                                  <p:stCondLst>
                                    <p:cond delay="0"/>
                                  </p:stCondLst>
                                  <p:childTnLst>
                                    <p:set>
                                      <p:cBhvr>
                                        <p:cTn id="90" dur="1" fill="hold">
                                          <p:stCondLst>
                                            <p:cond delay="0"/>
                                          </p:stCondLst>
                                        </p:cTn>
                                        <p:tgtEl>
                                          <p:spTgt spid="33800"/>
                                        </p:tgtEl>
                                        <p:attrNameLst>
                                          <p:attrName>style.visibility</p:attrName>
                                        </p:attrNameLst>
                                      </p:cBhvr>
                                      <p:to>
                                        <p:strVal val="visible"/>
                                      </p:to>
                                    </p:set>
                                    <p:animEffect transition="in" filter="dissolve">
                                      <p:cBhvr>
                                        <p:cTn id="91" dur="500"/>
                                        <p:tgtEl>
                                          <p:spTgt spid="33800"/>
                                        </p:tgtEl>
                                      </p:cBhvr>
                                    </p:animEffect>
                                  </p:childTnLst>
                                </p:cTn>
                              </p:par>
                            </p:childTnLst>
                          </p:cTn>
                        </p:par>
                        <p:par>
                          <p:cTn id="92" fill="hold" nodeType="afterGroup">
                            <p:stCondLst>
                              <p:cond delay="11000"/>
                            </p:stCondLst>
                            <p:childTnLst>
                              <p:par>
                                <p:cTn id="93" presetID="9" presetClass="entr" presetSubtype="0" fill="hold" grpId="0" nodeType="afterEffect">
                                  <p:stCondLst>
                                    <p:cond delay="0"/>
                                  </p:stCondLst>
                                  <p:childTnLst>
                                    <p:set>
                                      <p:cBhvr>
                                        <p:cTn id="94" dur="1" fill="hold">
                                          <p:stCondLst>
                                            <p:cond delay="0"/>
                                          </p:stCondLst>
                                        </p:cTn>
                                        <p:tgtEl>
                                          <p:spTgt spid="33801"/>
                                        </p:tgtEl>
                                        <p:attrNameLst>
                                          <p:attrName>style.visibility</p:attrName>
                                        </p:attrNameLst>
                                      </p:cBhvr>
                                      <p:to>
                                        <p:strVal val="visible"/>
                                      </p:to>
                                    </p:set>
                                    <p:animEffect transition="in" filter="dissolve">
                                      <p:cBhvr>
                                        <p:cTn id="95" dur="500"/>
                                        <p:tgtEl>
                                          <p:spTgt spid="33801"/>
                                        </p:tgtEl>
                                      </p:cBhvr>
                                    </p:animEffect>
                                  </p:childTnLst>
                                </p:cTn>
                              </p:par>
                            </p:childTnLst>
                          </p:cTn>
                        </p:par>
                        <p:par>
                          <p:cTn id="96" fill="hold" nodeType="afterGroup">
                            <p:stCondLst>
                              <p:cond delay="11500"/>
                            </p:stCondLst>
                            <p:childTnLst>
                              <p:par>
                                <p:cTn id="97" presetID="9" presetClass="entr" presetSubtype="0" fill="hold" grpId="0" nodeType="afterEffect">
                                  <p:stCondLst>
                                    <p:cond delay="0"/>
                                  </p:stCondLst>
                                  <p:childTnLst>
                                    <p:set>
                                      <p:cBhvr>
                                        <p:cTn id="98" dur="1" fill="hold">
                                          <p:stCondLst>
                                            <p:cond delay="0"/>
                                          </p:stCondLst>
                                        </p:cTn>
                                        <p:tgtEl>
                                          <p:spTgt spid="33802"/>
                                        </p:tgtEl>
                                        <p:attrNameLst>
                                          <p:attrName>style.visibility</p:attrName>
                                        </p:attrNameLst>
                                      </p:cBhvr>
                                      <p:to>
                                        <p:strVal val="visible"/>
                                      </p:to>
                                    </p:set>
                                    <p:animEffect transition="in" filter="dissolve">
                                      <p:cBhvr>
                                        <p:cTn id="99" dur="500"/>
                                        <p:tgtEl>
                                          <p:spTgt spid="33802"/>
                                        </p:tgtEl>
                                      </p:cBhvr>
                                    </p:animEffect>
                                  </p:childTnLst>
                                </p:cTn>
                              </p:par>
                            </p:childTnLst>
                          </p:cTn>
                        </p:par>
                        <p:par>
                          <p:cTn id="100" fill="hold" nodeType="afterGroup">
                            <p:stCondLst>
                              <p:cond delay="12000"/>
                            </p:stCondLst>
                            <p:childTnLst>
                              <p:par>
                                <p:cTn id="101" presetID="9" presetClass="entr" presetSubtype="0" fill="hold" grpId="0" nodeType="afterEffect">
                                  <p:stCondLst>
                                    <p:cond delay="0"/>
                                  </p:stCondLst>
                                  <p:childTnLst>
                                    <p:set>
                                      <p:cBhvr>
                                        <p:cTn id="102" dur="1" fill="hold">
                                          <p:stCondLst>
                                            <p:cond delay="0"/>
                                          </p:stCondLst>
                                        </p:cTn>
                                        <p:tgtEl>
                                          <p:spTgt spid="33808"/>
                                        </p:tgtEl>
                                        <p:attrNameLst>
                                          <p:attrName>style.visibility</p:attrName>
                                        </p:attrNameLst>
                                      </p:cBhvr>
                                      <p:to>
                                        <p:strVal val="visible"/>
                                      </p:to>
                                    </p:set>
                                    <p:animEffect transition="in" filter="dissolve">
                                      <p:cBhvr>
                                        <p:cTn id="103" dur="500"/>
                                        <p:tgtEl>
                                          <p:spTgt spid="33808"/>
                                        </p:tgtEl>
                                      </p:cBhvr>
                                    </p:animEffect>
                                  </p:childTnLst>
                                </p:cTn>
                              </p:par>
                            </p:childTnLst>
                          </p:cTn>
                        </p:par>
                        <p:par>
                          <p:cTn id="104" fill="hold" nodeType="afterGroup">
                            <p:stCondLst>
                              <p:cond delay="12500"/>
                            </p:stCondLst>
                            <p:childTnLst>
                              <p:par>
                                <p:cTn id="105" presetID="9" presetClass="entr" presetSubtype="0" fill="hold" grpId="0" nodeType="afterEffect">
                                  <p:stCondLst>
                                    <p:cond delay="0"/>
                                  </p:stCondLst>
                                  <p:childTnLst>
                                    <p:set>
                                      <p:cBhvr>
                                        <p:cTn id="106" dur="1" fill="hold">
                                          <p:stCondLst>
                                            <p:cond delay="0"/>
                                          </p:stCondLst>
                                        </p:cTn>
                                        <p:tgtEl>
                                          <p:spTgt spid="33817"/>
                                        </p:tgtEl>
                                        <p:attrNameLst>
                                          <p:attrName>style.visibility</p:attrName>
                                        </p:attrNameLst>
                                      </p:cBhvr>
                                      <p:to>
                                        <p:strVal val="visible"/>
                                      </p:to>
                                    </p:set>
                                    <p:animEffect transition="in" filter="dissolve">
                                      <p:cBhvr>
                                        <p:cTn id="107" dur="500"/>
                                        <p:tgtEl>
                                          <p:spTgt spid="33817"/>
                                        </p:tgtEl>
                                      </p:cBhvr>
                                    </p:animEffect>
                                  </p:childTnLst>
                                </p:cTn>
                              </p:par>
                            </p:childTnLst>
                          </p:cTn>
                        </p:par>
                        <p:par>
                          <p:cTn id="108" fill="hold">
                            <p:stCondLst>
                              <p:cond delay="13000"/>
                            </p:stCondLst>
                            <p:childTnLst>
                              <p:par>
                                <p:cTn id="109" presetID="2" presetClass="entr" presetSubtype="8"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 calcmode="lin" valueType="num">
                                      <p:cBhvr additive="base">
                                        <p:cTn id="111" dur="500" fill="hold"/>
                                        <p:tgtEl>
                                          <p:spTgt spid="29"/>
                                        </p:tgtEl>
                                        <p:attrNameLst>
                                          <p:attrName>ppt_x</p:attrName>
                                        </p:attrNameLst>
                                      </p:cBhvr>
                                      <p:tavLst>
                                        <p:tav tm="0">
                                          <p:val>
                                            <p:strVal val="0-#ppt_w/2"/>
                                          </p:val>
                                        </p:tav>
                                        <p:tav tm="100000">
                                          <p:val>
                                            <p:strVal val="#ppt_x"/>
                                          </p:val>
                                        </p:tav>
                                      </p:tavLst>
                                    </p:anim>
                                    <p:anim calcmode="lin" valueType="num">
                                      <p:cBhvr additive="base">
                                        <p:cTn id="11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animBg="1"/>
      <p:bldP spid="33798" grpId="0" autoUpdateAnimBg="0"/>
      <p:bldP spid="33799" grpId="0" autoUpdateAnimBg="0"/>
      <p:bldP spid="33800" grpId="0" autoUpdateAnimBg="0"/>
      <p:bldP spid="33801" grpId="0" autoUpdateAnimBg="0"/>
      <p:bldP spid="33802" grpId="0" autoUpdateAnimBg="0"/>
      <p:bldP spid="33803" grpId="0" autoUpdateAnimBg="0"/>
      <p:bldP spid="33804" grpId="0" autoUpdateAnimBg="0"/>
      <p:bldP spid="33805" grpId="0" autoUpdateAnimBg="0"/>
      <p:bldP spid="33806" grpId="0" autoUpdateAnimBg="0"/>
      <p:bldP spid="33807" grpId="0" autoUpdateAnimBg="0"/>
      <p:bldP spid="33808" grpId="0" autoUpdateAnimBg="0"/>
      <p:bldP spid="33809" grpId="0" autoUpdateAnimBg="0"/>
      <p:bldP spid="33810" grpId="0" animBg="1" autoUpdateAnimBg="0"/>
      <p:bldP spid="33811" grpId="0" animBg="1" autoUpdateAnimBg="0"/>
      <p:bldP spid="33812" grpId="0" animBg="1" autoUpdateAnimBg="0"/>
      <p:bldP spid="33813" grpId="0" animBg="1" autoUpdateAnimBg="0"/>
      <p:bldP spid="33814" grpId="0" animBg="1" autoUpdateAnimBg="0"/>
      <p:bldP spid="33815" grpId="0" animBg="1" autoUpdateAnimBg="0"/>
      <p:bldP spid="33816" grpId="0" animBg="1" autoUpdateAnimBg="0"/>
      <p:bldP spid="33817" grpId="0" autoUpdateAnimBg="0"/>
      <p:bldP spid="33818" grpId="0" autoUpdateAnimBg="0"/>
      <p:bldP spid="33819" grpId="0" autoUpdateAnimBg="0"/>
      <p:bldP spid="33820" grpId="0" autoUpdateAnimBg="0"/>
      <p:bldP spid="33821" grpId="0" autoUpdateAnimBg="0"/>
      <p:bldP spid="33822" grpId="0" autoUpdateAnimBg="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258"/>
          <p:cNvSpPr>
            <a:spLocks noChangeArrowheads="1"/>
          </p:cNvSpPr>
          <p:nvPr/>
        </p:nvSpPr>
        <p:spPr bwMode="auto">
          <a:xfrm>
            <a:off x="5228344" y="1778856"/>
            <a:ext cx="3227785" cy="609398"/>
          </a:xfrm>
          <a:prstGeom prst="rect">
            <a:avLst/>
          </a:prstGeom>
          <a:noFill/>
          <a:ln w="12700">
            <a:noFill/>
            <a:miter lim="400000"/>
            <a:headEnd/>
            <a:tailEnd/>
          </a:ln>
        </p:spPr>
        <p:txBody>
          <a:bodyPr lIns="0" tIns="0" rIns="0" bIns="0">
            <a:spAutoFit/>
          </a:bodyPr>
          <a:lstStyle/>
          <a:p>
            <a:pPr>
              <a:lnSpc>
                <a:spcPct val="130000"/>
              </a:lnSpc>
            </a:pPr>
            <a:r>
              <a:rPr lang="zh-CN" altLang="en-US" sz="1200" dirty="0">
                <a:solidFill>
                  <a:schemeClr val="accent1"/>
                </a:solidFill>
                <a:latin typeface="Arial" pitchFamily="34" charset="0"/>
                <a:ea typeface="微软雅黑" pitchFamily="34" charset="-122"/>
                <a:sym typeface="Arial" pitchFamily="34" charset="0"/>
              </a:rPr>
              <a:t>单击添加文字内容</a:t>
            </a:r>
            <a:endParaRPr lang="en-US" altLang="zh-CN" sz="1200" dirty="0">
              <a:solidFill>
                <a:schemeClr val="accent1"/>
              </a:solidFill>
              <a:latin typeface="Arial" pitchFamily="34" charset="0"/>
              <a:ea typeface="微软雅黑" pitchFamily="34" charset="-122"/>
              <a:sym typeface="Arial" pitchFamily="34" charset="0"/>
            </a:endParaRPr>
          </a:p>
          <a:p>
            <a:pPr>
              <a:lnSpc>
                <a:spcPct val="150000"/>
              </a:lnSpc>
            </a:pPr>
            <a:r>
              <a:rPr lang="zh-CN" altLang="en-US" sz="800" dirty="0">
                <a:solidFill>
                  <a:schemeClr val="bg1">
                    <a:lumMod val="65000"/>
                  </a:schemeClr>
                </a:solidFill>
                <a:latin typeface="Arial" pitchFamily="34" charset="0"/>
                <a:ea typeface="微软雅黑" pitchFamily="34" charset="-122"/>
                <a:sym typeface="Arial" pitchFamily="34" charset="0"/>
              </a:rPr>
              <a:t>添加文字描述内容添加文字描述内容添加文字描述内容添加文字描述内容添加文字描述内容添加文字描述内容</a:t>
            </a:r>
          </a:p>
        </p:txBody>
      </p:sp>
      <p:sp>
        <p:nvSpPr>
          <p:cNvPr id="156" name="Shape 1262"/>
          <p:cNvSpPr>
            <a:spLocks noChangeArrowheads="1"/>
          </p:cNvSpPr>
          <p:nvPr/>
        </p:nvSpPr>
        <p:spPr bwMode="auto">
          <a:xfrm>
            <a:off x="5228344" y="3100738"/>
            <a:ext cx="3227785" cy="609398"/>
          </a:xfrm>
          <a:prstGeom prst="rect">
            <a:avLst/>
          </a:prstGeom>
          <a:noFill/>
          <a:ln w="12700">
            <a:noFill/>
            <a:miter lim="400000"/>
            <a:headEnd/>
            <a:tailEnd/>
          </a:ln>
        </p:spPr>
        <p:txBody>
          <a:bodyPr lIns="0" tIns="0" rIns="0" bIns="0">
            <a:spAutoFit/>
          </a:bodyPr>
          <a:lstStyle/>
          <a:p>
            <a:pPr>
              <a:lnSpc>
                <a:spcPct val="130000"/>
              </a:lnSpc>
            </a:pPr>
            <a:r>
              <a:rPr lang="zh-CN" altLang="en-US" sz="1200" dirty="0">
                <a:solidFill>
                  <a:schemeClr val="accent2"/>
                </a:solidFill>
                <a:latin typeface="Arial" pitchFamily="34" charset="0"/>
                <a:ea typeface="微软雅黑" pitchFamily="34" charset="-122"/>
                <a:sym typeface="Arial" pitchFamily="34" charset="0"/>
              </a:rPr>
              <a:t>单击添加文字内容</a:t>
            </a:r>
            <a:endParaRPr lang="en-US" altLang="zh-CN" sz="1200" dirty="0">
              <a:solidFill>
                <a:schemeClr val="accent2"/>
              </a:solidFill>
              <a:latin typeface="Arial" pitchFamily="34" charset="0"/>
              <a:ea typeface="微软雅黑" pitchFamily="34" charset="-122"/>
              <a:sym typeface="Arial" pitchFamily="34" charset="0"/>
            </a:endParaRPr>
          </a:p>
          <a:p>
            <a:pPr>
              <a:lnSpc>
                <a:spcPct val="150000"/>
              </a:lnSpc>
            </a:pPr>
            <a:r>
              <a:rPr lang="zh-CN" altLang="en-US" sz="800" dirty="0">
                <a:solidFill>
                  <a:schemeClr val="bg1">
                    <a:lumMod val="65000"/>
                  </a:schemeClr>
                </a:solidFill>
                <a:latin typeface="Arial" pitchFamily="34" charset="0"/>
                <a:ea typeface="微软雅黑" pitchFamily="34" charset="-122"/>
                <a:sym typeface="Arial" pitchFamily="34" charset="0"/>
              </a:rPr>
              <a:t>添加文字描述内容添加文字描述内容添加文字描述内容添加文字描述内容添加文字描述内容添加文字描述内容</a:t>
            </a:r>
          </a:p>
        </p:txBody>
      </p:sp>
      <p:grpSp>
        <p:nvGrpSpPr>
          <p:cNvPr id="2" name="组合 156"/>
          <p:cNvGrpSpPr>
            <a:grpSpLocks/>
          </p:cNvGrpSpPr>
          <p:nvPr/>
        </p:nvGrpSpPr>
        <p:grpSpPr bwMode="auto">
          <a:xfrm>
            <a:off x="4469916" y="1778856"/>
            <a:ext cx="654844" cy="616934"/>
            <a:chOff x="1783635" y="4451703"/>
            <a:chExt cx="1539080" cy="1419312"/>
          </a:xfrm>
        </p:grpSpPr>
        <p:sp>
          <p:nvSpPr>
            <p:cNvPr id="16400" name="Shape 1259"/>
            <p:cNvSpPr>
              <a:spLocks noChangeArrowheads="1"/>
            </p:cNvSpPr>
            <p:nvPr/>
          </p:nvSpPr>
          <p:spPr bwMode="auto">
            <a:xfrm>
              <a:off x="1783635" y="4451703"/>
              <a:ext cx="1419311" cy="1419312"/>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a:solidFill>
                <a:schemeClr val="accent1"/>
              </a:solid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6401" name="Shape 1259"/>
            <p:cNvSpPr>
              <a:spLocks noChangeArrowheads="1"/>
            </p:cNvSpPr>
            <p:nvPr/>
          </p:nvSpPr>
          <p:spPr bwMode="auto">
            <a:xfrm>
              <a:off x="1857788" y="4525857"/>
              <a:ext cx="1271005" cy="1271005"/>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69850">
              <a:no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6402" name="Shape 1260"/>
            <p:cNvSpPr>
              <a:spLocks noChangeArrowheads="1"/>
            </p:cNvSpPr>
            <p:nvPr/>
          </p:nvSpPr>
          <p:spPr bwMode="auto">
            <a:xfrm>
              <a:off x="2052711" y="4700194"/>
              <a:ext cx="1270004" cy="1013332"/>
            </a:xfrm>
            <a:prstGeom prst="rect">
              <a:avLst/>
            </a:prstGeom>
            <a:noFill/>
            <a:ln w="12700">
              <a:noFill/>
              <a:miter lim="400000"/>
              <a:headEnd/>
              <a:tailEnd/>
            </a:ln>
          </p:spPr>
          <p:txBody>
            <a:bodyPr lIns="0" tIns="0" rIns="0" bIns="0">
              <a:spAutoFit/>
            </a:bodyPr>
            <a:lstStyle/>
            <a:p>
              <a:pPr>
                <a:lnSpc>
                  <a:spcPct val="110000"/>
                </a:lnSpc>
              </a:pPr>
              <a:r>
                <a:rPr lang="zh-CN" altLang="en-US" sz="2600" b="1" dirty="0">
                  <a:solidFill>
                    <a:schemeClr val="bg1"/>
                  </a:solidFill>
                  <a:latin typeface="DFGothic-EB" pitchFamily="1" charset="-128"/>
                  <a:ea typeface="DFGothic-EB" pitchFamily="1" charset="-128"/>
                  <a:sym typeface="Arial" pitchFamily="34" charset="0"/>
                </a:rPr>
                <a:t>01</a:t>
              </a:r>
            </a:p>
          </p:txBody>
        </p:sp>
      </p:grpSp>
      <p:grpSp>
        <p:nvGrpSpPr>
          <p:cNvPr id="3" name="组合 160"/>
          <p:cNvGrpSpPr>
            <a:grpSpLocks/>
          </p:cNvGrpSpPr>
          <p:nvPr/>
        </p:nvGrpSpPr>
        <p:grpSpPr bwMode="auto">
          <a:xfrm>
            <a:off x="4469916" y="3103120"/>
            <a:ext cx="654844" cy="615743"/>
            <a:chOff x="1783635" y="4451703"/>
            <a:chExt cx="1539080" cy="1419312"/>
          </a:xfrm>
        </p:grpSpPr>
        <p:sp>
          <p:nvSpPr>
            <p:cNvPr id="16404" name="Shape 1259"/>
            <p:cNvSpPr>
              <a:spLocks noChangeArrowheads="1"/>
            </p:cNvSpPr>
            <p:nvPr/>
          </p:nvSpPr>
          <p:spPr bwMode="auto">
            <a:xfrm>
              <a:off x="1783635" y="4451703"/>
              <a:ext cx="1419311" cy="1419312"/>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a:solidFill>
                <a:schemeClr val="accent2"/>
              </a:solid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6405" name="Shape 1259"/>
            <p:cNvSpPr>
              <a:spLocks noChangeArrowheads="1"/>
            </p:cNvSpPr>
            <p:nvPr/>
          </p:nvSpPr>
          <p:spPr bwMode="auto">
            <a:xfrm>
              <a:off x="1857788" y="4525857"/>
              <a:ext cx="1271005" cy="1271005"/>
            </a:xfrm>
            <a:custGeom>
              <a:avLst/>
              <a:gdLst/>
              <a:ahLst/>
              <a:cxnLst>
                <a:cxn ang="0">
                  <a:pos x="16796" y="2882"/>
                </a:cxn>
                <a:cxn ang="0">
                  <a:pos x="16796" y="16796"/>
                </a:cxn>
                <a:cxn ang="0">
                  <a:pos x="2882" y="16796"/>
                </a:cxn>
                <a:cxn ang="0">
                  <a:pos x="2882" y="2882"/>
                </a:cxn>
                <a:cxn ang="0">
                  <a:pos x="16796" y="2882"/>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69850">
              <a:noFill/>
              <a:miter lim="400000"/>
              <a:headEnd/>
              <a:tailEnd/>
            </a:ln>
          </p:spPr>
          <p:txBody>
            <a:bodyPr lIns="0" tIns="0" rIns="0" bIns="0" anchor="ctr"/>
            <a:lstStyle/>
            <a:p>
              <a:endParaRPr lang="zh-CN" altLang="en-US">
                <a:latin typeface="Arial" pitchFamily="34" charset="0"/>
                <a:ea typeface="微软雅黑" pitchFamily="34" charset="-122"/>
                <a:sym typeface="Arial" pitchFamily="34" charset="0"/>
              </a:endParaRPr>
            </a:p>
          </p:txBody>
        </p:sp>
        <p:sp>
          <p:nvSpPr>
            <p:cNvPr id="16406" name="Shape 1260"/>
            <p:cNvSpPr>
              <a:spLocks noChangeArrowheads="1"/>
            </p:cNvSpPr>
            <p:nvPr/>
          </p:nvSpPr>
          <p:spPr bwMode="auto">
            <a:xfrm>
              <a:off x="2052711" y="4608289"/>
              <a:ext cx="1270004" cy="1014494"/>
            </a:xfrm>
            <a:prstGeom prst="rect">
              <a:avLst/>
            </a:prstGeom>
            <a:noFill/>
            <a:ln w="12700">
              <a:noFill/>
              <a:miter lim="400000"/>
              <a:headEnd/>
              <a:tailEnd/>
            </a:ln>
          </p:spPr>
          <p:txBody>
            <a:bodyPr lIns="0" tIns="0" rIns="0" bIns="0">
              <a:spAutoFit/>
            </a:bodyPr>
            <a:lstStyle/>
            <a:p>
              <a:pPr>
                <a:lnSpc>
                  <a:spcPct val="110000"/>
                </a:lnSpc>
              </a:pPr>
              <a:r>
                <a:rPr lang="zh-CN" altLang="en-US" sz="2600" b="1" dirty="0">
                  <a:solidFill>
                    <a:schemeClr val="bg1"/>
                  </a:solidFill>
                  <a:latin typeface="DFGothic-EB" pitchFamily="1" charset="-128"/>
                  <a:ea typeface="DFGothic-EB" pitchFamily="1" charset="-128"/>
                  <a:sym typeface="Arial" pitchFamily="34" charset="0"/>
                </a:rPr>
                <a:t>0</a:t>
              </a:r>
              <a:r>
                <a:rPr lang="en-US" altLang="en-US" sz="2600" b="1" dirty="0">
                  <a:solidFill>
                    <a:schemeClr val="bg1"/>
                  </a:solidFill>
                  <a:latin typeface="DFGothic-EB" pitchFamily="1" charset="-128"/>
                  <a:ea typeface="DFGothic-EB" pitchFamily="1" charset="-128"/>
                  <a:sym typeface="Arial" pitchFamily="34" charset="0"/>
                </a:rPr>
                <a:t>2</a:t>
              </a:r>
              <a:endParaRPr lang="zh-CN" altLang="en-US" sz="2600" b="1" dirty="0">
                <a:solidFill>
                  <a:schemeClr val="bg1"/>
                </a:solidFill>
                <a:latin typeface="DFGothic-EB" pitchFamily="1" charset="-128"/>
                <a:ea typeface="DFGothic-EB" pitchFamily="1" charset="-128"/>
                <a:sym typeface="Arial" pitchFamily="34" charset="0"/>
              </a:endParaRPr>
            </a:p>
          </p:txBody>
        </p:sp>
      </p:grpSp>
      <p:pic>
        <p:nvPicPr>
          <p:cNvPr id="154" name="04_Content 02.jpg"/>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flipH="1">
            <a:off x="659747" y="1586204"/>
            <a:ext cx="3305709" cy="2204494"/>
          </a:xfrm>
          <a:prstGeom prst="wedgeRectCallout">
            <a:avLst>
              <a:gd name="adj1" fmla="val -38213"/>
              <a:gd name="adj2" fmla="val 61660"/>
            </a:avLst>
          </a:prstGeom>
          <a:noFill/>
          <a:ln w="12700">
            <a:noFill/>
            <a:miter lim="400000"/>
            <a:headEnd/>
            <a:tailEnd/>
          </a:ln>
        </p:spPr>
      </p:pic>
      <p:sp>
        <p:nvSpPr>
          <p:cNvPr id="13" name="五边形 12"/>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25803924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style.rotation</p:attrName>
                                        </p:attrNameLst>
                                      </p:cBhvr>
                                      <p:tavLst>
                                        <p:tav tm="0">
                                          <p:val>
                                            <p:fltVal val="360"/>
                                          </p:val>
                                        </p:tav>
                                        <p:tav tm="100000">
                                          <p:val>
                                            <p:fltVal val="0"/>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5"/>
                                        </p:tgtEl>
                                        <p:attrNameLst>
                                          <p:attrName>style.visibility</p:attrName>
                                        </p:attrNameLst>
                                      </p:cBhvr>
                                      <p:to>
                                        <p:strVal val="visible"/>
                                      </p:to>
                                    </p:set>
                                    <p:animEffect transition="in" filter="wipe(left)">
                                      <p:cBhvr>
                                        <p:cTn id="21" dur="500"/>
                                        <p:tgtEl>
                                          <p:spTgt spid="15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56"/>
                                        </p:tgtEl>
                                        <p:attrNameLst>
                                          <p:attrName>style.visibility</p:attrName>
                                        </p:attrNameLst>
                                      </p:cBhvr>
                                      <p:to>
                                        <p:strVal val="visible"/>
                                      </p:to>
                                    </p:set>
                                    <p:animEffect transition="in" filter="wipe(left)">
                                      <p:cBhvr>
                                        <p:cTn id="26" dur="500"/>
                                        <p:tgtEl>
                                          <p:spTgt spid="15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4"/>
                                        </p:tgtEl>
                                        <p:attrNameLst>
                                          <p:attrName>style.visibility</p:attrName>
                                        </p:attrNameLst>
                                      </p:cBhvr>
                                      <p:to>
                                        <p:strVal val="visible"/>
                                      </p:to>
                                    </p:set>
                                    <p:animEffect transition="in" filter="fade">
                                      <p:cBhvr>
                                        <p:cTn id="31" dur="500"/>
                                        <p:tgtEl>
                                          <p:spTgt spid="154"/>
                                        </p:tgtEl>
                                      </p:cBhvr>
                                    </p:animEffect>
                                  </p:childTnLst>
                                </p:cTn>
                              </p:par>
                            </p:childTnLst>
                          </p:cTn>
                        </p:par>
                        <p:par>
                          <p:cTn id="32" fill="hold">
                            <p:stCondLst>
                              <p:cond delay="500"/>
                            </p:stCondLst>
                            <p:childTnLst>
                              <p:par>
                                <p:cTn id="33" presetID="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56"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p:cNvSpPr/>
          <p:nvPr/>
        </p:nvSpPr>
        <p:spPr>
          <a:xfrm>
            <a:off x="919005" y="1537050"/>
            <a:ext cx="1372774" cy="2128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8" name="Straight Connector 7"/>
          <p:cNvCxnSpPr/>
          <p:nvPr/>
        </p:nvCxnSpPr>
        <p:spPr>
          <a:xfrm>
            <a:off x="919005" y="1891855"/>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5" name="TextBox 84"/>
          <p:cNvSpPr txBox="1">
            <a:spLocks noChangeArrowheads="1"/>
          </p:cNvSpPr>
          <p:nvPr/>
        </p:nvSpPr>
        <p:spPr bwMode="auto">
          <a:xfrm>
            <a:off x="1053911" y="1633328"/>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86" name="TextBox 85"/>
          <p:cNvSpPr txBox="1">
            <a:spLocks noChangeArrowheads="1"/>
          </p:cNvSpPr>
          <p:nvPr/>
        </p:nvSpPr>
        <p:spPr bwMode="auto">
          <a:xfrm>
            <a:off x="1074553" y="2192151"/>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91" name="Rectangle 90"/>
          <p:cNvSpPr/>
          <p:nvPr/>
        </p:nvSpPr>
        <p:spPr>
          <a:xfrm>
            <a:off x="2398887" y="1537050"/>
            <a:ext cx="1372774" cy="212870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98" name="Straight Connector 97"/>
          <p:cNvCxnSpPr/>
          <p:nvPr/>
        </p:nvCxnSpPr>
        <p:spPr>
          <a:xfrm>
            <a:off x="2398887" y="1891855"/>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TextBox 102"/>
          <p:cNvSpPr txBox="1">
            <a:spLocks noChangeArrowheads="1"/>
          </p:cNvSpPr>
          <p:nvPr/>
        </p:nvSpPr>
        <p:spPr bwMode="auto">
          <a:xfrm>
            <a:off x="2533794" y="1633328"/>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106" name="TextBox 105"/>
          <p:cNvSpPr txBox="1">
            <a:spLocks noChangeArrowheads="1"/>
          </p:cNvSpPr>
          <p:nvPr/>
        </p:nvSpPr>
        <p:spPr bwMode="auto">
          <a:xfrm>
            <a:off x="2554435" y="2192151"/>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128" name="Rectangle 127"/>
          <p:cNvSpPr/>
          <p:nvPr/>
        </p:nvSpPr>
        <p:spPr>
          <a:xfrm>
            <a:off x="3888886" y="1532288"/>
            <a:ext cx="1372774" cy="212799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31" name="Straight Connector 130"/>
          <p:cNvCxnSpPr/>
          <p:nvPr/>
        </p:nvCxnSpPr>
        <p:spPr>
          <a:xfrm>
            <a:off x="3888886" y="1887093"/>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36" name="TextBox 135"/>
          <p:cNvSpPr txBox="1">
            <a:spLocks noChangeArrowheads="1"/>
          </p:cNvSpPr>
          <p:nvPr/>
        </p:nvSpPr>
        <p:spPr bwMode="auto">
          <a:xfrm>
            <a:off x="4023792" y="1627971"/>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137" name="TextBox 136"/>
          <p:cNvSpPr txBox="1">
            <a:spLocks noChangeArrowheads="1"/>
          </p:cNvSpPr>
          <p:nvPr/>
        </p:nvSpPr>
        <p:spPr bwMode="auto">
          <a:xfrm>
            <a:off x="4044434" y="2186792"/>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139" name="Rectangle 138"/>
          <p:cNvSpPr/>
          <p:nvPr/>
        </p:nvSpPr>
        <p:spPr>
          <a:xfrm>
            <a:off x="5374124" y="1526930"/>
            <a:ext cx="1372774" cy="212870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41" name="Straight Connector 140"/>
          <p:cNvCxnSpPr/>
          <p:nvPr/>
        </p:nvCxnSpPr>
        <p:spPr>
          <a:xfrm>
            <a:off x="5374124" y="1881736"/>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3" name="TextBox 142"/>
          <p:cNvSpPr txBox="1">
            <a:spLocks noChangeArrowheads="1"/>
          </p:cNvSpPr>
          <p:nvPr/>
        </p:nvSpPr>
        <p:spPr bwMode="auto">
          <a:xfrm>
            <a:off x="5509030" y="1623208"/>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158" name="TextBox 157"/>
          <p:cNvSpPr txBox="1">
            <a:spLocks noChangeArrowheads="1"/>
          </p:cNvSpPr>
          <p:nvPr/>
        </p:nvSpPr>
        <p:spPr bwMode="auto">
          <a:xfrm>
            <a:off x="5529672" y="2182030"/>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160" name="Rectangle 159"/>
          <p:cNvSpPr/>
          <p:nvPr/>
        </p:nvSpPr>
        <p:spPr>
          <a:xfrm>
            <a:off x="6854007" y="1526930"/>
            <a:ext cx="1372774" cy="212870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anchor="ctr"/>
          <a:lstStyle/>
          <a:p>
            <a:pPr algn="ctr" defTabSz="408199">
              <a:lnSpc>
                <a:spcPct val="12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162" name="Straight Connector 161"/>
          <p:cNvCxnSpPr/>
          <p:nvPr/>
        </p:nvCxnSpPr>
        <p:spPr>
          <a:xfrm>
            <a:off x="6854007" y="1881736"/>
            <a:ext cx="1372774"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63" name="TextBox 162"/>
          <p:cNvSpPr txBox="1">
            <a:spLocks noChangeArrowheads="1"/>
          </p:cNvSpPr>
          <p:nvPr/>
        </p:nvSpPr>
        <p:spPr bwMode="auto">
          <a:xfrm>
            <a:off x="6988913" y="1623208"/>
            <a:ext cx="1102963"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ctr">
              <a:lnSpc>
                <a:spcPct val="120000"/>
              </a:lnSpc>
            </a:pPr>
            <a:r>
              <a:rPr lang="zh-CN" alt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rPr>
              <a:t>请替换文字内容</a:t>
            </a:r>
            <a:endParaRPr lang="en-US" sz="1000" dirty="0">
              <a:solidFill>
                <a:schemeClr val="bg1"/>
              </a:solidFill>
              <a:latin typeface="Arial" panose="020B0604020202020204" pitchFamily="34" charset="0"/>
              <a:ea typeface="微软雅黑" panose="020B0503020204020204" pitchFamily="34" charset="-122"/>
              <a:cs typeface="Roboto Regular" charset="0"/>
              <a:sym typeface="Arial" panose="020B0604020202020204" pitchFamily="34" charset="0"/>
            </a:endParaRPr>
          </a:p>
        </p:txBody>
      </p:sp>
      <p:sp>
        <p:nvSpPr>
          <p:cNvPr id="164" name="TextBox 163"/>
          <p:cNvSpPr txBox="1">
            <a:spLocks noChangeArrowheads="1"/>
          </p:cNvSpPr>
          <p:nvPr/>
        </p:nvSpPr>
        <p:spPr bwMode="auto">
          <a:xfrm>
            <a:off x="7009555" y="2182030"/>
            <a:ext cx="1061678" cy="99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4300">
                <a:solidFill>
                  <a:schemeClr val="tx1"/>
                </a:solidFill>
                <a:latin typeface="Calibri" charset="0"/>
                <a:ea typeface="ＭＳ Ｐゴシック" charset="0"/>
                <a:cs typeface="ＭＳ Ｐゴシック" charset="0"/>
              </a:defRPr>
            </a:lvl1pPr>
            <a:lvl2pPr marL="742950" indent="-285750">
              <a:defRPr sz="4300">
                <a:solidFill>
                  <a:schemeClr val="tx1"/>
                </a:solidFill>
                <a:latin typeface="Calibri" charset="0"/>
                <a:ea typeface="ＭＳ Ｐゴシック" charset="0"/>
              </a:defRPr>
            </a:lvl2pPr>
            <a:lvl3pPr marL="1143000" indent="-228600">
              <a:defRPr sz="4300">
                <a:solidFill>
                  <a:schemeClr val="tx1"/>
                </a:solidFill>
                <a:latin typeface="Calibri" charset="0"/>
                <a:ea typeface="ＭＳ Ｐゴシック" charset="0"/>
              </a:defRPr>
            </a:lvl3pPr>
            <a:lvl4pPr marL="1600200" indent="-228600">
              <a:defRPr sz="4300">
                <a:solidFill>
                  <a:schemeClr val="tx1"/>
                </a:solidFill>
                <a:latin typeface="Calibri" charset="0"/>
                <a:ea typeface="ＭＳ Ｐゴシック" charset="0"/>
              </a:defRPr>
            </a:lvl4pPr>
            <a:lvl5pPr marL="2057400" indent="-228600">
              <a:defRPr sz="4300">
                <a:solidFill>
                  <a:schemeClr val="tx1"/>
                </a:solidFill>
                <a:latin typeface="Calibri" charset="0"/>
                <a:ea typeface="ＭＳ Ｐゴシック" charset="0"/>
              </a:defRPr>
            </a:lvl5pPr>
            <a:lvl6pPr marL="2514600" indent="-228600" defTabSz="1087438" fontAlgn="base">
              <a:spcBef>
                <a:spcPct val="0"/>
              </a:spcBef>
              <a:spcAft>
                <a:spcPct val="0"/>
              </a:spcAft>
              <a:defRPr sz="4300">
                <a:solidFill>
                  <a:schemeClr val="tx1"/>
                </a:solidFill>
                <a:latin typeface="Calibri" charset="0"/>
                <a:ea typeface="ＭＳ Ｐゴシック" charset="0"/>
              </a:defRPr>
            </a:lvl6pPr>
            <a:lvl7pPr marL="2971800" indent="-228600" defTabSz="1087438" fontAlgn="base">
              <a:spcBef>
                <a:spcPct val="0"/>
              </a:spcBef>
              <a:spcAft>
                <a:spcPct val="0"/>
              </a:spcAft>
              <a:defRPr sz="4300">
                <a:solidFill>
                  <a:schemeClr val="tx1"/>
                </a:solidFill>
                <a:latin typeface="Calibri" charset="0"/>
                <a:ea typeface="ＭＳ Ｐゴシック" charset="0"/>
              </a:defRPr>
            </a:lvl7pPr>
            <a:lvl8pPr marL="3429000" indent="-228600" defTabSz="1087438" fontAlgn="base">
              <a:spcBef>
                <a:spcPct val="0"/>
              </a:spcBef>
              <a:spcAft>
                <a:spcPct val="0"/>
              </a:spcAft>
              <a:defRPr sz="4300">
                <a:solidFill>
                  <a:schemeClr val="tx1"/>
                </a:solidFill>
                <a:latin typeface="Calibri" charset="0"/>
                <a:ea typeface="ＭＳ Ｐゴシック" charset="0"/>
              </a:defRPr>
            </a:lvl8pPr>
            <a:lvl9pPr marL="3886200" indent="-228600" defTabSz="1087438" fontAlgn="base">
              <a:spcBef>
                <a:spcPct val="0"/>
              </a:spcBef>
              <a:spcAft>
                <a:spcPct val="0"/>
              </a:spcAft>
              <a:defRPr sz="4300">
                <a:solidFill>
                  <a:schemeClr val="tx1"/>
                </a:solidFill>
                <a:latin typeface="Calibri" charset="0"/>
                <a:ea typeface="ＭＳ Ｐゴシック" charset="0"/>
              </a:defRPr>
            </a:lvl9pPr>
          </a:lstStyle>
          <a:p>
            <a:pPr algn="just">
              <a:lnSpc>
                <a:spcPct val="120000"/>
              </a:lnSpc>
            </a:pP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Roboto Light" charset="0"/>
                <a:sym typeface="Arial" panose="020B0604020202020204" pitchFamily="34" charset="0"/>
              </a:rPr>
              <a:t> replace text, click add relevant headline, modify the text content, also can copy your content to this directly.</a:t>
            </a:r>
          </a:p>
        </p:txBody>
      </p:sp>
      <p:sp>
        <p:nvSpPr>
          <p:cNvPr id="28" name="Title 20"/>
          <p:cNvSpPr txBox="1">
            <a:spLocks/>
          </p:cNvSpPr>
          <p:nvPr/>
        </p:nvSpPr>
        <p:spPr bwMode="auto">
          <a:xfrm>
            <a:off x="916737" y="3824149"/>
            <a:ext cx="731004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ctr">
            <a:spAutoFit/>
          </a:bodyPr>
          <a:lstStyle>
            <a:lvl1pPr defTabSz="457200">
              <a:defRPr sz="4300">
                <a:solidFill>
                  <a:schemeClr val="tx1"/>
                </a:solidFill>
                <a:latin typeface="Calibri" charset="0"/>
                <a:ea typeface="ＭＳ Ｐゴシック" charset="0"/>
                <a:cs typeface="ＭＳ Ｐゴシック" charset="0"/>
              </a:defRPr>
            </a:lvl1pPr>
            <a:lvl2pPr marL="742950" indent="-285750" defTabSz="457200">
              <a:defRPr sz="4300">
                <a:solidFill>
                  <a:schemeClr val="tx1"/>
                </a:solidFill>
                <a:latin typeface="Calibri" charset="0"/>
                <a:ea typeface="ＭＳ Ｐゴシック" charset="0"/>
              </a:defRPr>
            </a:lvl2pPr>
            <a:lvl3pPr marL="1143000" indent="-228600" defTabSz="457200">
              <a:defRPr sz="4300">
                <a:solidFill>
                  <a:schemeClr val="tx1"/>
                </a:solidFill>
                <a:latin typeface="Calibri" charset="0"/>
                <a:ea typeface="ＭＳ Ｐゴシック" charset="0"/>
              </a:defRPr>
            </a:lvl3pPr>
            <a:lvl4pPr marL="1600200" indent="-228600" defTabSz="457200">
              <a:defRPr sz="4300">
                <a:solidFill>
                  <a:schemeClr val="tx1"/>
                </a:solidFill>
                <a:latin typeface="Calibri" charset="0"/>
                <a:ea typeface="ＭＳ Ｐゴシック" charset="0"/>
              </a:defRPr>
            </a:lvl4pPr>
            <a:lvl5pPr marL="2057400" indent="-228600" defTabSz="457200">
              <a:defRPr sz="4300">
                <a:solidFill>
                  <a:schemeClr val="tx1"/>
                </a:solidFill>
                <a:latin typeface="Calibri" charset="0"/>
                <a:ea typeface="ＭＳ Ｐゴシック" charset="0"/>
              </a:defRPr>
            </a:lvl5pPr>
            <a:lvl6pPr marL="2514600" indent="-228600" fontAlgn="base">
              <a:spcBef>
                <a:spcPct val="0"/>
              </a:spcBef>
              <a:spcAft>
                <a:spcPct val="0"/>
              </a:spcAft>
              <a:defRPr sz="4300">
                <a:solidFill>
                  <a:schemeClr val="tx1"/>
                </a:solidFill>
                <a:latin typeface="Calibri" charset="0"/>
                <a:ea typeface="ＭＳ Ｐゴシック" charset="0"/>
              </a:defRPr>
            </a:lvl6pPr>
            <a:lvl7pPr marL="2971800" indent="-228600" fontAlgn="base">
              <a:spcBef>
                <a:spcPct val="0"/>
              </a:spcBef>
              <a:spcAft>
                <a:spcPct val="0"/>
              </a:spcAft>
              <a:defRPr sz="4300">
                <a:solidFill>
                  <a:schemeClr val="tx1"/>
                </a:solidFill>
                <a:latin typeface="Calibri" charset="0"/>
                <a:ea typeface="ＭＳ Ｐゴシック" charset="0"/>
              </a:defRPr>
            </a:lvl7pPr>
            <a:lvl8pPr marL="3429000" indent="-228600" fontAlgn="base">
              <a:spcBef>
                <a:spcPct val="0"/>
              </a:spcBef>
              <a:spcAft>
                <a:spcPct val="0"/>
              </a:spcAft>
              <a:defRPr sz="4300">
                <a:solidFill>
                  <a:schemeClr val="tx1"/>
                </a:solidFill>
                <a:latin typeface="Calibri" charset="0"/>
                <a:ea typeface="ＭＳ Ｐゴシック" charset="0"/>
              </a:defRPr>
            </a:lvl8pPr>
            <a:lvl9pPr marL="3886200" indent="-228600" fontAlgn="base">
              <a:spcBef>
                <a:spcPct val="0"/>
              </a:spcBef>
              <a:spcAft>
                <a:spcPct val="0"/>
              </a:spcAft>
              <a:defRPr sz="4300">
                <a:solidFill>
                  <a:schemeClr val="tx1"/>
                </a:solidFill>
                <a:latin typeface="Calibri" charset="0"/>
                <a:ea typeface="ＭＳ Ｐゴシック" charset="0"/>
              </a:defRPr>
            </a:lvl9pPr>
          </a:lstStyle>
          <a:p>
            <a:pPr defTabSz="685732">
              <a:lnSpc>
                <a:spcPct val="120000"/>
              </a:lnSpc>
              <a:defRPr/>
            </a:pP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a:t>
            </a:r>
            <a:r>
              <a:rPr lang="en-US" altLang="zh-CN" sz="600" kern="0" dirty="0" err="1">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directly.Please</a:t>
            </a:r>
            <a:r>
              <a:rPr lang="en-US" altLang="zh-CN"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 replace text, click add relevant headline, modify the text content, also can copy your content to this directly.</a:t>
            </a:r>
            <a:endParaRPr lang="en-US" sz="6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3" name="五边形 22"/>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28583186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500"/>
                                        <p:tgtEl>
                                          <p:spTgt spid="85"/>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3"/>
                                        </p:tgtEl>
                                        <p:attrNameLst>
                                          <p:attrName>style.visibility</p:attrName>
                                        </p:attrNameLst>
                                      </p:cBhvr>
                                      <p:to>
                                        <p:strVal val="visible"/>
                                      </p:to>
                                    </p:set>
                                    <p:animEffect transition="in" filter="fade">
                                      <p:cBhvr>
                                        <p:cTn id="23" dur="500"/>
                                        <p:tgtEl>
                                          <p:spTgt spid="103"/>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8"/>
                                        </p:tgtEl>
                                        <p:attrNameLst>
                                          <p:attrName>style.visibility</p:attrName>
                                        </p:attrNameLst>
                                      </p:cBhvr>
                                      <p:to>
                                        <p:strVal val="visible"/>
                                      </p:to>
                                    </p:set>
                                    <p:animEffect transition="in" filter="fade">
                                      <p:cBhvr>
                                        <p:cTn id="31" dur="500"/>
                                        <p:tgtEl>
                                          <p:spTgt spid="128"/>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6"/>
                                        </p:tgtEl>
                                        <p:attrNameLst>
                                          <p:attrName>style.visibility</p:attrName>
                                        </p:attrNameLst>
                                      </p:cBhvr>
                                      <p:to>
                                        <p:strVal val="visible"/>
                                      </p:to>
                                    </p:set>
                                    <p:animEffect transition="in" filter="fade">
                                      <p:cBhvr>
                                        <p:cTn id="35" dur="500"/>
                                        <p:tgtEl>
                                          <p:spTgt spid="136"/>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7"/>
                                        </p:tgtEl>
                                        <p:attrNameLst>
                                          <p:attrName>style.visibility</p:attrName>
                                        </p:attrNameLst>
                                      </p:cBhvr>
                                      <p:to>
                                        <p:strVal val="visible"/>
                                      </p:to>
                                    </p:set>
                                    <p:animEffect transition="in" filter="fade">
                                      <p:cBhvr>
                                        <p:cTn id="39" dur="500"/>
                                        <p:tgtEl>
                                          <p:spTgt spid="137"/>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9"/>
                                        </p:tgtEl>
                                        <p:attrNameLst>
                                          <p:attrName>style.visibility</p:attrName>
                                        </p:attrNameLst>
                                      </p:cBhvr>
                                      <p:to>
                                        <p:strVal val="visible"/>
                                      </p:to>
                                    </p:set>
                                    <p:animEffect transition="in" filter="fade">
                                      <p:cBhvr>
                                        <p:cTn id="43" dur="500"/>
                                        <p:tgtEl>
                                          <p:spTgt spid="139"/>
                                        </p:tgtEl>
                                      </p:cBhvr>
                                    </p:animEffect>
                                  </p:childTnLst>
                                </p:cTn>
                              </p:par>
                            </p:childTnLst>
                          </p:cTn>
                        </p:par>
                        <p:par>
                          <p:cTn id="44" fill="hold" nodeType="afterGroup">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43"/>
                                        </p:tgtEl>
                                        <p:attrNameLst>
                                          <p:attrName>style.visibility</p:attrName>
                                        </p:attrNameLst>
                                      </p:cBhvr>
                                      <p:to>
                                        <p:strVal val="visible"/>
                                      </p:to>
                                    </p:set>
                                    <p:animEffect transition="in" filter="fade">
                                      <p:cBhvr>
                                        <p:cTn id="47" dur="500"/>
                                        <p:tgtEl>
                                          <p:spTgt spid="143"/>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58"/>
                                        </p:tgtEl>
                                        <p:attrNameLst>
                                          <p:attrName>style.visibility</p:attrName>
                                        </p:attrNameLst>
                                      </p:cBhvr>
                                      <p:to>
                                        <p:strVal val="visible"/>
                                      </p:to>
                                    </p:set>
                                    <p:animEffect transition="in" filter="fade">
                                      <p:cBhvr>
                                        <p:cTn id="51" dur="500"/>
                                        <p:tgtEl>
                                          <p:spTgt spid="158"/>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fade">
                                      <p:cBhvr>
                                        <p:cTn id="55" dur="500"/>
                                        <p:tgtEl>
                                          <p:spTgt spid="160"/>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63"/>
                                        </p:tgtEl>
                                        <p:attrNameLst>
                                          <p:attrName>style.visibility</p:attrName>
                                        </p:attrNameLst>
                                      </p:cBhvr>
                                      <p:to>
                                        <p:strVal val="visible"/>
                                      </p:to>
                                    </p:set>
                                    <p:animEffect transition="in" filter="fade">
                                      <p:cBhvr>
                                        <p:cTn id="59" dur="500"/>
                                        <p:tgtEl>
                                          <p:spTgt spid="163"/>
                                        </p:tgtEl>
                                      </p:cBhvr>
                                    </p:animEffect>
                                  </p:childTnLst>
                                </p:cTn>
                              </p:par>
                            </p:childTnLst>
                          </p:cTn>
                        </p:par>
                        <p:par>
                          <p:cTn id="60" fill="hold" nodeType="afterGroup">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fade">
                                      <p:cBhvr>
                                        <p:cTn id="63" dur="500"/>
                                        <p:tgtEl>
                                          <p:spTgt spid="16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childTnLst>
                          </p:cTn>
                        </p:par>
                        <p:par>
                          <p:cTn id="69" fill="hold">
                            <p:stCondLst>
                              <p:cond delay="500"/>
                            </p:stCondLst>
                            <p:childTnLst>
                              <p:par>
                                <p:cTn id="70" presetID="2" presetClass="entr" presetSubtype="8"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0-#ppt_w/2"/>
                                          </p:val>
                                        </p:tav>
                                        <p:tav tm="100000">
                                          <p:val>
                                            <p:strVal val="#ppt_x"/>
                                          </p:val>
                                        </p:tav>
                                      </p:tavLst>
                                    </p:anim>
                                    <p:anim calcmode="lin" valueType="num">
                                      <p:cBhvr additive="base">
                                        <p:cTn id="7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85" grpId="0"/>
      <p:bldP spid="86" grpId="0"/>
      <p:bldP spid="91" grpId="0" animBg="1"/>
      <p:bldP spid="103" grpId="0"/>
      <p:bldP spid="106" grpId="0"/>
      <p:bldP spid="128" grpId="0" animBg="1"/>
      <p:bldP spid="136" grpId="0"/>
      <p:bldP spid="137" grpId="0"/>
      <p:bldP spid="139" grpId="0" animBg="1"/>
      <p:bldP spid="143" grpId="0"/>
      <p:bldP spid="158" grpId="0"/>
      <p:bldP spid="160" grpId="0" animBg="1"/>
      <p:bldP spid="163" grpId="0"/>
      <p:bldP spid="164" grpId="0"/>
      <p:bldP spid="28"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634106" y="4035595"/>
            <a:ext cx="7922916" cy="481165"/>
          </a:xfrm>
          <a:prstGeom prst="rect">
            <a:avLst/>
          </a:prstGeom>
          <a:noFill/>
        </p:spPr>
        <p:txBody>
          <a:bodyPr wrap="square" lIns="65032" tIns="32516" rIns="65032" bIns="32516" rtlCol="0">
            <a:spAutoFit/>
          </a:bodyPr>
          <a:lstStyle/>
          <a:p>
            <a:pPr algn="ct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2" name="Rectangle 1"/>
          <p:cNvSpPr/>
          <p:nvPr/>
        </p:nvSpPr>
        <p:spPr>
          <a:xfrm>
            <a:off x="974046" y="2215849"/>
            <a:ext cx="2273589" cy="152447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a:p>
        </p:txBody>
      </p:sp>
      <p:sp>
        <p:nvSpPr>
          <p:cNvPr id="45" name="Rectangle 44"/>
          <p:cNvSpPr/>
          <p:nvPr/>
        </p:nvSpPr>
        <p:spPr>
          <a:xfrm>
            <a:off x="3493806" y="2215849"/>
            <a:ext cx="2273588" cy="152447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a:p>
        </p:txBody>
      </p:sp>
      <p:sp>
        <p:nvSpPr>
          <p:cNvPr id="50" name="Rectangle 49"/>
          <p:cNvSpPr/>
          <p:nvPr/>
        </p:nvSpPr>
        <p:spPr>
          <a:xfrm>
            <a:off x="6013938" y="2215849"/>
            <a:ext cx="2266473" cy="1524470"/>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a:p>
        </p:txBody>
      </p:sp>
      <p:cxnSp>
        <p:nvCxnSpPr>
          <p:cNvPr id="8" name="Straight Connector 7"/>
          <p:cNvCxnSpPr/>
          <p:nvPr/>
        </p:nvCxnSpPr>
        <p:spPr>
          <a:xfrm flipV="1">
            <a:off x="974045" y="1382587"/>
            <a:ext cx="0" cy="8332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974046" y="1382586"/>
            <a:ext cx="685762" cy="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3493805" y="1382587"/>
            <a:ext cx="0" cy="8332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3493805" y="1382586"/>
            <a:ext cx="685762" cy="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6488722" y="1382587"/>
            <a:ext cx="0" cy="8332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6013939" y="1382586"/>
            <a:ext cx="685762" cy="0"/>
          </a:xfrm>
          <a:prstGeom prst="straightConnector1">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1736004" y="1255590"/>
            <a:ext cx="1106004" cy="219555"/>
          </a:xfrm>
          <a:prstGeom prst="rect">
            <a:avLst/>
          </a:prstGeom>
          <a:noFill/>
        </p:spPr>
        <p:txBody>
          <a:bodyPr wrap="square" lIns="65032" tIns="32516" rIns="65032" bIns="32516" rtlCol="0">
            <a:spAutoFit/>
          </a:body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5" name="TextBox 64"/>
          <p:cNvSpPr txBox="1"/>
          <p:nvPr/>
        </p:nvSpPr>
        <p:spPr>
          <a:xfrm>
            <a:off x="4214202" y="1255590"/>
            <a:ext cx="1120614" cy="219555"/>
          </a:xfrm>
          <a:prstGeom prst="rect">
            <a:avLst/>
          </a:prstGeom>
          <a:noFill/>
        </p:spPr>
        <p:txBody>
          <a:bodyPr wrap="square" lIns="65032" tIns="32516" rIns="65032" bIns="32516" rtlCol="0">
            <a:spAutoFit/>
          </a:body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6" name="TextBox 65"/>
          <p:cNvSpPr txBox="1"/>
          <p:nvPr/>
        </p:nvSpPr>
        <p:spPr>
          <a:xfrm>
            <a:off x="6696236" y="1255590"/>
            <a:ext cx="1259375" cy="218943"/>
          </a:xfrm>
          <a:prstGeom prst="rect">
            <a:avLst/>
          </a:prstGeom>
          <a:noFill/>
        </p:spPr>
        <p:txBody>
          <a:bodyPr wrap="square" lIns="65032" tIns="32516" rIns="65032" bIns="32516" rtlCol="0">
            <a:spAutoFit/>
          </a:bodyPr>
          <a:lstStyle/>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68" name="Rectangle 14"/>
          <p:cNvSpPr>
            <a:spLocks/>
          </p:cNvSpPr>
          <p:nvPr/>
        </p:nvSpPr>
        <p:spPr bwMode="auto">
          <a:xfrm>
            <a:off x="1126437" y="1384412"/>
            <a:ext cx="1877955" cy="60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3" tIns="38103" rIns="38103" bIns="38103" anchor="b"/>
          <a:lstStyle/>
          <a:p>
            <a:pPr>
              <a:lnSpc>
                <a:spcPct val="150000"/>
              </a:lnSpc>
            </a:pPr>
            <a:r>
              <a:rPr lang="zh-CN" alt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69" name="Rectangle 14"/>
          <p:cNvSpPr>
            <a:spLocks/>
          </p:cNvSpPr>
          <p:nvPr/>
        </p:nvSpPr>
        <p:spPr bwMode="auto">
          <a:xfrm>
            <a:off x="3600877" y="1384412"/>
            <a:ext cx="1877955" cy="60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3" tIns="38103" rIns="38103" bIns="38103" anchor="b"/>
          <a:lstStyle/>
          <a:p>
            <a:pPr>
              <a:lnSpc>
                <a:spcPct val="150000"/>
              </a:lnSpc>
            </a:pPr>
            <a:r>
              <a:rPr lang="zh-CN" alt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70" name="Rectangle 14"/>
          <p:cNvSpPr>
            <a:spLocks/>
          </p:cNvSpPr>
          <p:nvPr/>
        </p:nvSpPr>
        <p:spPr bwMode="auto">
          <a:xfrm>
            <a:off x="6190953" y="1384412"/>
            <a:ext cx="1877955" cy="60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38103" tIns="38103" rIns="38103" bIns="38103" anchor="b"/>
          <a:lstStyle/>
          <a:p>
            <a:pPr>
              <a:lnSpc>
                <a:spcPct val="150000"/>
              </a:lnSpc>
            </a:pPr>
            <a:r>
              <a:rPr lang="zh-CN" altLang="en-US" sz="7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75" name="TextBox 74"/>
          <p:cNvSpPr txBox="1"/>
          <p:nvPr/>
        </p:nvSpPr>
        <p:spPr>
          <a:xfrm>
            <a:off x="6293241" y="2373492"/>
            <a:ext cx="965311" cy="311994"/>
          </a:xfrm>
          <a:prstGeom prst="rect">
            <a:avLst/>
          </a:prstGeom>
          <a:noFill/>
        </p:spPr>
        <p:txBody>
          <a:bodyPr wrap="square" lIns="65032" tIns="32516" rIns="65032" bIns="32516" rtlCol="0">
            <a:spAutoFit/>
          </a:bodyPr>
          <a:lstStyle/>
          <a:p>
            <a:pPr algn="ctr"/>
            <a:r>
              <a:rPr lang="en-US" sz="1600" b="1" dirty="0" smtClean="0">
                <a:solidFill>
                  <a:schemeClr val="bg1"/>
                </a:solidFill>
                <a:latin typeface="Roboto" pitchFamily="2" charset="0"/>
                <a:ea typeface="Roboto" pitchFamily="2" charset="0"/>
              </a:rPr>
              <a:t>2020</a:t>
            </a:r>
            <a:endParaRPr lang="en-US" sz="1600" b="1" dirty="0">
              <a:solidFill>
                <a:schemeClr val="bg1"/>
              </a:solidFill>
              <a:latin typeface="Roboto" pitchFamily="2" charset="0"/>
              <a:ea typeface="Roboto" pitchFamily="2" charset="0"/>
            </a:endParaRPr>
          </a:p>
        </p:txBody>
      </p:sp>
      <p:sp>
        <p:nvSpPr>
          <p:cNvPr id="74" name="TextBox 73"/>
          <p:cNvSpPr txBox="1"/>
          <p:nvPr/>
        </p:nvSpPr>
        <p:spPr>
          <a:xfrm>
            <a:off x="3836687" y="2373492"/>
            <a:ext cx="965311" cy="311994"/>
          </a:xfrm>
          <a:prstGeom prst="rect">
            <a:avLst/>
          </a:prstGeom>
          <a:noFill/>
        </p:spPr>
        <p:txBody>
          <a:bodyPr wrap="square" lIns="65032" tIns="32516" rIns="65032" bIns="32516" rtlCol="0">
            <a:spAutoFit/>
          </a:bodyPr>
          <a:lstStyle/>
          <a:p>
            <a:pPr algn="ctr"/>
            <a:r>
              <a:rPr lang="en-US" sz="1600" b="1" dirty="0" smtClean="0">
                <a:solidFill>
                  <a:schemeClr val="bg1"/>
                </a:solidFill>
                <a:latin typeface="Roboto" pitchFamily="2" charset="0"/>
                <a:ea typeface="Roboto" pitchFamily="2" charset="0"/>
              </a:rPr>
              <a:t>2019</a:t>
            </a:r>
            <a:endParaRPr lang="en-US" sz="1600" b="1" dirty="0">
              <a:solidFill>
                <a:schemeClr val="bg1"/>
              </a:solidFill>
              <a:latin typeface="Roboto" pitchFamily="2" charset="0"/>
              <a:ea typeface="Roboto" pitchFamily="2" charset="0"/>
            </a:endParaRPr>
          </a:p>
        </p:txBody>
      </p:sp>
      <p:sp>
        <p:nvSpPr>
          <p:cNvPr id="73" name="TextBox 72"/>
          <p:cNvSpPr txBox="1"/>
          <p:nvPr/>
        </p:nvSpPr>
        <p:spPr>
          <a:xfrm>
            <a:off x="1253348" y="2373492"/>
            <a:ext cx="965311" cy="311994"/>
          </a:xfrm>
          <a:prstGeom prst="rect">
            <a:avLst/>
          </a:prstGeom>
          <a:noFill/>
        </p:spPr>
        <p:txBody>
          <a:bodyPr wrap="square" lIns="65032" tIns="32516" rIns="65032" bIns="32516" rtlCol="0">
            <a:spAutoFit/>
          </a:bodyPr>
          <a:lstStyle/>
          <a:p>
            <a:pPr algn="ctr"/>
            <a:r>
              <a:rPr lang="en-US" sz="1600" b="1" dirty="0" smtClean="0">
                <a:solidFill>
                  <a:schemeClr val="bg1"/>
                </a:solidFill>
                <a:latin typeface="Roboto" pitchFamily="2" charset="0"/>
                <a:ea typeface="Roboto" pitchFamily="2" charset="0"/>
              </a:rPr>
              <a:t>2018</a:t>
            </a:r>
            <a:endParaRPr lang="en-US" sz="1600" b="1" dirty="0">
              <a:solidFill>
                <a:schemeClr val="bg1"/>
              </a:solidFill>
              <a:latin typeface="Roboto" pitchFamily="2" charset="0"/>
              <a:ea typeface="Roboto" pitchFamily="2" charset="0"/>
            </a:endParaRPr>
          </a:p>
        </p:txBody>
      </p:sp>
      <p:sp>
        <p:nvSpPr>
          <p:cNvPr id="42" name="Freeform 228"/>
          <p:cNvSpPr>
            <a:spLocks/>
          </p:cNvSpPr>
          <p:nvPr/>
        </p:nvSpPr>
        <p:spPr bwMode="auto">
          <a:xfrm>
            <a:off x="1571116" y="3112986"/>
            <a:ext cx="329776" cy="363123"/>
          </a:xfrm>
          <a:custGeom>
            <a:avLst/>
            <a:gdLst>
              <a:gd name="T0" fmla="*/ 102 w 204"/>
              <a:gd name="T1" fmla="*/ 42 h 224"/>
              <a:gd name="T2" fmla="*/ 150 w 204"/>
              <a:gd name="T3" fmla="*/ 1 h 224"/>
              <a:gd name="T4" fmla="*/ 188 w 204"/>
              <a:gd name="T5" fmla="*/ 20 h 224"/>
              <a:gd name="T6" fmla="*/ 204 w 204"/>
              <a:gd name="T7" fmla="*/ 58 h 224"/>
              <a:gd name="T8" fmla="*/ 188 w 204"/>
              <a:gd name="T9" fmla="*/ 117 h 224"/>
              <a:gd name="T10" fmla="*/ 150 w 204"/>
              <a:gd name="T11" fmla="*/ 173 h 224"/>
              <a:gd name="T12" fmla="*/ 101 w 204"/>
              <a:gd name="T13" fmla="*/ 224 h 224"/>
              <a:gd name="T14" fmla="*/ 55 w 204"/>
              <a:gd name="T15" fmla="*/ 175 h 224"/>
              <a:gd name="T16" fmla="*/ 16 w 204"/>
              <a:gd name="T17" fmla="*/ 119 h 224"/>
              <a:gd name="T18" fmla="*/ 0 w 204"/>
              <a:gd name="T19" fmla="*/ 63 h 224"/>
              <a:gd name="T20" fmla="*/ 15 w 204"/>
              <a:gd name="T21" fmla="*/ 21 h 224"/>
              <a:gd name="T22" fmla="*/ 53 w 204"/>
              <a:gd name="T23" fmla="*/ 0 h 224"/>
              <a:gd name="T24" fmla="*/ 102 w 204"/>
              <a:gd name="T25" fmla="*/ 4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224">
                <a:moveTo>
                  <a:pt x="102" y="42"/>
                </a:moveTo>
                <a:cubicBezTo>
                  <a:pt x="111" y="21"/>
                  <a:pt x="127" y="1"/>
                  <a:pt x="150" y="1"/>
                </a:cubicBezTo>
                <a:cubicBezTo>
                  <a:pt x="164" y="1"/>
                  <a:pt x="176" y="7"/>
                  <a:pt x="188" y="20"/>
                </a:cubicBezTo>
                <a:cubicBezTo>
                  <a:pt x="198" y="33"/>
                  <a:pt x="204" y="45"/>
                  <a:pt x="204" y="58"/>
                </a:cubicBezTo>
                <a:cubicBezTo>
                  <a:pt x="204" y="77"/>
                  <a:pt x="199" y="96"/>
                  <a:pt x="188" y="117"/>
                </a:cubicBezTo>
                <a:cubicBezTo>
                  <a:pt x="180" y="135"/>
                  <a:pt x="167" y="153"/>
                  <a:pt x="150" y="173"/>
                </a:cubicBezTo>
                <a:cubicBezTo>
                  <a:pt x="138" y="188"/>
                  <a:pt x="121" y="205"/>
                  <a:pt x="101" y="224"/>
                </a:cubicBezTo>
                <a:cubicBezTo>
                  <a:pt x="84" y="207"/>
                  <a:pt x="69" y="191"/>
                  <a:pt x="55" y="175"/>
                </a:cubicBezTo>
                <a:cubicBezTo>
                  <a:pt x="39" y="155"/>
                  <a:pt x="26" y="136"/>
                  <a:pt x="16" y="119"/>
                </a:cubicBezTo>
                <a:cubicBezTo>
                  <a:pt x="6" y="98"/>
                  <a:pt x="0" y="80"/>
                  <a:pt x="0" y="63"/>
                </a:cubicBezTo>
                <a:cubicBezTo>
                  <a:pt x="0" y="48"/>
                  <a:pt x="5" y="34"/>
                  <a:pt x="15" y="21"/>
                </a:cubicBezTo>
                <a:cubicBezTo>
                  <a:pt x="25" y="7"/>
                  <a:pt x="38" y="0"/>
                  <a:pt x="53" y="0"/>
                </a:cubicBezTo>
                <a:cubicBezTo>
                  <a:pt x="77" y="0"/>
                  <a:pt x="93" y="20"/>
                  <a:pt x="102" y="42"/>
                </a:cubicBezTo>
                <a:close/>
              </a:path>
            </a:pathLst>
          </a:custGeom>
          <a:noFill/>
          <a:ln>
            <a:solidFill>
              <a:schemeClr val="bg1"/>
            </a:solidFill>
          </a:ln>
          <a:extLst/>
        </p:spPr>
        <p:txBody>
          <a:bodyPr vert="horz" wrap="square" lIns="91446" tIns="45723" rIns="91446" bIns="45723" numCol="1" anchor="t" anchorCtr="0" compatLnSpc="1">
            <a:prstTxWarp prst="textNoShape">
              <a:avLst/>
            </a:prstTxWarp>
          </a:bodyPr>
          <a:lstStyle/>
          <a:p>
            <a:endParaRPr lang="en-US"/>
          </a:p>
        </p:txBody>
      </p:sp>
      <p:grpSp>
        <p:nvGrpSpPr>
          <p:cNvPr id="3" name="Group 42"/>
          <p:cNvGrpSpPr>
            <a:grpSpLocks noChangeAspect="1"/>
          </p:cNvGrpSpPr>
          <p:nvPr/>
        </p:nvGrpSpPr>
        <p:grpSpPr>
          <a:xfrm>
            <a:off x="4041179" y="3135727"/>
            <a:ext cx="438448" cy="365873"/>
            <a:chOff x="2292350" y="272256"/>
            <a:chExt cx="315913" cy="263525"/>
          </a:xfrm>
          <a:noFill/>
        </p:grpSpPr>
        <p:sp>
          <p:nvSpPr>
            <p:cNvPr id="44" name="Rectangle 47"/>
            <p:cNvSpPr>
              <a:spLocks noChangeArrowheads="1"/>
            </p:cNvSpPr>
            <p:nvPr/>
          </p:nvSpPr>
          <p:spPr bwMode="auto">
            <a:xfrm>
              <a:off x="2292350" y="451643"/>
              <a:ext cx="53975" cy="84138"/>
            </a:xfrm>
            <a:prstGeom prst="rect">
              <a:avLst/>
            </a:prstGeom>
            <a:grpFill/>
            <a:ln w="9525">
              <a:solidFill>
                <a:schemeClr val="bg1"/>
              </a:solidFill>
              <a:miter lim="800000"/>
              <a:headEnd/>
              <a:tailEnd/>
            </a:ln>
            <a:extLst/>
          </p:spPr>
          <p:txBody>
            <a:bodyPr vert="horz" wrap="square" lIns="128580" tIns="64290" rIns="128580" bIns="64290" numCol="1" anchor="t" anchorCtr="0" compatLnSpc="1">
              <a:prstTxWarp prst="textNoShape">
                <a:avLst/>
              </a:prstTxWarp>
            </a:bodyPr>
            <a:lstStyle/>
            <a:p>
              <a:endParaRPr lang="en-US"/>
            </a:p>
          </p:txBody>
        </p:sp>
        <p:sp>
          <p:nvSpPr>
            <p:cNvPr id="46" name="Rectangle 48"/>
            <p:cNvSpPr>
              <a:spLocks noChangeArrowheads="1"/>
            </p:cNvSpPr>
            <p:nvPr/>
          </p:nvSpPr>
          <p:spPr bwMode="auto">
            <a:xfrm>
              <a:off x="2379663" y="391318"/>
              <a:ext cx="53975" cy="144463"/>
            </a:xfrm>
            <a:prstGeom prst="rect">
              <a:avLst/>
            </a:prstGeom>
            <a:grpFill/>
            <a:ln w="9525">
              <a:solidFill>
                <a:schemeClr val="bg1"/>
              </a:solidFill>
              <a:miter lim="800000"/>
              <a:headEnd/>
              <a:tailEnd/>
            </a:ln>
            <a:extLst/>
          </p:spPr>
          <p:txBody>
            <a:bodyPr vert="horz" wrap="square" lIns="128580" tIns="64290" rIns="128580" bIns="64290" numCol="1" anchor="t" anchorCtr="0" compatLnSpc="1">
              <a:prstTxWarp prst="textNoShape">
                <a:avLst/>
              </a:prstTxWarp>
            </a:bodyPr>
            <a:lstStyle/>
            <a:p>
              <a:endParaRPr lang="en-US"/>
            </a:p>
          </p:txBody>
        </p:sp>
        <p:sp>
          <p:nvSpPr>
            <p:cNvPr id="47" name="Rectangle 49"/>
            <p:cNvSpPr>
              <a:spLocks noChangeArrowheads="1"/>
            </p:cNvSpPr>
            <p:nvPr/>
          </p:nvSpPr>
          <p:spPr bwMode="auto">
            <a:xfrm>
              <a:off x="2466975" y="332581"/>
              <a:ext cx="55563" cy="203200"/>
            </a:xfrm>
            <a:prstGeom prst="rect">
              <a:avLst/>
            </a:prstGeom>
            <a:grpFill/>
            <a:ln w="9525">
              <a:solidFill>
                <a:schemeClr val="bg1"/>
              </a:solidFill>
              <a:miter lim="800000"/>
              <a:headEnd/>
              <a:tailEnd/>
            </a:ln>
            <a:extLst/>
          </p:spPr>
          <p:txBody>
            <a:bodyPr vert="horz" wrap="square" lIns="128580" tIns="64290" rIns="128580" bIns="64290" numCol="1" anchor="t" anchorCtr="0" compatLnSpc="1">
              <a:prstTxWarp prst="textNoShape">
                <a:avLst/>
              </a:prstTxWarp>
            </a:bodyPr>
            <a:lstStyle/>
            <a:p>
              <a:endParaRPr lang="en-US"/>
            </a:p>
          </p:txBody>
        </p:sp>
        <p:sp>
          <p:nvSpPr>
            <p:cNvPr id="48" name="Rectangle 50"/>
            <p:cNvSpPr>
              <a:spLocks noChangeArrowheads="1"/>
            </p:cNvSpPr>
            <p:nvPr/>
          </p:nvSpPr>
          <p:spPr bwMode="auto">
            <a:xfrm>
              <a:off x="2554288" y="272256"/>
              <a:ext cx="53975" cy="263525"/>
            </a:xfrm>
            <a:prstGeom prst="rect">
              <a:avLst/>
            </a:prstGeom>
            <a:grpFill/>
            <a:ln w="9525">
              <a:solidFill>
                <a:schemeClr val="bg1"/>
              </a:solidFill>
              <a:miter lim="800000"/>
              <a:headEnd/>
              <a:tailEnd/>
            </a:ln>
            <a:extLst/>
          </p:spPr>
          <p:txBody>
            <a:bodyPr vert="horz" wrap="square" lIns="128580" tIns="64290" rIns="128580" bIns="64290" numCol="1" anchor="t" anchorCtr="0" compatLnSpc="1">
              <a:prstTxWarp prst="textNoShape">
                <a:avLst/>
              </a:prstTxWarp>
            </a:bodyPr>
            <a:lstStyle/>
            <a:p>
              <a:endParaRPr lang="en-US"/>
            </a:p>
          </p:txBody>
        </p:sp>
      </p:grpSp>
      <p:sp>
        <p:nvSpPr>
          <p:cNvPr id="49" name="Freeform 151"/>
          <p:cNvSpPr>
            <a:spLocks noChangeAspect="1" noEditPoints="1"/>
          </p:cNvSpPr>
          <p:nvPr/>
        </p:nvSpPr>
        <p:spPr bwMode="auto">
          <a:xfrm>
            <a:off x="6547308" y="3118093"/>
            <a:ext cx="457176" cy="365873"/>
          </a:xfrm>
          <a:custGeom>
            <a:avLst/>
            <a:gdLst>
              <a:gd name="T0" fmla="*/ 95 w 286"/>
              <a:gd name="T1" fmla="*/ 163 h 228"/>
              <a:gd name="T2" fmla="*/ 161 w 286"/>
              <a:gd name="T3" fmla="*/ 97 h 228"/>
              <a:gd name="T4" fmla="*/ 95 w 286"/>
              <a:gd name="T5" fmla="*/ 31 h 228"/>
              <a:gd name="T6" fmla="*/ 29 w 286"/>
              <a:gd name="T7" fmla="*/ 97 h 228"/>
              <a:gd name="T8" fmla="*/ 95 w 286"/>
              <a:gd name="T9" fmla="*/ 163 h 228"/>
              <a:gd name="T10" fmla="*/ 145 w 286"/>
              <a:gd name="T11" fmla="*/ 116 h 228"/>
              <a:gd name="T12" fmla="*/ 98 w 286"/>
              <a:gd name="T13" fmla="*/ 149 h 228"/>
              <a:gd name="T14" fmla="*/ 51 w 286"/>
              <a:gd name="T15" fmla="*/ 116 h 228"/>
              <a:gd name="T16" fmla="*/ 145 w 286"/>
              <a:gd name="T17" fmla="*/ 116 h 228"/>
              <a:gd name="T18" fmla="*/ 135 w 286"/>
              <a:gd name="T19" fmla="*/ 171 h 228"/>
              <a:gd name="T20" fmla="*/ 95 w 286"/>
              <a:gd name="T21" fmla="*/ 181 h 228"/>
              <a:gd name="T22" fmla="*/ 55 w 286"/>
              <a:gd name="T23" fmla="*/ 171 h 228"/>
              <a:gd name="T24" fmla="*/ 0 w 286"/>
              <a:gd name="T25" fmla="*/ 228 h 228"/>
              <a:gd name="T26" fmla="*/ 190 w 286"/>
              <a:gd name="T27" fmla="*/ 228 h 228"/>
              <a:gd name="T28" fmla="*/ 135 w 286"/>
              <a:gd name="T29" fmla="*/ 171 h 228"/>
              <a:gd name="T30" fmla="*/ 174 w 286"/>
              <a:gd name="T31" fmla="*/ 86 h 228"/>
              <a:gd name="T32" fmla="*/ 241 w 286"/>
              <a:gd name="T33" fmla="*/ 86 h 228"/>
              <a:gd name="T34" fmla="*/ 194 w 286"/>
              <a:gd name="T35" fmla="*/ 118 h 228"/>
              <a:gd name="T36" fmla="*/ 173 w 286"/>
              <a:gd name="T37" fmla="*/ 113 h 228"/>
              <a:gd name="T38" fmla="*/ 168 w 286"/>
              <a:gd name="T39" fmla="*/ 128 h 228"/>
              <a:gd name="T40" fmla="*/ 191 w 286"/>
              <a:gd name="T41" fmla="*/ 132 h 228"/>
              <a:gd name="T42" fmla="*/ 257 w 286"/>
              <a:gd name="T43" fmla="*/ 66 h 228"/>
              <a:gd name="T44" fmla="*/ 191 w 286"/>
              <a:gd name="T45" fmla="*/ 0 h 228"/>
              <a:gd name="T46" fmla="*/ 136 w 286"/>
              <a:gd name="T47" fmla="*/ 29 h 228"/>
              <a:gd name="T48" fmla="*/ 174 w 286"/>
              <a:gd name="T49" fmla="*/ 86 h 228"/>
              <a:gd name="T50" fmla="*/ 231 w 286"/>
              <a:gd name="T51" fmla="*/ 140 h 228"/>
              <a:gd name="T52" fmla="*/ 191 w 286"/>
              <a:gd name="T53" fmla="*/ 150 h 228"/>
              <a:gd name="T54" fmla="*/ 159 w 286"/>
              <a:gd name="T55" fmla="*/ 144 h 228"/>
              <a:gd name="T56" fmla="*/ 144 w 286"/>
              <a:gd name="T57" fmla="*/ 160 h 228"/>
              <a:gd name="T58" fmla="*/ 192 w 286"/>
              <a:gd name="T59" fmla="*/ 197 h 228"/>
              <a:gd name="T60" fmla="*/ 286 w 286"/>
              <a:gd name="T61" fmla="*/ 197 h 228"/>
              <a:gd name="T62" fmla="*/ 231 w 286"/>
              <a:gd name="T63" fmla="*/ 14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6" h="228">
                <a:moveTo>
                  <a:pt x="95" y="163"/>
                </a:moveTo>
                <a:cubicBezTo>
                  <a:pt x="132" y="163"/>
                  <a:pt x="161" y="133"/>
                  <a:pt x="161" y="97"/>
                </a:cubicBezTo>
                <a:cubicBezTo>
                  <a:pt x="161" y="60"/>
                  <a:pt x="132" y="31"/>
                  <a:pt x="95" y="31"/>
                </a:cubicBezTo>
                <a:cubicBezTo>
                  <a:pt x="59" y="31"/>
                  <a:pt x="29" y="60"/>
                  <a:pt x="29" y="97"/>
                </a:cubicBezTo>
                <a:cubicBezTo>
                  <a:pt x="29" y="133"/>
                  <a:pt x="59" y="163"/>
                  <a:pt x="95" y="163"/>
                </a:cubicBezTo>
                <a:close/>
                <a:moveTo>
                  <a:pt x="145" y="116"/>
                </a:moveTo>
                <a:cubicBezTo>
                  <a:pt x="135" y="136"/>
                  <a:pt x="118" y="149"/>
                  <a:pt x="98" y="149"/>
                </a:cubicBezTo>
                <a:cubicBezTo>
                  <a:pt x="79" y="149"/>
                  <a:pt x="61" y="136"/>
                  <a:pt x="51" y="116"/>
                </a:cubicBezTo>
                <a:lnTo>
                  <a:pt x="145" y="116"/>
                </a:lnTo>
                <a:close/>
                <a:moveTo>
                  <a:pt x="135" y="171"/>
                </a:moveTo>
                <a:cubicBezTo>
                  <a:pt x="123" y="178"/>
                  <a:pt x="109" y="181"/>
                  <a:pt x="95" y="181"/>
                </a:cubicBezTo>
                <a:cubicBezTo>
                  <a:pt x="81" y="181"/>
                  <a:pt x="67" y="178"/>
                  <a:pt x="55" y="171"/>
                </a:cubicBezTo>
                <a:cubicBezTo>
                  <a:pt x="30" y="178"/>
                  <a:pt x="9" y="194"/>
                  <a:pt x="0" y="228"/>
                </a:cubicBezTo>
                <a:cubicBezTo>
                  <a:pt x="190" y="228"/>
                  <a:pt x="190" y="228"/>
                  <a:pt x="190" y="228"/>
                </a:cubicBezTo>
                <a:cubicBezTo>
                  <a:pt x="181" y="194"/>
                  <a:pt x="161" y="178"/>
                  <a:pt x="135" y="171"/>
                </a:cubicBezTo>
                <a:close/>
                <a:moveTo>
                  <a:pt x="174" y="86"/>
                </a:moveTo>
                <a:cubicBezTo>
                  <a:pt x="241" y="86"/>
                  <a:pt x="241" y="86"/>
                  <a:pt x="241" y="86"/>
                </a:cubicBezTo>
                <a:cubicBezTo>
                  <a:pt x="231" y="105"/>
                  <a:pt x="214" y="118"/>
                  <a:pt x="194" y="118"/>
                </a:cubicBezTo>
                <a:cubicBezTo>
                  <a:pt x="187" y="118"/>
                  <a:pt x="180" y="116"/>
                  <a:pt x="173" y="113"/>
                </a:cubicBezTo>
                <a:cubicBezTo>
                  <a:pt x="172" y="118"/>
                  <a:pt x="170" y="123"/>
                  <a:pt x="168" y="128"/>
                </a:cubicBezTo>
                <a:cubicBezTo>
                  <a:pt x="175" y="130"/>
                  <a:pt x="183" y="132"/>
                  <a:pt x="191" y="132"/>
                </a:cubicBezTo>
                <a:cubicBezTo>
                  <a:pt x="227" y="132"/>
                  <a:pt x="257" y="102"/>
                  <a:pt x="257" y="66"/>
                </a:cubicBezTo>
                <a:cubicBezTo>
                  <a:pt x="257" y="29"/>
                  <a:pt x="227" y="0"/>
                  <a:pt x="191" y="0"/>
                </a:cubicBezTo>
                <a:cubicBezTo>
                  <a:pt x="168" y="0"/>
                  <a:pt x="148" y="11"/>
                  <a:pt x="136" y="29"/>
                </a:cubicBezTo>
                <a:cubicBezTo>
                  <a:pt x="156" y="41"/>
                  <a:pt x="171" y="61"/>
                  <a:pt x="174" y="86"/>
                </a:cubicBezTo>
                <a:close/>
                <a:moveTo>
                  <a:pt x="231" y="140"/>
                </a:moveTo>
                <a:cubicBezTo>
                  <a:pt x="219" y="147"/>
                  <a:pt x="205" y="150"/>
                  <a:pt x="191" y="150"/>
                </a:cubicBezTo>
                <a:cubicBezTo>
                  <a:pt x="180" y="150"/>
                  <a:pt x="169" y="148"/>
                  <a:pt x="159" y="144"/>
                </a:cubicBezTo>
                <a:cubicBezTo>
                  <a:pt x="155" y="150"/>
                  <a:pt x="150" y="155"/>
                  <a:pt x="144" y="160"/>
                </a:cubicBezTo>
                <a:cubicBezTo>
                  <a:pt x="165" y="166"/>
                  <a:pt x="181" y="179"/>
                  <a:pt x="192" y="197"/>
                </a:cubicBezTo>
                <a:cubicBezTo>
                  <a:pt x="286" y="197"/>
                  <a:pt x="286" y="197"/>
                  <a:pt x="286" y="197"/>
                </a:cubicBezTo>
                <a:cubicBezTo>
                  <a:pt x="277" y="163"/>
                  <a:pt x="256" y="147"/>
                  <a:pt x="231" y="140"/>
                </a:cubicBezTo>
                <a:close/>
              </a:path>
            </a:pathLst>
          </a:custGeom>
          <a:noFill/>
          <a:ln w="9525">
            <a:solidFill>
              <a:schemeClr val="bg1"/>
            </a:solidFill>
            <a:round/>
            <a:headEnd/>
            <a:tailEnd/>
          </a:ln>
          <a:extLst/>
        </p:spPr>
        <p:txBody>
          <a:bodyPr vert="horz" wrap="square" lIns="91446" tIns="45723" rIns="91446" bIns="45723" numCol="1" anchor="t" anchorCtr="0" compatLnSpc="1">
            <a:prstTxWarp prst="textNoShape">
              <a:avLst/>
            </a:prstTxWarp>
          </a:bodyPr>
          <a:lstStyle/>
          <a:p>
            <a:endParaRPr lang="en-US"/>
          </a:p>
        </p:txBody>
      </p:sp>
      <p:sp>
        <p:nvSpPr>
          <p:cNvPr id="28" name="五边形 27"/>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32773274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up)">
                                      <p:cBhvr>
                                        <p:cTn id="19" dur="500"/>
                                        <p:tgtEl>
                                          <p:spTgt spid="6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up)">
                                      <p:cBhvr>
                                        <p:cTn id="23" dur="500"/>
                                        <p:tgtEl>
                                          <p:spTgt spid="6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up)">
                                      <p:cBhvr>
                                        <p:cTn id="39" dur="500"/>
                                        <p:tgtEl>
                                          <p:spTgt spid="65"/>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wipe(up)">
                                      <p:cBhvr>
                                        <p:cTn id="43" dur="500"/>
                                        <p:tgtEl>
                                          <p:spTgt spid="6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500"/>
                                        <p:tgtEl>
                                          <p:spTgt spid="59"/>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500"/>
                                        <p:tgtEl>
                                          <p:spTgt spid="61"/>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wipe(down)">
                                      <p:cBhvr>
                                        <p:cTn id="59" dur="500"/>
                                        <p:tgtEl>
                                          <p:spTgt spid="66"/>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wipe(up)">
                                      <p:cBhvr>
                                        <p:cTn id="63" dur="500"/>
                                        <p:tgtEl>
                                          <p:spTgt spid="70"/>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up)">
                                      <p:cBhvr>
                                        <p:cTn id="67" dur="500"/>
                                        <p:tgtEl>
                                          <p:spTgt spid="60"/>
                                        </p:tgtEl>
                                      </p:cBhvr>
                                    </p:animEffect>
                                  </p:childTnLst>
                                </p:cTn>
                              </p:par>
                            </p:childTnLst>
                          </p:cTn>
                        </p:par>
                        <p:par>
                          <p:cTn id="68" fill="hold">
                            <p:stCondLst>
                              <p:cond delay="8000"/>
                            </p:stCondLst>
                            <p:childTnLst>
                              <p:par>
                                <p:cTn id="69" presetID="2" presetClass="entr" presetSubtype="8"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0-#ppt_w/2"/>
                                          </p:val>
                                        </p:tav>
                                        <p:tav tm="100000">
                                          <p:val>
                                            <p:strVal val="#ppt_x"/>
                                          </p:val>
                                        </p:tav>
                                      </p:tavLst>
                                    </p:anim>
                                    <p:anim calcmode="lin" valueType="num">
                                      <p:cBhvr additive="base">
                                        <p:cTn id="7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 grpId="0" animBg="1"/>
      <p:bldP spid="45" grpId="0" animBg="1"/>
      <p:bldP spid="50" grpId="0" animBg="1"/>
      <p:bldP spid="64" grpId="0"/>
      <p:bldP spid="65" grpId="0"/>
      <p:bldP spid="66" grpId="0"/>
      <p:bldP spid="68" grpId="0"/>
      <p:bldP spid="69" grpId="0"/>
      <p:bldP spid="70"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59">
            <a:extLst>
              <a:ext uri="{FF2B5EF4-FFF2-40B4-BE49-F238E27FC236}">
                <a16:creationId xmlns="" xmlns:a16="http://schemas.microsoft.com/office/drawing/2014/main" id="{906D3CE5-B693-477A-AE7E-ADD2841E1B16}"/>
              </a:ext>
            </a:extLst>
          </p:cNvPr>
          <p:cNvSpPr>
            <a:spLocks noChangeArrowheads="1"/>
          </p:cNvSpPr>
          <p:nvPr/>
        </p:nvSpPr>
        <p:spPr bwMode="auto">
          <a:xfrm>
            <a:off x="1187804" y="1924472"/>
            <a:ext cx="6889912"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cap="all" dirty="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rPr>
              <a:t>感</a:t>
            </a:r>
            <a:r>
              <a:rPr lang="zh-CN" altLang="en-US" sz="4000" cap="all" dirty="0" smtClean="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rPr>
              <a:t>谢您的聆听！</a:t>
            </a:r>
            <a:endParaRPr lang="en-US" altLang="zh-CN" sz="4000" cap="all" dirty="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endParaRPr>
          </a:p>
        </p:txBody>
      </p:sp>
      <p:sp>
        <p:nvSpPr>
          <p:cNvPr id="9" name="矩形 259">
            <a:extLst>
              <a:ext uri="{FF2B5EF4-FFF2-40B4-BE49-F238E27FC236}">
                <a16:creationId xmlns="" xmlns:a16="http://schemas.microsoft.com/office/drawing/2014/main" id="{193EAAB4-0F2D-48E2-8F5D-422470E9F0BE}"/>
              </a:ext>
            </a:extLst>
          </p:cNvPr>
          <p:cNvSpPr>
            <a:spLocks noChangeArrowheads="1"/>
          </p:cNvSpPr>
          <p:nvPr/>
        </p:nvSpPr>
        <p:spPr bwMode="auto">
          <a:xfrm>
            <a:off x="3743908" y="715508"/>
            <a:ext cx="2124236"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600" b="1" cap="all" dirty="0" smtClean="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rPr>
              <a:t>2020</a:t>
            </a:r>
            <a:endParaRPr lang="zh-CN" altLang="en-US" sz="6600" b="1" cap="all" dirty="0">
              <a:solidFill>
                <a:schemeClr val="tx1">
                  <a:lumMod val="75000"/>
                  <a:lumOff val="25000"/>
                </a:schemeClr>
              </a:solidFill>
              <a:latin typeface="杨任东竹石体-Extralight" panose="02000000000000000000" pitchFamily="2" charset="-122"/>
              <a:ea typeface="杨任东竹石体-Extralight" panose="02000000000000000000" pitchFamily="2" charset="-122"/>
              <a:cs typeface="Arial" panose="020B0604020202020204" pitchFamily="34" charset="0"/>
            </a:endParaRPr>
          </a:p>
        </p:txBody>
      </p:sp>
      <p:pic>
        <p:nvPicPr>
          <p:cNvPr id="3" name="图片 2"/>
          <p:cNvPicPr>
            <a:picLocks noChangeAspect="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2190131">
            <a:off x="-336971" y="-497168"/>
            <a:ext cx="3036518" cy="3929611"/>
          </a:xfrm>
          <a:prstGeom prst="rect">
            <a:avLst/>
          </a:prstGeom>
        </p:spPr>
      </p:pic>
      <p:sp>
        <p:nvSpPr>
          <p:cNvPr id="11" name="矩形 10"/>
          <p:cNvSpPr/>
          <p:nvPr/>
        </p:nvSpPr>
        <p:spPr>
          <a:xfrm>
            <a:off x="3682537" y="2540025"/>
            <a:ext cx="1781257" cy="523220"/>
          </a:xfrm>
          <a:prstGeom prst="rect">
            <a:avLst/>
          </a:prstGeom>
        </p:spPr>
        <p:txBody>
          <a:bodyPr wrap="none">
            <a:spAutoFit/>
          </a:bodyPr>
          <a:lstStyle/>
          <a:p>
            <a:r>
              <a:rPr lang="en-US" altLang="zh-CN" sz="2800" dirty="0" smtClean="0">
                <a:latin typeface="杨任东竹石体-Extralight" panose="02000000000000000000" pitchFamily="2" charset="-122"/>
                <a:ea typeface="杨任东竹石体-Extralight" panose="02000000000000000000" pitchFamily="2" charset="-122"/>
              </a:rPr>
              <a:t>THANK YOU</a:t>
            </a:r>
            <a:endParaRPr lang="zh-CN" altLang="en-US" sz="2800" dirty="0">
              <a:latin typeface="杨任东竹石体-Extralight" panose="02000000000000000000" pitchFamily="2" charset="-122"/>
              <a:ea typeface="杨任东竹石体-Extralight" panose="02000000000000000000" pitchFamily="2" charset="-122"/>
            </a:endParaRPr>
          </a:p>
        </p:txBody>
      </p:sp>
      <p:pic>
        <p:nvPicPr>
          <p:cNvPr id="20" name="图片 19"/>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r="1642" b="43735"/>
          <a:stretch>
            <a:fillRect/>
          </a:stretch>
        </p:blipFill>
        <p:spPr>
          <a:xfrm>
            <a:off x="5728165" y="2792053"/>
            <a:ext cx="3202434" cy="2120751"/>
          </a:xfrm>
          <a:custGeom>
            <a:avLst/>
            <a:gdLst>
              <a:gd name="connsiteX0" fmla="*/ 0 w 3202434"/>
              <a:gd name="connsiteY0" fmla="*/ 0 h 2120751"/>
              <a:gd name="connsiteX1" fmla="*/ 3158078 w 3202434"/>
              <a:gd name="connsiteY1" fmla="*/ 0 h 2120751"/>
              <a:gd name="connsiteX2" fmla="*/ 3202434 w 3202434"/>
              <a:gd name="connsiteY2" fmla="*/ 1818155 h 2120751"/>
              <a:gd name="connsiteX3" fmla="*/ 2899838 w 3202434"/>
              <a:gd name="connsiteY3" fmla="*/ 2120751 h 2120751"/>
              <a:gd name="connsiteX4" fmla="*/ 314287 w 3202434"/>
              <a:gd name="connsiteY4" fmla="*/ 2077747 h 2120751"/>
              <a:gd name="connsiteX5" fmla="*/ 0 w 3202434"/>
              <a:gd name="connsiteY5" fmla="*/ 2069651 h 2120751"/>
              <a:gd name="connsiteX6" fmla="*/ 0 w 3202434"/>
              <a:gd name="connsiteY6" fmla="*/ 0 h 212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2434" h="2120751">
                <a:moveTo>
                  <a:pt x="0" y="0"/>
                </a:moveTo>
                <a:lnTo>
                  <a:pt x="3158078" y="0"/>
                </a:lnTo>
                <a:lnTo>
                  <a:pt x="3202434" y="1818155"/>
                </a:lnTo>
                <a:cubicBezTo>
                  <a:pt x="3202434" y="1985274"/>
                  <a:pt x="3066957" y="2120751"/>
                  <a:pt x="2899838" y="2120751"/>
                </a:cubicBezTo>
                <a:cubicBezTo>
                  <a:pt x="1846641" y="2118270"/>
                  <a:pt x="1080464" y="2098008"/>
                  <a:pt x="314287" y="2077747"/>
                </a:cubicBezTo>
                <a:lnTo>
                  <a:pt x="0" y="2069651"/>
                </a:lnTo>
                <a:lnTo>
                  <a:pt x="0" y="0"/>
                </a:lnTo>
                <a:close/>
              </a:path>
            </a:pathLst>
          </a:custGeom>
        </p:spPr>
      </p:pic>
      <p:sp>
        <p:nvSpPr>
          <p:cNvPr id="25" name="任意多边形 24"/>
          <p:cNvSpPr/>
          <p:nvPr/>
        </p:nvSpPr>
        <p:spPr>
          <a:xfrm>
            <a:off x="3599892" y="3506261"/>
            <a:ext cx="3034060" cy="615696"/>
          </a:xfrm>
          <a:custGeom>
            <a:avLst/>
            <a:gdLst>
              <a:gd name="connsiteX0" fmla="*/ 30480 w 2292096"/>
              <a:gd name="connsiteY0" fmla="*/ 243840 h 615696"/>
              <a:gd name="connsiteX1" fmla="*/ 1286256 w 2292096"/>
              <a:gd name="connsiteY1" fmla="*/ 384048 h 615696"/>
              <a:gd name="connsiteX2" fmla="*/ 2292096 w 2292096"/>
              <a:gd name="connsiteY2" fmla="*/ 615696 h 615696"/>
              <a:gd name="connsiteX3" fmla="*/ 2145792 w 2292096"/>
              <a:gd name="connsiteY3" fmla="*/ 97536 h 615696"/>
              <a:gd name="connsiteX4" fmla="*/ 0 w 2292096"/>
              <a:gd name="connsiteY4" fmla="*/ 0 h 615696"/>
              <a:gd name="connsiteX5" fmla="*/ 30480 w 2292096"/>
              <a:gd name="connsiteY5" fmla="*/ 243840 h 61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2096" h="615696">
                <a:moveTo>
                  <a:pt x="30480" y="243840"/>
                </a:moveTo>
                <a:cubicBezTo>
                  <a:pt x="469900" y="282956"/>
                  <a:pt x="909320" y="322072"/>
                  <a:pt x="1286256" y="384048"/>
                </a:cubicBezTo>
                <a:cubicBezTo>
                  <a:pt x="1663192" y="446024"/>
                  <a:pt x="2124456" y="581152"/>
                  <a:pt x="2292096" y="615696"/>
                </a:cubicBezTo>
                <a:lnTo>
                  <a:pt x="2145792" y="97536"/>
                </a:lnTo>
                <a:lnTo>
                  <a:pt x="0" y="0"/>
                </a:lnTo>
                <a:lnTo>
                  <a:pt x="30480" y="243840"/>
                </a:lnTo>
                <a:close/>
              </a:path>
            </a:pathLst>
          </a:custGeom>
          <a:solidFill>
            <a:schemeClr val="bg1">
              <a:lumMod val="50000"/>
              <a:alpha val="46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flipH="1">
            <a:off x="2582056" y="3506261"/>
            <a:ext cx="3034060" cy="615696"/>
          </a:xfrm>
          <a:custGeom>
            <a:avLst/>
            <a:gdLst>
              <a:gd name="connsiteX0" fmla="*/ 30480 w 2292096"/>
              <a:gd name="connsiteY0" fmla="*/ 243840 h 615696"/>
              <a:gd name="connsiteX1" fmla="*/ 1286256 w 2292096"/>
              <a:gd name="connsiteY1" fmla="*/ 384048 h 615696"/>
              <a:gd name="connsiteX2" fmla="*/ 2292096 w 2292096"/>
              <a:gd name="connsiteY2" fmla="*/ 615696 h 615696"/>
              <a:gd name="connsiteX3" fmla="*/ 2145792 w 2292096"/>
              <a:gd name="connsiteY3" fmla="*/ 97536 h 615696"/>
              <a:gd name="connsiteX4" fmla="*/ 0 w 2292096"/>
              <a:gd name="connsiteY4" fmla="*/ 0 h 615696"/>
              <a:gd name="connsiteX5" fmla="*/ 30480 w 2292096"/>
              <a:gd name="connsiteY5" fmla="*/ 243840 h 61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2096" h="615696">
                <a:moveTo>
                  <a:pt x="30480" y="243840"/>
                </a:moveTo>
                <a:cubicBezTo>
                  <a:pt x="469900" y="282956"/>
                  <a:pt x="909320" y="322072"/>
                  <a:pt x="1286256" y="384048"/>
                </a:cubicBezTo>
                <a:cubicBezTo>
                  <a:pt x="1663192" y="446024"/>
                  <a:pt x="2124456" y="581152"/>
                  <a:pt x="2292096" y="615696"/>
                </a:cubicBezTo>
                <a:lnTo>
                  <a:pt x="2145792" y="97536"/>
                </a:lnTo>
                <a:lnTo>
                  <a:pt x="0" y="0"/>
                </a:lnTo>
                <a:lnTo>
                  <a:pt x="30480" y="243840"/>
                </a:lnTo>
                <a:close/>
              </a:path>
            </a:pathLst>
          </a:custGeom>
          <a:solidFill>
            <a:schemeClr val="bg1">
              <a:lumMod val="50000"/>
              <a:alpha val="46000"/>
            </a:scheme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2699792" y="3290889"/>
            <a:ext cx="3816424" cy="468052"/>
          </a:xfrm>
          <a:prstGeom prst="roundRect">
            <a:avLst/>
          </a:prstGeom>
          <a:solidFill>
            <a:schemeClr val="bg1">
              <a:lumMod val="95000"/>
            </a:schemeClr>
          </a:solidFill>
          <a:ln w="635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杨任东竹石体-Extralight" panose="02000000000000000000" pitchFamily="2" charset="-122"/>
                <a:ea typeface="杨任东竹石体-Extralight" panose="02000000000000000000" pitchFamily="2" charset="-122"/>
              </a:rPr>
              <a:t>汇报人：东方之</a:t>
            </a:r>
            <a:r>
              <a:rPr lang="en-US" altLang="zh-CN" dirty="0" smtClean="0">
                <a:solidFill>
                  <a:schemeClr val="tx1"/>
                </a:solidFill>
                <a:latin typeface="杨任东竹石体-Extralight" panose="02000000000000000000" pitchFamily="2" charset="-122"/>
                <a:ea typeface="杨任东竹石体-Extralight" panose="02000000000000000000" pitchFamily="2" charset="-122"/>
              </a:rPr>
              <a:t>P</a:t>
            </a:r>
            <a:endParaRPr lang="zh-CN" altLang="en-US" dirty="0">
              <a:solidFill>
                <a:schemeClr val="tx1"/>
              </a:solidFill>
              <a:latin typeface="杨任东竹石体-Extralight" panose="02000000000000000000" pitchFamily="2" charset="-122"/>
              <a:ea typeface="杨任东竹石体-Extralight" panose="02000000000000000000" pitchFamily="2" charset="-122"/>
            </a:endParaRPr>
          </a:p>
        </p:txBody>
      </p:sp>
    </p:spTree>
    <p:extLst>
      <p:ext uri="{BB962C8B-B14F-4D97-AF65-F5344CB8AC3E}">
        <p14:creationId xmlns:p14="http://schemas.microsoft.com/office/powerpoint/2010/main" val="209594529"/>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par>
                          <p:cTn id="24" fill="hold">
                            <p:stCondLst>
                              <p:cond delay="19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7"/>
                                        </p:tgtEl>
                                      </p:cBhvr>
                                    </p:animEffect>
                                    <p:animScale>
                                      <p:cBhvr>
                                        <p:cTn id="2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688405760"/>
      </p:ext>
    </p:extLst>
  </p:cSld>
  <p:clrMapOvr>
    <a:masterClrMapping/>
  </p:clrMapOvr>
  <p:transition spd="med" advClick="0" advTm="0">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Picture 2" descr="古风杂点典雅中国风背景"/>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578034" y="1060376"/>
            <a:ext cx="8062418" cy="2634275"/>
            <a:chOff x="198064" y="211883"/>
            <a:chExt cx="8822358" cy="4772929"/>
          </a:xfrm>
        </p:grpSpPr>
        <p:sp>
          <p:nvSpPr>
            <p:cNvPr id="24" name="圆角矩形 12"/>
            <p:cNvSpPr/>
            <p:nvPr/>
          </p:nvSpPr>
          <p:spPr>
            <a:xfrm>
              <a:off x="198064" y="21188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solidFill>
              <a:schemeClr val="bg1"/>
            </a:solidFill>
            <a:ln w="63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圆角矩形 12"/>
            <p:cNvSpPr/>
            <p:nvPr/>
          </p:nvSpPr>
          <p:spPr>
            <a:xfrm>
              <a:off x="287887" y="30411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noFill/>
            <a:ln w="63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Freeform 8"/>
          <p:cNvSpPr>
            <a:spLocks/>
          </p:cNvSpPr>
          <p:nvPr/>
        </p:nvSpPr>
        <p:spPr bwMode="auto">
          <a:xfrm>
            <a:off x="1434017" y="1278996"/>
            <a:ext cx="2536572" cy="2534761"/>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noFill/>
          <a:ln w="0">
            <a:noFill/>
            <a:prstDash val="solid"/>
            <a:round/>
            <a:headEnd/>
            <a:tailEnd/>
          </a:ln>
        </p:spPr>
        <p:txBody>
          <a:bodyPr vert="horz" wrap="square" lIns="91446" tIns="45723" rIns="91446" bIns="45723" numCol="1" anchor="t" anchorCtr="0" compatLnSpc="1">
            <a:prstTxWarp prst="textNoShape">
              <a:avLst/>
            </a:prstTxWarp>
          </a:bodyPr>
          <a:lstStyle/>
          <a:p>
            <a:endParaRPr lang="zh-CN" altLang="en-US"/>
          </a:p>
        </p:txBody>
      </p:sp>
      <p:sp>
        <p:nvSpPr>
          <p:cNvPr id="2050" name="文本框 2"/>
          <p:cNvSpPr txBox="1">
            <a:spLocks noChangeArrowheads="1"/>
          </p:cNvSpPr>
          <p:nvPr>
            <p:custDataLst>
              <p:tags r:id="rId2"/>
            </p:custDataLst>
          </p:nvPr>
        </p:nvSpPr>
        <p:spPr bwMode="auto">
          <a:xfrm>
            <a:off x="2294761" y="1716809"/>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3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01</a:t>
            </a:r>
            <a:endParaRPr lang="zh-CN" altLang="en-US" sz="73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3815761" y="2535802"/>
            <a:ext cx="2946528"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1665235" y="2726785"/>
            <a:ext cx="2465220" cy="307777"/>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0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815762" y="1918489"/>
            <a:ext cx="3177687" cy="591146"/>
          </a:xfrm>
          <a:prstGeom prst="rect">
            <a:avLst/>
          </a:prstGeom>
        </p:spPr>
        <p:txBody>
          <a:bodyPr wrap="square" lIns="0" tIns="0" rIns="0" bIns="0">
            <a:spAutoFit/>
          </a:bodyPr>
          <a:lstStyle/>
          <a:p>
            <a:r>
              <a:rPr lang="zh-CN" altLang="en-US" sz="38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11" name="TextBox 11"/>
          <p:cNvSpPr txBox="1"/>
          <p:nvPr/>
        </p:nvSpPr>
        <p:spPr>
          <a:xfrm>
            <a:off x="3815761" y="2592581"/>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340590" y="2592581"/>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815761" y="2858926"/>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340590" y="2858926"/>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rotWithShape="1">
          <a:blip r:embed="rId8" cstate="print">
            <a:extLst>
              <a:ext uri="{28A0092B-C50C-407E-A947-70E740481C1C}">
                <a14:useLocalDpi xmlns:a14="http://schemas.microsoft.com/office/drawing/2010/main" val="0"/>
              </a:ext>
            </a:extLst>
          </a:blip>
          <a:srcRect l="44020" t="7137" b="26384"/>
          <a:stretch/>
        </p:blipFill>
        <p:spPr>
          <a:xfrm>
            <a:off x="5436096" y="304292"/>
            <a:ext cx="3727337" cy="3420380"/>
          </a:xfrm>
          <a:prstGeom prst="rect">
            <a:avLst/>
          </a:prstGeom>
        </p:spPr>
      </p:pic>
    </p:spTree>
    <p:custDataLst>
      <p:tags r:id="rId1"/>
    </p:custDataLst>
    <p:extLst>
      <p:ext uri="{BB962C8B-B14F-4D97-AF65-F5344CB8AC3E}">
        <p14:creationId xmlns:p14="http://schemas.microsoft.com/office/powerpoint/2010/main" val="3283193147"/>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nodePh="1" p14:presetBounceEnd="40000">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1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5ADA9"/>
        </a:solidFill>
        <a:effectLst/>
      </p:bgPr>
    </p:bg>
    <p:spTree>
      <p:nvGrpSpPr>
        <p:cNvPr id="1" name=""/>
        <p:cNvGrpSpPr/>
        <p:nvPr/>
      </p:nvGrpSpPr>
      <p:grpSpPr>
        <a:xfrm>
          <a:off x="0" y="0"/>
          <a:ext cx="0" cy="0"/>
          <a:chOff x="0" y="0"/>
          <a:chExt cx="0" cy="0"/>
        </a:xfrm>
      </p:grpSpPr>
      <p:sp>
        <p:nvSpPr>
          <p:cNvPr id="2" name="五边形 1"/>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406919" y="1242778"/>
            <a:ext cx="1124205" cy="1124552"/>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37" name="弧形 36"/>
          <p:cNvSpPr/>
          <p:nvPr/>
        </p:nvSpPr>
        <p:spPr>
          <a:xfrm>
            <a:off x="1406919" y="1242778"/>
            <a:ext cx="1124205" cy="1124552"/>
          </a:xfrm>
          <a:prstGeom prst="arc">
            <a:avLst>
              <a:gd name="adj1" fmla="val 16200000"/>
              <a:gd name="adj2" fmla="val 13210481"/>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lIns="68568" tIns="34284" rIns="68568" bIns="34284" rtlCol="0" anchor="ctr"/>
          <a:lstStyle/>
          <a:p>
            <a:pPr algn="ctr"/>
            <a:endParaRPr lang="zh-CN" altLang="en-US"/>
          </a:p>
        </p:txBody>
      </p:sp>
      <p:sp>
        <p:nvSpPr>
          <p:cNvPr id="38" name="椭圆 37"/>
          <p:cNvSpPr/>
          <p:nvPr/>
        </p:nvSpPr>
        <p:spPr>
          <a:xfrm>
            <a:off x="3145055" y="1240396"/>
            <a:ext cx="1124205" cy="1124552"/>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39" name="弧形 38"/>
          <p:cNvSpPr/>
          <p:nvPr/>
        </p:nvSpPr>
        <p:spPr>
          <a:xfrm>
            <a:off x="3145055" y="1240396"/>
            <a:ext cx="1124205" cy="1124552"/>
          </a:xfrm>
          <a:prstGeom prst="arc">
            <a:avLst>
              <a:gd name="adj1" fmla="val 16200000"/>
              <a:gd name="adj2" fmla="val 11235840"/>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lIns="68568" tIns="34284" rIns="68568" bIns="34284" rtlCol="0" anchor="ctr"/>
          <a:lstStyle/>
          <a:p>
            <a:pPr algn="ctr"/>
            <a:endParaRPr lang="zh-CN" altLang="en-US"/>
          </a:p>
        </p:txBody>
      </p:sp>
      <p:sp>
        <p:nvSpPr>
          <p:cNvPr id="40" name="椭圆 39"/>
          <p:cNvSpPr/>
          <p:nvPr/>
        </p:nvSpPr>
        <p:spPr>
          <a:xfrm>
            <a:off x="4931238" y="1211539"/>
            <a:ext cx="1124205" cy="1124552"/>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41" name="弧形 40"/>
          <p:cNvSpPr/>
          <p:nvPr/>
        </p:nvSpPr>
        <p:spPr>
          <a:xfrm>
            <a:off x="4931238" y="1211539"/>
            <a:ext cx="1124205" cy="1124552"/>
          </a:xfrm>
          <a:prstGeom prst="arc">
            <a:avLst>
              <a:gd name="adj1" fmla="val 16200000"/>
              <a:gd name="adj2" fmla="val 11484651"/>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lIns="68568" tIns="34284" rIns="68568" bIns="34284" rtlCol="0" anchor="ctr"/>
          <a:lstStyle/>
          <a:p>
            <a:pPr algn="ctr"/>
            <a:endParaRPr lang="zh-CN" altLang="en-US"/>
          </a:p>
        </p:txBody>
      </p:sp>
      <p:sp>
        <p:nvSpPr>
          <p:cNvPr id="42" name="椭圆 41"/>
          <p:cNvSpPr/>
          <p:nvPr/>
        </p:nvSpPr>
        <p:spPr>
          <a:xfrm>
            <a:off x="6697266" y="1240396"/>
            <a:ext cx="1124205" cy="1124552"/>
          </a:xfrm>
          <a:prstGeom prst="ellips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p>
        </p:txBody>
      </p:sp>
      <p:sp>
        <p:nvSpPr>
          <p:cNvPr id="43" name="弧形 42"/>
          <p:cNvSpPr/>
          <p:nvPr/>
        </p:nvSpPr>
        <p:spPr>
          <a:xfrm>
            <a:off x="6697266" y="1240396"/>
            <a:ext cx="1124205" cy="1124552"/>
          </a:xfrm>
          <a:prstGeom prst="arc">
            <a:avLst>
              <a:gd name="adj1" fmla="val 16200000"/>
              <a:gd name="adj2" fmla="val 114419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lIns="68568" tIns="34284" rIns="68568" bIns="34284" rtlCol="0" anchor="ctr"/>
          <a:lstStyle/>
          <a:p>
            <a:pPr algn="ctr"/>
            <a:endParaRPr lang="zh-CN" altLang="en-US"/>
          </a:p>
        </p:txBody>
      </p:sp>
      <p:sp>
        <p:nvSpPr>
          <p:cNvPr id="52" name="文本框 51"/>
          <p:cNvSpPr txBox="1"/>
          <p:nvPr/>
        </p:nvSpPr>
        <p:spPr>
          <a:xfrm>
            <a:off x="1232389" y="3325143"/>
            <a:ext cx="1353007" cy="969328"/>
          </a:xfrm>
          <a:prstGeom prst="rect">
            <a:avLst/>
          </a:prstGeom>
          <a:noFill/>
        </p:spPr>
        <p:txBody>
          <a:bodyPr wrap="square" lIns="68568" tIns="34284" rIns="68568" bIns="34284"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3" name="文本框 52"/>
          <p:cNvSpPr txBox="1"/>
          <p:nvPr/>
        </p:nvSpPr>
        <p:spPr>
          <a:xfrm>
            <a:off x="1378073" y="2866685"/>
            <a:ext cx="1061645" cy="216944"/>
          </a:xfrm>
          <a:prstGeom prst="rect">
            <a:avLst/>
          </a:prstGeom>
          <a:noFill/>
        </p:spPr>
        <p:txBody>
          <a:bodyPr wrap="none" lIns="68568" tIns="34284" rIns="68568" bIns="34284" rtlCol="0">
            <a:spAutoFit/>
          </a:bodyPr>
          <a:lstStyle>
            <a:defPPr>
              <a:defRPr lang="zh-CN"/>
            </a:defPPr>
            <a:lvl1pPr algn="ctr">
              <a:defRPr sz="3200">
                <a:solidFill>
                  <a:schemeClr val="tx1">
                    <a:lumMod val="65000"/>
                    <a:lumOff val="35000"/>
                  </a:schemeClr>
                </a:solidFill>
              </a:defRPr>
            </a:lvl1pPr>
          </a:lstStyle>
          <a:p>
            <a:pPr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sp>
        <p:nvSpPr>
          <p:cNvPr id="54" name="文本框 53"/>
          <p:cNvSpPr txBox="1"/>
          <p:nvPr/>
        </p:nvSpPr>
        <p:spPr>
          <a:xfrm>
            <a:off x="3090782" y="3325144"/>
            <a:ext cx="1353007" cy="969328"/>
          </a:xfrm>
          <a:prstGeom prst="rect">
            <a:avLst/>
          </a:prstGeom>
          <a:noFill/>
        </p:spPr>
        <p:txBody>
          <a:bodyPr wrap="square" lIns="68568" tIns="34284" rIns="68568" bIns="34284"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5" name="文本框 54"/>
          <p:cNvSpPr txBox="1"/>
          <p:nvPr/>
        </p:nvSpPr>
        <p:spPr>
          <a:xfrm>
            <a:off x="3236466" y="2866685"/>
            <a:ext cx="1061645" cy="216944"/>
          </a:xfrm>
          <a:prstGeom prst="rect">
            <a:avLst/>
          </a:prstGeom>
          <a:noFill/>
        </p:spPr>
        <p:txBody>
          <a:bodyPr wrap="none" lIns="68568" tIns="34284" rIns="68568" bIns="34284" rtlCol="0">
            <a:spAutoFit/>
          </a:bodyPr>
          <a:lstStyle>
            <a:defPPr>
              <a:defRPr lang="zh-CN"/>
            </a:defPPr>
            <a:lvl1pPr algn="ctr">
              <a:defRPr sz="3200">
                <a:solidFill>
                  <a:schemeClr val="tx1">
                    <a:lumMod val="65000"/>
                    <a:lumOff val="35000"/>
                  </a:schemeClr>
                </a:solidFill>
              </a:defRPr>
            </a:lvl1pPr>
          </a:lstStyle>
          <a:p>
            <a:pPr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sp>
        <p:nvSpPr>
          <p:cNvPr id="56" name="文本框 55"/>
          <p:cNvSpPr txBox="1"/>
          <p:nvPr/>
        </p:nvSpPr>
        <p:spPr>
          <a:xfrm>
            <a:off x="4876966" y="3325144"/>
            <a:ext cx="1353007" cy="969328"/>
          </a:xfrm>
          <a:prstGeom prst="rect">
            <a:avLst/>
          </a:prstGeom>
          <a:noFill/>
        </p:spPr>
        <p:txBody>
          <a:bodyPr wrap="square" lIns="68568" tIns="34284" rIns="68568" bIns="34284"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7" name="文本框 56"/>
          <p:cNvSpPr txBox="1"/>
          <p:nvPr/>
        </p:nvSpPr>
        <p:spPr>
          <a:xfrm>
            <a:off x="5022649" y="2866685"/>
            <a:ext cx="1061645" cy="216944"/>
          </a:xfrm>
          <a:prstGeom prst="rect">
            <a:avLst/>
          </a:prstGeom>
          <a:noFill/>
        </p:spPr>
        <p:txBody>
          <a:bodyPr wrap="none" lIns="68568" tIns="34284" rIns="68568" bIns="34284" rtlCol="0">
            <a:spAutoFit/>
          </a:bodyPr>
          <a:lstStyle>
            <a:defPPr>
              <a:defRPr lang="zh-CN"/>
            </a:defPPr>
            <a:lvl1pPr algn="ctr">
              <a:defRPr sz="3200">
                <a:solidFill>
                  <a:schemeClr val="tx1">
                    <a:lumMod val="65000"/>
                    <a:lumOff val="35000"/>
                  </a:schemeClr>
                </a:solidFill>
              </a:defRPr>
            </a:lvl1pPr>
          </a:lstStyle>
          <a:p>
            <a:pPr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sp>
        <p:nvSpPr>
          <p:cNvPr id="58" name="文本框 57"/>
          <p:cNvSpPr txBox="1"/>
          <p:nvPr/>
        </p:nvSpPr>
        <p:spPr>
          <a:xfrm>
            <a:off x="6634031" y="3325143"/>
            <a:ext cx="1353007" cy="969328"/>
          </a:xfrm>
          <a:prstGeom prst="rect">
            <a:avLst/>
          </a:prstGeom>
          <a:noFill/>
        </p:spPr>
        <p:txBody>
          <a:bodyPr wrap="square" lIns="68568" tIns="34284" rIns="68568" bIns="34284"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9" name="文本框 58"/>
          <p:cNvSpPr txBox="1"/>
          <p:nvPr/>
        </p:nvSpPr>
        <p:spPr>
          <a:xfrm>
            <a:off x="6779715" y="2866685"/>
            <a:ext cx="1061645" cy="216944"/>
          </a:xfrm>
          <a:prstGeom prst="rect">
            <a:avLst/>
          </a:prstGeom>
          <a:noFill/>
        </p:spPr>
        <p:txBody>
          <a:bodyPr wrap="none" lIns="68568" tIns="34284" rIns="68568" bIns="34284" rtlCol="0">
            <a:spAutoFit/>
          </a:bodyPr>
          <a:lstStyle>
            <a:defPPr>
              <a:defRPr lang="zh-CN"/>
            </a:defPPr>
            <a:lvl1pPr algn="ctr">
              <a:defRPr sz="3200">
                <a:solidFill>
                  <a:schemeClr val="tx1">
                    <a:lumMod val="65000"/>
                    <a:lumOff val="35000"/>
                  </a:schemeClr>
                </a:solidFill>
              </a:defRPr>
            </a:lvl1pPr>
          </a:lstStyle>
          <a:p>
            <a:pPr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graphicFrame>
        <p:nvGraphicFramePr>
          <p:cNvPr id="60" name="对象 59"/>
          <p:cNvGraphicFramePr>
            <a:graphicFrameLocks noChangeAspect="1"/>
          </p:cNvGraphicFramePr>
          <p:nvPr>
            <p:extLst>
              <p:ext uri="{D42A27DB-BD31-4B8C-83A1-F6EECF244321}">
                <p14:modId xmlns:p14="http://schemas.microsoft.com/office/powerpoint/2010/main" val="2534449273"/>
              </p:ext>
            </p:extLst>
          </p:nvPr>
        </p:nvGraphicFramePr>
        <p:xfrm>
          <a:off x="1800796" y="1666328"/>
          <a:ext cx="355503" cy="310795"/>
        </p:xfrm>
        <a:graphic>
          <a:graphicData uri="http://schemas.openxmlformats.org/presentationml/2006/ole">
            <mc:AlternateContent xmlns:mc="http://schemas.openxmlformats.org/markup-compatibility/2006">
              <mc:Choice xmlns:v="urn:schemas-microsoft-com:vml" Requires="v">
                <p:oleObj spid="_x0000_s1258" name="CorelDRAW" r:id="rId4" imgW="772200" imgH="675720" progId="">
                  <p:embed/>
                </p:oleObj>
              </mc:Choice>
              <mc:Fallback>
                <p:oleObj name="CorelDRAW" r:id="rId4" imgW="772200" imgH="675720" progId="">
                  <p:embed/>
                  <p:pic>
                    <p:nvPicPr>
                      <p:cNvPr id="60" name="对象 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00796" y="1666328"/>
                        <a:ext cx="355503" cy="3107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 name="对象 60"/>
          <p:cNvGraphicFramePr>
            <a:graphicFrameLocks noChangeAspect="1"/>
          </p:cNvGraphicFramePr>
          <p:nvPr>
            <p:extLst>
              <p:ext uri="{D42A27DB-BD31-4B8C-83A1-F6EECF244321}">
                <p14:modId xmlns:p14="http://schemas.microsoft.com/office/powerpoint/2010/main" val="1540756330"/>
              </p:ext>
            </p:extLst>
          </p:nvPr>
        </p:nvGraphicFramePr>
        <p:xfrm>
          <a:off x="3531337" y="1666328"/>
          <a:ext cx="351641" cy="338184"/>
        </p:xfrm>
        <a:graphic>
          <a:graphicData uri="http://schemas.openxmlformats.org/presentationml/2006/ole">
            <mc:AlternateContent xmlns:mc="http://schemas.openxmlformats.org/markup-compatibility/2006">
              <mc:Choice xmlns:v="urn:schemas-microsoft-com:vml" Requires="v">
                <p:oleObj spid="_x0000_s1259" name="CorelDRAW" r:id="rId6" imgW="822240" imgH="792360" progId="">
                  <p:embed/>
                </p:oleObj>
              </mc:Choice>
              <mc:Fallback>
                <p:oleObj name="CorelDRAW" r:id="rId6" imgW="822240" imgH="792360" progId="">
                  <p:embed/>
                  <p:pic>
                    <p:nvPicPr>
                      <p:cNvPr id="61" name="对象 6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31337" y="1666328"/>
                        <a:ext cx="351641" cy="33818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2" name="对象 61"/>
          <p:cNvGraphicFramePr>
            <a:graphicFrameLocks noChangeAspect="1"/>
          </p:cNvGraphicFramePr>
          <p:nvPr>
            <p:extLst>
              <p:ext uri="{D42A27DB-BD31-4B8C-83A1-F6EECF244321}">
                <p14:modId xmlns:p14="http://schemas.microsoft.com/office/powerpoint/2010/main" val="3375454354"/>
              </p:ext>
            </p:extLst>
          </p:nvPr>
        </p:nvGraphicFramePr>
        <p:xfrm>
          <a:off x="5329039" y="1596836"/>
          <a:ext cx="353851" cy="353958"/>
        </p:xfrm>
        <a:graphic>
          <a:graphicData uri="http://schemas.openxmlformats.org/presentationml/2006/ole">
            <mc:AlternateContent xmlns:mc="http://schemas.openxmlformats.org/markup-compatibility/2006">
              <mc:Choice xmlns:v="urn:schemas-microsoft-com:vml" Requires="v">
                <p:oleObj spid="_x0000_s1260" name="CorelDRAW" r:id="rId8" imgW="827280" imgH="827280" progId="">
                  <p:embed/>
                </p:oleObj>
              </mc:Choice>
              <mc:Fallback>
                <p:oleObj name="CorelDRAW" r:id="rId8" imgW="827280" imgH="827280" progId="">
                  <p:embed/>
                  <p:pic>
                    <p:nvPicPr>
                      <p:cNvPr id="62" name="对象 6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29039" y="1596836"/>
                        <a:ext cx="353851" cy="3539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3" name="对象 62"/>
          <p:cNvGraphicFramePr>
            <a:graphicFrameLocks noChangeAspect="1"/>
          </p:cNvGraphicFramePr>
          <p:nvPr>
            <p:extLst>
              <p:ext uri="{D42A27DB-BD31-4B8C-83A1-F6EECF244321}">
                <p14:modId xmlns:p14="http://schemas.microsoft.com/office/powerpoint/2010/main" val="2250855111"/>
              </p:ext>
            </p:extLst>
          </p:nvPr>
        </p:nvGraphicFramePr>
        <p:xfrm>
          <a:off x="7047532" y="1641587"/>
          <a:ext cx="423675" cy="309520"/>
        </p:xfrm>
        <a:graphic>
          <a:graphicData uri="http://schemas.openxmlformats.org/presentationml/2006/ole">
            <mc:AlternateContent xmlns:mc="http://schemas.openxmlformats.org/markup-compatibility/2006">
              <mc:Choice xmlns:v="urn:schemas-microsoft-com:vml" Requires="v">
                <p:oleObj spid="_x0000_s1261" name="CorelDRAW" r:id="rId10" imgW="941760" imgH="687600" progId="">
                  <p:embed/>
                </p:oleObj>
              </mc:Choice>
              <mc:Fallback>
                <p:oleObj name="CorelDRAW" r:id="rId10" imgW="941760" imgH="687600" progId="">
                  <p:embed/>
                  <p:pic>
                    <p:nvPicPr>
                      <p:cNvPr id="63" name="对象 6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047532" y="1641587"/>
                        <a:ext cx="423675" cy="3095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177515138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heel(1)">
                                      <p:cBhvr>
                                        <p:cTn id="14" dur="2000"/>
                                        <p:tgtEl>
                                          <p:spTgt spid="3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500" fill="hold"/>
                                        <p:tgtEl>
                                          <p:spTgt spid="60"/>
                                        </p:tgtEl>
                                        <p:attrNameLst>
                                          <p:attrName>ppt_w</p:attrName>
                                        </p:attrNameLst>
                                      </p:cBhvr>
                                      <p:tavLst>
                                        <p:tav tm="0">
                                          <p:val>
                                            <p:fltVal val="0"/>
                                          </p:val>
                                        </p:tav>
                                        <p:tav tm="100000">
                                          <p:val>
                                            <p:strVal val="#ppt_w"/>
                                          </p:val>
                                        </p:tav>
                                      </p:tavLst>
                                    </p:anim>
                                    <p:anim calcmode="lin" valueType="num">
                                      <p:cBhvr>
                                        <p:cTn id="20" dur="500" fill="hold"/>
                                        <p:tgtEl>
                                          <p:spTgt spid="60"/>
                                        </p:tgtEl>
                                        <p:attrNameLst>
                                          <p:attrName>ppt_h</p:attrName>
                                        </p:attrNameLst>
                                      </p:cBhvr>
                                      <p:tavLst>
                                        <p:tav tm="0">
                                          <p:val>
                                            <p:fltVal val="0"/>
                                          </p:val>
                                        </p:tav>
                                        <p:tav tm="100000">
                                          <p:val>
                                            <p:strVal val="#ppt_h"/>
                                          </p:val>
                                        </p:tav>
                                      </p:tavLst>
                                    </p:anim>
                                    <p:animEffect transition="in" filter="fade">
                                      <p:cBhvr>
                                        <p:cTn id="21" dur="500"/>
                                        <p:tgtEl>
                                          <p:spTgt spid="6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heel(1)">
                                      <p:cBhvr>
                                        <p:cTn id="33" dur="2000"/>
                                        <p:tgtEl>
                                          <p:spTgt spid="3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1" fill="hold" grpId="0"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heel(1)">
                                      <p:cBhvr>
                                        <p:cTn id="52" dur="2000"/>
                                        <p:tgtEl>
                                          <p:spTgt spid="41"/>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500" fill="hold"/>
                                        <p:tgtEl>
                                          <p:spTgt spid="42"/>
                                        </p:tgtEl>
                                        <p:attrNameLst>
                                          <p:attrName>ppt_w</p:attrName>
                                        </p:attrNameLst>
                                      </p:cBhvr>
                                      <p:tavLst>
                                        <p:tav tm="0">
                                          <p:val>
                                            <p:fltVal val="0"/>
                                          </p:val>
                                        </p:tav>
                                        <p:tav tm="100000">
                                          <p:val>
                                            <p:strVal val="#ppt_w"/>
                                          </p:val>
                                        </p:tav>
                                      </p:tavLst>
                                    </p:anim>
                                    <p:anim calcmode="lin" valueType="num">
                                      <p:cBhvr>
                                        <p:cTn id="65" dur="500" fill="hold"/>
                                        <p:tgtEl>
                                          <p:spTgt spid="42"/>
                                        </p:tgtEl>
                                        <p:attrNameLst>
                                          <p:attrName>ppt_h</p:attrName>
                                        </p:attrNameLst>
                                      </p:cBhvr>
                                      <p:tavLst>
                                        <p:tav tm="0">
                                          <p:val>
                                            <p:fltVal val="0"/>
                                          </p:val>
                                        </p:tav>
                                        <p:tav tm="100000">
                                          <p:val>
                                            <p:strVal val="#ppt_h"/>
                                          </p:val>
                                        </p:tav>
                                      </p:tavLst>
                                    </p:anim>
                                    <p:animEffect transition="in" filter="fade">
                                      <p:cBhvr>
                                        <p:cTn id="66" dur="500"/>
                                        <p:tgtEl>
                                          <p:spTgt spid="42"/>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1" fill="hold" grpId="0" nodeType="click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heel(1)">
                                      <p:cBhvr>
                                        <p:cTn id="71" dur="2000"/>
                                        <p:tgtEl>
                                          <p:spTgt spid="43"/>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cBhvr>
                                        <p:cTn id="76" dur="500" fill="hold"/>
                                        <p:tgtEl>
                                          <p:spTgt spid="63"/>
                                        </p:tgtEl>
                                        <p:attrNameLst>
                                          <p:attrName>ppt_w</p:attrName>
                                        </p:attrNameLst>
                                      </p:cBhvr>
                                      <p:tavLst>
                                        <p:tav tm="0">
                                          <p:val>
                                            <p:fltVal val="0"/>
                                          </p:val>
                                        </p:tav>
                                        <p:tav tm="100000">
                                          <p:val>
                                            <p:strVal val="#ppt_w"/>
                                          </p:val>
                                        </p:tav>
                                      </p:tavLst>
                                    </p:anim>
                                    <p:anim calcmode="lin" valueType="num">
                                      <p:cBhvr>
                                        <p:cTn id="77" dur="500" fill="hold"/>
                                        <p:tgtEl>
                                          <p:spTgt spid="63"/>
                                        </p:tgtEl>
                                        <p:attrNameLst>
                                          <p:attrName>ppt_h</p:attrName>
                                        </p:attrNameLst>
                                      </p:cBhvr>
                                      <p:tavLst>
                                        <p:tav tm="0">
                                          <p:val>
                                            <p:fltVal val="0"/>
                                          </p:val>
                                        </p:tav>
                                        <p:tav tm="100000">
                                          <p:val>
                                            <p:strVal val="#ppt_h"/>
                                          </p:val>
                                        </p:tav>
                                      </p:tavLst>
                                    </p:anim>
                                    <p:animEffect transition="in" filter="fade">
                                      <p:cBhvr>
                                        <p:cTn id="78" dur="500"/>
                                        <p:tgtEl>
                                          <p:spTgt spid="63"/>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0-#ppt_w/2"/>
                                          </p:val>
                                        </p:tav>
                                        <p:tav tm="100000">
                                          <p:val>
                                            <p:strVal val="#ppt_x"/>
                                          </p:val>
                                        </p:tav>
                                      </p:tavLst>
                                    </p:anim>
                                    <p:anim calcmode="lin" valueType="num">
                                      <p:cBhvr additive="base">
                                        <p:cTn id="84" dur="500" fill="hold"/>
                                        <p:tgtEl>
                                          <p:spTgt spid="52"/>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fill="hold"/>
                                        <p:tgtEl>
                                          <p:spTgt spid="53"/>
                                        </p:tgtEl>
                                        <p:attrNameLst>
                                          <p:attrName>ppt_x</p:attrName>
                                        </p:attrNameLst>
                                      </p:cBhvr>
                                      <p:tavLst>
                                        <p:tav tm="0">
                                          <p:val>
                                            <p:strVal val="0-#ppt_w/2"/>
                                          </p:val>
                                        </p:tav>
                                        <p:tav tm="100000">
                                          <p:val>
                                            <p:strVal val="#ppt_x"/>
                                          </p:val>
                                        </p:tav>
                                      </p:tavLst>
                                    </p:anim>
                                    <p:anim calcmode="lin" valueType="num">
                                      <p:cBhvr additive="base">
                                        <p:cTn id="88" dur="500" fill="hold"/>
                                        <p:tgtEl>
                                          <p:spTgt spid="5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0-#ppt_w/2"/>
                                          </p:val>
                                        </p:tav>
                                        <p:tav tm="100000">
                                          <p:val>
                                            <p:strVal val="#ppt_x"/>
                                          </p:val>
                                        </p:tav>
                                      </p:tavLst>
                                    </p:anim>
                                    <p:anim calcmode="lin" valueType="num">
                                      <p:cBhvr additive="base">
                                        <p:cTn id="92" dur="500" fill="hold"/>
                                        <p:tgtEl>
                                          <p:spTgt spid="5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additive="base">
                                        <p:cTn id="95" dur="500" fill="hold"/>
                                        <p:tgtEl>
                                          <p:spTgt spid="55"/>
                                        </p:tgtEl>
                                        <p:attrNameLst>
                                          <p:attrName>ppt_x</p:attrName>
                                        </p:attrNameLst>
                                      </p:cBhvr>
                                      <p:tavLst>
                                        <p:tav tm="0">
                                          <p:val>
                                            <p:strVal val="0-#ppt_w/2"/>
                                          </p:val>
                                        </p:tav>
                                        <p:tav tm="100000">
                                          <p:val>
                                            <p:strVal val="#ppt_x"/>
                                          </p:val>
                                        </p:tav>
                                      </p:tavLst>
                                    </p:anim>
                                    <p:anim calcmode="lin" valueType="num">
                                      <p:cBhvr additive="base">
                                        <p:cTn id="96" dur="500" fill="hold"/>
                                        <p:tgtEl>
                                          <p:spTgt spid="55"/>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additive="base">
                                        <p:cTn id="99" dur="500" fill="hold"/>
                                        <p:tgtEl>
                                          <p:spTgt spid="56"/>
                                        </p:tgtEl>
                                        <p:attrNameLst>
                                          <p:attrName>ppt_x</p:attrName>
                                        </p:attrNameLst>
                                      </p:cBhvr>
                                      <p:tavLst>
                                        <p:tav tm="0">
                                          <p:val>
                                            <p:strVal val="0-#ppt_w/2"/>
                                          </p:val>
                                        </p:tav>
                                        <p:tav tm="100000">
                                          <p:val>
                                            <p:strVal val="#ppt_x"/>
                                          </p:val>
                                        </p:tav>
                                      </p:tavLst>
                                    </p:anim>
                                    <p:anim calcmode="lin" valueType="num">
                                      <p:cBhvr additive="base">
                                        <p:cTn id="100" dur="500" fill="hold"/>
                                        <p:tgtEl>
                                          <p:spTgt spid="56"/>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57"/>
                                        </p:tgtEl>
                                        <p:attrNameLst>
                                          <p:attrName>style.visibility</p:attrName>
                                        </p:attrNameLst>
                                      </p:cBhvr>
                                      <p:to>
                                        <p:strVal val="visible"/>
                                      </p:to>
                                    </p:set>
                                    <p:anim calcmode="lin" valueType="num">
                                      <p:cBhvr additive="base">
                                        <p:cTn id="103" dur="500" fill="hold"/>
                                        <p:tgtEl>
                                          <p:spTgt spid="57"/>
                                        </p:tgtEl>
                                        <p:attrNameLst>
                                          <p:attrName>ppt_x</p:attrName>
                                        </p:attrNameLst>
                                      </p:cBhvr>
                                      <p:tavLst>
                                        <p:tav tm="0">
                                          <p:val>
                                            <p:strVal val="0-#ppt_w/2"/>
                                          </p:val>
                                        </p:tav>
                                        <p:tav tm="100000">
                                          <p:val>
                                            <p:strVal val="#ppt_x"/>
                                          </p:val>
                                        </p:tav>
                                      </p:tavLst>
                                    </p:anim>
                                    <p:anim calcmode="lin" valueType="num">
                                      <p:cBhvr additive="base">
                                        <p:cTn id="104" dur="500" fill="hold"/>
                                        <p:tgtEl>
                                          <p:spTgt spid="57"/>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58"/>
                                        </p:tgtEl>
                                        <p:attrNameLst>
                                          <p:attrName>style.visibility</p:attrName>
                                        </p:attrNameLst>
                                      </p:cBhvr>
                                      <p:to>
                                        <p:strVal val="visible"/>
                                      </p:to>
                                    </p:set>
                                    <p:anim calcmode="lin" valueType="num">
                                      <p:cBhvr additive="base">
                                        <p:cTn id="107" dur="500" fill="hold"/>
                                        <p:tgtEl>
                                          <p:spTgt spid="58"/>
                                        </p:tgtEl>
                                        <p:attrNameLst>
                                          <p:attrName>ppt_x</p:attrName>
                                        </p:attrNameLst>
                                      </p:cBhvr>
                                      <p:tavLst>
                                        <p:tav tm="0">
                                          <p:val>
                                            <p:strVal val="0-#ppt_w/2"/>
                                          </p:val>
                                        </p:tav>
                                        <p:tav tm="100000">
                                          <p:val>
                                            <p:strVal val="#ppt_x"/>
                                          </p:val>
                                        </p:tav>
                                      </p:tavLst>
                                    </p:anim>
                                    <p:anim calcmode="lin" valueType="num">
                                      <p:cBhvr additive="base">
                                        <p:cTn id="108" dur="500" fill="hold"/>
                                        <p:tgtEl>
                                          <p:spTgt spid="58"/>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59"/>
                                        </p:tgtEl>
                                        <p:attrNameLst>
                                          <p:attrName>style.visibility</p:attrName>
                                        </p:attrNameLst>
                                      </p:cBhvr>
                                      <p:to>
                                        <p:strVal val="visible"/>
                                      </p:to>
                                    </p:set>
                                    <p:anim calcmode="lin" valueType="num">
                                      <p:cBhvr additive="base">
                                        <p:cTn id="111" dur="500" fill="hold"/>
                                        <p:tgtEl>
                                          <p:spTgt spid="59"/>
                                        </p:tgtEl>
                                        <p:attrNameLst>
                                          <p:attrName>ppt_x</p:attrName>
                                        </p:attrNameLst>
                                      </p:cBhvr>
                                      <p:tavLst>
                                        <p:tav tm="0">
                                          <p:val>
                                            <p:strVal val="0-#ppt_w/2"/>
                                          </p:val>
                                        </p:tav>
                                        <p:tav tm="100000">
                                          <p:val>
                                            <p:strVal val="#ppt_x"/>
                                          </p:val>
                                        </p:tav>
                                      </p:tavLst>
                                    </p:anim>
                                    <p:anim calcmode="lin" valueType="num">
                                      <p:cBhvr additive="base">
                                        <p:cTn id="112" dur="500" fill="hold"/>
                                        <p:tgtEl>
                                          <p:spTgt spid="59"/>
                                        </p:tgtEl>
                                        <p:attrNameLst>
                                          <p:attrName>ppt_y</p:attrName>
                                        </p:attrNameLst>
                                      </p:cBhvr>
                                      <p:tavLst>
                                        <p:tav tm="0">
                                          <p:val>
                                            <p:strVal val="#ppt_y"/>
                                          </p:val>
                                        </p:tav>
                                        <p:tav tm="100000">
                                          <p:val>
                                            <p:strVal val="#ppt_y"/>
                                          </p:val>
                                        </p:tav>
                                      </p:tavLst>
                                    </p:anim>
                                  </p:childTnLst>
                                </p:cTn>
                              </p:par>
                            </p:childTnLst>
                          </p:cTn>
                        </p:par>
                        <p:par>
                          <p:cTn id="113" fill="hold">
                            <p:stCondLst>
                              <p:cond delay="500"/>
                            </p:stCondLst>
                            <p:childTnLst>
                              <p:par>
                                <p:cTn id="114" presetID="2" presetClass="entr" presetSubtype="8"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additive="base">
                                        <p:cTn id="116" dur="500" fill="hold"/>
                                        <p:tgtEl>
                                          <p:spTgt spid="22"/>
                                        </p:tgtEl>
                                        <p:attrNameLst>
                                          <p:attrName>ppt_x</p:attrName>
                                        </p:attrNameLst>
                                      </p:cBhvr>
                                      <p:tavLst>
                                        <p:tav tm="0">
                                          <p:val>
                                            <p:strVal val="0-#ppt_w/2"/>
                                          </p:val>
                                        </p:tav>
                                        <p:tav tm="100000">
                                          <p:val>
                                            <p:strVal val="#ppt_x"/>
                                          </p:val>
                                        </p:tav>
                                      </p:tavLst>
                                    </p:anim>
                                    <p:anim calcmode="lin" valueType="num">
                                      <p:cBhvr additive="base">
                                        <p:cTn id="117"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52" grpId="0"/>
      <p:bldP spid="53" grpId="0"/>
      <p:bldP spid="54" grpId="0"/>
      <p:bldP spid="55" grpId="0"/>
      <p:bldP spid="56" grpId="0"/>
      <p:bldP spid="57" grpId="0"/>
      <p:bldP spid="58" grpId="0"/>
      <p:bldP spid="59"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3"/>
          <p:cNvSpPr>
            <a:spLocks noChangeArrowheads="1"/>
          </p:cNvSpPr>
          <p:nvPr/>
        </p:nvSpPr>
        <p:spPr bwMode="auto">
          <a:xfrm>
            <a:off x="1211659" y="1240396"/>
            <a:ext cx="2230041" cy="298940"/>
          </a:xfrm>
          <a:prstGeom prst="rect">
            <a:avLst/>
          </a:prstGeom>
          <a:solidFill>
            <a:schemeClr val="accent1"/>
          </a:solidFill>
          <a:ln>
            <a:noFill/>
          </a:ln>
        </p:spPr>
        <p:txBody>
          <a:bodyPr lIns="68580" tIns="34290" rIns="68580" bIns="34290" anchor="ctr"/>
          <a:lstStyle/>
          <a:p>
            <a:pPr algn="dist" defTabSz="685754">
              <a:lnSpc>
                <a:spcPct val="80000"/>
              </a:lnSpc>
              <a:defRPr/>
            </a:pPr>
            <a:r>
              <a:rPr lang="zh-CN" altLang="en-US" sz="1200" dirty="0">
                <a:solidFill>
                  <a:schemeClr val="bg1"/>
                </a:solidFill>
                <a:latin typeface="微软雅黑" pitchFamily="34" charset="-122"/>
                <a:ea typeface="微软雅黑" pitchFamily="34" charset="-122"/>
                <a:cs typeface="+mn-ea"/>
                <a:sym typeface="+mn-lt"/>
              </a:rPr>
              <a:t>单击添加标题</a:t>
            </a:r>
            <a:endParaRPr lang="en-US" altLang="zh-CN" sz="1200" dirty="0">
              <a:solidFill>
                <a:schemeClr val="bg1"/>
              </a:solidFill>
              <a:latin typeface="微软雅黑" pitchFamily="34" charset="-122"/>
              <a:ea typeface="微软雅黑" pitchFamily="34" charset="-122"/>
              <a:cs typeface="+mn-ea"/>
              <a:sym typeface="+mn-lt"/>
            </a:endParaRPr>
          </a:p>
        </p:txBody>
      </p:sp>
      <p:sp>
        <p:nvSpPr>
          <p:cNvPr id="5" name="矩形 23"/>
          <p:cNvSpPr>
            <a:spLocks noChangeArrowheads="1"/>
          </p:cNvSpPr>
          <p:nvPr/>
        </p:nvSpPr>
        <p:spPr bwMode="auto">
          <a:xfrm>
            <a:off x="1211659" y="2840009"/>
            <a:ext cx="2230041" cy="298940"/>
          </a:xfrm>
          <a:prstGeom prst="rect">
            <a:avLst/>
          </a:prstGeom>
          <a:solidFill>
            <a:schemeClr val="accent1"/>
          </a:solidFill>
          <a:ln>
            <a:noFill/>
          </a:ln>
        </p:spPr>
        <p:txBody>
          <a:bodyPr lIns="68580" tIns="34290" rIns="68580" bIns="34290" anchor="ctr"/>
          <a:lstStyle/>
          <a:p>
            <a:pPr algn="dist" defTabSz="685754">
              <a:lnSpc>
                <a:spcPct val="80000"/>
              </a:lnSpc>
              <a:defRPr/>
            </a:pPr>
            <a:r>
              <a:rPr lang="zh-CN" altLang="en-US" sz="1200" dirty="0">
                <a:solidFill>
                  <a:schemeClr val="bg1"/>
                </a:solidFill>
                <a:latin typeface="微软雅黑" pitchFamily="34" charset="-122"/>
                <a:ea typeface="微软雅黑" pitchFamily="34" charset="-122"/>
                <a:cs typeface="+mn-ea"/>
                <a:sym typeface="+mn-lt"/>
              </a:rPr>
              <a:t>单击添加标题</a:t>
            </a:r>
            <a:endParaRPr lang="en-US" altLang="zh-CN" sz="1200" dirty="0">
              <a:solidFill>
                <a:schemeClr val="bg1"/>
              </a:solidFill>
              <a:latin typeface="微软雅黑" pitchFamily="34" charset="-122"/>
              <a:ea typeface="微软雅黑" pitchFamily="34" charset="-122"/>
              <a:cs typeface="+mn-ea"/>
              <a:sym typeface="+mn-lt"/>
            </a:endParaRPr>
          </a:p>
        </p:txBody>
      </p:sp>
      <p:sp>
        <p:nvSpPr>
          <p:cNvPr id="6" name="文本框 10"/>
          <p:cNvSpPr txBox="1"/>
          <p:nvPr/>
        </p:nvSpPr>
        <p:spPr>
          <a:xfrm>
            <a:off x="1211659" y="1647471"/>
            <a:ext cx="2228850" cy="900246"/>
          </a:xfrm>
          <a:prstGeom prst="rect">
            <a:avLst/>
          </a:prstGeom>
          <a:noFill/>
          <a:ln w="9525">
            <a:noFill/>
          </a:ln>
        </p:spPr>
        <p:txBody>
          <a:bodyPr lIns="68580" tIns="34290" rIns="68580" bIns="34290">
            <a:spAutoFit/>
          </a:bodyPr>
          <a:lstStyle/>
          <a:p>
            <a:pPr>
              <a:lnSpc>
                <a:spcPct val="200000"/>
              </a:lnSpc>
              <a:defRPr/>
            </a:pPr>
            <a:r>
              <a:rPr lang="zh-CN" altLang="en-US" sz="900" noProof="1" smtClean="0">
                <a:latin typeface="微软雅黑" panose="020B0503020204020204" pitchFamily="34" charset="-122"/>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zh-CN" altLang="en-US" sz="900"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文本框 2"/>
          <p:cNvSpPr txBox="1"/>
          <p:nvPr/>
        </p:nvSpPr>
        <p:spPr>
          <a:xfrm>
            <a:off x="1211659" y="3247084"/>
            <a:ext cx="2228850" cy="900246"/>
          </a:xfrm>
          <a:prstGeom prst="rect">
            <a:avLst/>
          </a:prstGeom>
          <a:noFill/>
          <a:ln w="9525">
            <a:noFill/>
          </a:ln>
        </p:spPr>
        <p:txBody>
          <a:bodyPr lIns="68580" tIns="34290" rIns="68580" bIns="34290">
            <a:spAutoFit/>
          </a:bodyPr>
          <a:lstStyle/>
          <a:p>
            <a:pPr>
              <a:lnSpc>
                <a:spcPct val="200000"/>
              </a:lnSpc>
              <a:defRPr/>
            </a:pPr>
            <a:r>
              <a:rPr lang="zh-CN" altLang="en-US" sz="900" noProof="1" smtClean="0">
                <a:latin typeface="微软雅黑" panose="020B0503020204020204" pitchFamily="34" charset="-122"/>
                <a:ea typeface="微软雅黑" panose="020B0503020204020204" pitchFamily="34" charset="-122"/>
                <a:sym typeface="Arial" panose="020B0604020202020204" pitchFamily="34" charset="0"/>
              </a:rPr>
              <a:t>您的内容打在这里，或者通过复制您的文本后，在此框中选择粘贴，并选择只保留文字。</a:t>
            </a:r>
            <a:endParaRPr lang="zh-CN" altLang="en-US" sz="900" noProof="1">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矩形 7"/>
          <p:cNvSpPr/>
          <p:nvPr/>
        </p:nvSpPr>
        <p:spPr>
          <a:xfrm>
            <a:off x="3995936" y="1240396"/>
            <a:ext cx="1856185" cy="1456584"/>
          </a:xfrm>
          <a:prstGeom prst="rect">
            <a:avLst/>
          </a:prstGeom>
          <a:blipFill dpi="0" rotWithShape="1">
            <a:blip r:embed="rId3" cstate="print"/>
            <a:srcRect/>
            <a:stretch>
              <a:fillRect l="-10000" r="-1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800">
              <a:defRPr/>
            </a:pPr>
            <a:endParaRPr lang="zh-CN" altLang="en-US" noProof="1">
              <a:solidFill>
                <a:srgbClr val="744951"/>
              </a:solidFill>
              <a:latin typeface="Calibri" panose="020F0502020204030204"/>
              <a:ea typeface="宋体" panose="02010600030101010101" pitchFamily="2" charset="-122"/>
            </a:endParaRPr>
          </a:p>
        </p:txBody>
      </p:sp>
      <p:cxnSp>
        <p:nvCxnSpPr>
          <p:cNvPr id="9" name="直接连接符 8"/>
          <p:cNvCxnSpPr/>
          <p:nvPr/>
        </p:nvCxnSpPr>
        <p:spPr>
          <a:xfrm>
            <a:off x="3708400" y="1249923"/>
            <a:ext cx="0" cy="2897685"/>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0" name="矩形 57"/>
          <p:cNvSpPr>
            <a:spLocks noChangeArrowheads="1"/>
          </p:cNvSpPr>
          <p:nvPr/>
        </p:nvSpPr>
        <p:spPr bwMode="auto">
          <a:xfrm>
            <a:off x="4248944" y="2798214"/>
            <a:ext cx="1350169" cy="216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dist"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sp>
        <p:nvSpPr>
          <p:cNvPr id="11" name="文本框 11"/>
          <p:cNvSpPr txBox="1"/>
          <p:nvPr/>
        </p:nvSpPr>
        <p:spPr>
          <a:xfrm>
            <a:off x="3922847" y="3247084"/>
            <a:ext cx="2002361" cy="623248"/>
          </a:xfrm>
          <a:prstGeom prst="rect">
            <a:avLst/>
          </a:prstGeom>
          <a:noFill/>
          <a:ln w="9525">
            <a:noFill/>
          </a:ln>
        </p:spPr>
        <p:txBody>
          <a:bodyPr wrap="square" lIns="68580" tIns="34290" rIns="68580" bIns="34290">
            <a:spAutoFit/>
          </a:bodyPr>
          <a:lstStyle/>
          <a:p>
            <a:pPr algn="ctr">
              <a:lnSpc>
                <a:spcPct val="200000"/>
              </a:lnSpc>
              <a:defRPr/>
            </a:pPr>
            <a:r>
              <a:rPr lang="zh-CN" altLang="en-US" sz="900" noProof="1" smtClean="0">
                <a:latin typeface="微软雅黑" panose="020B0503020204020204" pitchFamily="34" charset="-122"/>
                <a:ea typeface="微软雅黑" panose="020B0503020204020204" pitchFamily="34" charset="-122"/>
                <a:sym typeface="Arial" panose="020B0604020202020204" pitchFamily="34" charset="0"/>
              </a:rPr>
              <a:t>您的内容打在这里，或者通过复制您的文本后，在此框中选择粘贴</a:t>
            </a:r>
            <a:endParaRPr lang="zh-CN" altLang="en-US" sz="900" noProof="1">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2" name="直接连接符 11"/>
          <p:cNvCxnSpPr/>
          <p:nvPr/>
        </p:nvCxnSpPr>
        <p:spPr>
          <a:xfrm>
            <a:off x="4419798" y="3174330"/>
            <a:ext cx="1008459" cy="0"/>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998296" y="1240396"/>
            <a:ext cx="1856185" cy="1456584"/>
          </a:xfrm>
          <a:prstGeom prst="rect">
            <a:avLst/>
          </a:prstGeom>
          <a:blipFill dpi="0" rotWithShape="1">
            <a:blip r:embed="rId4" cstate="print"/>
            <a:srcRect/>
            <a:stretch>
              <a:fillRect l="-1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800">
              <a:defRPr/>
            </a:pPr>
            <a:endParaRPr lang="zh-CN" altLang="en-US" noProof="1">
              <a:solidFill>
                <a:srgbClr val="744951"/>
              </a:solidFill>
              <a:latin typeface="Calibri" panose="020F0502020204030204"/>
              <a:ea typeface="宋体" panose="02010600030101010101" pitchFamily="2" charset="-122"/>
            </a:endParaRPr>
          </a:p>
        </p:txBody>
      </p:sp>
      <p:sp>
        <p:nvSpPr>
          <p:cNvPr id="14" name="矩形 57"/>
          <p:cNvSpPr>
            <a:spLocks noChangeArrowheads="1"/>
          </p:cNvSpPr>
          <p:nvPr/>
        </p:nvSpPr>
        <p:spPr bwMode="auto">
          <a:xfrm>
            <a:off x="6251304" y="2798214"/>
            <a:ext cx="1350169" cy="216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dist" defTabSz="685754">
              <a:lnSpc>
                <a:spcPct val="80000"/>
              </a:lnSpc>
              <a:defRPr/>
            </a:pPr>
            <a:r>
              <a:rPr lang="zh-CN" altLang="en-US" sz="1200" dirty="0">
                <a:latin typeface="微软雅黑" pitchFamily="34" charset="-122"/>
                <a:ea typeface="微软雅黑" pitchFamily="34" charset="-122"/>
                <a:cs typeface="+mn-ea"/>
                <a:sym typeface="+mn-lt"/>
              </a:rPr>
              <a:t>单击添加标题</a:t>
            </a:r>
            <a:endParaRPr lang="en-US" altLang="zh-CN" sz="1200" dirty="0">
              <a:latin typeface="微软雅黑" pitchFamily="34" charset="-122"/>
              <a:ea typeface="微软雅黑" pitchFamily="34" charset="-122"/>
              <a:cs typeface="+mn-ea"/>
              <a:sym typeface="+mn-lt"/>
            </a:endParaRPr>
          </a:p>
        </p:txBody>
      </p:sp>
      <p:sp>
        <p:nvSpPr>
          <p:cNvPr id="15" name="文本框 11"/>
          <p:cNvSpPr txBox="1"/>
          <p:nvPr/>
        </p:nvSpPr>
        <p:spPr>
          <a:xfrm>
            <a:off x="5925208" y="3247084"/>
            <a:ext cx="2002361" cy="623248"/>
          </a:xfrm>
          <a:prstGeom prst="rect">
            <a:avLst/>
          </a:prstGeom>
          <a:noFill/>
          <a:ln w="9525">
            <a:noFill/>
          </a:ln>
        </p:spPr>
        <p:txBody>
          <a:bodyPr wrap="square" lIns="68580" tIns="34290" rIns="68580" bIns="34290">
            <a:spAutoFit/>
          </a:bodyPr>
          <a:lstStyle/>
          <a:p>
            <a:pPr algn="ctr">
              <a:lnSpc>
                <a:spcPct val="200000"/>
              </a:lnSpc>
              <a:defRPr/>
            </a:pPr>
            <a:r>
              <a:rPr lang="zh-CN" altLang="en-US" sz="900" noProof="1" smtClean="0">
                <a:latin typeface="微软雅黑" panose="020B0503020204020204" pitchFamily="34" charset="-122"/>
                <a:ea typeface="微软雅黑" panose="020B0503020204020204" pitchFamily="34" charset="-122"/>
                <a:sym typeface="Arial" panose="020B0604020202020204" pitchFamily="34" charset="0"/>
              </a:rPr>
              <a:t>您的内容打在这里，或者通过复制您的文本后，在此框中选择粘贴</a:t>
            </a:r>
            <a:endParaRPr lang="zh-CN" altLang="en-US" sz="900" noProof="1">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接连接符 15"/>
          <p:cNvCxnSpPr/>
          <p:nvPr/>
        </p:nvCxnSpPr>
        <p:spPr>
          <a:xfrm>
            <a:off x="6422159" y="3174330"/>
            <a:ext cx="1008459" cy="0"/>
          </a:xfrm>
          <a:prstGeom prst="line">
            <a:avLst/>
          </a:prstGeom>
          <a:ln w="12700">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21" name="五边形 20"/>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105510681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par>
                                <p:cTn id="29" presetID="16" presetClass="entr" presetSubtype="2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inVertical)">
                                      <p:cBhvr>
                                        <p:cTn id="31" dur="500"/>
                                        <p:tgtEl>
                                          <p:spTgt spid="1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par>
                                <p:cTn id="41" presetID="16" presetClass="entr" presetSubtype="21"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childTnLst>
                          </p:cTn>
                        </p:par>
                        <p:par>
                          <p:cTn id="44" fill="hold">
                            <p:stCondLst>
                              <p:cond delay="500"/>
                            </p:stCondLst>
                            <p:childTnLst>
                              <p:par>
                                <p:cTn id="45" presetID="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animBg="1"/>
      <p:bldP spid="10" grpId="0"/>
      <p:bldP spid="11" grpId="0"/>
      <p:bldP spid="13" grpId="0" animBg="1"/>
      <p:bldP spid="14" grpId="0"/>
      <p:bldP spid="15"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7"/>
          <p:cNvGrpSpPr/>
          <p:nvPr/>
        </p:nvGrpSpPr>
        <p:grpSpPr>
          <a:xfrm>
            <a:off x="1934563" y="3182736"/>
            <a:ext cx="5648056" cy="1046504"/>
            <a:chOff x="-3854384" y="2708920"/>
            <a:chExt cx="6986224" cy="1294048"/>
          </a:xfrm>
        </p:grpSpPr>
        <p:sp>
          <p:nvSpPr>
            <p:cNvPr id="75" name="한쪽 모서리가 잘린 사각형 8"/>
            <p:cNvSpPr/>
            <p:nvPr/>
          </p:nvSpPr>
          <p:spPr>
            <a:xfrm>
              <a:off x="-3854384" y="2708920"/>
              <a:ext cx="6986224" cy="1294048"/>
            </a:xfrm>
            <a:prstGeom prst="snip1Rect">
              <a:avLst>
                <a:gd name="adj" fmla="val 1232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6" name="직각 삼각형 9"/>
            <p:cNvSpPr/>
            <p:nvPr/>
          </p:nvSpPr>
          <p:spPr>
            <a:xfrm>
              <a:off x="2987824" y="2708920"/>
              <a:ext cx="144016" cy="144016"/>
            </a:xfrm>
            <a:prstGeom prst="r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pSp>
        <p:nvGrpSpPr>
          <p:cNvPr id="3" name="그룹 10"/>
          <p:cNvGrpSpPr/>
          <p:nvPr/>
        </p:nvGrpSpPr>
        <p:grpSpPr>
          <a:xfrm>
            <a:off x="1934563" y="1378873"/>
            <a:ext cx="5648056" cy="1046504"/>
            <a:chOff x="-3854384" y="2708920"/>
            <a:chExt cx="6986224" cy="1294048"/>
          </a:xfrm>
        </p:grpSpPr>
        <p:sp>
          <p:nvSpPr>
            <p:cNvPr id="78" name="한쪽 모서리가 잘린 사각형 11"/>
            <p:cNvSpPr/>
            <p:nvPr/>
          </p:nvSpPr>
          <p:spPr>
            <a:xfrm>
              <a:off x="-3854384" y="2708920"/>
              <a:ext cx="6986224" cy="1294048"/>
            </a:xfrm>
            <a:prstGeom prst="snip1Rect">
              <a:avLst>
                <a:gd name="adj" fmla="val 1232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9" name="직각 삼각형 12"/>
            <p:cNvSpPr/>
            <p:nvPr/>
          </p:nvSpPr>
          <p:spPr>
            <a:xfrm>
              <a:off x="2987824" y="2708920"/>
              <a:ext cx="144016" cy="144016"/>
            </a:xfrm>
            <a:prstGeom prst="r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aphicFrame>
        <p:nvGraphicFramePr>
          <p:cNvPr id="80" name="차트 13"/>
          <p:cNvGraphicFramePr/>
          <p:nvPr>
            <p:extLst/>
          </p:nvPr>
        </p:nvGraphicFramePr>
        <p:xfrm>
          <a:off x="2416816" y="1401976"/>
          <a:ext cx="5096497" cy="10003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1" name="차트 14"/>
          <p:cNvGraphicFramePr/>
          <p:nvPr>
            <p:extLst/>
          </p:nvPr>
        </p:nvGraphicFramePr>
        <p:xfrm>
          <a:off x="2416816" y="3205838"/>
          <a:ext cx="5096497" cy="1000300"/>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그룹 15"/>
          <p:cNvGrpSpPr/>
          <p:nvPr/>
        </p:nvGrpSpPr>
        <p:grpSpPr>
          <a:xfrm>
            <a:off x="1934560" y="947426"/>
            <a:ext cx="5121713" cy="472990"/>
            <a:chOff x="5982004" y="2113355"/>
            <a:chExt cx="2679974" cy="584873"/>
          </a:xfrm>
        </p:grpSpPr>
        <p:sp>
          <p:nvSpPr>
            <p:cNvPr id="83"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dirty="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4" name="Rectangle 3"/>
            <p:cNvSpPr txBox="1">
              <a:spLocks noChangeArrowheads="1"/>
            </p:cNvSpPr>
            <p:nvPr/>
          </p:nvSpPr>
          <p:spPr bwMode="auto">
            <a:xfrm>
              <a:off x="5982004" y="2393765"/>
              <a:ext cx="2679974" cy="304463"/>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请插入文本的内容请插入文本的内容请插入文本的内容请插入文本的内容请插入文本的内容请插入文本的内容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Tahoma" panose="020B0604030504040204" pitchFamily="34" charset="0"/>
              </a:endParaRPr>
            </a:p>
            <a:p>
              <a:pPr marL="0" indent="0">
                <a:spcBef>
                  <a:spcPts val="0"/>
                </a:spcBef>
                <a:defRPr/>
              </a:pP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5" name="그룹 18"/>
          <p:cNvGrpSpPr/>
          <p:nvPr/>
        </p:nvGrpSpPr>
        <p:grpSpPr>
          <a:xfrm>
            <a:off x="1934561" y="2723461"/>
            <a:ext cx="5301734" cy="461151"/>
            <a:chOff x="5982004" y="2113355"/>
            <a:chExt cx="2774171" cy="570233"/>
          </a:xfrm>
        </p:grpSpPr>
        <p:sp>
          <p:nvSpPr>
            <p:cNvPr id="86"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dirty="0">
                <a:solidFill>
                  <a:schemeClr val="accent2"/>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7" name="Rectangle 3"/>
            <p:cNvSpPr txBox="1">
              <a:spLocks noChangeArrowheads="1"/>
            </p:cNvSpPr>
            <p:nvPr/>
          </p:nvSpPr>
          <p:spPr bwMode="auto">
            <a:xfrm>
              <a:off x="5982004" y="2379125"/>
              <a:ext cx="2774171" cy="304463"/>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请插入文本的内容请插入文本的内容请插入文本的内容请插入文本的内容请插入文本的内容请插入文本的内容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Tahoma" panose="020B0604030504040204" pitchFamily="34" charset="0"/>
              </a:endParaRPr>
            </a:p>
            <a:p>
              <a:pPr marL="0" indent="0">
                <a:spcBef>
                  <a:spcPts val="0"/>
                </a:spcBef>
                <a:defRPr/>
              </a:pPr>
              <a:endParaRPr lang="en-US" sz="800" dirty="0">
                <a:solidFill>
                  <a:schemeClr val="bg1">
                    <a:lumMod val="50000"/>
                  </a:schemeClr>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6" name="그룹 21"/>
          <p:cNvGrpSpPr/>
          <p:nvPr/>
        </p:nvGrpSpPr>
        <p:grpSpPr>
          <a:xfrm>
            <a:off x="1561381" y="1528829"/>
            <a:ext cx="746364" cy="746593"/>
            <a:chOff x="848089" y="2524252"/>
            <a:chExt cx="923196" cy="923196"/>
          </a:xfrm>
        </p:grpSpPr>
        <p:sp>
          <p:nvSpPr>
            <p:cNvPr id="89" name="타원 22"/>
            <p:cNvSpPr/>
            <p:nvPr/>
          </p:nvSpPr>
          <p:spPr>
            <a:xfrm>
              <a:off x="848089" y="2524252"/>
              <a:ext cx="923196" cy="9231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0" name="Freeform 7"/>
            <p:cNvSpPr>
              <a:spLocks noEditPoints="1"/>
            </p:cNvSpPr>
            <p:nvPr/>
          </p:nvSpPr>
          <p:spPr bwMode="auto">
            <a:xfrm>
              <a:off x="1047749" y="2723239"/>
              <a:ext cx="523876" cy="525222"/>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grpSp>
        <p:nvGrpSpPr>
          <p:cNvPr id="7" name="그룹 24"/>
          <p:cNvGrpSpPr/>
          <p:nvPr/>
        </p:nvGrpSpPr>
        <p:grpSpPr>
          <a:xfrm>
            <a:off x="1561381" y="3332691"/>
            <a:ext cx="746364" cy="746593"/>
            <a:chOff x="848089" y="4829495"/>
            <a:chExt cx="923196" cy="923196"/>
          </a:xfrm>
        </p:grpSpPr>
        <p:sp>
          <p:nvSpPr>
            <p:cNvPr id="92" name="타원 25"/>
            <p:cNvSpPr/>
            <p:nvPr/>
          </p:nvSpPr>
          <p:spPr>
            <a:xfrm>
              <a:off x="848089" y="4829495"/>
              <a:ext cx="923196" cy="9231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3" name="Freeform 8"/>
            <p:cNvSpPr>
              <a:spLocks noEditPoints="1"/>
            </p:cNvSpPr>
            <p:nvPr/>
          </p:nvSpPr>
          <p:spPr bwMode="auto">
            <a:xfrm>
              <a:off x="1062562" y="5085717"/>
              <a:ext cx="494250" cy="410752"/>
            </a:xfrm>
            <a:custGeom>
              <a:avLst/>
              <a:gdLst>
                <a:gd name="T0" fmla="*/ 986 w 1102"/>
                <a:gd name="T1" fmla="*/ 519 h 916"/>
                <a:gd name="T2" fmla="*/ 1002 w 1102"/>
                <a:gd name="T3" fmla="*/ 634 h 916"/>
                <a:gd name="T4" fmla="*/ 964 w 1102"/>
                <a:gd name="T5" fmla="*/ 722 h 916"/>
                <a:gd name="T6" fmla="*/ 877 w 1102"/>
                <a:gd name="T7" fmla="*/ 781 h 916"/>
                <a:gd name="T8" fmla="*/ 827 w 1102"/>
                <a:gd name="T9" fmla="*/ 847 h 916"/>
                <a:gd name="T10" fmla="*/ 754 w 1102"/>
                <a:gd name="T11" fmla="*/ 889 h 916"/>
                <a:gd name="T12" fmla="*/ 642 w 1102"/>
                <a:gd name="T13" fmla="*/ 906 h 916"/>
                <a:gd name="T14" fmla="*/ 673 w 1102"/>
                <a:gd name="T15" fmla="*/ 859 h 916"/>
                <a:gd name="T16" fmla="*/ 721 w 1102"/>
                <a:gd name="T17" fmla="*/ 841 h 916"/>
                <a:gd name="T18" fmla="*/ 642 w 1102"/>
                <a:gd name="T19" fmla="*/ 730 h 916"/>
                <a:gd name="T20" fmla="*/ 761 w 1102"/>
                <a:gd name="T21" fmla="*/ 783 h 916"/>
                <a:gd name="T22" fmla="*/ 819 w 1102"/>
                <a:gd name="T23" fmla="*/ 786 h 916"/>
                <a:gd name="T24" fmla="*/ 723 w 1102"/>
                <a:gd name="T25" fmla="*/ 679 h 916"/>
                <a:gd name="T26" fmla="*/ 736 w 1102"/>
                <a:gd name="T27" fmla="*/ 636 h 916"/>
                <a:gd name="T28" fmla="*/ 871 w 1102"/>
                <a:gd name="T29" fmla="*/ 725 h 916"/>
                <a:gd name="T30" fmla="*/ 909 w 1102"/>
                <a:gd name="T31" fmla="*/ 686 h 916"/>
                <a:gd name="T32" fmla="*/ 779 w 1102"/>
                <a:gd name="T33" fmla="*/ 558 h 916"/>
                <a:gd name="T34" fmla="*/ 822 w 1102"/>
                <a:gd name="T35" fmla="*/ 543 h 916"/>
                <a:gd name="T36" fmla="*/ 957 w 1102"/>
                <a:gd name="T37" fmla="*/ 603 h 916"/>
                <a:gd name="T38" fmla="*/ 655 w 1102"/>
                <a:gd name="T39" fmla="*/ 289 h 916"/>
                <a:gd name="T40" fmla="*/ 700 w 1102"/>
                <a:gd name="T41" fmla="*/ 274 h 916"/>
                <a:gd name="T42" fmla="*/ 92 w 1102"/>
                <a:gd name="T43" fmla="*/ 421 h 916"/>
                <a:gd name="T44" fmla="*/ 0 w 1102"/>
                <a:gd name="T45" fmla="*/ 244 h 916"/>
                <a:gd name="T46" fmla="*/ 166 w 1102"/>
                <a:gd name="T47" fmla="*/ 31 h 916"/>
                <a:gd name="T48" fmla="*/ 248 w 1102"/>
                <a:gd name="T49" fmla="*/ 2 h 916"/>
                <a:gd name="T50" fmla="*/ 346 w 1102"/>
                <a:gd name="T51" fmla="*/ 57 h 916"/>
                <a:gd name="T52" fmla="*/ 503 w 1102"/>
                <a:gd name="T53" fmla="*/ 39 h 916"/>
                <a:gd name="T54" fmla="*/ 324 w 1102"/>
                <a:gd name="T55" fmla="*/ 107 h 916"/>
                <a:gd name="T56" fmla="*/ 223 w 1102"/>
                <a:gd name="T57" fmla="*/ 57 h 916"/>
                <a:gd name="T58" fmla="*/ 57 w 1102"/>
                <a:gd name="T59" fmla="*/ 257 h 916"/>
                <a:gd name="T60" fmla="*/ 136 w 1102"/>
                <a:gd name="T61" fmla="*/ 353 h 916"/>
                <a:gd name="T62" fmla="*/ 142 w 1102"/>
                <a:gd name="T63" fmla="*/ 480 h 916"/>
                <a:gd name="T64" fmla="*/ 515 w 1102"/>
                <a:gd name="T65" fmla="*/ 757 h 916"/>
                <a:gd name="T66" fmla="*/ 490 w 1102"/>
                <a:gd name="T67" fmla="*/ 742 h 916"/>
                <a:gd name="T68" fmla="*/ 437 w 1102"/>
                <a:gd name="T69" fmla="*/ 679 h 916"/>
                <a:gd name="T70" fmla="*/ 377 w 1102"/>
                <a:gd name="T71" fmla="*/ 681 h 916"/>
                <a:gd name="T72" fmla="*/ 354 w 1102"/>
                <a:gd name="T73" fmla="*/ 616 h 916"/>
                <a:gd name="T74" fmla="*/ 283 w 1102"/>
                <a:gd name="T75" fmla="*/ 601 h 916"/>
                <a:gd name="T76" fmla="*/ 271 w 1102"/>
                <a:gd name="T77" fmla="*/ 524 h 916"/>
                <a:gd name="T78" fmla="*/ 187 w 1102"/>
                <a:gd name="T79" fmla="*/ 506 h 916"/>
                <a:gd name="T80" fmla="*/ 128 w 1102"/>
                <a:gd name="T81" fmla="*/ 583 h 916"/>
                <a:gd name="T82" fmla="*/ 166 w 1102"/>
                <a:gd name="T83" fmla="*/ 654 h 916"/>
                <a:gd name="T84" fmla="*/ 220 w 1102"/>
                <a:gd name="T85" fmla="*/ 664 h 916"/>
                <a:gd name="T86" fmla="*/ 229 w 1102"/>
                <a:gd name="T87" fmla="*/ 762 h 916"/>
                <a:gd name="T88" fmla="*/ 326 w 1102"/>
                <a:gd name="T89" fmla="*/ 758 h 916"/>
                <a:gd name="T90" fmla="*/ 343 w 1102"/>
                <a:gd name="T91" fmla="*/ 809 h 916"/>
                <a:gd name="T92" fmla="*/ 439 w 1102"/>
                <a:gd name="T93" fmla="*/ 827 h 916"/>
                <a:gd name="T94" fmla="*/ 458 w 1102"/>
                <a:gd name="T95" fmla="*/ 848 h 916"/>
                <a:gd name="T96" fmla="*/ 518 w 1102"/>
                <a:gd name="T97" fmla="*/ 899 h 916"/>
                <a:gd name="T98" fmla="*/ 592 w 1102"/>
                <a:gd name="T99" fmla="*/ 858 h 916"/>
                <a:gd name="T100" fmla="*/ 577 w 1102"/>
                <a:gd name="T101" fmla="*/ 771 h 916"/>
                <a:gd name="T102" fmla="*/ 992 w 1102"/>
                <a:gd name="T103" fmla="*/ 425 h 916"/>
                <a:gd name="T104" fmla="*/ 1045 w 1102"/>
                <a:gd name="T105" fmla="*/ 300 h 916"/>
                <a:gd name="T106" fmla="*/ 1084 w 1102"/>
                <a:gd name="T107" fmla="*/ 166 h 916"/>
                <a:gd name="T108" fmla="*/ 828 w 1102"/>
                <a:gd name="T109" fmla="*/ 40 h 916"/>
                <a:gd name="T110" fmla="*/ 657 w 1102"/>
                <a:gd name="T111" fmla="*/ 41 h 916"/>
                <a:gd name="T112" fmla="*/ 319 w 1102"/>
                <a:gd name="T113" fmla="*/ 237 h 916"/>
                <a:gd name="T114" fmla="*/ 343 w 1102"/>
                <a:gd name="T115" fmla="*/ 324 h 916"/>
                <a:gd name="T116" fmla="*/ 584 w 1102"/>
                <a:gd name="T117" fmla="*/ 214 h 916"/>
                <a:gd name="T118" fmla="*/ 683 w 1102"/>
                <a:gd name="T119" fmla="*/ 231 h 916"/>
                <a:gd name="T120" fmla="*/ 764 w 1102"/>
                <a:gd name="T121" fmla="*/ 245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2" h="916">
                  <a:moveTo>
                    <a:pt x="717" y="273"/>
                  </a:moveTo>
                  <a:lnTo>
                    <a:pt x="717" y="273"/>
                  </a:lnTo>
                  <a:lnTo>
                    <a:pt x="817" y="363"/>
                  </a:lnTo>
                  <a:lnTo>
                    <a:pt x="866" y="407"/>
                  </a:lnTo>
                  <a:lnTo>
                    <a:pt x="915" y="454"/>
                  </a:lnTo>
                  <a:lnTo>
                    <a:pt x="915" y="454"/>
                  </a:lnTo>
                  <a:lnTo>
                    <a:pt x="922" y="459"/>
                  </a:lnTo>
                  <a:lnTo>
                    <a:pt x="929" y="465"/>
                  </a:lnTo>
                  <a:lnTo>
                    <a:pt x="965" y="498"/>
                  </a:lnTo>
                  <a:lnTo>
                    <a:pt x="986" y="519"/>
                  </a:lnTo>
                  <a:lnTo>
                    <a:pt x="986" y="519"/>
                  </a:lnTo>
                  <a:lnTo>
                    <a:pt x="995" y="530"/>
                  </a:lnTo>
                  <a:lnTo>
                    <a:pt x="1002" y="540"/>
                  </a:lnTo>
                  <a:lnTo>
                    <a:pt x="1007" y="550"/>
                  </a:lnTo>
                  <a:lnTo>
                    <a:pt x="1011" y="561"/>
                  </a:lnTo>
                  <a:lnTo>
                    <a:pt x="1014" y="572"/>
                  </a:lnTo>
                  <a:lnTo>
                    <a:pt x="1014" y="583"/>
                  </a:lnTo>
                  <a:lnTo>
                    <a:pt x="1014" y="593"/>
                  </a:lnTo>
                  <a:lnTo>
                    <a:pt x="1013" y="605"/>
                  </a:lnTo>
                  <a:lnTo>
                    <a:pt x="1011" y="615"/>
                  </a:lnTo>
                  <a:lnTo>
                    <a:pt x="1006" y="625"/>
                  </a:lnTo>
                  <a:lnTo>
                    <a:pt x="1002" y="634"/>
                  </a:lnTo>
                  <a:lnTo>
                    <a:pt x="996" y="644"/>
                  </a:lnTo>
                  <a:lnTo>
                    <a:pt x="988" y="652"/>
                  </a:lnTo>
                  <a:lnTo>
                    <a:pt x="980" y="658"/>
                  </a:lnTo>
                  <a:lnTo>
                    <a:pt x="972" y="664"/>
                  </a:lnTo>
                  <a:lnTo>
                    <a:pt x="962" y="669"/>
                  </a:lnTo>
                  <a:lnTo>
                    <a:pt x="962" y="669"/>
                  </a:lnTo>
                  <a:lnTo>
                    <a:pt x="965" y="680"/>
                  </a:lnTo>
                  <a:lnTo>
                    <a:pt x="967" y="692"/>
                  </a:lnTo>
                  <a:lnTo>
                    <a:pt x="967" y="702"/>
                  </a:lnTo>
                  <a:lnTo>
                    <a:pt x="966" y="712"/>
                  </a:lnTo>
                  <a:lnTo>
                    <a:pt x="964" y="722"/>
                  </a:lnTo>
                  <a:lnTo>
                    <a:pt x="960" y="731"/>
                  </a:lnTo>
                  <a:lnTo>
                    <a:pt x="956" y="741"/>
                  </a:lnTo>
                  <a:lnTo>
                    <a:pt x="950" y="749"/>
                  </a:lnTo>
                  <a:lnTo>
                    <a:pt x="943" y="755"/>
                  </a:lnTo>
                  <a:lnTo>
                    <a:pt x="937" y="762"/>
                  </a:lnTo>
                  <a:lnTo>
                    <a:pt x="927" y="768"/>
                  </a:lnTo>
                  <a:lnTo>
                    <a:pt x="918" y="774"/>
                  </a:lnTo>
                  <a:lnTo>
                    <a:pt x="909" y="777"/>
                  </a:lnTo>
                  <a:lnTo>
                    <a:pt x="899" y="779"/>
                  </a:lnTo>
                  <a:lnTo>
                    <a:pt x="889" y="781"/>
                  </a:lnTo>
                  <a:lnTo>
                    <a:pt x="877" y="781"/>
                  </a:lnTo>
                  <a:lnTo>
                    <a:pt x="877" y="781"/>
                  </a:lnTo>
                  <a:lnTo>
                    <a:pt x="876" y="790"/>
                  </a:lnTo>
                  <a:lnTo>
                    <a:pt x="874" y="799"/>
                  </a:lnTo>
                  <a:lnTo>
                    <a:pt x="870" y="807"/>
                  </a:lnTo>
                  <a:lnTo>
                    <a:pt x="866" y="815"/>
                  </a:lnTo>
                  <a:lnTo>
                    <a:pt x="861" y="822"/>
                  </a:lnTo>
                  <a:lnTo>
                    <a:pt x="855" y="827"/>
                  </a:lnTo>
                  <a:lnTo>
                    <a:pt x="849" y="834"/>
                  </a:lnTo>
                  <a:lnTo>
                    <a:pt x="842" y="839"/>
                  </a:lnTo>
                  <a:lnTo>
                    <a:pt x="835" y="843"/>
                  </a:lnTo>
                  <a:lnTo>
                    <a:pt x="827" y="847"/>
                  </a:lnTo>
                  <a:lnTo>
                    <a:pt x="819" y="850"/>
                  </a:lnTo>
                  <a:lnTo>
                    <a:pt x="811" y="852"/>
                  </a:lnTo>
                  <a:lnTo>
                    <a:pt x="802" y="854"/>
                  </a:lnTo>
                  <a:lnTo>
                    <a:pt x="793" y="854"/>
                  </a:lnTo>
                  <a:lnTo>
                    <a:pt x="784" y="852"/>
                  </a:lnTo>
                  <a:lnTo>
                    <a:pt x="774" y="851"/>
                  </a:lnTo>
                  <a:lnTo>
                    <a:pt x="774" y="851"/>
                  </a:lnTo>
                  <a:lnTo>
                    <a:pt x="771" y="862"/>
                  </a:lnTo>
                  <a:lnTo>
                    <a:pt x="766" y="872"/>
                  </a:lnTo>
                  <a:lnTo>
                    <a:pt x="761" y="881"/>
                  </a:lnTo>
                  <a:lnTo>
                    <a:pt x="754" y="889"/>
                  </a:lnTo>
                  <a:lnTo>
                    <a:pt x="746" y="897"/>
                  </a:lnTo>
                  <a:lnTo>
                    <a:pt x="738" y="903"/>
                  </a:lnTo>
                  <a:lnTo>
                    <a:pt x="729" y="907"/>
                  </a:lnTo>
                  <a:lnTo>
                    <a:pt x="719" y="912"/>
                  </a:lnTo>
                  <a:lnTo>
                    <a:pt x="708" y="914"/>
                  </a:lnTo>
                  <a:lnTo>
                    <a:pt x="698" y="916"/>
                  </a:lnTo>
                  <a:lnTo>
                    <a:pt x="687" y="916"/>
                  </a:lnTo>
                  <a:lnTo>
                    <a:pt x="675" y="915"/>
                  </a:lnTo>
                  <a:lnTo>
                    <a:pt x="664" y="914"/>
                  </a:lnTo>
                  <a:lnTo>
                    <a:pt x="652" y="911"/>
                  </a:lnTo>
                  <a:lnTo>
                    <a:pt x="642" y="906"/>
                  </a:lnTo>
                  <a:lnTo>
                    <a:pt x="631" y="900"/>
                  </a:lnTo>
                  <a:lnTo>
                    <a:pt x="623" y="895"/>
                  </a:lnTo>
                  <a:lnTo>
                    <a:pt x="623" y="895"/>
                  </a:lnTo>
                  <a:lnTo>
                    <a:pt x="631" y="883"/>
                  </a:lnTo>
                  <a:lnTo>
                    <a:pt x="636" y="871"/>
                  </a:lnTo>
                  <a:lnTo>
                    <a:pt x="641" y="858"/>
                  </a:lnTo>
                  <a:lnTo>
                    <a:pt x="644" y="844"/>
                  </a:lnTo>
                  <a:lnTo>
                    <a:pt x="644" y="844"/>
                  </a:lnTo>
                  <a:lnTo>
                    <a:pt x="656" y="851"/>
                  </a:lnTo>
                  <a:lnTo>
                    <a:pt x="667" y="857"/>
                  </a:lnTo>
                  <a:lnTo>
                    <a:pt x="673" y="859"/>
                  </a:lnTo>
                  <a:lnTo>
                    <a:pt x="679" y="860"/>
                  </a:lnTo>
                  <a:lnTo>
                    <a:pt x="684" y="862"/>
                  </a:lnTo>
                  <a:lnTo>
                    <a:pt x="691" y="862"/>
                  </a:lnTo>
                  <a:lnTo>
                    <a:pt x="691" y="862"/>
                  </a:lnTo>
                  <a:lnTo>
                    <a:pt x="701" y="859"/>
                  </a:lnTo>
                  <a:lnTo>
                    <a:pt x="709" y="856"/>
                  </a:lnTo>
                  <a:lnTo>
                    <a:pt x="713" y="852"/>
                  </a:lnTo>
                  <a:lnTo>
                    <a:pt x="716" y="849"/>
                  </a:lnTo>
                  <a:lnTo>
                    <a:pt x="719" y="846"/>
                  </a:lnTo>
                  <a:lnTo>
                    <a:pt x="721" y="841"/>
                  </a:lnTo>
                  <a:lnTo>
                    <a:pt x="721" y="841"/>
                  </a:lnTo>
                  <a:lnTo>
                    <a:pt x="722" y="832"/>
                  </a:lnTo>
                  <a:lnTo>
                    <a:pt x="720" y="820"/>
                  </a:lnTo>
                  <a:lnTo>
                    <a:pt x="649" y="763"/>
                  </a:lnTo>
                  <a:lnTo>
                    <a:pt x="649" y="763"/>
                  </a:lnTo>
                  <a:lnTo>
                    <a:pt x="645" y="760"/>
                  </a:lnTo>
                  <a:lnTo>
                    <a:pt x="642" y="755"/>
                  </a:lnTo>
                  <a:lnTo>
                    <a:pt x="640" y="751"/>
                  </a:lnTo>
                  <a:lnTo>
                    <a:pt x="639" y="745"/>
                  </a:lnTo>
                  <a:lnTo>
                    <a:pt x="639" y="741"/>
                  </a:lnTo>
                  <a:lnTo>
                    <a:pt x="640" y="735"/>
                  </a:lnTo>
                  <a:lnTo>
                    <a:pt x="642" y="730"/>
                  </a:lnTo>
                  <a:lnTo>
                    <a:pt x="644" y="726"/>
                  </a:lnTo>
                  <a:lnTo>
                    <a:pt x="644" y="726"/>
                  </a:lnTo>
                  <a:lnTo>
                    <a:pt x="649" y="721"/>
                  </a:lnTo>
                  <a:lnTo>
                    <a:pt x="653" y="719"/>
                  </a:lnTo>
                  <a:lnTo>
                    <a:pt x="658" y="717"/>
                  </a:lnTo>
                  <a:lnTo>
                    <a:pt x="663" y="716"/>
                  </a:lnTo>
                  <a:lnTo>
                    <a:pt x="668" y="716"/>
                  </a:lnTo>
                  <a:lnTo>
                    <a:pt x="673" y="717"/>
                  </a:lnTo>
                  <a:lnTo>
                    <a:pt x="679" y="718"/>
                  </a:lnTo>
                  <a:lnTo>
                    <a:pt x="683" y="721"/>
                  </a:lnTo>
                  <a:lnTo>
                    <a:pt x="761" y="783"/>
                  </a:lnTo>
                  <a:lnTo>
                    <a:pt x="761" y="783"/>
                  </a:lnTo>
                  <a:lnTo>
                    <a:pt x="768" y="789"/>
                  </a:lnTo>
                  <a:lnTo>
                    <a:pt x="774" y="793"/>
                  </a:lnTo>
                  <a:lnTo>
                    <a:pt x="782" y="797"/>
                  </a:lnTo>
                  <a:lnTo>
                    <a:pt x="789" y="798"/>
                  </a:lnTo>
                  <a:lnTo>
                    <a:pt x="795" y="799"/>
                  </a:lnTo>
                  <a:lnTo>
                    <a:pt x="802" y="798"/>
                  </a:lnTo>
                  <a:lnTo>
                    <a:pt x="809" y="795"/>
                  </a:lnTo>
                  <a:lnTo>
                    <a:pt x="814" y="792"/>
                  </a:lnTo>
                  <a:lnTo>
                    <a:pt x="814" y="792"/>
                  </a:lnTo>
                  <a:lnTo>
                    <a:pt x="819" y="786"/>
                  </a:lnTo>
                  <a:lnTo>
                    <a:pt x="822" y="781"/>
                  </a:lnTo>
                  <a:lnTo>
                    <a:pt x="822" y="781"/>
                  </a:lnTo>
                  <a:lnTo>
                    <a:pt x="824" y="774"/>
                  </a:lnTo>
                  <a:lnTo>
                    <a:pt x="825" y="767"/>
                  </a:lnTo>
                  <a:lnTo>
                    <a:pt x="825" y="763"/>
                  </a:lnTo>
                  <a:lnTo>
                    <a:pt x="824" y="760"/>
                  </a:lnTo>
                  <a:lnTo>
                    <a:pt x="821" y="758"/>
                  </a:lnTo>
                  <a:lnTo>
                    <a:pt x="819" y="754"/>
                  </a:lnTo>
                  <a:lnTo>
                    <a:pt x="727" y="682"/>
                  </a:lnTo>
                  <a:lnTo>
                    <a:pt x="727" y="682"/>
                  </a:lnTo>
                  <a:lnTo>
                    <a:pt x="723" y="679"/>
                  </a:lnTo>
                  <a:lnTo>
                    <a:pt x="720" y="674"/>
                  </a:lnTo>
                  <a:lnTo>
                    <a:pt x="717" y="670"/>
                  </a:lnTo>
                  <a:lnTo>
                    <a:pt x="716" y="664"/>
                  </a:lnTo>
                  <a:lnTo>
                    <a:pt x="716" y="660"/>
                  </a:lnTo>
                  <a:lnTo>
                    <a:pt x="717" y="654"/>
                  </a:lnTo>
                  <a:lnTo>
                    <a:pt x="720" y="649"/>
                  </a:lnTo>
                  <a:lnTo>
                    <a:pt x="722" y="645"/>
                  </a:lnTo>
                  <a:lnTo>
                    <a:pt x="722" y="645"/>
                  </a:lnTo>
                  <a:lnTo>
                    <a:pt x="727" y="640"/>
                  </a:lnTo>
                  <a:lnTo>
                    <a:pt x="731" y="638"/>
                  </a:lnTo>
                  <a:lnTo>
                    <a:pt x="736" y="636"/>
                  </a:lnTo>
                  <a:lnTo>
                    <a:pt x="740" y="634"/>
                  </a:lnTo>
                  <a:lnTo>
                    <a:pt x="746" y="634"/>
                  </a:lnTo>
                  <a:lnTo>
                    <a:pt x="750" y="634"/>
                  </a:lnTo>
                  <a:lnTo>
                    <a:pt x="756" y="637"/>
                  </a:lnTo>
                  <a:lnTo>
                    <a:pt x="761" y="640"/>
                  </a:lnTo>
                  <a:lnTo>
                    <a:pt x="857" y="716"/>
                  </a:lnTo>
                  <a:lnTo>
                    <a:pt x="857" y="716"/>
                  </a:lnTo>
                  <a:lnTo>
                    <a:pt x="859" y="717"/>
                  </a:lnTo>
                  <a:lnTo>
                    <a:pt x="859" y="717"/>
                  </a:lnTo>
                  <a:lnTo>
                    <a:pt x="865" y="721"/>
                  </a:lnTo>
                  <a:lnTo>
                    <a:pt x="871" y="725"/>
                  </a:lnTo>
                  <a:lnTo>
                    <a:pt x="878" y="726"/>
                  </a:lnTo>
                  <a:lnTo>
                    <a:pt x="884" y="727"/>
                  </a:lnTo>
                  <a:lnTo>
                    <a:pt x="891" y="726"/>
                  </a:lnTo>
                  <a:lnTo>
                    <a:pt x="897" y="723"/>
                  </a:lnTo>
                  <a:lnTo>
                    <a:pt x="901" y="720"/>
                  </a:lnTo>
                  <a:lnTo>
                    <a:pt x="906" y="717"/>
                  </a:lnTo>
                  <a:lnTo>
                    <a:pt x="909" y="711"/>
                  </a:lnTo>
                  <a:lnTo>
                    <a:pt x="911" y="705"/>
                  </a:lnTo>
                  <a:lnTo>
                    <a:pt x="913" y="700"/>
                  </a:lnTo>
                  <a:lnTo>
                    <a:pt x="911" y="693"/>
                  </a:lnTo>
                  <a:lnTo>
                    <a:pt x="909" y="686"/>
                  </a:lnTo>
                  <a:lnTo>
                    <a:pt x="906" y="678"/>
                  </a:lnTo>
                  <a:lnTo>
                    <a:pt x="899" y="671"/>
                  </a:lnTo>
                  <a:lnTo>
                    <a:pt x="891" y="663"/>
                  </a:lnTo>
                  <a:lnTo>
                    <a:pt x="789" y="587"/>
                  </a:lnTo>
                  <a:lnTo>
                    <a:pt x="789" y="587"/>
                  </a:lnTo>
                  <a:lnTo>
                    <a:pt x="785" y="583"/>
                  </a:lnTo>
                  <a:lnTo>
                    <a:pt x="782" y="579"/>
                  </a:lnTo>
                  <a:lnTo>
                    <a:pt x="780" y="574"/>
                  </a:lnTo>
                  <a:lnTo>
                    <a:pt x="779" y="568"/>
                  </a:lnTo>
                  <a:lnTo>
                    <a:pt x="779" y="564"/>
                  </a:lnTo>
                  <a:lnTo>
                    <a:pt x="779" y="558"/>
                  </a:lnTo>
                  <a:lnTo>
                    <a:pt x="781" y="553"/>
                  </a:lnTo>
                  <a:lnTo>
                    <a:pt x="784" y="549"/>
                  </a:lnTo>
                  <a:lnTo>
                    <a:pt x="784" y="549"/>
                  </a:lnTo>
                  <a:lnTo>
                    <a:pt x="788" y="544"/>
                  </a:lnTo>
                  <a:lnTo>
                    <a:pt x="792" y="541"/>
                  </a:lnTo>
                  <a:lnTo>
                    <a:pt x="797" y="539"/>
                  </a:lnTo>
                  <a:lnTo>
                    <a:pt x="802" y="538"/>
                  </a:lnTo>
                  <a:lnTo>
                    <a:pt x="808" y="538"/>
                  </a:lnTo>
                  <a:lnTo>
                    <a:pt x="812" y="539"/>
                  </a:lnTo>
                  <a:lnTo>
                    <a:pt x="818" y="540"/>
                  </a:lnTo>
                  <a:lnTo>
                    <a:pt x="822" y="543"/>
                  </a:lnTo>
                  <a:lnTo>
                    <a:pt x="923" y="619"/>
                  </a:lnTo>
                  <a:lnTo>
                    <a:pt x="923" y="619"/>
                  </a:lnTo>
                  <a:lnTo>
                    <a:pt x="927" y="621"/>
                  </a:lnTo>
                  <a:lnTo>
                    <a:pt x="931" y="621"/>
                  </a:lnTo>
                  <a:lnTo>
                    <a:pt x="935" y="621"/>
                  </a:lnTo>
                  <a:lnTo>
                    <a:pt x="939" y="620"/>
                  </a:lnTo>
                  <a:lnTo>
                    <a:pt x="943" y="617"/>
                  </a:lnTo>
                  <a:lnTo>
                    <a:pt x="947" y="615"/>
                  </a:lnTo>
                  <a:lnTo>
                    <a:pt x="954" y="608"/>
                  </a:lnTo>
                  <a:lnTo>
                    <a:pt x="954" y="608"/>
                  </a:lnTo>
                  <a:lnTo>
                    <a:pt x="957" y="603"/>
                  </a:lnTo>
                  <a:lnTo>
                    <a:pt x="959" y="596"/>
                  </a:lnTo>
                  <a:lnTo>
                    <a:pt x="960" y="590"/>
                  </a:lnTo>
                  <a:lnTo>
                    <a:pt x="960" y="583"/>
                  </a:lnTo>
                  <a:lnTo>
                    <a:pt x="958" y="576"/>
                  </a:lnTo>
                  <a:lnTo>
                    <a:pt x="956" y="569"/>
                  </a:lnTo>
                  <a:lnTo>
                    <a:pt x="952" y="564"/>
                  </a:lnTo>
                  <a:lnTo>
                    <a:pt x="947" y="558"/>
                  </a:lnTo>
                  <a:lnTo>
                    <a:pt x="926" y="536"/>
                  </a:lnTo>
                  <a:lnTo>
                    <a:pt x="657" y="291"/>
                  </a:lnTo>
                  <a:lnTo>
                    <a:pt x="657" y="291"/>
                  </a:lnTo>
                  <a:lnTo>
                    <a:pt x="655" y="289"/>
                  </a:lnTo>
                  <a:lnTo>
                    <a:pt x="655" y="287"/>
                  </a:lnTo>
                  <a:lnTo>
                    <a:pt x="653" y="284"/>
                  </a:lnTo>
                  <a:lnTo>
                    <a:pt x="655" y="281"/>
                  </a:lnTo>
                  <a:lnTo>
                    <a:pt x="656" y="279"/>
                  </a:lnTo>
                  <a:lnTo>
                    <a:pt x="658" y="277"/>
                  </a:lnTo>
                  <a:lnTo>
                    <a:pt x="660" y="276"/>
                  </a:lnTo>
                  <a:lnTo>
                    <a:pt x="664" y="276"/>
                  </a:lnTo>
                  <a:lnTo>
                    <a:pt x="664" y="276"/>
                  </a:lnTo>
                  <a:lnTo>
                    <a:pt x="676" y="276"/>
                  </a:lnTo>
                  <a:lnTo>
                    <a:pt x="689" y="275"/>
                  </a:lnTo>
                  <a:lnTo>
                    <a:pt x="700" y="274"/>
                  </a:lnTo>
                  <a:lnTo>
                    <a:pt x="713" y="273"/>
                  </a:lnTo>
                  <a:lnTo>
                    <a:pt x="713" y="273"/>
                  </a:lnTo>
                  <a:lnTo>
                    <a:pt x="717" y="273"/>
                  </a:lnTo>
                  <a:lnTo>
                    <a:pt x="717" y="273"/>
                  </a:lnTo>
                  <a:close/>
                  <a:moveTo>
                    <a:pt x="123" y="501"/>
                  </a:moveTo>
                  <a:lnTo>
                    <a:pt x="123" y="501"/>
                  </a:lnTo>
                  <a:lnTo>
                    <a:pt x="114" y="486"/>
                  </a:lnTo>
                  <a:lnTo>
                    <a:pt x="107" y="471"/>
                  </a:lnTo>
                  <a:lnTo>
                    <a:pt x="101" y="455"/>
                  </a:lnTo>
                  <a:lnTo>
                    <a:pt x="97" y="438"/>
                  </a:lnTo>
                  <a:lnTo>
                    <a:pt x="92" y="421"/>
                  </a:lnTo>
                  <a:lnTo>
                    <a:pt x="90" y="404"/>
                  </a:lnTo>
                  <a:lnTo>
                    <a:pt x="85" y="368"/>
                  </a:lnTo>
                  <a:lnTo>
                    <a:pt x="51" y="336"/>
                  </a:lnTo>
                  <a:lnTo>
                    <a:pt x="51" y="336"/>
                  </a:lnTo>
                  <a:lnTo>
                    <a:pt x="31" y="315"/>
                  </a:lnTo>
                  <a:lnTo>
                    <a:pt x="22" y="305"/>
                  </a:lnTo>
                  <a:lnTo>
                    <a:pt x="16" y="295"/>
                  </a:lnTo>
                  <a:lnTo>
                    <a:pt x="9" y="284"/>
                  </a:lnTo>
                  <a:lnTo>
                    <a:pt x="4" y="272"/>
                  </a:lnTo>
                  <a:lnTo>
                    <a:pt x="1" y="259"/>
                  </a:lnTo>
                  <a:lnTo>
                    <a:pt x="0" y="244"/>
                  </a:lnTo>
                  <a:lnTo>
                    <a:pt x="0" y="244"/>
                  </a:lnTo>
                  <a:lnTo>
                    <a:pt x="1" y="236"/>
                  </a:lnTo>
                  <a:lnTo>
                    <a:pt x="2" y="228"/>
                  </a:lnTo>
                  <a:lnTo>
                    <a:pt x="3" y="220"/>
                  </a:lnTo>
                  <a:lnTo>
                    <a:pt x="6" y="214"/>
                  </a:lnTo>
                  <a:lnTo>
                    <a:pt x="10" y="206"/>
                  </a:lnTo>
                  <a:lnTo>
                    <a:pt x="13" y="199"/>
                  </a:lnTo>
                  <a:lnTo>
                    <a:pt x="18" y="192"/>
                  </a:lnTo>
                  <a:lnTo>
                    <a:pt x="23" y="185"/>
                  </a:lnTo>
                  <a:lnTo>
                    <a:pt x="166" y="31"/>
                  </a:lnTo>
                  <a:lnTo>
                    <a:pt x="166" y="31"/>
                  </a:lnTo>
                  <a:lnTo>
                    <a:pt x="172" y="24"/>
                  </a:lnTo>
                  <a:lnTo>
                    <a:pt x="179" y="20"/>
                  </a:lnTo>
                  <a:lnTo>
                    <a:pt x="186" y="15"/>
                  </a:lnTo>
                  <a:lnTo>
                    <a:pt x="194" y="10"/>
                  </a:lnTo>
                  <a:lnTo>
                    <a:pt x="200" y="7"/>
                  </a:lnTo>
                  <a:lnTo>
                    <a:pt x="208" y="5"/>
                  </a:lnTo>
                  <a:lnTo>
                    <a:pt x="216" y="2"/>
                  </a:lnTo>
                  <a:lnTo>
                    <a:pt x="224" y="1"/>
                  </a:lnTo>
                  <a:lnTo>
                    <a:pt x="232" y="1"/>
                  </a:lnTo>
                  <a:lnTo>
                    <a:pt x="240" y="1"/>
                  </a:lnTo>
                  <a:lnTo>
                    <a:pt x="248" y="2"/>
                  </a:lnTo>
                  <a:lnTo>
                    <a:pt x="256" y="5"/>
                  </a:lnTo>
                  <a:lnTo>
                    <a:pt x="264" y="7"/>
                  </a:lnTo>
                  <a:lnTo>
                    <a:pt x="272" y="10"/>
                  </a:lnTo>
                  <a:lnTo>
                    <a:pt x="279" y="15"/>
                  </a:lnTo>
                  <a:lnTo>
                    <a:pt x="286" y="20"/>
                  </a:lnTo>
                  <a:lnTo>
                    <a:pt x="286" y="20"/>
                  </a:lnTo>
                  <a:lnTo>
                    <a:pt x="301" y="31"/>
                  </a:lnTo>
                  <a:lnTo>
                    <a:pt x="315" y="40"/>
                  </a:lnTo>
                  <a:lnTo>
                    <a:pt x="328" y="49"/>
                  </a:lnTo>
                  <a:lnTo>
                    <a:pt x="346" y="57"/>
                  </a:lnTo>
                  <a:lnTo>
                    <a:pt x="346" y="57"/>
                  </a:lnTo>
                  <a:lnTo>
                    <a:pt x="359" y="62"/>
                  </a:lnTo>
                  <a:lnTo>
                    <a:pt x="366" y="63"/>
                  </a:lnTo>
                  <a:lnTo>
                    <a:pt x="366" y="63"/>
                  </a:lnTo>
                  <a:lnTo>
                    <a:pt x="382" y="59"/>
                  </a:lnTo>
                  <a:lnTo>
                    <a:pt x="398" y="56"/>
                  </a:lnTo>
                  <a:lnTo>
                    <a:pt x="432" y="48"/>
                  </a:lnTo>
                  <a:lnTo>
                    <a:pt x="449" y="45"/>
                  </a:lnTo>
                  <a:lnTo>
                    <a:pt x="467" y="41"/>
                  </a:lnTo>
                  <a:lnTo>
                    <a:pt x="485" y="39"/>
                  </a:lnTo>
                  <a:lnTo>
                    <a:pt x="503" y="39"/>
                  </a:lnTo>
                  <a:lnTo>
                    <a:pt x="503" y="39"/>
                  </a:lnTo>
                  <a:lnTo>
                    <a:pt x="480" y="55"/>
                  </a:lnTo>
                  <a:lnTo>
                    <a:pt x="449" y="79"/>
                  </a:lnTo>
                  <a:lnTo>
                    <a:pt x="408" y="110"/>
                  </a:lnTo>
                  <a:lnTo>
                    <a:pt x="408" y="110"/>
                  </a:lnTo>
                  <a:lnTo>
                    <a:pt x="390" y="114"/>
                  </a:lnTo>
                  <a:lnTo>
                    <a:pt x="373" y="117"/>
                  </a:lnTo>
                  <a:lnTo>
                    <a:pt x="373" y="117"/>
                  </a:lnTo>
                  <a:lnTo>
                    <a:pt x="362" y="117"/>
                  </a:lnTo>
                  <a:lnTo>
                    <a:pt x="350" y="115"/>
                  </a:lnTo>
                  <a:lnTo>
                    <a:pt x="337" y="112"/>
                  </a:lnTo>
                  <a:lnTo>
                    <a:pt x="324" y="107"/>
                  </a:lnTo>
                  <a:lnTo>
                    <a:pt x="311" y="102"/>
                  </a:lnTo>
                  <a:lnTo>
                    <a:pt x="300" y="96"/>
                  </a:lnTo>
                  <a:lnTo>
                    <a:pt x="289" y="89"/>
                  </a:lnTo>
                  <a:lnTo>
                    <a:pt x="280" y="85"/>
                  </a:lnTo>
                  <a:lnTo>
                    <a:pt x="253" y="63"/>
                  </a:lnTo>
                  <a:lnTo>
                    <a:pt x="253" y="63"/>
                  </a:lnTo>
                  <a:lnTo>
                    <a:pt x="247" y="59"/>
                  </a:lnTo>
                  <a:lnTo>
                    <a:pt x="241" y="57"/>
                  </a:lnTo>
                  <a:lnTo>
                    <a:pt x="236" y="56"/>
                  </a:lnTo>
                  <a:lnTo>
                    <a:pt x="229" y="56"/>
                  </a:lnTo>
                  <a:lnTo>
                    <a:pt x="223" y="57"/>
                  </a:lnTo>
                  <a:lnTo>
                    <a:pt x="218" y="59"/>
                  </a:lnTo>
                  <a:lnTo>
                    <a:pt x="212" y="63"/>
                  </a:lnTo>
                  <a:lnTo>
                    <a:pt x="206" y="67"/>
                  </a:lnTo>
                  <a:lnTo>
                    <a:pt x="63" y="222"/>
                  </a:lnTo>
                  <a:lnTo>
                    <a:pt x="63" y="222"/>
                  </a:lnTo>
                  <a:lnTo>
                    <a:pt x="60" y="227"/>
                  </a:lnTo>
                  <a:lnTo>
                    <a:pt x="57" y="233"/>
                  </a:lnTo>
                  <a:lnTo>
                    <a:pt x="55" y="239"/>
                  </a:lnTo>
                  <a:lnTo>
                    <a:pt x="54" y="245"/>
                  </a:lnTo>
                  <a:lnTo>
                    <a:pt x="55" y="251"/>
                  </a:lnTo>
                  <a:lnTo>
                    <a:pt x="57" y="257"/>
                  </a:lnTo>
                  <a:lnTo>
                    <a:pt x="60" y="263"/>
                  </a:lnTo>
                  <a:lnTo>
                    <a:pt x="63" y="268"/>
                  </a:lnTo>
                  <a:lnTo>
                    <a:pt x="63" y="268"/>
                  </a:lnTo>
                  <a:lnTo>
                    <a:pt x="81" y="288"/>
                  </a:lnTo>
                  <a:lnTo>
                    <a:pt x="100" y="307"/>
                  </a:lnTo>
                  <a:lnTo>
                    <a:pt x="100" y="307"/>
                  </a:lnTo>
                  <a:lnTo>
                    <a:pt x="111" y="318"/>
                  </a:lnTo>
                  <a:lnTo>
                    <a:pt x="124" y="332"/>
                  </a:lnTo>
                  <a:lnTo>
                    <a:pt x="130" y="339"/>
                  </a:lnTo>
                  <a:lnTo>
                    <a:pt x="133" y="346"/>
                  </a:lnTo>
                  <a:lnTo>
                    <a:pt x="136" y="353"/>
                  </a:lnTo>
                  <a:lnTo>
                    <a:pt x="139" y="360"/>
                  </a:lnTo>
                  <a:lnTo>
                    <a:pt x="139" y="360"/>
                  </a:lnTo>
                  <a:lnTo>
                    <a:pt x="142" y="387"/>
                  </a:lnTo>
                  <a:lnTo>
                    <a:pt x="147" y="415"/>
                  </a:lnTo>
                  <a:lnTo>
                    <a:pt x="150" y="430"/>
                  </a:lnTo>
                  <a:lnTo>
                    <a:pt x="154" y="443"/>
                  </a:lnTo>
                  <a:lnTo>
                    <a:pt x="159" y="455"/>
                  </a:lnTo>
                  <a:lnTo>
                    <a:pt x="165" y="466"/>
                  </a:lnTo>
                  <a:lnTo>
                    <a:pt x="165" y="466"/>
                  </a:lnTo>
                  <a:lnTo>
                    <a:pt x="152" y="472"/>
                  </a:lnTo>
                  <a:lnTo>
                    <a:pt x="142" y="480"/>
                  </a:lnTo>
                  <a:lnTo>
                    <a:pt x="133" y="490"/>
                  </a:lnTo>
                  <a:lnTo>
                    <a:pt x="123" y="501"/>
                  </a:lnTo>
                  <a:lnTo>
                    <a:pt x="123" y="501"/>
                  </a:lnTo>
                  <a:close/>
                  <a:moveTo>
                    <a:pt x="577" y="771"/>
                  </a:moveTo>
                  <a:lnTo>
                    <a:pt x="577" y="771"/>
                  </a:lnTo>
                  <a:lnTo>
                    <a:pt x="568" y="765"/>
                  </a:lnTo>
                  <a:lnTo>
                    <a:pt x="558" y="760"/>
                  </a:lnTo>
                  <a:lnTo>
                    <a:pt x="547" y="757"/>
                  </a:lnTo>
                  <a:lnTo>
                    <a:pt x="537" y="754"/>
                  </a:lnTo>
                  <a:lnTo>
                    <a:pt x="526" y="754"/>
                  </a:lnTo>
                  <a:lnTo>
                    <a:pt x="515" y="757"/>
                  </a:lnTo>
                  <a:lnTo>
                    <a:pt x="505" y="759"/>
                  </a:lnTo>
                  <a:lnTo>
                    <a:pt x="496" y="765"/>
                  </a:lnTo>
                  <a:lnTo>
                    <a:pt x="496" y="765"/>
                  </a:lnTo>
                  <a:lnTo>
                    <a:pt x="493" y="765"/>
                  </a:lnTo>
                  <a:lnTo>
                    <a:pt x="490" y="763"/>
                  </a:lnTo>
                  <a:lnTo>
                    <a:pt x="490" y="763"/>
                  </a:lnTo>
                  <a:lnTo>
                    <a:pt x="489" y="762"/>
                  </a:lnTo>
                  <a:lnTo>
                    <a:pt x="489" y="759"/>
                  </a:lnTo>
                  <a:lnTo>
                    <a:pt x="489" y="759"/>
                  </a:lnTo>
                  <a:lnTo>
                    <a:pt x="490" y="751"/>
                  </a:lnTo>
                  <a:lnTo>
                    <a:pt x="490" y="742"/>
                  </a:lnTo>
                  <a:lnTo>
                    <a:pt x="488" y="733"/>
                  </a:lnTo>
                  <a:lnTo>
                    <a:pt x="486" y="723"/>
                  </a:lnTo>
                  <a:lnTo>
                    <a:pt x="482" y="716"/>
                  </a:lnTo>
                  <a:lnTo>
                    <a:pt x="478" y="708"/>
                  </a:lnTo>
                  <a:lnTo>
                    <a:pt x="472" y="700"/>
                  </a:lnTo>
                  <a:lnTo>
                    <a:pt x="466" y="694"/>
                  </a:lnTo>
                  <a:lnTo>
                    <a:pt x="466" y="694"/>
                  </a:lnTo>
                  <a:lnTo>
                    <a:pt x="466" y="694"/>
                  </a:lnTo>
                  <a:lnTo>
                    <a:pt x="457" y="687"/>
                  </a:lnTo>
                  <a:lnTo>
                    <a:pt x="447" y="681"/>
                  </a:lnTo>
                  <a:lnTo>
                    <a:pt x="437" y="679"/>
                  </a:lnTo>
                  <a:lnTo>
                    <a:pt x="425" y="677"/>
                  </a:lnTo>
                  <a:lnTo>
                    <a:pt x="415" y="677"/>
                  </a:lnTo>
                  <a:lnTo>
                    <a:pt x="405" y="678"/>
                  </a:lnTo>
                  <a:lnTo>
                    <a:pt x="394" y="681"/>
                  </a:lnTo>
                  <a:lnTo>
                    <a:pt x="384" y="687"/>
                  </a:lnTo>
                  <a:lnTo>
                    <a:pt x="384" y="687"/>
                  </a:lnTo>
                  <a:lnTo>
                    <a:pt x="382" y="687"/>
                  </a:lnTo>
                  <a:lnTo>
                    <a:pt x="380" y="686"/>
                  </a:lnTo>
                  <a:lnTo>
                    <a:pt x="380" y="686"/>
                  </a:lnTo>
                  <a:lnTo>
                    <a:pt x="377" y="685"/>
                  </a:lnTo>
                  <a:lnTo>
                    <a:pt x="377" y="681"/>
                  </a:lnTo>
                  <a:lnTo>
                    <a:pt x="377" y="681"/>
                  </a:lnTo>
                  <a:lnTo>
                    <a:pt x="378" y="672"/>
                  </a:lnTo>
                  <a:lnTo>
                    <a:pt x="378" y="664"/>
                  </a:lnTo>
                  <a:lnTo>
                    <a:pt x="377" y="655"/>
                  </a:lnTo>
                  <a:lnTo>
                    <a:pt x="375" y="646"/>
                  </a:lnTo>
                  <a:lnTo>
                    <a:pt x="372" y="638"/>
                  </a:lnTo>
                  <a:lnTo>
                    <a:pt x="367" y="630"/>
                  </a:lnTo>
                  <a:lnTo>
                    <a:pt x="361" y="622"/>
                  </a:lnTo>
                  <a:lnTo>
                    <a:pt x="354" y="616"/>
                  </a:lnTo>
                  <a:lnTo>
                    <a:pt x="354" y="616"/>
                  </a:lnTo>
                  <a:lnTo>
                    <a:pt x="354" y="616"/>
                  </a:lnTo>
                  <a:lnTo>
                    <a:pt x="348" y="611"/>
                  </a:lnTo>
                  <a:lnTo>
                    <a:pt x="340" y="606"/>
                  </a:lnTo>
                  <a:lnTo>
                    <a:pt x="330" y="603"/>
                  </a:lnTo>
                  <a:lnTo>
                    <a:pt x="323" y="600"/>
                  </a:lnTo>
                  <a:lnTo>
                    <a:pt x="313" y="599"/>
                  </a:lnTo>
                  <a:lnTo>
                    <a:pt x="304" y="599"/>
                  </a:lnTo>
                  <a:lnTo>
                    <a:pt x="295" y="600"/>
                  </a:lnTo>
                  <a:lnTo>
                    <a:pt x="287" y="603"/>
                  </a:lnTo>
                  <a:lnTo>
                    <a:pt x="287" y="603"/>
                  </a:lnTo>
                  <a:lnTo>
                    <a:pt x="285" y="603"/>
                  </a:lnTo>
                  <a:lnTo>
                    <a:pt x="283" y="601"/>
                  </a:lnTo>
                  <a:lnTo>
                    <a:pt x="283" y="601"/>
                  </a:lnTo>
                  <a:lnTo>
                    <a:pt x="281" y="599"/>
                  </a:lnTo>
                  <a:lnTo>
                    <a:pt x="281" y="597"/>
                  </a:lnTo>
                  <a:lnTo>
                    <a:pt x="281" y="597"/>
                  </a:lnTo>
                  <a:lnTo>
                    <a:pt x="285" y="585"/>
                  </a:lnTo>
                  <a:lnTo>
                    <a:pt x="287" y="575"/>
                  </a:lnTo>
                  <a:lnTo>
                    <a:pt x="287" y="564"/>
                  </a:lnTo>
                  <a:lnTo>
                    <a:pt x="286" y="553"/>
                  </a:lnTo>
                  <a:lnTo>
                    <a:pt x="283" y="543"/>
                  </a:lnTo>
                  <a:lnTo>
                    <a:pt x="278" y="533"/>
                  </a:lnTo>
                  <a:lnTo>
                    <a:pt x="271" y="524"/>
                  </a:lnTo>
                  <a:lnTo>
                    <a:pt x="263" y="516"/>
                  </a:lnTo>
                  <a:lnTo>
                    <a:pt x="263" y="516"/>
                  </a:lnTo>
                  <a:lnTo>
                    <a:pt x="263" y="516"/>
                  </a:lnTo>
                  <a:lnTo>
                    <a:pt x="257" y="511"/>
                  </a:lnTo>
                  <a:lnTo>
                    <a:pt x="252" y="508"/>
                  </a:lnTo>
                  <a:lnTo>
                    <a:pt x="245" y="504"/>
                  </a:lnTo>
                  <a:lnTo>
                    <a:pt x="239" y="502"/>
                  </a:lnTo>
                  <a:lnTo>
                    <a:pt x="226" y="499"/>
                  </a:lnTo>
                  <a:lnTo>
                    <a:pt x="212" y="499"/>
                  </a:lnTo>
                  <a:lnTo>
                    <a:pt x="199" y="501"/>
                  </a:lnTo>
                  <a:lnTo>
                    <a:pt x="187" y="506"/>
                  </a:lnTo>
                  <a:lnTo>
                    <a:pt x="181" y="509"/>
                  </a:lnTo>
                  <a:lnTo>
                    <a:pt x="175" y="514"/>
                  </a:lnTo>
                  <a:lnTo>
                    <a:pt x="170" y="518"/>
                  </a:lnTo>
                  <a:lnTo>
                    <a:pt x="165" y="523"/>
                  </a:lnTo>
                  <a:lnTo>
                    <a:pt x="144" y="546"/>
                  </a:lnTo>
                  <a:lnTo>
                    <a:pt x="144" y="546"/>
                  </a:lnTo>
                  <a:lnTo>
                    <a:pt x="140" y="551"/>
                  </a:lnTo>
                  <a:lnTo>
                    <a:pt x="136" y="558"/>
                  </a:lnTo>
                  <a:lnTo>
                    <a:pt x="133" y="564"/>
                  </a:lnTo>
                  <a:lnTo>
                    <a:pt x="131" y="571"/>
                  </a:lnTo>
                  <a:lnTo>
                    <a:pt x="128" y="583"/>
                  </a:lnTo>
                  <a:lnTo>
                    <a:pt x="127" y="597"/>
                  </a:lnTo>
                  <a:lnTo>
                    <a:pt x="130" y="609"/>
                  </a:lnTo>
                  <a:lnTo>
                    <a:pt x="135" y="622"/>
                  </a:lnTo>
                  <a:lnTo>
                    <a:pt x="139" y="629"/>
                  </a:lnTo>
                  <a:lnTo>
                    <a:pt x="142" y="634"/>
                  </a:lnTo>
                  <a:lnTo>
                    <a:pt x="147" y="639"/>
                  </a:lnTo>
                  <a:lnTo>
                    <a:pt x="151" y="645"/>
                  </a:lnTo>
                  <a:lnTo>
                    <a:pt x="151" y="645"/>
                  </a:lnTo>
                  <a:lnTo>
                    <a:pt x="151" y="645"/>
                  </a:lnTo>
                  <a:lnTo>
                    <a:pt x="158" y="649"/>
                  </a:lnTo>
                  <a:lnTo>
                    <a:pt x="166" y="654"/>
                  </a:lnTo>
                  <a:lnTo>
                    <a:pt x="174" y="657"/>
                  </a:lnTo>
                  <a:lnTo>
                    <a:pt x="182" y="660"/>
                  </a:lnTo>
                  <a:lnTo>
                    <a:pt x="190" y="661"/>
                  </a:lnTo>
                  <a:lnTo>
                    <a:pt x="198" y="661"/>
                  </a:lnTo>
                  <a:lnTo>
                    <a:pt x="206" y="661"/>
                  </a:lnTo>
                  <a:lnTo>
                    <a:pt x="214" y="660"/>
                  </a:lnTo>
                  <a:lnTo>
                    <a:pt x="214" y="660"/>
                  </a:lnTo>
                  <a:lnTo>
                    <a:pt x="218" y="660"/>
                  </a:lnTo>
                  <a:lnTo>
                    <a:pt x="220" y="661"/>
                  </a:lnTo>
                  <a:lnTo>
                    <a:pt x="220" y="661"/>
                  </a:lnTo>
                  <a:lnTo>
                    <a:pt x="220" y="664"/>
                  </a:lnTo>
                  <a:lnTo>
                    <a:pt x="219" y="666"/>
                  </a:lnTo>
                  <a:lnTo>
                    <a:pt x="219" y="666"/>
                  </a:lnTo>
                  <a:lnTo>
                    <a:pt x="212" y="678"/>
                  </a:lnTo>
                  <a:lnTo>
                    <a:pt x="207" y="690"/>
                  </a:lnTo>
                  <a:lnTo>
                    <a:pt x="205" y="703"/>
                  </a:lnTo>
                  <a:lnTo>
                    <a:pt x="205" y="716"/>
                  </a:lnTo>
                  <a:lnTo>
                    <a:pt x="207" y="728"/>
                  </a:lnTo>
                  <a:lnTo>
                    <a:pt x="212" y="741"/>
                  </a:lnTo>
                  <a:lnTo>
                    <a:pt x="219" y="752"/>
                  </a:lnTo>
                  <a:lnTo>
                    <a:pt x="229" y="762"/>
                  </a:lnTo>
                  <a:lnTo>
                    <a:pt x="229" y="762"/>
                  </a:lnTo>
                  <a:lnTo>
                    <a:pt x="229" y="762"/>
                  </a:lnTo>
                  <a:lnTo>
                    <a:pt x="239" y="769"/>
                  </a:lnTo>
                  <a:lnTo>
                    <a:pt x="252" y="775"/>
                  </a:lnTo>
                  <a:lnTo>
                    <a:pt x="264" y="778"/>
                  </a:lnTo>
                  <a:lnTo>
                    <a:pt x="277" y="778"/>
                  </a:lnTo>
                  <a:lnTo>
                    <a:pt x="289" y="777"/>
                  </a:lnTo>
                  <a:lnTo>
                    <a:pt x="302" y="773"/>
                  </a:lnTo>
                  <a:lnTo>
                    <a:pt x="313" y="767"/>
                  </a:lnTo>
                  <a:lnTo>
                    <a:pt x="324" y="759"/>
                  </a:lnTo>
                  <a:lnTo>
                    <a:pt x="324" y="759"/>
                  </a:lnTo>
                  <a:lnTo>
                    <a:pt x="326" y="758"/>
                  </a:lnTo>
                  <a:lnTo>
                    <a:pt x="328" y="758"/>
                  </a:lnTo>
                  <a:lnTo>
                    <a:pt x="328" y="758"/>
                  </a:lnTo>
                  <a:lnTo>
                    <a:pt x="330" y="760"/>
                  </a:lnTo>
                  <a:lnTo>
                    <a:pt x="330" y="762"/>
                  </a:lnTo>
                  <a:lnTo>
                    <a:pt x="330" y="762"/>
                  </a:lnTo>
                  <a:lnTo>
                    <a:pt x="330" y="770"/>
                  </a:lnTo>
                  <a:lnTo>
                    <a:pt x="332" y="778"/>
                  </a:lnTo>
                  <a:lnTo>
                    <a:pt x="333" y="787"/>
                  </a:lnTo>
                  <a:lnTo>
                    <a:pt x="335" y="794"/>
                  </a:lnTo>
                  <a:lnTo>
                    <a:pt x="338" y="802"/>
                  </a:lnTo>
                  <a:lnTo>
                    <a:pt x="343" y="809"/>
                  </a:lnTo>
                  <a:lnTo>
                    <a:pt x="349" y="816"/>
                  </a:lnTo>
                  <a:lnTo>
                    <a:pt x="354" y="823"/>
                  </a:lnTo>
                  <a:lnTo>
                    <a:pt x="354" y="823"/>
                  </a:lnTo>
                  <a:lnTo>
                    <a:pt x="354" y="823"/>
                  </a:lnTo>
                  <a:lnTo>
                    <a:pt x="366" y="830"/>
                  </a:lnTo>
                  <a:lnTo>
                    <a:pt x="377" y="835"/>
                  </a:lnTo>
                  <a:lnTo>
                    <a:pt x="390" y="839"/>
                  </a:lnTo>
                  <a:lnTo>
                    <a:pt x="402" y="839"/>
                  </a:lnTo>
                  <a:lnTo>
                    <a:pt x="415" y="838"/>
                  </a:lnTo>
                  <a:lnTo>
                    <a:pt x="428" y="833"/>
                  </a:lnTo>
                  <a:lnTo>
                    <a:pt x="439" y="827"/>
                  </a:lnTo>
                  <a:lnTo>
                    <a:pt x="449" y="819"/>
                  </a:lnTo>
                  <a:lnTo>
                    <a:pt x="449" y="819"/>
                  </a:lnTo>
                  <a:lnTo>
                    <a:pt x="451" y="818"/>
                  </a:lnTo>
                  <a:lnTo>
                    <a:pt x="454" y="818"/>
                  </a:lnTo>
                  <a:lnTo>
                    <a:pt x="454" y="818"/>
                  </a:lnTo>
                  <a:lnTo>
                    <a:pt x="456" y="820"/>
                  </a:lnTo>
                  <a:lnTo>
                    <a:pt x="457" y="823"/>
                  </a:lnTo>
                  <a:lnTo>
                    <a:pt x="457" y="823"/>
                  </a:lnTo>
                  <a:lnTo>
                    <a:pt x="456" y="831"/>
                  </a:lnTo>
                  <a:lnTo>
                    <a:pt x="457" y="839"/>
                  </a:lnTo>
                  <a:lnTo>
                    <a:pt x="458" y="848"/>
                  </a:lnTo>
                  <a:lnTo>
                    <a:pt x="462" y="855"/>
                  </a:lnTo>
                  <a:lnTo>
                    <a:pt x="465" y="863"/>
                  </a:lnTo>
                  <a:lnTo>
                    <a:pt x="469" y="870"/>
                  </a:lnTo>
                  <a:lnTo>
                    <a:pt x="474" y="876"/>
                  </a:lnTo>
                  <a:lnTo>
                    <a:pt x="481" y="883"/>
                  </a:lnTo>
                  <a:lnTo>
                    <a:pt x="481" y="883"/>
                  </a:lnTo>
                  <a:lnTo>
                    <a:pt x="486" y="887"/>
                  </a:lnTo>
                  <a:lnTo>
                    <a:pt x="493" y="891"/>
                  </a:lnTo>
                  <a:lnTo>
                    <a:pt x="498" y="893"/>
                  </a:lnTo>
                  <a:lnTo>
                    <a:pt x="505" y="896"/>
                  </a:lnTo>
                  <a:lnTo>
                    <a:pt x="518" y="899"/>
                  </a:lnTo>
                  <a:lnTo>
                    <a:pt x="531" y="899"/>
                  </a:lnTo>
                  <a:lnTo>
                    <a:pt x="545" y="897"/>
                  </a:lnTo>
                  <a:lnTo>
                    <a:pt x="558" y="892"/>
                  </a:lnTo>
                  <a:lnTo>
                    <a:pt x="563" y="889"/>
                  </a:lnTo>
                  <a:lnTo>
                    <a:pt x="569" y="885"/>
                  </a:lnTo>
                  <a:lnTo>
                    <a:pt x="574" y="881"/>
                  </a:lnTo>
                  <a:lnTo>
                    <a:pt x="579" y="875"/>
                  </a:lnTo>
                  <a:lnTo>
                    <a:pt x="584" y="870"/>
                  </a:lnTo>
                  <a:lnTo>
                    <a:pt x="584" y="870"/>
                  </a:lnTo>
                  <a:lnTo>
                    <a:pt x="588" y="864"/>
                  </a:lnTo>
                  <a:lnTo>
                    <a:pt x="592" y="858"/>
                  </a:lnTo>
                  <a:lnTo>
                    <a:pt x="595" y="851"/>
                  </a:lnTo>
                  <a:lnTo>
                    <a:pt x="598" y="846"/>
                  </a:lnTo>
                  <a:lnTo>
                    <a:pt x="601" y="832"/>
                  </a:lnTo>
                  <a:lnTo>
                    <a:pt x="601" y="819"/>
                  </a:lnTo>
                  <a:lnTo>
                    <a:pt x="599" y="806"/>
                  </a:lnTo>
                  <a:lnTo>
                    <a:pt x="594" y="793"/>
                  </a:lnTo>
                  <a:lnTo>
                    <a:pt x="591" y="787"/>
                  </a:lnTo>
                  <a:lnTo>
                    <a:pt x="586" y="782"/>
                  </a:lnTo>
                  <a:lnTo>
                    <a:pt x="582" y="776"/>
                  </a:lnTo>
                  <a:lnTo>
                    <a:pt x="577" y="771"/>
                  </a:lnTo>
                  <a:lnTo>
                    <a:pt x="577" y="771"/>
                  </a:lnTo>
                  <a:close/>
                  <a:moveTo>
                    <a:pt x="764" y="245"/>
                  </a:moveTo>
                  <a:lnTo>
                    <a:pt x="764" y="245"/>
                  </a:lnTo>
                  <a:lnTo>
                    <a:pt x="947" y="421"/>
                  </a:lnTo>
                  <a:lnTo>
                    <a:pt x="947" y="421"/>
                  </a:lnTo>
                  <a:lnTo>
                    <a:pt x="954" y="426"/>
                  </a:lnTo>
                  <a:lnTo>
                    <a:pt x="960" y="429"/>
                  </a:lnTo>
                  <a:lnTo>
                    <a:pt x="968" y="431"/>
                  </a:lnTo>
                  <a:lnTo>
                    <a:pt x="978" y="430"/>
                  </a:lnTo>
                  <a:lnTo>
                    <a:pt x="978" y="430"/>
                  </a:lnTo>
                  <a:lnTo>
                    <a:pt x="986" y="428"/>
                  </a:lnTo>
                  <a:lnTo>
                    <a:pt x="992" y="425"/>
                  </a:lnTo>
                  <a:lnTo>
                    <a:pt x="999" y="419"/>
                  </a:lnTo>
                  <a:lnTo>
                    <a:pt x="1004" y="412"/>
                  </a:lnTo>
                  <a:lnTo>
                    <a:pt x="1004" y="412"/>
                  </a:lnTo>
                  <a:lnTo>
                    <a:pt x="1014" y="393"/>
                  </a:lnTo>
                  <a:lnTo>
                    <a:pt x="1022" y="372"/>
                  </a:lnTo>
                  <a:lnTo>
                    <a:pt x="1028" y="350"/>
                  </a:lnTo>
                  <a:lnTo>
                    <a:pt x="1034" y="328"/>
                  </a:lnTo>
                  <a:lnTo>
                    <a:pt x="1034" y="328"/>
                  </a:lnTo>
                  <a:lnTo>
                    <a:pt x="1036" y="317"/>
                  </a:lnTo>
                  <a:lnTo>
                    <a:pt x="1039" y="308"/>
                  </a:lnTo>
                  <a:lnTo>
                    <a:pt x="1045" y="300"/>
                  </a:lnTo>
                  <a:lnTo>
                    <a:pt x="1051" y="292"/>
                  </a:lnTo>
                  <a:lnTo>
                    <a:pt x="1083" y="258"/>
                  </a:lnTo>
                  <a:lnTo>
                    <a:pt x="1083" y="258"/>
                  </a:lnTo>
                  <a:lnTo>
                    <a:pt x="1092" y="248"/>
                  </a:lnTo>
                  <a:lnTo>
                    <a:pt x="1097" y="236"/>
                  </a:lnTo>
                  <a:lnTo>
                    <a:pt x="1101" y="224"/>
                  </a:lnTo>
                  <a:lnTo>
                    <a:pt x="1102" y="211"/>
                  </a:lnTo>
                  <a:lnTo>
                    <a:pt x="1101" y="200"/>
                  </a:lnTo>
                  <a:lnTo>
                    <a:pt x="1097" y="187"/>
                  </a:lnTo>
                  <a:lnTo>
                    <a:pt x="1092" y="176"/>
                  </a:lnTo>
                  <a:lnTo>
                    <a:pt x="1084" y="166"/>
                  </a:lnTo>
                  <a:lnTo>
                    <a:pt x="952" y="22"/>
                  </a:lnTo>
                  <a:lnTo>
                    <a:pt x="952" y="22"/>
                  </a:lnTo>
                  <a:lnTo>
                    <a:pt x="942" y="13"/>
                  </a:lnTo>
                  <a:lnTo>
                    <a:pt x="932" y="7"/>
                  </a:lnTo>
                  <a:lnTo>
                    <a:pt x="919" y="2"/>
                  </a:lnTo>
                  <a:lnTo>
                    <a:pt x="907" y="0"/>
                  </a:lnTo>
                  <a:lnTo>
                    <a:pt x="894" y="0"/>
                  </a:lnTo>
                  <a:lnTo>
                    <a:pt x="882" y="2"/>
                  </a:lnTo>
                  <a:lnTo>
                    <a:pt x="870" y="7"/>
                  </a:lnTo>
                  <a:lnTo>
                    <a:pt x="859" y="15"/>
                  </a:lnTo>
                  <a:lnTo>
                    <a:pt x="828" y="40"/>
                  </a:lnTo>
                  <a:lnTo>
                    <a:pt x="828" y="40"/>
                  </a:lnTo>
                  <a:lnTo>
                    <a:pt x="817" y="47"/>
                  </a:lnTo>
                  <a:lnTo>
                    <a:pt x="810" y="50"/>
                  </a:lnTo>
                  <a:lnTo>
                    <a:pt x="804" y="53"/>
                  </a:lnTo>
                  <a:lnTo>
                    <a:pt x="797" y="54"/>
                  </a:lnTo>
                  <a:lnTo>
                    <a:pt x="790" y="55"/>
                  </a:lnTo>
                  <a:lnTo>
                    <a:pt x="777" y="55"/>
                  </a:lnTo>
                  <a:lnTo>
                    <a:pt x="777" y="55"/>
                  </a:lnTo>
                  <a:lnTo>
                    <a:pt x="679" y="42"/>
                  </a:lnTo>
                  <a:lnTo>
                    <a:pt x="679" y="42"/>
                  </a:lnTo>
                  <a:lnTo>
                    <a:pt x="657" y="41"/>
                  </a:lnTo>
                  <a:lnTo>
                    <a:pt x="634" y="41"/>
                  </a:lnTo>
                  <a:lnTo>
                    <a:pt x="612" y="44"/>
                  </a:lnTo>
                  <a:lnTo>
                    <a:pt x="592" y="48"/>
                  </a:lnTo>
                  <a:lnTo>
                    <a:pt x="571" y="55"/>
                  </a:lnTo>
                  <a:lnTo>
                    <a:pt x="551" y="64"/>
                  </a:lnTo>
                  <a:lnTo>
                    <a:pt x="531" y="74"/>
                  </a:lnTo>
                  <a:lnTo>
                    <a:pt x="513" y="88"/>
                  </a:lnTo>
                  <a:lnTo>
                    <a:pt x="513" y="88"/>
                  </a:lnTo>
                  <a:lnTo>
                    <a:pt x="416" y="162"/>
                  </a:lnTo>
                  <a:lnTo>
                    <a:pt x="319" y="237"/>
                  </a:lnTo>
                  <a:lnTo>
                    <a:pt x="319" y="237"/>
                  </a:lnTo>
                  <a:lnTo>
                    <a:pt x="309" y="247"/>
                  </a:lnTo>
                  <a:lnTo>
                    <a:pt x="302" y="257"/>
                  </a:lnTo>
                  <a:lnTo>
                    <a:pt x="297" y="267"/>
                  </a:lnTo>
                  <a:lnTo>
                    <a:pt x="296" y="276"/>
                  </a:lnTo>
                  <a:lnTo>
                    <a:pt x="297" y="287"/>
                  </a:lnTo>
                  <a:lnTo>
                    <a:pt x="301" y="296"/>
                  </a:lnTo>
                  <a:lnTo>
                    <a:pt x="307" y="304"/>
                  </a:lnTo>
                  <a:lnTo>
                    <a:pt x="313" y="310"/>
                  </a:lnTo>
                  <a:lnTo>
                    <a:pt x="321" y="316"/>
                  </a:lnTo>
                  <a:lnTo>
                    <a:pt x="332" y="322"/>
                  </a:lnTo>
                  <a:lnTo>
                    <a:pt x="343" y="324"/>
                  </a:lnTo>
                  <a:lnTo>
                    <a:pt x="356" y="326"/>
                  </a:lnTo>
                  <a:lnTo>
                    <a:pt x="369" y="325"/>
                  </a:lnTo>
                  <a:lnTo>
                    <a:pt x="383" y="323"/>
                  </a:lnTo>
                  <a:lnTo>
                    <a:pt x="397" y="318"/>
                  </a:lnTo>
                  <a:lnTo>
                    <a:pt x="412" y="310"/>
                  </a:lnTo>
                  <a:lnTo>
                    <a:pt x="552" y="224"/>
                  </a:lnTo>
                  <a:lnTo>
                    <a:pt x="552" y="224"/>
                  </a:lnTo>
                  <a:lnTo>
                    <a:pt x="560" y="219"/>
                  </a:lnTo>
                  <a:lnTo>
                    <a:pt x="568" y="216"/>
                  </a:lnTo>
                  <a:lnTo>
                    <a:pt x="576" y="215"/>
                  </a:lnTo>
                  <a:lnTo>
                    <a:pt x="584" y="214"/>
                  </a:lnTo>
                  <a:lnTo>
                    <a:pt x="592" y="214"/>
                  </a:lnTo>
                  <a:lnTo>
                    <a:pt x="600" y="214"/>
                  </a:lnTo>
                  <a:lnTo>
                    <a:pt x="608" y="216"/>
                  </a:lnTo>
                  <a:lnTo>
                    <a:pt x="616" y="219"/>
                  </a:lnTo>
                  <a:lnTo>
                    <a:pt x="616" y="219"/>
                  </a:lnTo>
                  <a:lnTo>
                    <a:pt x="626" y="223"/>
                  </a:lnTo>
                  <a:lnTo>
                    <a:pt x="638" y="226"/>
                  </a:lnTo>
                  <a:lnTo>
                    <a:pt x="649" y="228"/>
                  </a:lnTo>
                  <a:lnTo>
                    <a:pt x="660" y="229"/>
                  </a:lnTo>
                  <a:lnTo>
                    <a:pt x="672" y="231"/>
                  </a:lnTo>
                  <a:lnTo>
                    <a:pt x="683" y="231"/>
                  </a:lnTo>
                  <a:lnTo>
                    <a:pt x="695" y="229"/>
                  </a:lnTo>
                  <a:lnTo>
                    <a:pt x="705" y="228"/>
                  </a:lnTo>
                  <a:lnTo>
                    <a:pt x="705" y="228"/>
                  </a:lnTo>
                  <a:lnTo>
                    <a:pt x="713" y="227"/>
                  </a:lnTo>
                  <a:lnTo>
                    <a:pt x="721" y="227"/>
                  </a:lnTo>
                  <a:lnTo>
                    <a:pt x="729" y="227"/>
                  </a:lnTo>
                  <a:lnTo>
                    <a:pt x="737" y="229"/>
                  </a:lnTo>
                  <a:lnTo>
                    <a:pt x="744" y="232"/>
                  </a:lnTo>
                  <a:lnTo>
                    <a:pt x="750" y="236"/>
                  </a:lnTo>
                  <a:lnTo>
                    <a:pt x="757" y="241"/>
                  </a:lnTo>
                  <a:lnTo>
                    <a:pt x="764" y="245"/>
                  </a:lnTo>
                  <a:lnTo>
                    <a:pt x="764" y="24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sp>
        <p:nvSpPr>
          <p:cNvPr id="22" name="五边形 21"/>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207528164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500" fill="hold"/>
                                        <p:tgtEl>
                                          <p:spTgt spid="80"/>
                                        </p:tgtEl>
                                        <p:attrNameLst>
                                          <p:attrName>ppt_x</p:attrName>
                                        </p:attrNameLst>
                                      </p:cBhvr>
                                      <p:tavLst>
                                        <p:tav tm="0">
                                          <p:val>
                                            <p:strVal val="0-#ppt_w/2"/>
                                          </p:val>
                                        </p:tav>
                                        <p:tav tm="100000">
                                          <p:val>
                                            <p:strVal val="#ppt_x"/>
                                          </p:val>
                                        </p:tav>
                                      </p:tavLst>
                                    </p:anim>
                                    <p:anim calcmode="lin" valueType="num">
                                      <p:cBhvr additive="base">
                                        <p:cTn id="13" dur="500" fill="hold"/>
                                        <p:tgtEl>
                                          <p:spTgt spid="8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0-#ppt_w/2"/>
                                          </p:val>
                                        </p:tav>
                                        <p:tav tm="100000">
                                          <p:val>
                                            <p:strVal val="#ppt_x"/>
                                          </p:val>
                                        </p:tav>
                                      </p:tavLst>
                                    </p:anim>
                                    <p:anim calcmode="lin" valueType="num">
                                      <p:cBhvr additive="base">
                                        <p:cTn id="33" dur="500" fill="hold"/>
                                        <p:tgtEl>
                                          <p:spTgt spid="8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0-#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0" grpId="0">
        <p:bldAsOne/>
      </p:bldGraphic>
      <p:bldGraphic spid="81" grpId="0">
        <p:bldAsOne/>
      </p:bldGraphic>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683320" y="2185551"/>
            <a:ext cx="385650" cy="1398012"/>
          </a:xfrm>
          <a:custGeom>
            <a:avLst/>
            <a:gdLst>
              <a:gd name="connsiteX0" fmla="*/ 385650 w 385650"/>
              <a:gd name="connsiteY0" fmla="*/ 0 h 1397581"/>
              <a:gd name="connsiteX1" fmla="*/ 266066 w 385650"/>
              <a:gd name="connsiteY1" fmla="*/ 144936 h 1397581"/>
              <a:gd name="connsiteX2" fmla="*/ 96887 w 385650"/>
              <a:gd name="connsiteY2" fmla="*/ 698790 h 1397581"/>
              <a:gd name="connsiteX3" fmla="*/ 266066 w 385650"/>
              <a:gd name="connsiteY3" fmla="*/ 1252644 h 1397581"/>
              <a:gd name="connsiteX4" fmla="*/ 385650 w 385650"/>
              <a:gd name="connsiteY4" fmla="*/ 1397581 h 1397581"/>
              <a:gd name="connsiteX5" fmla="*/ 365822 w 385650"/>
              <a:gd name="connsiteY5" fmla="*/ 1386818 h 1397581"/>
              <a:gd name="connsiteX6" fmla="*/ 0 w 385650"/>
              <a:gd name="connsiteY6" fmla="*/ 698790 h 1397581"/>
              <a:gd name="connsiteX7" fmla="*/ 365822 w 385650"/>
              <a:gd name="connsiteY7" fmla="*/ 10762 h 139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650" h="1397581">
                <a:moveTo>
                  <a:pt x="385650" y="0"/>
                </a:moveTo>
                <a:lnTo>
                  <a:pt x="266066" y="144936"/>
                </a:lnTo>
                <a:cubicBezTo>
                  <a:pt x="159255" y="303037"/>
                  <a:pt x="96887" y="493630"/>
                  <a:pt x="96887" y="698790"/>
                </a:cubicBezTo>
                <a:cubicBezTo>
                  <a:pt x="96887" y="903950"/>
                  <a:pt x="159255" y="1094543"/>
                  <a:pt x="266066" y="1252644"/>
                </a:cubicBezTo>
                <a:lnTo>
                  <a:pt x="385650" y="1397581"/>
                </a:lnTo>
                <a:lnTo>
                  <a:pt x="365822" y="1386818"/>
                </a:lnTo>
                <a:cubicBezTo>
                  <a:pt x="145111" y="1237709"/>
                  <a:pt x="0" y="985196"/>
                  <a:pt x="0" y="698790"/>
                </a:cubicBezTo>
                <a:cubicBezTo>
                  <a:pt x="0" y="412385"/>
                  <a:pt x="145111" y="159871"/>
                  <a:pt x="365822" y="1076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任意多边形 2"/>
          <p:cNvSpPr/>
          <p:nvPr/>
        </p:nvSpPr>
        <p:spPr>
          <a:xfrm rot="10800000">
            <a:off x="5158519" y="2185551"/>
            <a:ext cx="385650" cy="1398012"/>
          </a:xfrm>
          <a:custGeom>
            <a:avLst/>
            <a:gdLst>
              <a:gd name="connsiteX0" fmla="*/ 385650 w 385650"/>
              <a:gd name="connsiteY0" fmla="*/ 0 h 1397581"/>
              <a:gd name="connsiteX1" fmla="*/ 266066 w 385650"/>
              <a:gd name="connsiteY1" fmla="*/ 144936 h 1397581"/>
              <a:gd name="connsiteX2" fmla="*/ 96887 w 385650"/>
              <a:gd name="connsiteY2" fmla="*/ 698790 h 1397581"/>
              <a:gd name="connsiteX3" fmla="*/ 266066 w 385650"/>
              <a:gd name="connsiteY3" fmla="*/ 1252644 h 1397581"/>
              <a:gd name="connsiteX4" fmla="*/ 385650 w 385650"/>
              <a:gd name="connsiteY4" fmla="*/ 1397581 h 1397581"/>
              <a:gd name="connsiteX5" fmla="*/ 365822 w 385650"/>
              <a:gd name="connsiteY5" fmla="*/ 1386818 h 1397581"/>
              <a:gd name="connsiteX6" fmla="*/ 0 w 385650"/>
              <a:gd name="connsiteY6" fmla="*/ 698790 h 1397581"/>
              <a:gd name="connsiteX7" fmla="*/ 365822 w 385650"/>
              <a:gd name="connsiteY7" fmla="*/ 10762 h 139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650" h="1397581">
                <a:moveTo>
                  <a:pt x="385650" y="0"/>
                </a:moveTo>
                <a:lnTo>
                  <a:pt x="266066" y="144936"/>
                </a:lnTo>
                <a:cubicBezTo>
                  <a:pt x="159255" y="303037"/>
                  <a:pt x="96887" y="493630"/>
                  <a:pt x="96887" y="698790"/>
                </a:cubicBezTo>
                <a:cubicBezTo>
                  <a:pt x="96887" y="903950"/>
                  <a:pt x="159255" y="1094543"/>
                  <a:pt x="266066" y="1252644"/>
                </a:cubicBezTo>
                <a:lnTo>
                  <a:pt x="385650" y="1397581"/>
                </a:lnTo>
                <a:lnTo>
                  <a:pt x="365822" y="1386818"/>
                </a:lnTo>
                <a:cubicBezTo>
                  <a:pt x="145111" y="1237709"/>
                  <a:pt x="0" y="985196"/>
                  <a:pt x="0" y="698790"/>
                </a:cubicBezTo>
                <a:cubicBezTo>
                  <a:pt x="0" y="412385"/>
                  <a:pt x="145111" y="159871"/>
                  <a:pt x="365822" y="1076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3080511" y="1840868"/>
            <a:ext cx="504056" cy="504212"/>
            <a:chOff x="467544" y="2939221"/>
            <a:chExt cx="504056" cy="504056"/>
          </a:xfrm>
        </p:grpSpPr>
        <p:sp>
          <p:nvSpPr>
            <p:cNvPr id="5" name="椭圆 4"/>
            <p:cNvSpPr/>
            <p:nvPr/>
          </p:nvSpPr>
          <p:spPr>
            <a:xfrm>
              <a:off x="467544" y="2939221"/>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579774" y="3002867"/>
              <a:ext cx="304384" cy="351528"/>
              <a:chOff x="3912563" y="2475273"/>
              <a:chExt cx="390445" cy="450920"/>
            </a:xfrm>
          </p:grpSpPr>
          <p:grpSp>
            <p:nvGrpSpPr>
              <p:cNvPr id="7" name="组合 6"/>
              <p:cNvGrpSpPr/>
              <p:nvPr/>
            </p:nvGrpSpPr>
            <p:grpSpPr>
              <a:xfrm>
                <a:off x="3995936" y="2571750"/>
                <a:ext cx="223699" cy="354443"/>
                <a:chOff x="3937581" y="2114262"/>
                <a:chExt cx="1581098" cy="2505166"/>
              </a:xfrm>
            </p:grpSpPr>
            <p:grpSp>
              <p:nvGrpSpPr>
                <p:cNvPr id="13" name="组合 12"/>
                <p:cNvGrpSpPr/>
                <p:nvPr/>
              </p:nvGrpSpPr>
              <p:grpSpPr>
                <a:xfrm>
                  <a:off x="3937581" y="2114262"/>
                  <a:ext cx="1581098" cy="2505166"/>
                  <a:chOff x="4007067" y="-956642"/>
                  <a:chExt cx="1581098" cy="2505166"/>
                </a:xfrm>
              </p:grpSpPr>
              <p:sp>
                <p:nvSpPr>
                  <p:cNvPr id="18" name="梯形 2"/>
                  <p:cNvSpPr/>
                  <p:nvPr/>
                </p:nvSpPr>
                <p:spPr>
                  <a:xfrm flipV="1">
                    <a:off x="4007067" y="-956642"/>
                    <a:ext cx="1581098" cy="2005195"/>
                  </a:xfrm>
                  <a:custGeom>
                    <a:avLst/>
                    <a:gdLst/>
                    <a:ahLst/>
                    <a:cxnLst/>
                    <a:rect l="l" t="t" r="r" b="b"/>
                    <a:pathLst>
                      <a:path w="2025226" h="2659026">
                        <a:moveTo>
                          <a:pt x="1012613" y="2659026"/>
                        </a:moveTo>
                        <a:cubicBezTo>
                          <a:pt x="1571864" y="2659026"/>
                          <a:pt x="2025226" y="2205664"/>
                          <a:pt x="2025226" y="1646413"/>
                        </a:cubicBezTo>
                        <a:cubicBezTo>
                          <a:pt x="2025226" y="1385884"/>
                          <a:pt x="1926838" y="1148335"/>
                          <a:pt x="1764336" y="969665"/>
                        </a:cubicBezTo>
                        <a:cubicBezTo>
                          <a:pt x="1537426" y="686090"/>
                          <a:pt x="1647826" y="418385"/>
                          <a:pt x="1471080" y="0"/>
                        </a:cubicBezTo>
                        <a:lnTo>
                          <a:pt x="589068" y="0"/>
                        </a:lnTo>
                        <a:cubicBezTo>
                          <a:pt x="387310" y="258239"/>
                          <a:pt x="552425" y="611154"/>
                          <a:pt x="261018" y="969524"/>
                        </a:cubicBezTo>
                        <a:cubicBezTo>
                          <a:pt x="98440" y="1148210"/>
                          <a:pt x="0" y="1385816"/>
                          <a:pt x="0" y="1646413"/>
                        </a:cubicBezTo>
                        <a:cubicBezTo>
                          <a:pt x="0" y="2205664"/>
                          <a:pt x="453362" y="2659026"/>
                          <a:pt x="1012613" y="26590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3"/>
                  <p:cNvSpPr/>
                  <p:nvPr/>
                </p:nvSpPr>
                <p:spPr>
                  <a:xfrm>
                    <a:off x="4481949" y="1079679"/>
                    <a:ext cx="646917" cy="365384"/>
                  </a:xfrm>
                  <a:custGeom>
                    <a:avLst/>
                    <a:gdLst>
                      <a:gd name="connsiteX0" fmla="*/ 0 w 810090"/>
                      <a:gd name="connsiteY0" fmla="*/ 0 h 675075"/>
                      <a:gd name="connsiteX1" fmla="*/ 810090 w 810090"/>
                      <a:gd name="connsiteY1" fmla="*/ 0 h 675075"/>
                      <a:gd name="connsiteX2" fmla="*/ 810090 w 810090"/>
                      <a:gd name="connsiteY2" fmla="*/ 675075 h 675075"/>
                      <a:gd name="connsiteX3" fmla="*/ 0 w 810090"/>
                      <a:gd name="connsiteY3" fmla="*/ 675075 h 675075"/>
                      <a:gd name="connsiteX4" fmla="*/ 0 w 810090"/>
                      <a:gd name="connsiteY4" fmla="*/ 0 h 675075"/>
                      <a:gd name="connsiteX0-1" fmla="*/ 245 w 810335"/>
                      <a:gd name="connsiteY0-2" fmla="*/ 0 h 675075"/>
                      <a:gd name="connsiteX1-3" fmla="*/ 810335 w 810335"/>
                      <a:gd name="connsiteY1-4" fmla="*/ 0 h 675075"/>
                      <a:gd name="connsiteX2-5" fmla="*/ 810335 w 810335"/>
                      <a:gd name="connsiteY2-6" fmla="*/ 675075 h 675075"/>
                      <a:gd name="connsiteX3-7" fmla="*/ 245 w 810335"/>
                      <a:gd name="connsiteY3-8" fmla="*/ 675075 h 675075"/>
                      <a:gd name="connsiteX4-9" fmla="*/ 0 w 810335"/>
                      <a:gd name="connsiteY4-10" fmla="*/ 499126 h 675075"/>
                      <a:gd name="connsiteX5" fmla="*/ 245 w 810335"/>
                      <a:gd name="connsiteY5" fmla="*/ 0 h 675075"/>
                      <a:gd name="connsiteX0-11" fmla="*/ 245 w 810335"/>
                      <a:gd name="connsiteY0-12" fmla="*/ 0 h 675075"/>
                      <a:gd name="connsiteX1-13" fmla="*/ 810335 w 810335"/>
                      <a:gd name="connsiteY1-14" fmla="*/ 0 h 675075"/>
                      <a:gd name="connsiteX2-15" fmla="*/ 810335 w 810335"/>
                      <a:gd name="connsiteY2-16" fmla="*/ 675075 h 675075"/>
                      <a:gd name="connsiteX3-17" fmla="*/ 176214 w 810335"/>
                      <a:gd name="connsiteY3-18" fmla="*/ 672958 h 675075"/>
                      <a:gd name="connsiteX4-19" fmla="*/ 245 w 810335"/>
                      <a:gd name="connsiteY4-20" fmla="*/ 675075 h 675075"/>
                      <a:gd name="connsiteX5-21" fmla="*/ 0 w 810335"/>
                      <a:gd name="connsiteY5-22" fmla="*/ 499126 h 675075"/>
                      <a:gd name="connsiteX6" fmla="*/ 245 w 810335"/>
                      <a:gd name="connsiteY6" fmla="*/ 0 h 675075"/>
                      <a:gd name="connsiteX0-23" fmla="*/ 245 w 810335"/>
                      <a:gd name="connsiteY0-24" fmla="*/ 0 h 675339"/>
                      <a:gd name="connsiteX1-25" fmla="*/ 810335 w 810335"/>
                      <a:gd name="connsiteY1-26" fmla="*/ 0 h 675339"/>
                      <a:gd name="connsiteX2-27" fmla="*/ 810335 w 810335"/>
                      <a:gd name="connsiteY2-28" fmla="*/ 675075 h 675339"/>
                      <a:gd name="connsiteX3-29" fmla="*/ 669132 w 810335"/>
                      <a:gd name="connsiteY3-30" fmla="*/ 675339 h 675339"/>
                      <a:gd name="connsiteX4-31" fmla="*/ 176214 w 810335"/>
                      <a:gd name="connsiteY4-32" fmla="*/ 672958 h 675339"/>
                      <a:gd name="connsiteX5-33" fmla="*/ 245 w 810335"/>
                      <a:gd name="connsiteY5-34" fmla="*/ 675075 h 675339"/>
                      <a:gd name="connsiteX6-35" fmla="*/ 0 w 810335"/>
                      <a:gd name="connsiteY6-36" fmla="*/ 499126 h 675339"/>
                      <a:gd name="connsiteX7" fmla="*/ 245 w 810335"/>
                      <a:gd name="connsiteY7" fmla="*/ 0 h 675339"/>
                      <a:gd name="connsiteX0-37" fmla="*/ 245 w 810335"/>
                      <a:gd name="connsiteY0-38" fmla="*/ 0 h 675339"/>
                      <a:gd name="connsiteX1-39" fmla="*/ 810335 w 810335"/>
                      <a:gd name="connsiteY1-40" fmla="*/ 0 h 675339"/>
                      <a:gd name="connsiteX2-41" fmla="*/ 807245 w 810335"/>
                      <a:gd name="connsiteY2-42" fmla="*/ 501508 h 675339"/>
                      <a:gd name="connsiteX3-43" fmla="*/ 810335 w 810335"/>
                      <a:gd name="connsiteY3-44" fmla="*/ 675075 h 675339"/>
                      <a:gd name="connsiteX4-45" fmla="*/ 669132 w 810335"/>
                      <a:gd name="connsiteY4-46" fmla="*/ 675339 h 675339"/>
                      <a:gd name="connsiteX5-47" fmla="*/ 176214 w 810335"/>
                      <a:gd name="connsiteY5-48" fmla="*/ 672958 h 675339"/>
                      <a:gd name="connsiteX6-49" fmla="*/ 245 w 810335"/>
                      <a:gd name="connsiteY6-50" fmla="*/ 675075 h 675339"/>
                      <a:gd name="connsiteX7-51" fmla="*/ 0 w 810335"/>
                      <a:gd name="connsiteY7-52" fmla="*/ 499126 h 675339"/>
                      <a:gd name="connsiteX8" fmla="*/ 245 w 810335"/>
                      <a:gd name="connsiteY8" fmla="*/ 0 h 675339"/>
                      <a:gd name="connsiteX0-53" fmla="*/ 245 w 810335"/>
                      <a:gd name="connsiteY0-54" fmla="*/ 0 h 675339"/>
                      <a:gd name="connsiteX1-55" fmla="*/ 810335 w 810335"/>
                      <a:gd name="connsiteY1-56" fmla="*/ 0 h 675339"/>
                      <a:gd name="connsiteX2-57" fmla="*/ 807245 w 810335"/>
                      <a:gd name="connsiteY2-58" fmla="*/ 501508 h 675339"/>
                      <a:gd name="connsiteX3-59" fmla="*/ 669132 w 810335"/>
                      <a:gd name="connsiteY3-60" fmla="*/ 675339 h 675339"/>
                      <a:gd name="connsiteX4-61" fmla="*/ 176214 w 810335"/>
                      <a:gd name="connsiteY4-62" fmla="*/ 672958 h 675339"/>
                      <a:gd name="connsiteX5-63" fmla="*/ 245 w 810335"/>
                      <a:gd name="connsiteY5-64" fmla="*/ 675075 h 675339"/>
                      <a:gd name="connsiteX6-65" fmla="*/ 0 w 810335"/>
                      <a:gd name="connsiteY6-66" fmla="*/ 499126 h 675339"/>
                      <a:gd name="connsiteX7-67" fmla="*/ 245 w 810335"/>
                      <a:gd name="connsiteY7-68" fmla="*/ 0 h 675339"/>
                      <a:gd name="connsiteX0-69" fmla="*/ 245 w 810335"/>
                      <a:gd name="connsiteY0-70" fmla="*/ 0 h 675339"/>
                      <a:gd name="connsiteX1-71" fmla="*/ 810335 w 810335"/>
                      <a:gd name="connsiteY1-72" fmla="*/ 0 h 675339"/>
                      <a:gd name="connsiteX2-73" fmla="*/ 807245 w 810335"/>
                      <a:gd name="connsiteY2-74" fmla="*/ 501508 h 675339"/>
                      <a:gd name="connsiteX3-75" fmla="*/ 669132 w 810335"/>
                      <a:gd name="connsiteY3-76" fmla="*/ 675339 h 675339"/>
                      <a:gd name="connsiteX4-77" fmla="*/ 176214 w 810335"/>
                      <a:gd name="connsiteY4-78" fmla="*/ 672958 h 675339"/>
                      <a:gd name="connsiteX5-79" fmla="*/ 0 w 810335"/>
                      <a:gd name="connsiteY5-80" fmla="*/ 499126 h 675339"/>
                      <a:gd name="connsiteX6-81" fmla="*/ 245 w 810335"/>
                      <a:gd name="connsiteY6-82" fmla="*/ 0 h 675339"/>
                      <a:gd name="connsiteX0-83" fmla="*/ 245 w 810335"/>
                      <a:gd name="connsiteY0-84" fmla="*/ 0 h 675339"/>
                      <a:gd name="connsiteX1-85" fmla="*/ 810335 w 810335"/>
                      <a:gd name="connsiteY1-86" fmla="*/ 0 h 675339"/>
                      <a:gd name="connsiteX2-87" fmla="*/ 807245 w 810335"/>
                      <a:gd name="connsiteY2-88" fmla="*/ 501508 h 675339"/>
                      <a:gd name="connsiteX3-89" fmla="*/ 623381 w 810335"/>
                      <a:gd name="connsiteY3-90" fmla="*/ 675339 h 675339"/>
                      <a:gd name="connsiteX4-91" fmla="*/ 176214 w 810335"/>
                      <a:gd name="connsiteY4-92" fmla="*/ 672958 h 675339"/>
                      <a:gd name="connsiteX5-93" fmla="*/ 0 w 810335"/>
                      <a:gd name="connsiteY5-94" fmla="*/ 499126 h 675339"/>
                      <a:gd name="connsiteX6-95" fmla="*/ 245 w 810335"/>
                      <a:gd name="connsiteY6-96" fmla="*/ 0 h 675339"/>
                      <a:gd name="connsiteX0-97" fmla="*/ 245 w 810335"/>
                      <a:gd name="connsiteY0-98" fmla="*/ 0 h 675339"/>
                      <a:gd name="connsiteX1-99" fmla="*/ 810335 w 810335"/>
                      <a:gd name="connsiteY1-100" fmla="*/ 0 h 675339"/>
                      <a:gd name="connsiteX2-101" fmla="*/ 798095 w 810335"/>
                      <a:gd name="connsiteY2-102" fmla="*/ 501508 h 675339"/>
                      <a:gd name="connsiteX3-103" fmla="*/ 623381 w 810335"/>
                      <a:gd name="connsiteY3-104" fmla="*/ 675339 h 675339"/>
                      <a:gd name="connsiteX4-105" fmla="*/ 176214 w 810335"/>
                      <a:gd name="connsiteY4-106" fmla="*/ 672958 h 675339"/>
                      <a:gd name="connsiteX5-107" fmla="*/ 0 w 810335"/>
                      <a:gd name="connsiteY5-108" fmla="*/ 499126 h 675339"/>
                      <a:gd name="connsiteX6-109" fmla="*/ 245 w 810335"/>
                      <a:gd name="connsiteY6-110" fmla="*/ 0 h 675339"/>
                      <a:gd name="connsiteX0-111" fmla="*/ 245 w 828635"/>
                      <a:gd name="connsiteY0-112" fmla="*/ 0 h 675339"/>
                      <a:gd name="connsiteX1-113" fmla="*/ 828635 w 828635"/>
                      <a:gd name="connsiteY1-114" fmla="*/ 0 h 675339"/>
                      <a:gd name="connsiteX2-115" fmla="*/ 798095 w 828635"/>
                      <a:gd name="connsiteY2-116" fmla="*/ 501508 h 675339"/>
                      <a:gd name="connsiteX3-117" fmla="*/ 623381 w 828635"/>
                      <a:gd name="connsiteY3-118" fmla="*/ 675339 h 675339"/>
                      <a:gd name="connsiteX4-119" fmla="*/ 176214 w 828635"/>
                      <a:gd name="connsiteY4-120" fmla="*/ 672958 h 675339"/>
                      <a:gd name="connsiteX5-121" fmla="*/ 0 w 828635"/>
                      <a:gd name="connsiteY5-122" fmla="*/ 499126 h 675339"/>
                      <a:gd name="connsiteX6-123" fmla="*/ 245 w 828635"/>
                      <a:gd name="connsiteY6-124" fmla="*/ 0 h 675339"/>
                      <a:gd name="connsiteX0-125" fmla="*/ 245 w 828635"/>
                      <a:gd name="connsiteY0-126" fmla="*/ 0 h 675339"/>
                      <a:gd name="connsiteX1-127" fmla="*/ 828635 w 828635"/>
                      <a:gd name="connsiteY1-128" fmla="*/ 0 h 675339"/>
                      <a:gd name="connsiteX2-129" fmla="*/ 813345 w 828635"/>
                      <a:gd name="connsiteY2-130" fmla="*/ 501508 h 675339"/>
                      <a:gd name="connsiteX3-131" fmla="*/ 623381 w 828635"/>
                      <a:gd name="connsiteY3-132" fmla="*/ 675339 h 675339"/>
                      <a:gd name="connsiteX4-133" fmla="*/ 176214 w 828635"/>
                      <a:gd name="connsiteY4-134" fmla="*/ 672958 h 675339"/>
                      <a:gd name="connsiteX5-135" fmla="*/ 0 w 828635"/>
                      <a:gd name="connsiteY5-136" fmla="*/ 499126 h 675339"/>
                      <a:gd name="connsiteX6-137" fmla="*/ 245 w 828635"/>
                      <a:gd name="connsiteY6-138" fmla="*/ 0 h 6753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828635" h="675339">
                        <a:moveTo>
                          <a:pt x="245" y="0"/>
                        </a:moveTo>
                        <a:lnTo>
                          <a:pt x="828635" y="0"/>
                        </a:lnTo>
                        <a:lnTo>
                          <a:pt x="813345" y="501508"/>
                        </a:lnTo>
                        <a:lnTo>
                          <a:pt x="623381" y="675339"/>
                        </a:lnTo>
                        <a:lnTo>
                          <a:pt x="176214" y="672958"/>
                        </a:lnTo>
                        <a:lnTo>
                          <a:pt x="0" y="499126"/>
                        </a:lnTo>
                        <a:cubicBezTo>
                          <a:pt x="82" y="332751"/>
                          <a:pt x="163" y="166375"/>
                          <a:pt x="245"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等腰三角形 4"/>
                  <p:cNvSpPr/>
                  <p:nvPr/>
                </p:nvSpPr>
                <p:spPr>
                  <a:xfrm rot="10800000">
                    <a:off x="4603455" y="1422905"/>
                    <a:ext cx="390455" cy="125619"/>
                  </a:xfrm>
                  <a:custGeom>
                    <a:avLst/>
                    <a:gdLst>
                      <a:gd name="connsiteX0" fmla="*/ 0 w 540077"/>
                      <a:gd name="connsiteY0" fmla="*/ 247528 h 247528"/>
                      <a:gd name="connsiteX1" fmla="*/ 270039 w 540077"/>
                      <a:gd name="connsiteY1" fmla="*/ 0 h 247528"/>
                      <a:gd name="connsiteX2" fmla="*/ 540077 w 540077"/>
                      <a:gd name="connsiteY2" fmla="*/ 247528 h 247528"/>
                      <a:gd name="connsiteX3" fmla="*/ 0 w 540077"/>
                      <a:gd name="connsiteY3" fmla="*/ 247528 h 247528"/>
                      <a:gd name="connsiteX0-1" fmla="*/ 0 w 540077"/>
                      <a:gd name="connsiteY0-2" fmla="*/ 249909 h 249909"/>
                      <a:gd name="connsiteX1-3" fmla="*/ 258132 w 540077"/>
                      <a:gd name="connsiteY1-4" fmla="*/ 0 h 249909"/>
                      <a:gd name="connsiteX2-5" fmla="*/ 540077 w 540077"/>
                      <a:gd name="connsiteY2-6" fmla="*/ 249909 h 249909"/>
                      <a:gd name="connsiteX3-7" fmla="*/ 0 w 540077"/>
                      <a:gd name="connsiteY3-8" fmla="*/ 249909 h 249909"/>
                      <a:gd name="connsiteX0-9" fmla="*/ 0 w 540077"/>
                      <a:gd name="connsiteY0-10" fmla="*/ 249909 h 249909"/>
                      <a:gd name="connsiteX1-11" fmla="*/ 258132 w 540077"/>
                      <a:gd name="connsiteY1-12" fmla="*/ 0 h 249909"/>
                      <a:gd name="connsiteX2-13" fmla="*/ 540077 w 540077"/>
                      <a:gd name="connsiteY2-14" fmla="*/ 249909 h 249909"/>
                      <a:gd name="connsiteX3-15" fmla="*/ 0 w 540077"/>
                      <a:gd name="connsiteY3-16" fmla="*/ 249909 h 249909"/>
                      <a:gd name="connsiteX0-17" fmla="*/ 0 w 540077"/>
                      <a:gd name="connsiteY0-18" fmla="*/ 249909 h 249909"/>
                      <a:gd name="connsiteX1-19" fmla="*/ 258132 w 540077"/>
                      <a:gd name="connsiteY1-20" fmla="*/ 0 h 249909"/>
                      <a:gd name="connsiteX2-21" fmla="*/ 540077 w 540077"/>
                      <a:gd name="connsiteY2-22" fmla="*/ 249909 h 249909"/>
                      <a:gd name="connsiteX3-23" fmla="*/ 0 w 540077"/>
                      <a:gd name="connsiteY3-24" fmla="*/ 249909 h 249909"/>
                      <a:gd name="connsiteX0-25" fmla="*/ 0 w 540077"/>
                      <a:gd name="connsiteY0-26" fmla="*/ 249909 h 249909"/>
                      <a:gd name="connsiteX1-27" fmla="*/ 258132 w 540077"/>
                      <a:gd name="connsiteY1-28" fmla="*/ 0 h 249909"/>
                      <a:gd name="connsiteX2-29" fmla="*/ 540077 w 540077"/>
                      <a:gd name="connsiteY2-30" fmla="*/ 249909 h 249909"/>
                      <a:gd name="connsiteX3-31" fmla="*/ 0 w 540077"/>
                      <a:gd name="connsiteY3-32" fmla="*/ 249909 h 249909"/>
                      <a:gd name="connsiteX0-33" fmla="*/ 0 w 540077"/>
                      <a:gd name="connsiteY0-34" fmla="*/ 249909 h 249909"/>
                      <a:gd name="connsiteX1-35" fmla="*/ 258132 w 540077"/>
                      <a:gd name="connsiteY1-36" fmla="*/ 0 h 249909"/>
                      <a:gd name="connsiteX2-37" fmla="*/ 540077 w 540077"/>
                      <a:gd name="connsiteY2-38" fmla="*/ 249909 h 249909"/>
                      <a:gd name="connsiteX3-39" fmla="*/ 0 w 540077"/>
                      <a:gd name="connsiteY3-40" fmla="*/ 249909 h 249909"/>
                      <a:gd name="connsiteX0-41" fmla="*/ 0 w 540077"/>
                      <a:gd name="connsiteY0-42" fmla="*/ 249909 h 249909"/>
                      <a:gd name="connsiteX1-43" fmla="*/ 267657 w 540077"/>
                      <a:gd name="connsiteY1-44" fmla="*/ 0 h 249909"/>
                      <a:gd name="connsiteX2-45" fmla="*/ 540077 w 540077"/>
                      <a:gd name="connsiteY2-46" fmla="*/ 249909 h 249909"/>
                      <a:gd name="connsiteX3-47" fmla="*/ 0 w 540077"/>
                      <a:gd name="connsiteY3-48" fmla="*/ 249909 h 249909"/>
                      <a:gd name="connsiteX0-49" fmla="*/ 0 w 540077"/>
                      <a:gd name="connsiteY0-50" fmla="*/ 249909 h 249909"/>
                      <a:gd name="connsiteX1-51" fmla="*/ 267657 w 540077"/>
                      <a:gd name="connsiteY1-52" fmla="*/ 0 h 249909"/>
                      <a:gd name="connsiteX2-53" fmla="*/ 540077 w 540077"/>
                      <a:gd name="connsiteY2-54" fmla="*/ 249909 h 249909"/>
                      <a:gd name="connsiteX3-55" fmla="*/ 0 w 540077"/>
                      <a:gd name="connsiteY3-56" fmla="*/ 249909 h 249909"/>
                      <a:gd name="connsiteX0-57" fmla="*/ 0 w 540077"/>
                      <a:gd name="connsiteY0-58" fmla="*/ 249909 h 249909"/>
                      <a:gd name="connsiteX1-59" fmla="*/ 267657 w 540077"/>
                      <a:gd name="connsiteY1-60" fmla="*/ 0 h 249909"/>
                      <a:gd name="connsiteX2-61" fmla="*/ 540077 w 540077"/>
                      <a:gd name="connsiteY2-62" fmla="*/ 249909 h 249909"/>
                      <a:gd name="connsiteX3-63" fmla="*/ 0 w 540077"/>
                      <a:gd name="connsiteY3-64" fmla="*/ 249909 h 249909"/>
                      <a:gd name="connsiteX0-65" fmla="*/ 0 w 540077"/>
                      <a:gd name="connsiteY0-66" fmla="*/ 249909 h 249909"/>
                      <a:gd name="connsiteX1-67" fmla="*/ 267657 w 540077"/>
                      <a:gd name="connsiteY1-68" fmla="*/ 0 h 249909"/>
                      <a:gd name="connsiteX2-69" fmla="*/ 540077 w 540077"/>
                      <a:gd name="connsiteY2-70" fmla="*/ 249909 h 249909"/>
                      <a:gd name="connsiteX3-71" fmla="*/ 0 w 540077"/>
                      <a:gd name="connsiteY3-72" fmla="*/ 249909 h 249909"/>
                      <a:gd name="connsiteX0-73" fmla="*/ 0 w 540077"/>
                      <a:gd name="connsiteY0-74" fmla="*/ 249909 h 249909"/>
                      <a:gd name="connsiteX1-75" fmla="*/ 267657 w 540077"/>
                      <a:gd name="connsiteY1-76" fmla="*/ 0 h 249909"/>
                      <a:gd name="connsiteX2-77" fmla="*/ 540077 w 540077"/>
                      <a:gd name="connsiteY2-78" fmla="*/ 249909 h 249909"/>
                      <a:gd name="connsiteX3-79" fmla="*/ 0 w 540077"/>
                      <a:gd name="connsiteY3-80" fmla="*/ 249909 h 249909"/>
                      <a:gd name="connsiteX0-81" fmla="*/ 0 w 540077"/>
                      <a:gd name="connsiteY0-82" fmla="*/ 249909 h 249909"/>
                      <a:gd name="connsiteX1-83" fmla="*/ 267657 w 540077"/>
                      <a:gd name="connsiteY1-84" fmla="*/ 0 h 249909"/>
                      <a:gd name="connsiteX2-85" fmla="*/ 540077 w 540077"/>
                      <a:gd name="connsiteY2-86" fmla="*/ 249909 h 249909"/>
                      <a:gd name="connsiteX3-87" fmla="*/ 0 w 540077"/>
                      <a:gd name="connsiteY3-88" fmla="*/ 249909 h 249909"/>
                    </a:gdLst>
                    <a:ahLst/>
                    <a:cxnLst>
                      <a:cxn ang="0">
                        <a:pos x="connsiteX0-1" y="connsiteY0-2"/>
                      </a:cxn>
                      <a:cxn ang="0">
                        <a:pos x="connsiteX1-3" y="connsiteY1-4"/>
                      </a:cxn>
                      <a:cxn ang="0">
                        <a:pos x="connsiteX2-5" y="connsiteY2-6"/>
                      </a:cxn>
                      <a:cxn ang="0">
                        <a:pos x="connsiteX3-7" y="connsiteY3-8"/>
                      </a:cxn>
                    </a:cxnLst>
                    <a:rect l="l" t="t" r="r" b="b"/>
                    <a:pathLst>
                      <a:path w="540077" h="249909">
                        <a:moveTo>
                          <a:pt x="0" y="249909"/>
                        </a:moveTo>
                        <a:cubicBezTo>
                          <a:pt x="76519" y="142793"/>
                          <a:pt x="172087" y="9485"/>
                          <a:pt x="267657" y="0"/>
                        </a:cubicBezTo>
                        <a:cubicBezTo>
                          <a:pt x="385452" y="14248"/>
                          <a:pt x="484195" y="149937"/>
                          <a:pt x="540077" y="249909"/>
                        </a:cubicBezTo>
                        <a:lnTo>
                          <a:pt x="0" y="249909"/>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63"/>
                  <p:cNvSpPr/>
                  <p:nvPr/>
                </p:nvSpPr>
                <p:spPr>
                  <a:xfrm>
                    <a:off x="4467077" y="1042792"/>
                    <a:ext cx="682637" cy="67235"/>
                  </a:xfrm>
                  <a:custGeom>
                    <a:avLst/>
                    <a:gdLst>
                      <a:gd name="connsiteX0" fmla="*/ 0 w 874389"/>
                      <a:gd name="connsiteY0" fmla="*/ 0 h 93920"/>
                      <a:gd name="connsiteX1" fmla="*/ 874389 w 874389"/>
                      <a:gd name="connsiteY1" fmla="*/ 0 h 93920"/>
                      <a:gd name="connsiteX2" fmla="*/ 874389 w 874389"/>
                      <a:gd name="connsiteY2" fmla="*/ 93920 h 93920"/>
                      <a:gd name="connsiteX3" fmla="*/ 0 w 874389"/>
                      <a:gd name="connsiteY3" fmla="*/ 93920 h 93920"/>
                      <a:gd name="connsiteX4" fmla="*/ 0 w 874389"/>
                      <a:gd name="connsiteY4" fmla="*/ 0 h 93920"/>
                      <a:gd name="connsiteX0-1" fmla="*/ 0 w 874389"/>
                      <a:gd name="connsiteY0-2" fmla="*/ 0 h 93920"/>
                      <a:gd name="connsiteX1-3" fmla="*/ 874389 w 874389"/>
                      <a:gd name="connsiteY1-4" fmla="*/ 0 h 93920"/>
                      <a:gd name="connsiteX2-5" fmla="*/ 848195 w 874389"/>
                      <a:gd name="connsiteY2-6" fmla="*/ 89158 h 93920"/>
                      <a:gd name="connsiteX3-7" fmla="*/ 0 w 874389"/>
                      <a:gd name="connsiteY3-8" fmla="*/ 93920 h 93920"/>
                      <a:gd name="connsiteX4-9" fmla="*/ 0 w 874389"/>
                      <a:gd name="connsiteY4-10" fmla="*/ 0 h 93920"/>
                      <a:gd name="connsiteX0-11" fmla="*/ 0 w 874389"/>
                      <a:gd name="connsiteY0-12" fmla="*/ 0 h 93920"/>
                      <a:gd name="connsiteX1-13" fmla="*/ 874389 w 874389"/>
                      <a:gd name="connsiteY1-14" fmla="*/ 0 h 93920"/>
                      <a:gd name="connsiteX2-15" fmla="*/ 848195 w 874389"/>
                      <a:gd name="connsiteY2-16" fmla="*/ 89158 h 93920"/>
                      <a:gd name="connsiteX3-17" fmla="*/ 19050 w 874389"/>
                      <a:gd name="connsiteY3-18" fmla="*/ 93920 h 93920"/>
                      <a:gd name="connsiteX4-19" fmla="*/ 0 w 874389"/>
                      <a:gd name="connsiteY4-20" fmla="*/ 0 h 93920"/>
                      <a:gd name="connsiteX0-21" fmla="*/ 0 w 874389"/>
                      <a:gd name="connsiteY0-22" fmla="*/ 0 h 89158"/>
                      <a:gd name="connsiteX1-23" fmla="*/ 874389 w 874389"/>
                      <a:gd name="connsiteY1-24" fmla="*/ 0 h 89158"/>
                      <a:gd name="connsiteX2-25" fmla="*/ 848195 w 874389"/>
                      <a:gd name="connsiteY2-26" fmla="*/ 89158 h 89158"/>
                      <a:gd name="connsiteX3-27" fmla="*/ 19050 w 874389"/>
                      <a:gd name="connsiteY3-28" fmla="*/ 86777 h 89158"/>
                      <a:gd name="connsiteX4-29" fmla="*/ 0 w 874389"/>
                      <a:gd name="connsiteY4-30" fmla="*/ 0 h 891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74389" h="89158">
                        <a:moveTo>
                          <a:pt x="0" y="0"/>
                        </a:moveTo>
                        <a:lnTo>
                          <a:pt x="874389" y="0"/>
                        </a:lnTo>
                        <a:lnTo>
                          <a:pt x="848195" y="89158"/>
                        </a:lnTo>
                        <a:lnTo>
                          <a:pt x="19050" y="86777"/>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圆角矩形 13"/>
                <p:cNvSpPr/>
                <p:nvPr/>
              </p:nvSpPr>
              <p:spPr>
                <a:xfrm rot="21510855">
                  <a:off x="4396046" y="4189343"/>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rot="21510855">
                  <a:off x="4396047" y="4250384"/>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1510855">
                  <a:off x="4396047" y="4311425"/>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rot="21510855">
                  <a:off x="4396047" y="4372466"/>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圆角矩形 7"/>
              <p:cNvSpPr/>
              <p:nvPr/>
            </p:nvSpPr>
            <p:spPr>
              <a:xfrm>
                <a:off x="4097111" y="2475273"/>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rot="5400000">
                <a:off x="4258008" y="2665275"/>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5400000">
                <a:off x="3939563" y="2665275"/>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rot="2700000">
                <a:off x="4229432" y="2535222"/>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rot="-2700000">
                <a:off x="3969604" y="2544746"/>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2" name="组合 21"/>
          <p:cNvGrpSpPr/>
          <p:nvPr/>
        </p:nvGrpSpPr>
        <p:grpSpPr>
          <a:xfrm>
            <a:off x="2572464" y="2635424"/>
            <a:ext cx="504056" cy="504212"/>
            <a:chOff x="2483768" y="2931790"/>
            <a:chExt cx="504056" cy="504056"/>
          </a:xfrm>
        </p:grpSpPr>
        <p:sp>
          <p:nvSpPr>
            <p:cNvPr id="23" name="椭圆 22"/>
            <p:cNvSpPr/>
            <p:nvPr/>
          </p:nvSpPr>
          <p:spPr>
            <a:xfrm>
              <a:off x="2483768" y="2931790"/>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4" name="组合 23"/>
            <p:cNvGrpSpPr/>
            <p:nvPr/>
          </p:nvGrpSpPr>
          <p:grpSpPr>
            <a:xfrm>
              <a:off x="2565397" y="3044009"/>
              <a:ext cx="340798" cy="253294"/>
              <a:chOff x="4020489" y="2211710"/>
              <a:chExt cx="1196208" cy="889066"/>
            </a:xfrm>
            <a:solidFill>
              <a:schemeClr val="bg1"/>
            </a:solidFill>
          </p:grpSpPr>
          <p:sp>
            <p:nvSpPr>
              <p:cNvPr id="25" name="Gear"/>
              <p:cNvSpPr>
                <a:spLocks noEditPoints="1" noChangeArrowheads="1"/>
              </p:cNvSpPr>
              <p:nvPr/>
            </p:nvSpPr>
            <p:spPr bwMode="auto">
              <a:xfrm>
                <a:off x="4895377" y="2721146"/>
                <a:ext cx="321320" cy="29551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grpFill/>
              <a:ln w="9525">
                <a:miter lim="800000"/>
              </a:ln>
              <a:effectLst/>
            </p:spPr>
            <p:txBody>
              <a:bodyPr vert="horz" wrap="square" lIns="91440" tIns="45720" rIns="91440" bIns="45720" numCol="1" anchor="t" anchorCtr="0" compatLnSpc="1">
                <a:flatTx/>
              </a:bodyPr>
              <a:lstStyle/>
              <a:p>
                <a:endParaRPr lang="zh-CN" altLang="en-US">
                  <a:cs typeface="+mn-ea"/>
                  <a:sym typeface="+mn-lt"/>
                </a:endParaRPr>
              </a:p>
            </p:txBody>
          </p:sp>
          <p:sp>
            <p:nvSpPr>
              <p:cNvPr id="26" name="AutoShape 4"/>
              <p:cNvSpPr>
                <a:spLocks noEditPoints="1" noChangeArrowheads="1"/>
              </p:cNvSpPr>
              <p:nvPr/>
            </p:nvSpPr>
            <p:spPr bwMode="auto">
              <a:xfrm>
                <a:off x="4020489" y="2637035"/>
                <a:ext cx="493466" cy="463741"/>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grpFill/>
              <a:ln w="9525">
                <a:miter lim="800000"/>
              </a:ln>
              <a:effectLst/>
            </p:spPr>
            <p:txBody>
              <a:bodyPr vert="horz" wrap="square" lIns="91440" tIns="45720" rIns="91440" bIns="45720" numCol="1" anchor="t" anchorCtr="0" compatLnSpc="1">
                <a:flatTx/>
              </a:bodyPr>
              <a:lstStyle/>
              <a:p>
                <a:endParaRPr lang="zh-CN" altLang="en-US">
                  <a:cs typeface="+mn-ea"/>
                  <a:sym typeface="+mn-lt"/>
                </a:endParaRPr>
              </a:p>
            </p:txBody>
          </p:sp>
          <p:sp>
            <p:nvSpPr>
              <p:cNvPr id="27" name="AutoShape 5"/>
              <p:cNvSpPr>
                <a:spLocks noEditPoints="1" noChangeArrowheads="1"/>
              </p:cNvSpPr>
              <p:nvPr/>
            </p:nvSpPr>
            <p:spPr bwMode="auto">
              <a:xfrm>
                <a:off x="4332205" y="2211710"/>
                <a:ext cx="723833" cy="66539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grpFill/>
              <a:ln w="9525">
                <a:miter lim="800000"/>
              </a:ln>
              <a:effectLst/>
            </p:spPr>
            <p:txBody>
              <a:bodyPr vert="horz" wrap="square" lIns="91440" tIns="45720" rIns="91440" bIns="45720" numCol="1" anchor="t" anchorCtr="0" compatLnSpc="1">
                <a:flatTx/>
              </a:bodyPr>
              <a:lstStyle/>
              <a:p>
                <a:endParaRPr lang="zh-CN" altLang="en-US">
                  <a:cs typeface="+mn-ea"/>
                  <a:sym typeface="+mn-lt"/>
                </a:endParaRPr>
              </a:p>
            </p:txBody>
          </p:sp>
        </p:grpSp>
      </p:grpSp>
      <p:grpSp>
        <p:nvGrpSpPr>
          <p:cNvPr id="28" name="组合 27"/>
          <p:cNvGrpSpPr/>
          <p:nvPr/>
        </p:nvGrpSpPr>
        <p:grpSpPr>
          <a:xfrm>
            <a:off x="6229446" y="2635424"/>
            <a:ext cx="504056" cy="504212"/>
            <a:chOff x="4499992" y="2931790"/>
            <a:chExt cx="504056" cy="504056"/>
          </a:xfrm>
        </p:grpSpPr>
        <p:sp>
          <p:nvSpPr>
            <p:cNvPr id="29" name="椭圆 28"/>
            <p:cNvSpPr/>
            <p:nvPr/>
          </p:nvSpPr>
          <p:spPr>
            <a:xfrm>
              <a:off x="4499992" y="2931790"/>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rot="2700000" flipH="1">
              <a:off x="4562403" y="3109362"/>
              <a:ext cx="378741" cy="156747"/>
            </a:xfrm>
            <a:custGeom>
              <a:avLst/>
              <a:gdLst>
                <a:gd name="connsiteX0" fmla="*/ 243329 w 1505784"/>
                <a:gd name="connsiteY0" fmla="*/ 0 h 424682"/>
                <a:gd name="connsiteX1" fmla="*/ 470 w 1505784"/>
                <a:gd name="connsiteY1" fmla="*/ 106303 h 424682"/>
                <a:gd name="connsiteX2" fmla="*/ 0 w 1505784"/>
                <a:gd name="connsiteY2" fmla="*/ 109096 h 424682"/>
                <a:gd name="connsiteX3" fmla="*/ 163069 w 1505784"/>
                <a:gd name="connsiteY3" fmla="*/ 109096 h 424682"/>
                <a:gd name="connsiteX4" fmla="*/ 193950 w 1505784"/>
                <a:gd name="connsiteY4" fmla="*/ 140866 h 424682"/>
                <a:gd name="connsiteX5" fmla="*/ 193950 w 1505784"/>
                <a:gd name="connsiteY5" fmla="*/ 267940 h 424682"/>
                <a:gd name="connsiteX6" fmla="*/ 163069 w 1505784"/>
                <a:gd name="connsiteY6" fmla="*/ 299710 h 424682"/>
                <a:gd name="connsiteX7" fmla="*/ 0 w 1505784"/>
                <a:gd name="connsiteY7" fmla="*/ 299710 h 424682"/>
                <a:gd name="connsiteX8" fmla="*/ 470 w 1505784"/>
                <a:gd name="connsiteY8" fmla="*/ 302504 h 424682"/>
                <a:gd name="connsiteX9" fmla="*/ 246415 w 1505784"/>
                <a:gd name="connsiteY9" fmla="*/ 424681 h 424682"/>
                <a:gd name="connsiteX10" fmla="*/ 368855 w 1505784"/>
                <a:gd name="connsiteY10" fmla="*/ 341085 h 424682"/>
                <a:gd name="connsiteX11" fmla="*/ 394456 w 1505784"/>
                <a:gd name="connsiteY11" fmla="*/ 272406 h 424682"/>
                <a:gd name="connsiteX12" fmla="*/ 1099976 w 1505784"/>
                <a:gd name="connsiteY12" fmla="*/ 272406 h 424682"/>
                <a:gd name="connsiteX13" fmla="*/ 1126315 w 1505784"/>
                <a:gd name="connsiteY13" fmla="*/ 341086 h 424682"/>
                <a:gd name="connsiteX14" fmla="*/ 1252278 w 1505784"/>
                <a:gd name="connsiteY14" fmla="*/ 424682 h 424682"/>
                <a:gd name="connsiteX15" fmla="*/ 1505301 w 1505784"/>
                <a:gd name="connsiteY15" fmla="*/ 302505 h 424682"/>
                <a:gd name="connsiteX16" fmla="*/ 1505784 w 1505784"/>
                <a:gd name="connsiteY16" fmla="*/ 299711 h 424682"/>
                <a:gd name="connsiteX17" fmla="*/ 1338023 w 1505784"/>
                <a:gd name="connsiteY17" fmla="*/ 299711 h 424682"/>
                <a:gd name="connsiteX18" fmla="*/ 1306253 w 1505784"/>
                <a:gd name="connsiteY18" fmla="*/ 267941 h 424682"/>
                <a:gd name="connsiteX19" fmla="*/ 1306253 w 1505784"/>
                <a:gd name="connsiteY19" fmla="*/ 140867 h 424682"/>
                <a:gd name="connsiteX20" fmla="*/ 1338023 w 1505784"/>
                <a:gd name="connsiteY20" fmla="*/ 109097 h 424682"/>
                <a:gd name="connsiteX21" fmla="*/ 1505784 w 1505784"/>
                <a:gd name="connsiteY21" fmla="*/ 109097 h 424682"/>
                <a:gd name="connsiteX22" fmla="*/ 1505301 w 1505784"/>
                <a:gd name="connsiteY22" fmla="*/ 106304 h 424682"/>
                <a:gd name="connsiteX23" fmla="*/ 1255453 w 1505784"/>
                <a:gd name="connsiteY23" fmla="*/ 1 h 424682"/>
                <a:gd name="connsiteX24" fmla="*/ 1128299 w 1505784"/>
                <a:gd name="connsiteY24" fmla="*/ 75660 h 424682"/>
                <a:gd name="connsiteX25" fmla="*/ 1105608 w 1505784"/>
                <a:gd name="connsiteY25" fmla="*/ 128390 h 424682"/>
                <a:gd name="connsiteX26" fmla="*/ 388983 w 1505784"/>
                <a:gd name="connsiteY26" fmla="*/ 128390 h 424682"/>
                <a:gd name="connsiteX27" fmla="*/ 366926 w 1505784"/>
                <a:gd name="connsiteY27" fmla="*/ 75659 h 424682"/>
                <a:gd name="connsiteX28" fmla="*/ 243329 w 1505784"/>
                <a:gd name="connsiteY28" fmla="*/ 0 h 42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05784" h="424682">
                  <a:moveTo>
                    <a:pt x="243329" y="0"/>
                  </a:moveTo>
                  <a:cubicBezTo>
                    <a:pt x="156352" y="0"/>
                    <a:pt x="32347" y="15846"/>
                    <a:pt x="470" y="106303"/>
                  </a:cubicBezTo>
                  <a:lnTo>
                    <a:pt x="0" y="109096"/>
                  </a:lnTo>
                  <a:lnTo>
                    <a:pt x="163069" y="109096"/>
                  </a:lnTo>
                  <a:cubicBezTo>
                    <a:pt x="180124" y="109096"/>
                    <a:pt x="193950" y="123320"/>
                    <a:pt x="193950" y="140866"/>
                  </a:cubicBezTo>
                  <a:lnTo>
                    <a:pt x="193950" y="267940"/>
                  </a:lnTo>
                  <a:cubicBezTo>
                    <a:pt x="193950" y="285486"/>
                    <a:pt x="180124" y="299710"/>
                    <a:pt x="163069" y="299710"/>
                  </a:cubicBezTo>
                  <a:lnTo>
                    <a:pt x="0" y="299710"/>
                  </a:lnTo>
                  <a:lnTo>
                    <a:pt x="470" y="302504"/>
                  </a:lnTo>
                  <a:cubicBezTo>
                    <a:pt x="32347" y="392960"/>
                    <a:pt x="159438" y="424681"/>
                    <a:pt x="246415" y="424681"/>
                  </a:cubicBezTo>
                  <a:cubicBezTo>
                    <a:pt x="304400" y="424681"/>
                    <a:pt x="343908" y="387307"/>
                    <a:pt x="368855" y="341085"/>
                  </a:cubicBezTo>
                  <a:lnTo>
                    <a:pt x="394456" y="272406"/>
                  </a:lnTo>
                  <a:lnTo>
                    <a:pt x="1099976" y="272406"/>
                  </a:lnTo>
                  <a:lnTo>
                    <a:pt x="1126315" y="341086"/>
                  </a:lnTo>
                  <a:cubicBezTo>
                    <a:pt x="1151980" y="387308"/>
                    <a:pt x="1192625" y="424682"/>
                    <a:pt x="1252278" y="424682"/>
                  </a:cubicBezTo>
                  <a:cubicBezTo>
                    <a:pt x="1341758" y="424682"/>
                    <a:pt x="1472506" y="392961"/>
                    <a:pt x="1505301" y="302505"/>
                  </a:cubicBezTo>
                  <a:lnTo>
                    <a:pt x="1505784" y="299711"/>
                  </a:lnTo>
                  <a:lnTo>
                    <a:pt x="1338023" y="299711"/>
                  </a:lnTo>
                  <a:cubicBezTo>
                    <a:pt x="1320477" y="299711"/>
                    <a:pt x="1306253" y="285487"/>
                    <a:pt x="1306253" y="267941"/>
                  </a:cubicBezTo>
                  <a:lnTo>
                    <a:pt x="1306253" y="140867"/>
                  </a:lnTo>
                  <a:cubicBezTo>
                    <a:pt x="1306253" y="123321"/>
                    <a:pt x="1320477" y="109097"/>
                    <a:pt x="1338023" y="109097"/>
                  </a:cubicBezTo>
                  <a:lnTo>
                    <a:pt x="1505784" y="109097"/>
                  </a:lnTo>
                  <a:lnTo>
                    <a:pt x="1505301" y="106304"/>
                  </a:lnTo>
                  <a:cubicBezTo>
                    <a:pt x="1472506" y="15847"/>
                    <a:pt x="1344933" y="1"/>
                    <a:pt x="1255453" y="1"/>
                  </a:cubicBezTo>
                  <a:cubicBezTo>
                    <a:pt x="1195800" y="1"/>
                    <a:pt x="1154626" y="33407"/>
                    <a:pt x="1128299" y="75660"/>
                  </a:cubicBezTo>
                  <a:lnTo>
                    <a:pt x="1105608" y="128390"/>
                  </a:lnTo>
                  <a:lnTo>
                    <a:pt x="388983" y="128390"/>
                  </a:lnTo>
                  <a:lnTo>
                    <a:pt x="366926" y="75659"/>
                  </a:lnTo>
                  <a:cubicBezTo>
                    <a:pt x="341336" y="33406"/>
                    <a:pt x="301314" y="0"/>
                    <a:pt x="243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任意多边形 30"/>
            <p:cNvSpPr/>
            <p:nvPr/>
          </p:nvSpPr>
          <p:spPr>
            <a:xfrm rot="2700000">
              <a:off x="4718860" y="2991193"/>
              <a:ext cx="69936" cy="396549"/>
            </a:xfrm>
            <a:custGeom>
              <a:avLst/>
              <a:gdLst>
                <a:gd name="connsiteX0" fmla="*/ 0 w 247822"/>
                <a:gd name="connsiteY0" fmla="*/ 822792 h 1636012"/>
                <a:gd name="connsiteX1" fmla="*/ 0 w 247822"/>
                <a:gd name="connsiteY1" fmla="*/ 792088 h 1636012"/>
                <a:gd name="connsiteX2" fmla="*/ 8367 w 247822"/>
                <a:gd name="connsiteY2" fmla="*/ 792088 h 1636012"/>
                <a:gd name="connsiteX3" fmla="*/ 32370 w 247822"/>
                <a:gd name="connsiteY3" fmla="*/ 768085 h 1636012"/>
                <a:gd name="connsiteX4" fmla="*/ 32370 w 247822"/>
                <a:gd name="connsiteY4" fmla="*/ 600067 h 1636012"/>
                <a:gd name="connsiteX5" fmla="*/ 8367 w 247822"/>
                <a:gd name="connsiteY5" fmla="*/ 576064 h 1636012"/>
                <a:gd name="connsiteX6" fmla="*/ 0 w 247822"/>
                <a:gd name="connsiteY6" fmla="*/ 576064 h 1636012"/>
                <a:gd name="connsiteX7" fmla="*/ 0 w 247822"/>
                <a:gd name="connsiteY7" fmla="*/ 41304 h 1636012"/>
                <a:gd name="connsiteX8" fmla="*/ 41304 w 247822"/>
                <a:gd name="connsiteY8" fmla="*/ 0 h 1636012"/>
                <a:gd name="connsiteX9" fmla="*/ 206518 w 247822"/>
                <a:gd name="connsiteY9" fmla="*/ 0 h 1636012"/>
                <a:gd name="connsiteX10" fmla="*/ 247822 w 247822"/>
                <a:gd name="connsiteY10" fmla="*/ 41304 h 1636012"/>
                <a:gd name="connsiteX11" fmla="*/ 247822 w 247822"/>
                <a:gd name="connsiteY11" fmla="*/ 576064 h 1636012"/>
                <a:gd name="connsiteX12" fmla="*/ 236752 w 247822"/>
                <a:gd name="connsiteY12" fmla="*/ 576064 h 1636012"/>
                <a:gd name="connsiteX13" fmla="*/ 212749 w 247822"/>
                <a:gd name="connsiteY13" fmla="*/ 600067 h 1636012"/>
                <a:gd name="connsiteX14" fmla="*/ 212749 w 247822"/>
                <a:gd name="connsiteY14" fmla="*/ 768085 h 1636012"/>
                <a:gd name="connsiteX15" fmla="*/ 236752 w 247822"/>
                <a:gd name="connsiteY15" fmla="*/ 792088 h 1636012"/>
                <a:gd name="connsiteX16" fmla="*/ 247822 w 247822"/>
                <a:gd name="connsiteY16" fmla="*/ 792088 h 1636012"/>
                <a:gd name="connsiteX17" fmla="*/ 247822 w 247822"/>
                <a:gd name="connsiteY17" fmla="*/ 822792 h 1636012"/>
                <a:gd name="connsiteX18" fmla="*/ 206518 w 247822"/>
                <a:gd name="connsiteY18" fmla="*/ 864096 h 1636012"/>
                <a:gd name="connsiteX19" fmla="*/ 159653 w 247822"/>
                <a:gd name="connsiteY19" fmla="*/ 864096 h 1636012"/>
                <a:gd name="connsiteX20" fmla="*/ 159653 w 247822"/>
                <a:gd name="connsiteY20" fmla="*/ 1440161 h 1636012"/>
                <a:gd name="connsiteX21" fmla="*/ 156770 w 247822"/>
                <a:gd name="connsiteY21" fmla="*/ 1440161 h 1636012"/>
                <a:gd name="connsiteX22" fmla="*/ 174479 w 247822"/>
                <a:gd name="connsiteY22" fmla="*/ 1510998 h 1636012"/>
                <a:gd name="connsiteX23" fmla="*/ 147476 w 247822"/>
                <a:gd name="connsiteY23" fmla="*/ 1636012 h 1636012"/>
                <a:gd name="connsiteX24" fmla="*/ 93471 w 247822"/>
                <a:gd name="connsiteY24" fmla="*/ 1636012 h 1636012"/>
                <a:gd name="connsiteX25" fmla="*/ 66468 w 247822"/>
                <a:gd name="connsiteY25" fmla="*/ 1510998 h 1636012"/>
                <a:gd name="connsiteX26" fmla="*/ 66469 w 247822"/>
                <a:gd name="connsiteY26" fmla="*/ 1510998 h 1636012"/>
                <a:gd name="connsiteX27" fmla="*/ 87645 w 247822"/>
                <a:gd name="connsiteY27" fmla="*/ 1426297 h 1636012"/>
                <a:gd name="connsiteX28" fmla="*/ 87645 w 247822"/>
                <a:gd name="connsiteY28" fmla="*/ 864096 h 1636012"/>
                <a:gd name="connsiteX29" fmla="*/ 41304 w 247822"/>
                <a:gd name="connsiteY29" fmla="*/ 864096 h 1636012"/>
                <a:gd name="connsiteX30" fmla="*/ 0 w 247822"/>
                <a:gd name="connsiteY30" fmla="*/ 822792 h 163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822" h="1636012">
                  <a:moveTo>
                    <a:pt x="0" y="822792"/>
                  </a:moveTo>
                  <a:lnTo>
                    <a:pt x="0" y="792088"/>
                  </a:lnTo>
                  <a:lnTo>
                    <a:pt x="8367" y="792088"/>
                  </a:lnTo>
                  <a:cubicBezTo>
                    <a:pt x="21623" y="792088"/>
                    <a:pt x="32370" y="781341"/>
                    <a:pt x="32370" y="768085"/>
                  </a:cubicBezTo>
                  <a:lnTo>
                    <a:pt x="32370" y="600067"/>
                  </a:lnTo>
                  <a:cubicBezTo>
                    <a:pt x="32370" y="586811"/>
                    <a:pt x="21623" y="576064"/>
                    <a:pt x="8367" y="576064"/>
                  </a:cubicBezTo>
                  <a:lnTo>
                    <a:pt x="0" y="576064"/>
                  </a:lnTo>
                  <a:lnTo>
                    <a:pt x="0" y="41304"/>
                  </a:lnTo>
                  <a:cubicBezTo>
                    <a:pt x="0" y="18492"/>
                    <a:pt x="18492" y="0"/>
                    <a:pt x="41304" y="0"/>
                  </a:cubicBezTo>
                  <a:lnTo>
                    <a:pt x="206518" y="0"/>
                  </a:lnTo>
                  <a:cubicBezTo>
                    <a:pt x="229330" y="0"/>
                    <a:pt x="247822" y="18492"/>
                    <a:pt x="247822" y="41304"/>
                  </a:cubicBezTo>
                  <a:lnTo>
                    <a:pt x="247822" y="576064"/>
                  </a:lnTo>
                  <a:lnTo>
                    <a:pt x="236752" y="576064"/>
                  </a:lnTo>
                  <a:cubicBezTo>
                    <a:pt x="223496" y="576064"/>
                    <a:pt x="212749" y="586811"/>
                    <a:pt x="212749" y="600067"/>
                  </a:cubicBezTo>
                  <a:lnTo>
                    <a:pt x="212749" y="768085"/>
                  </a:lnTo>
                  <a:cubicBezTo>
                    <a:pt x="212749" y="781341"/>
                    <a:pt x="223496" y="792088"/>
                    <a:pt x="236752" y="792088"/>
                  </a:cubicBezTo>
                  <a:lnTo>
                    <a:pt x="247822" y="792088"/>
                  </a:lnTo>
                  <a:lnTo>
                    <a:pt x="247822" y="822792"/>
                  </a:lnTo>
                  <a:cubicBezTo>
                    <a:pt x="247822" y="845604"/>
                    <a:pt x="229330" y="864096"/>
                    <a:pt x="206518" y="864096"/>
                  </a:cubicBezTo>
                  <a:lnTo>
                    <a:pt x="159653" y="864096"/>
                  </a:lnTo>
                  <a:lnTo>
                    <a:pt x="159653" y="1440161"/>
                  </a:lnTo>
                  <a:lnTo>
                    <a:pt x="156770" y="1440161"/>
                  </a:lnTo>
                  <a:lnTo>
                    <a:pt x="174479" y="1510998"/>
                  </a:lnTo>
                  <a:lnTo>
                    <a:pt x="147476" y="1636012"/>
                  </a:lnTo>
                  <a:lnTo>
                    <a:pt x="93471" y="1636012"/>
                  </a:lnTo>
                  <a:lnTo>
                    <a:pt x="66468" y="1510998"/>
                  </a:lnTo>
                  <a:lnTo>
                    <a:pt x="66469" y="1510998"/>
                  </a:lnTo>
                  <a:lnTo>
                    <a:pt x="87645" y="1426297"/>
                  </a:lnTo>
                  <a:lnTo>
                    <a:pt x="87645" y="864096"/>
                  </a:lnTo>
                  <a:lnTo>
                    <a:pt x="41304" y="864096"/>
                  </a:lnTo>
                  <a:cubicBezTo>
                    <a:pt x="18492" y="864096"/>
                    <a:pt x="0" y="845604"/>
                    <a:pt x="0" y="8227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2" name="组合 31"/>
          <p:cNvGrpSpPr/>
          <p:nvPr/>
        </p:nvGrpSpPr>
        <p:grpSpPr>
          <a:xfrm>
            <a:off x="5694425" y="3429981"/>
            <a:ext cx="504056" cy="504212"/>
            <a:chOff x="6444208" y="2931790"/>
            <a:chExt cx="504056" cy="504056"/>
          </a:xfrm>
        </p:grpSpPr>
        <p:sp>
          <p:nvSpPr>
            <p:cNvPr id="33" name="椭圆 32"/>
            <p:cNvSpPr/>
            <p:nvPr/>
          </p:nvSpPr>
          <p:spPr>
            <a:xfrm>
              <a:off x="6444208" y="2931790"/>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任意多边形 33"/>
            <p:cNvSpPr/>
            <p:nvPr/>
          </p:nvSpPr>
          <p:spPr>
            <a:xfrm>
              <a:off x="6540683" y="3000534"/>
              <a:ext cx="324502" cy="357040"/>
            </a:xfrm>
            <a:custGeom>
              <a:avLst/>
              <a:gdLst>
                <a:gd name="connsiteX0" fmla="*/ 931783 w 1869827"/>
                <a:gd name="connsiteY0" fmla="*/ 271 h 1918186"/>
                <a:gd name="connsiteX1" fmla="*/ 974305 w 1869827"/>
                <a:gd name="connsiteY1" fmla="*/ 10700 h 1918186"/>
                <a:gd name="connsiteX2" fmla="*/ 1054166 w 1869827"/>
                <a:gd name="connsiteY2" fmla="*/ 221119 h 1918186"/>
                <a:gd name="connsiteX3" fmla="*/ 1051799 w 1869827"/>
                <a:gd name="connsiteY3" fmla="*/ 462334 h 1918186"/>
                <a:gd name="connsiteX4" fmla="*/ 1239231 w 1869827"/>
                <a:gd name="connsiteY4" fmla="*/ 627076 h 1918186"/>
                <a:gd name="connsiteX5" fmla="*/ 1239231 w 1869827"/>
                <a:gd name="connsiteY5" fmla="*/ 571200 h 1918186"/>
                <a:gd name="connsiteX6" fmla="*/ 1271559 w 1869827"/>
                <a:gd name="connsiteY6" fmla="*/ 538872 h 1918186"/>
                <a:gd name="connsiteX7" fmla="*/ 1303887 w 1869827"/>
                <a:gd name="connsiteY7" fmla="*/ 571200 h 1918186"/>
                <a:gd name="connsiteX8" fmla="*/ 1303887 w 1869827"/>
                <a:gd name="connsiteY8" fmla="*/ 683905 h 1918186"/>
                <a:gd name="connsiteX9" fmla="*/ 1404874 w 1869827"/>
                <a:gd name="connsiteY9" fmla="*/ 772667 h 1918186"/>
                <a:gd name="connsiteX10" fmla="*/ 1404874 w 1869827"/>
                <a:gd name="connsiteY10" fmla="*/ 749350 h 1918186"/>
                <a:gd name="connsiteX11" fmla="*/ 1437202 w 1869827"/>
                <a:gd name="connsiteY11" fmla="*/ 717022 h 1918186"/>
                <a:gd name="connsiteX12" fmla="*/ 1469530 w 1869827"/>
                <a:gd name="connsiteY12" fmla="*/ 749350 h 1918186"/>
                <a:gd name="connsiteX13" fmla="*/ 1469530 w 1869827"/>
                <a:gd name="connsiteY13" fmla="*/ 829496 h 1918186"/>
                <a:gd name="connsiteX14" fmla="*/ 1847638 w 1869827"/>
                <a:gd name="connsiteY14" fmla="*/ 1161832 h 1918186"/>
                <a:gd name="connsiteX15" fmla="*/ 1869827 w 1869827"/>
                <a:gd name="connsiteY15" fmla="*/ 1419055 h 1918186"/>
                <a:gd name="connsiteX16" fmla="*/ 1046215 w 1869827"/>
                <a:gd name="connsiteY16" fmla="*/ 1078566 h 1918186"/>
                <a:gd name="connsiteX17" fmla="*/ 1043674 w 1869827"/>
                <a:gd name="connsiteY17" fmla="*/ 1366305 h 1918186"/>
                <a:gd name="connsiteX18" fmla="*/ 1042775 w 1869827"/>
                <a:gd name="connsiteY18" fmla="*/ 1457997 h 1918186"/>
                <a:gd name="connsiteX19" fmla="*/ 1342462 w 1869827"/>
                <a:gd name="connsiteY19" fmla="*/ 1794838 h 1918186"/>
                <a:gd name="connsiteX20" fmla="*/ 1350783 w 1869827"/>
                <a:gd name="connsiteY20" fmla="*/ 1918186 h 1918186"/>
                <a:gd name="connsiteX21" fmla="*/ 1038846 w 1869827"/>
                <a:gd name="connsiteY21" fmla="*/ 1753278 h 1918186"/>
                <a:gd name="connsiteX22" fmla="*/ 1014095 w 1869827"/>
                <a:gd name="connsiteY22" fmla="*/ 1757698 h 1918186"/>
                <a:gd name="connsiteX23" fmla="*/ 937821 w 1869827"/>
                <a:gd name="connsiteY23" fmla="*/ 1879928 h 1918186"/>
                <a:gd name="connsiteX24" fmla="*/ 835524 w 1869827"/>
                <a:gd name="connsiteY24" fmla="*/ 1755002 h 1918186"/>
                <a:gd name="connsiteX25" fmla="*/ 835502 w 1869827"/>
                <a:gd name="connsiteY25" fmla="*/ 1752576 h 1918186"/>
                <a:gd name="connsiteX26" fmla="*/ 522237 w 1869827"/>
                <a:gd name="connsiteY26" fmla="*/ 1918186 h 1918186"/>
                <a:gd name="connsiteX27" fmla="*/ 530558 w 1869827"/>
                <a:gd name="connsiteY27" fmla="*/ 1794838 h 1918186"/>
                <a:gd name="connsiteX28" fmla="*/ 832039 w 1869827"/>
                <a:gd name="connsiteY28" fmla="*/ 1455981 h 1918186"/>
                <a:gd name="connsiteX29" fmla="*/ 830449 w 1869827"/>
                <a:gd name="connsiteY29" fmla="*/ 1363496 h 1918186"/>
                <a:gd name="connsiteX30" fmla="*/ 823416 w 1869827"/>
                <a:gd name="connsiteY30" fmla="*/ 1078647 h 1918186"/>
                <a:gd name="connsiteX31" fmla="*/ 0 w 1869827"/>
                <a:gd name="connsiteY31" fmla="*/ 1419055 h 1918186"/>
                <a:gd name="connsiteX32" fmla="*/ 22189 w 1869827"/>
                <a:gd name="connsiteY32" fmla="*/ 1161832 h 1918186"/>
                <a:gd name="connsiteX33" fmla="*/ 367859 w 1869827"/>
                <a:gd name="connsiteY33" fmla="*/ 858007 h 1918186"/>
                <a:gd name="connsiteX34" fmla="*/ 367859 w 1869827"/>
                <a:gd name="connsiteY34" fmla="*/ 749350 h 1918186"/>
                <a:gd name="connsiteX35" fmla="*/ 400187 w 1869827"/>
                <a:gd name="connsiteY35" fmla="*/ 717022 h 1918186"/>
                <a:gd name="connsiteX36" fmla="*/ 432515 w 1869827"/>
                <a:gd name="connsiteY36" fmla="*/ 749350 h 1918186"/>
                <a:gd name="connsiteX37" fmla="*/ 432515 w 1869827"/>
                <a:gd name="connsiteY37" fmla="*/ 801178 h 1918186"/>
                <a:gd name="connsiteX38" fmla="*/ 538729 w 1869827"/>
                <a:gd name="connsiteY38" fmla="*/ 707822 h 1918186"/>
                <a:gd name="connsiteX39" fmla="*/ 538729 w 1869827"/>
                <a:gd name="connsiteY39" fmla="*/ 571200 h 1918186"/>
                <a:gd name="connsiteX40" fmla="*/ 571057 w 1869827"/>
                <a:gd name="connsiteY40" fmla="*/ 538872 h 1918186"/>
                <a:gd name="connsiteX41" fmla="*/ 603385 w 1869827"/>
                <a:gd name="connsiteY41" fmla="*/ 571200 h 1918186"/>
                <a:gd name="connsiteX42" fmla="*/ 603385 w 1869827"/>
                <a:gd name="connsiteY42" fmla="*/ 650993 h 1918186"/>
                <a:gd name="connsiteX43" fmla="*/ 809562 w 1869827"/>
                <a:gd name="connsiteY43" fmla="*/ 469774 h 1918186"/>
                <a:gd name="connsiteX44" fmla="*/ 808973 w 1869827"/>
                <a:gd name="connsiteY44" fmla="*/ 435515 h 1918186"/>
                <a:gd name="connsiteX45" fmla="*/ 807189 w 1869827"/>
                <a:gd name="connsiteY45" fmla="*/ 235409 h 1918186"/>
                <a:gd name="connsiteX46" fmla="*/ 888052 w 1869827"/>
                <a:gd name="connsiteY46" fmla="*/ 9585 h 1918186"/>
                <a:gd name="connsiteX47" fmla="*/ 930676 w 1869827"/>
                <a:gd name="connsiteY47" fmla="*/ 0 h 1918186"/>
                <a:gd name="connsiteX48" fmla="*/ 933057 w 1869827"/>
                <a:gd name="connsiteY48" fmla="*/ 0 h 1918186"/>
                <a:gd name="connsiteX49" fmla="*/ 931783 w 1869827"/>
                <a:gd name="connsiteY49" fmla="*/ 271 h 191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869827" h="1918186">
                  <a:moveTo>
                    <a:pt x="931783" y="271"/>
                  </a:moveTo>
                  <a:lnTo>
                    <a:pt x="974305" y="10700"/>
                  </a:lnTo>
                  <a:cubicBezTo>
                    <a:pt x="1017147" y="33140"/>
                    <a:pt x="1054166" y="93921"/>
                    <a:pt x="1054166" y="221119"/>
                  </a:cubicBezTo>
                  <a:lnTo>
                    <a:pt x="1051799" y="462334"/>
                  </a:lnTo>
                  <a:lnTo>
                    <a:pt x="1239231" y="627076"/>
                  </a:lnTo>
                  <a:lnTo>
                    <a:pt x="1239231" y="571200"/>
                  </a:lnTo>
                  <a:cubicBezTo>
                    <a:pt x="1239231" y="553346"/>
                    <a:pt x="1253705" y="538872"/>
                    <a:pt x="1271559" y="538872"/>
                  </a:cubicBezTo>
                  <a:cubicBezTo>
                    <a:pt x="1289413" y="538872"/>
                    <a:pt x="1303887" y="553346"/>
                    <a:pt x="1303887" y="571200"/>
                  </a:cubicBezTo>
                  <a:lnTo>
                    <a:pt x="1303887" y="683905"/>
                  </a:lnTo>
                  <a:lnTo>
                    <a:pt x="1404874" y="772667"/>
                  </a:lnTo>
                  <a:lnTo>
                    <a:pt x="1404874" y="749350"/>
                  </a:lnTo>
                  <a:cubicBezTo>
                    <a:pt x="1404874" y="731496"/>
                    <a:pt x="1419348" y="717022"/>
                    <a:pt x="1437202" y="717022"/>
                  </a:cubicBezTo>
                  <a:cubicBezTo>
                    <a:pt x="1455056" y="717022"/>
                    <a:pt x="1469530" y="731496"/>
                    <a:pt x="1469530" y="749350"/>
                  </a:cubicBezTo>
                  <a:lnTo>
                    <a:pt x="1469530" y="829496"/>
                  </a:lnTo>
                  <a:lnTo>
                    <a:pt x="1847638" y="1161832"/>
                  </a:lnTo>
                  <a:lnTo>
                    <a:pt x="1869827" y="1419055"/>
                  </a:lnTo>
                  <a:lnTo>
                    <a:pt x="1046215" y="1078566"/>
                  </a:lnTo>
                  <a:lnTo>
                    <a:pt x="1043674" y="1366305"/>
                  </a:lnTo>
                  <a:lnTo>
                    <a:pt x="1042775" y="1457997"/>
                  </a:lnTo>
                  <a:lnTo>
                    <a:pt x="1342462" y="1794838"/>
                  </a:lnTo>
                  <a:lnTo>
                    <a:pt x="1350783" y="1918186"/>
                  </a:lnTo>
                  <a:lnTo>
                    <a:pt x="1038846" y="1753278"/>
                  </a:lnTo>
                  <a:lnTo>
                    <a:pt x="1014095" y="1757698"/>
                  </a:lnTo>
                  <a:cubicBezTo>
                    <a:pt x="963095" y="1776085"/>
                    <a:pt x="971419" y="1844076"/>
                    <a:pt x="937821" y="1879928"/>
                  </a:cubicBezTo>
                  <a:cubicBezTo>
                    <a:pt x="900545" y="1843050"/>
                    <a:pt x="908517" y="1758544"/>
                    <a:pt x="835524" y="1755002"/>
                  </a:cubicBezTo>
                  <a:lnTo>
                    <a:pt x="835502" y="1752576"/>
                  </a:lnTo>
                  <a:lnTo>
                    <a:pt x="522237" y="1918186"/>
                  </a:lnTo>
                  <a:lnTo>
                    <a:pt x="530558" y="1794838"/>
                  </a:lnTo>
                  <a:lnTo>
                    <a:pt x="832039" y="1455981"/>
                  </a:lnTo>
                  <a:lnTo>
                    <a:pt x="830449" y="1363496"/>
                  </a:lnTo>
                  <a:lnTo>
                    <a:pt x="823416" y="1078647"/>
                  </a:lnTo>
                  <a:lnTo>
                    <a:pt x="0" y="1419055"/>
                  </a:lnTo>
                  <a:lnTo>
                    <a:pt x="22189" y="1161832"/>
                  </a:lnTo>
                  <a:lnTo>
                    <a:pt x="367859" y="858007"/>
                  </a:lnTo>
                  <a:lnTo>
                    <a:pt x="367859" y="749350"/>
                  </a:lnTo>
                  <a:cubicBezTo>
                    <a:pt x="367859" y="731496"/>
                    <a:pt x="382333" y="717022"/>
                    <a:pt x="400187" y="717022"/>
                  </a:cubicBezTo>
                  <a:cubicBezTo>
                    <a:pt x="418041" y="717022"/>
                    <a:pt x="432515" y="731496"/>
                    <a:pt x="432515" y="749350"/>
                  </a:cubicBezTo>
                  <a:lnTo>
                    <a:pt x="432515" y="801178"/>
                  </a:lnTo>
                  <a:lnTo>
                    <a:pt x="538729" y="707822"/>
                  </a:lnTo>
                  <a:lnTo>
                    <a:pt x="538729" y="571200"/>
                  </a:lnTo>
                  <a:cubicBezTo>
                    <a:pt x="538729" y="553346"/>
                    <a:pt x="553203" y="538872"/>
                    <a:pt x="571057" y="538872"/>
                  </a:cubicBezTo>
                  <a:cubicBezTo>
                    <a:pt x="588911" y="538872"/>
                    <a:pt x="603385" y="553346"/>
                    <a:pt x="603385" y="571200"/>
                  </a:cubicBezTo>
                  <a:lnTo>
                    <a:pt x="603385" y="650993"/>
                  </a:lnTo>
                  <a:lnTo>
                    <a:pt x="809562" y="469774"/>
                  </a:lnTo>
                  <a:lnTo>
                    <a:pt x="808973" y="435515"/>
                  </a:lnTo>
                  <a:cubicBezTo>
                    <a:pt x="808099" y="370425"/>
                    <a:pt x="807477" y="303884"/>
                    <a:pt x="807189" y="235409"/>
                  </a:cubicBezTo>
                  <a:cubicBezTo>
                    <a:pt x="801830" y="90353"/>
                    <a:pt x="842866" y="30463"/>
                    <a:pt x="888052" y="9585"/>
                  </a:cubicBezTo>
                  <a:close/>
                  <a:moveTo>
                    <a:pt x="930676" y="0"/>
                  </a:moveTo>
                  <a:lnTo>
                    <a:pt x="933057" y="0"/>
                  </a:lnTo>
                  <a:lnTo>
                    <a:pt x="931783" y="27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35" name="直接连接符 34"/>
          <p:cNvCxnSpPr>
            <a:stCxn id="2" idx="6"/>
            <a:endCxn id="5" idx="5"/>
          </p:cNvCxnSpPr>
          <p:nvPr/>
        </p:nvCxnSpPr>
        <p:spPr>
          <a:xfrm flipH="1" flipV="1">
            <a:off x="3510750" y="2271241"/>
            <a:ext cx="172570" cy="613316"/>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2" idx="6"/>
            <a:endCxn id="23" idx="6"/>
          </p:cNvCxnSpPr>
          <p:nvPr/>
        </p:nvCxnSpPr>
        <p:spPr>
          <a:xfrm flipH="1">
            <a:off x="3076520" y="2884557"/>
            <a:ext cx="606800" cy="2974"/>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080512" y="3429981"/>
            <a:ext cx="558389" cy="504212"/>
            <a:chOff x="1096508" y="3377854"/>
            <a:chExt cx="558389" cy="504056"/>
          </a:xfrm>
        </p:grpSpPr>
        <p:sp>
          <p:nvSpPr>
            <p:cNvPr id="38" name="椭圆 37"/>
            <p:cNvSpPr/>
            <p:nvPr/>
          </p:nvSpPr>
          <p:spPr>
            <a:xfrm>
              <a:off x="1096508" y="3377854"/>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Freeform 191"/>
            <p:cNvSpPr>
              <a:spLocks noEditPoints="1"/>
            </p:cNvSpPr>
            <p:nvPr/>
          </p:nvSpPr>
          <p:spPr bwMode="auto">
            <a:xfrm>
              <a:off x="1654897" y="3623301"/>
              <a:ext cx="0" cy="9525"/>
            </a:xfrm>
            <a:custGeom>
              <a:avLst/>
              <a:gdLst>
                <a:gd name="T0" fmla="*/ 6 h 6"/>
                <a:gd name="T1" fmla="*/ 6 h 6"/>
                <a:gd name="T2" fmla="*/ 6 h 6"/>
                <a:gd name="T3" fmla="*/ 5 h 6"/>
                <a:gd name="T4" fmla="*/ 5 h 6"/>
                <a:gd name="T5" fmla="*/ 5 h 6"/>
                <a:gd name="T6" fmla="*/ 5 h 6"/>
                <a:gd name="T7" fmla="*/ 5 h 6"/>
                <a:gd name="T8" fmla="*/ 5 h 6"/>
                <a:gd name="T9" fmla="*/ 5 h 6"/>
                <a:gd name="T10" fmla="*/ 5 h 6"/>
                <a:gd name="T11" fmla="*/ 5 h 6"/>
                <a:gd name="T12" fmla="*/ 4 h 6"/>
                <a:gd name="T13" fmla="*/ 4 h 6"/>
                <a:gd name="T14" fmla="*/ 4 h 6"/>
                <a:gd name="T15" fmla="*/ 4 h 6"/>
                <a:gd name="T16" fmla="*/ 4 h 6"/>
                <a:gd name="T17" fmla="*/ 4 h 6"/>
                <a:gd name="T18" fmla="*/ 4 h 6"/>
                <a:gd name="T19" fmla="*/ 4 h 6"/>
                <a:gd name="T20" fmla="*/ 4 h 6"/>
                <a:gd name="T21" fmla="*/ 4 h 6"/>
                <a:gd name="T22" fmla="*/ 4 h 6"/>
                <a:gd name="T23" fmla="*/ 4 h 6"/>
                <a:gd name="T24" fmla="*/ 3 h 6"/>
                <a:gd name="T25" fmla="*/ 3 h 6"/>
                <a:gd name="T26" fmla="*/ 3 h 6"/>
                <a:gd name="T27" fmla="*/ 3 h 6"/>
                <a:gd name="T28" fmla="*/ 3 h 6"/>
                <a:gd name="T29" fmla="*/ 3 h 6"/>
                <a:gd name="T30" fmla="*/ 3 h 6"/>
                <a:gd name="T31" fmla="*/ 3 h 6"/>
                <a:gd name="T32" fmla="*/ 3 h 6"/>
                <a:gd name="T33" fmla="*/ 2 h 6"/>
                <a:gd name="T34" fmla="*/ 2 h 6"/>
                <a:gd name="T35" fmla="*/ 2 h 6"/>
                <a:gd name="T36" fmla="*/ 2 h 6"/>
                <a:gd name="T37" fmla="*/ 2 h 6"/>
                <a:gd name="T38" fmla="*/ 2 h 6"/>
                <a:gd name="T39" fmla="*/ 2 h 6"/>
                <a:gd name="T40" fmla="*/ 2 h 6"/>
                <a:gd name="T41" fmla="*/ 2 h 6"/>
                <a:gd name="T42" fmla="*/ 1 h 6"/>
                <a:gd name="T43" fmla="*/ 2 h 6"/>
                <a:gd name="T44" fmla="*/ 1 h 6"/>
                <a:gd name="T45" fmla="*/ 1 h 6"/>
                <a:gd name="T46" fmla="*/ 1 h 6"/>
                <a:gd name="T47" fmla="*/ 1 h 6"/>
                <a:gd name="T48" fmla="*/ 1 h 6"/>
                <a:gd name="T49" fmla="*/ 1 h 6"/>
                <a:gd name="T50" fmla="*/ 1 h 6"/>
                <a:gd name="T51" fmla="*/ 1 h 6"/>
                <a:gd name="T52" fmla="*/ 1 h 6"/>
                <a:gd name="T53" fmla="*/ 1 h 6"/>
                <a:gd name="T54" fmla="*/ 0 h 6"/>
                <a:gd name="T55" fmla="*/ 0 h 6"/>
                <a:gd name="T56" fmla="*/ 0 h 6"/>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 ang="0">
                  <a:pos x="0" y="T42"/>
                </a:cxn>
                <a:cxn ang="0">
                  <a:pos x="0" y="T43"/>
                </a:cxn>
                <a:cxn ang="0">
                  <a:pos x="0" y="T44"/>
                </a:cxn>
                <a:cxn ang="0">
                  <a:pos x="0" y="T45"/>
                </a:cxn>
                <a:cxn ang="0">
                  <a:pos x="0" y="T46"/>
                </a:cxn>
                <a:cxn ang="0">
                  <a:pos x="0" y="T47"/>
                </a:cxn>
                <a:cxn ang="0">
                  <a:pos x="0" y="T48"/>
                </a:cxn>
                <a:cxn ang="0">
                  <a:pos x="0" y="T49"/>
                </a:cxn>
                <a:cxn ang="0">
                  <a:pos x="0" y="T50"/>
                </a:cxn>
                <a:cxn ang="0">
                  <a:pos x="0" y="T51"/>
                </a:cxn>
                <a:cxn ang="0">
                  <a:pos x="0" y="T52"/>
                </a:cxn>
                <a:cxn ang="0">
                  <a:pos x="0" y="T53"/>
                </a:cxn>
                <a:cxn ang="0">
                  <a:pos x="0" y="T54"/>
                </a:cxn>
                <a:cxn ang="0">
                  <a:pos x="0" y="T55"/>
                </a:cxn>
                <a:cxn ang="0">
                  <a:pos x="0" y="T56"/>
                </a:cxn>
              </a:cxnLst>
              <a:rect l="0" t="0" r="r" b="b"/>
              <a:pathLst>
                <a:path h="6">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0" name="Freeform 194"/>
            <p:cNvSpPr>
              <a:spLocks noEditPoints="1"/>
            </p:cNvSpPr>
            <p:nvPr/>
          </p:nvSpPr>
          <p:spPr bwMode="auto">
            <a:xfrm>
              <a:off x="1221509" y="3496301"/>
              <a:ext cx="255588" cy="255588"/>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92 w 184"/>
                <a:gd name="T11" fmla="*/ 164 h 184"/>
                <a:gd name="T12" fmla="*/ 20 w 184"/>
                <a:gd name="T13" fmla="*/ 92 h 184"/>
                <a:gd name="T14" fmla="*/ 92 w 184"/>
                <a:gd name="T15" fmla="*/ 20 h 184"/>
                <a:gd name="T16" fmla="*/ 164 w 184"/>
                <a:gd name="T17" fmla="*/ 92 h 184"/>
                <a:gd name="T18" fmla="*/ 92 w 184"/>
                <a:gd name="T19" fmla="*/ 164 h 184"/>
                <a:gd name="T20" fmla="*/ 92 w 184"/>
                <a:gd name="T21" fmla="*/ 40 h 184"/>
                <a:gd name="T22" fmla="*/ 40 w 184"/>
                <a:gd name="T23" fmla="*/ 92 h 184"/>
                <a:gd name="T24" fmla="*/ 92 w 184"/>
                <a:gd name="T25" fmla="*/ 144 h 184"/>
                <a:gd name="T26" fmla="*/ 144 w 184"/>
                <a:gd name="T27" fmla="*/ 92 h 184"/>
                <a:gd name="T28" fmla="*/ 92 w 184"/>
                <a:gd name="T29" fmla="*/ 40 h 184"/>
                <a:gd name="T30" fmla="*/ 92 w 184"/>
                <a:gd name="T31" fmla="*/ 124 h 184"/>
                <a:gd name="T32" fmla="*/ 60 w 184"/>
                <a:gd name="T33" fmla="*/ 92 h 184"/>
                <a:gd name="T34" fmla="*/ 92 w 184"/>
                <a:gd name="T35" fmla="*/ 60 h 184"/>
                <a:gd name="T36" fmla="*/ 124 w 184"/>
                <a:gd name="T37" fmla="*/ 92 h 184"/>
                <a:gd name="T38" fmla="*/ 92 w 184"/>
                <a:gd name="T39" fmla="*/ 1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92" y="164"/>
                  </a:moveTo>
                  <a:cubicBezTo>
                    <a:pt x="52" y="164"/>
                    <a:pt x="20" y="132"/>
                    <a:pt x="20" y="92"/>
                  </a:cubicBezTo>
                  <a:cubicBezTo>
                    <a:pt x="20" y="52"/>
                    <a:pt x="52" y="20"/>
                    <a:pt x="92" y="20"/>
                  </a:cubicBezTo>
                  <a:cubicBezTo>
                    <a:pt x="132" y="20"/>
                    <a:pt x="164" y="52"/>
                    <a:pt x="164" y="92"/>
                  </a:cubicBezTo>
                  <a:cubicBezTo>
                    <a:pt x="164" y="132"/>
                    <a:pt x="132" y="164"/>
                    <a:pt x="92" y="164"/>
                  </a:cubicBezTo>
                  <a:close/>
                  <a:moveTo>
                    <a:pt x="92" y="40"/>
                  </a:moveTo>
                  <a:cubicBezTo>
                    <a:pt x="63" y="40"/>
                    <a:pt x="40" y="63"/>
                    <a:pt x="40" y="92"/>
                  </a:cubicBezTo>
                  <a:cubicBezTo>
                    <a:pt x="40" y="121"/>
                    <a:pt x="63" y="144"/>
                    <a:pt x="92" y="144"/>
                  </a:cubicBezTo>
                  <a:cubicBezTo>
                    <a:pt x="121" y="144"/>
                    <a:pt x="144" y="121"/>
                    <a:pt x="144" y="92"/>
                  </a:cubicBezTo>
                  <a:cubicBezTo>
                    <a:pt x="144" y="63"/>
                    <a:pt x="121" y="40"/>
                    <a:pt x="92" y="40"/>
                  </a:cubicBezTo>
                  <a:close/>
                  <a:moveTo>
                    <a:pt x="92" y="124"/>
                  </a:moveTo>
                  <a:cubicBezTo>
                    <a:pt x="74" y="124"/>
                    <a:pt x="60" y="110"/>
                    <a:pt x="60" y="92"/>
                  </a:cubicBezTo>
                  <a:cubicBezTo>
                    <a:pt x="60" y="74"/>
                    <a:pt x="74" y="60"/>
                    <a:pt x="92" y="60"/>
                  </a:cubicBezTo>
                  <a:cubicBezTo>
                    <a:pt x="110" y="60"/>
                    <a:pt x="124" y="74"/>
                    <a:pt x="124" y="92"/>
                  </a:cubicBezTo>
                  <a:cubicBezTo>
                    <a:pt x="124" y="110"/>
                    <a:pt x="110" y="124"/>
                    <a:pt x="92" y="1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1" name="Oval 195"/>
            <p:cNvSpPr>
              <a:spLocks noChangeArrowheads="1"/>
            </p:cNvSpPr>
            <p:nvPr/>
          </p:nvSpPr>
          <p:spPr bwMode="auto">
            <a:xfrm>
              <a:off x="1332634" y="3607426"/>
              <a:ext cx="33338" cy="33338"/>
            </a:xfrm>
            <a:prstGeom prst="ellipse">
              <a:avLst/>
            </a:prstGeom>
            <a:solidFill>
              <a:srgbClr val="F09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2" name="Freeform 196"/>
            <p:cNvSpPr/>
            <p:nvPr/>
          </p:nvSpPr>
          <p:spPr bwMode="auto">
            <a:xfrm>
              <a:off x="1340572" y="3443914"/>
              <a:ext cx="188913" cy="188913"/>
            </a:xfrm>
            <a:custGeom>
              <a:avLst/>
              <a:gdLst>
                <a:gd name="T0" fmla="*/ 116 w 136"/>
                <a:gd name="T1" fmla="*/ 26 h 136"/>
                <a:gd name="T2" fmla="*/ 119 w 136"/>
                <a:gd name="T3" fmla="*/ 23 h 136"/>
                <a:gd name="T4" fmla="*/ 119 w 136"/>
                <a:gd name="T5" fmla="*/ 17 h 136"/>
                <a:gd name="T6" fmla="*/ 113 w 136"/>
                <a:gd name="T7" fmla="*/ 17 h 136"/>
                <a:gd name="T8" fmla="*/ 110 w 136"/>
                <a:gd name="T9" fmla="*/ 20 h 136"/>
                <a:gd name="T10" fmla="*/ 108 w 136"/>
                <a:gd name="T11" fmla="*/ 0 h 136"/>
                <a:gd name="T12" fmla="*/ 74 w 136"/>
                <a:gd name="T13" fmla="*/ 34 h 136"/>
                <a:gd name="T14" fmla="*/ 76 w 136"/>
                <a:gd name="T15" fmla="*/ 54 h 136"/>
                <a:gd name="T16" fmla="*/ 23 w 136"/>
                <a:gd name="T17" fmla="*/ 107 h 136"/>
                <a:gd name="T18" fmla="*/ 0 w 136"/>
                <a:gd name="T19" fmla="*/ 130 h 136"/>
                <a:gd name="T20" fmla="*/ 6 w 136"/>
                <a:gd name="T21" fmla="*/ 136 h 136"/>
                <a:gd name="T22" fmla="*/ 82 w 136"/>
                <a:gd name="T23" fmla="*/ 60 h 136"/>
                <a:gd name="T24" fmla="*/ 102 w 136"/>
                <a:gd name="T25" fmla="*/ 62 h 136"/>
                <a:gd name="T26" fmla="*/ 136 w 136"/>
                <a:gd name="T27" fmla="*/ 28 h 136"/>
                <a:gd name="T28" fmla="*/ 116 w 136"/>
                <a:gd name="T29" fmla="*/ 2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136">
                  <a:moveTo>
                    <a:pt x="116" y="26"/>
                  </a:moveTo>
                  <a:cubicBezTo>
                    <a:pt x="119" y="23"/>
                    <a:pt x="119" y="23"/>
                    <a:pt x="119" y="23"/>
                  </a:cubicBezTo>
                  <a:cubicBezTo>
                    <a:pt x="121" y="21"/>
                    <a:pt x="121" y="19"/>
                    <a:pt x="119" y="17"/>
                  </a:cubicBezTo>
                  <a:cubicBezTo>
                    <a:pt x="117" y="15"/>
                    <a:pt x="115" y="15"/>
                    <a:pt x="113" y="17"/>
                  </a:cubicBezTo>
                  <a:cubicBezTo>
                    <a:pt x="110" y="20"/>
                    <a:pt x="110" y="20"/>
                    <a:pt x="110" y="20"/>
                  </a:cubicBezTo>
                  <a:cubicBezTo>
                    <a:pt x="108" y="0"/>
                    <a:pt x="108" y="0"/>
                    <a:pt x="108" y="0"/>
                  </a:cubicBezTo>
                  <a:cubicBezTo>
                    <a:pt x="74" y="34"/>
                    <a:pt x="74" y="34"/>
                    <a:pt x="74" y="34"/>
                  </a:cubicBezTo>
                  <a:cubicBezTo>
                    <a:pt x="76" y="54"/>
                    <a:pt x="76" y="54"/>
                    <a:pt x="76" y="54"/>
                  </a:cubicBezTo>
                  <a:cubicBezTo>
                    <a:pt x="23" y="107"/>
                    <a:pt x="23" y="107"/>
                    <a:pt x="23" y="107"/>
                  </a:cubicBezTo>
                  <a:cubicBezTo>
                    <a:pt x="0" y="130"/>
                    <a:pt x="0" y="130"/>
                    <a:pt x="0" y="130"/>
                  </a:cubicBezTo>
                  <a:cubicBezTo>
                    <a:pt x="6" y="136"/>
                    <a:pt x="6" y="136"/>
                    <a:pt x="6" y="136"/>
                  </a:cubicBezTo>
                  <a:cubicBezTo>
                    <a:pt x="82" y="60"/>
                    <a:pt x="82" y="60"/>
                    <a:pt x="82" y="60"/>
                  </a:cubicBezTo>
                  <a:cubicBezTo>
                    <a:pt x="102" y="62"/>
                    <a:pt x="102" y="62"/>
                    <a:pt x="102" y="62"/>
                  </a:cubicBezTo>
                  <a:cubicBezTo>
                    <a:pt x="136" y="28"/>
                    <a:pt x="136" y="28"/>
                    <a:pt x="136" y="28"/>
                  </a:cubicBezTo>
                  <a:lnTo>
                    <a:pt x="116" y="2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cxnSp>
        <p:nvCxnSpPr>
          <p:cNvPr id="43" name="直接连接符 42"/>
          <p:cNvCxnSpPr>
            <a:stCxn id="2" idx="6"/>
            <a:endCxn id="42" idx="5"/>
          </p:cNvCxnSpPr>
          <p:nvPr/>
        </p:nvCxnSpPr>
        <p:spPr>
          <a:xfrm flipH="1">
            <a:off x="3474594" y="2884557"/>
            <a:ext cx="208726" cy="611506"/>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5694425" y="1840868"/>
            <a:ext cx="504056" cy="504212"/>
            <a:chOff x="5467116" y="1476208"/>
            <a:chExt cx="504056" cy="504056"/>
          </a:xfrm>
        </p:grpSpPr>
        <p:sp>
          <p:nvSpPr>
            <p:cNvPr id="45" name="椭圆 44"/>
            <p:cNvSpPr/>
            <p:nvPr/>
          </p:nvSpPr>
          <p:spPr>
            <a:xfrm>
              <a:off x="5467116" y="1476208"/>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6" name="组合 45"/>
            <p:cNvGrpSpPr/>
            <p:nvPr/>
          </p:nvGrpSpPr>
          <p:grpSpPr>
            <a:xfrm>
              <a:off x="5623656" y="1594641"/>
              <a:ext cx="190976" cy="280751"/>
              <a:chOff x="6669088" y="3119438"/>
              <a:chExt cx="371475" cy="546100"/>
            </a:xfrm>
            <a:solidFill>
              <a:schemeClr val="bg1"/>
            </a:solidFill>
          </p:grpSpPr>
          <p:sp>
            <p:nvSpPr>
              <p:cNvPr id="47" name="Freeform 39"/>
              <p:cNvSpPr/>
              <p:nvPr/>
            </p:nvSpPr>
            <p:spPr bwMode="auto">
              <a:xfrm>
                <a:off x="6669088" y="3119438"/>
                <a:ext cx="371475" cy="546100"/>
              </a:xfrm>
              <a:custGeom>
                <a:avLst/>
                <a:gdLst>
                  <a:gd name="T0" fmla="*/ 301 w 468"/>
                  <a:gd name="T1" fmla="*/ 3 h 687"/>
                  <a:gd name="T2" fmla="*/ 383 w 468"/>
                  <a:gd name="T3" fmla="*/ 36 h 687"/>
                  <a:gd name="T4" fmla="*/ 438 w 468"/>
                  <a:gd name="T5" fmla="*/ 91 h 687"/>
                  <a:gd name="T6" fmla="*/ 464 w 468"/>
                  <a:gd name="T7" fmla="*/ 159 h 687"/>
                  <a:gd name="T8" fmla="*/ 464 w 468"/>
                  <a:gd name="T9" fmla="*/ 236 h 687"/>
                  <a:gd name="T10" fmla="*/ 438 w 468"/>
                  <a:gd name="T11" fmla="*/ 310 h 687"/>
                  <a:gd name="T12" fmla="*/ 386 w 468"/>
                  <a:gd name="T13" fmla="*/ 377 h 687"/>
                  <a:gd name="T14" fmla="*/ 328 w 468"/>
                  <a:gd name="T15" fmla="*/ 422 h 687"/>
                  <a:gd name="T16" fmla="*/ 299 w 468"/>
                  <a:gd name="T17" fmla="*/ 452 h 687"/>
                  <a:gd name="T18" fmla="*/ 294 w 468"/>
                  <a:gd name="T19" fmla="*/ 481 h 687"/>
                  <a:gd name="T20" fmla="*/ 305 w 468"/>
                  <a:gd name="T21" fmla="*/ 526 h 687"/>
                  <a:gd name="T22" fmla="*/ 316 w 468"/>
                  <a:gd name="T23" fmla="*/ 583 h 687"/>
                  <a:gd name="T24" fmla="*/ 305 w 468"/>
                  <a:gd name="T25" fmla="*/ 627 h 687"/>
                  <a:gd name="T26" fmla="*/ 258 w 468"/>
                  <a:gd name="T27" fmla="*/ 668 h 687"/>
                  <a:gd name="T28" fmla="*/ 191 w 468"/>
                  <a:gd name="T29" fmla="*/ 687 h 687"/>
                  <a:gd name="T30" fmla="*/ 159 w 468"/>
                  <a:gd name="T31" fmla="*/ 684 h 687"/>
                  <a:gd name="T32" fmla="*/ 108 w 468"/>
                  <a:gd name="T33" fmla="*/ 653 h 687"/>
                  <a:gd name="T34" fmla="*/ 95 w 468"/>
                  <a:gd name="T35" fmla="*/ 610 h 687"/>
                  <a:gd name="T36" fmla="*/ 104 w 468"/>
                  <a:gd name="T37" fmla="*/ 574 h 687"/>
                  <a:gd name="T38" fmla="*/ 117 w 468"/>
                  <a:gd name="T39" fmla="*/ 555 h 687"/>
                  <a:gd name="T40" fmla="*/ 121 w 468"/>
                  <a:gd name="T41" fmla="*/ 562 h 687"/>
                  <a:gd name="T42" fmla="*/ 134 w 468"/>
                  <a:gd name="T43" fmla="*/ 614 h 687"/>
                  <a:gd name="T44" fmla="*/ 169 w 468"/>
                  <a:gd name="T45" fmla="*/ 638 h 687"/>
                  <a:gd name="T46" fmla="*/ 212 w 468"/>
                  <a:gd name="T47" fmla="*/ 640 h 687"/>
                  <a:gd name="T48" fmla="*/ 256 w 468"/>
                  <a:gd name="T49" fmla="*/ 614 h 687"/>
                  <a:gd name="T50" fmla="*/ 271 w 468"/>
                  <a:gd name="T51" fmla="*/ 593 h 687"/>
                  <a:gd name="T52" fmla="*/ 269 w 468"/>
                  <a:gd name="T53" fmla="*/ 564 h 687"/>
                  <a:gd name="T54" fmla="*/ 252 w 468"/>
                  <a:gd name="T55" fmla="*/ 513 h 687"/>
                  <a:gd name="T56" fmla="*/ 250 w 468"/>
                  <a:gd name="T57" fmla="*/ 456 h 687"/>
                  <a:gd name="T58" fmla="*/ 275 w 468"/>
                  <a:gd name="T59" fmla="*/ 411 h 687"/>
                  <a:gd name="T60" fmla="*/ 328 w 468"/>
                  <a:gd name="T61" fmla="*/ 365 h 687"/>
                  <a:gd name="T62" fmla="*/ 388 w 468"/>
                  <a:gd name="T63" fmla="*/ 308 h 687"/>
                  <a:gd name="T64" fmla="*/ 419 w 468"/>
                  <a:gd name="T65" fmla="*/ 235 h 687"/>
                  <a:gd name="T66" fmla="*/ 419 w 468"/>
                  <a:gd name="T67" fmla="*/ 166 h 687"/>
                  <a:gd name="T68" fmla="*/ 400 w 468"/>
                  <a:gd name="T69" fmla="*/ 113 h 687"/>
                  <a:gd name="T70" fmla="*/ 358 w 468"/>
                  <a:gd name="T71" fmla="*/ 72 h 687"/>
                  <a:gd name="T72" fmla="*/ 294 w 468"/>
                  <a:gd name="T73" fmla="*/ 47 h 687"/>
                  <a:gd name="T74" fmla="*/ 244 w 468"/>
                  <a:gd name="T75" fmla="*/ 45 h 687"/>
                  <a:gd name="T76" fmla="*/ 161 w 468"/>
                  <a:gd name="T77" fmla="*/ 58 h 687"/>
                  <a:gd name="T78" fmla="*/ 104 w 468"/>
                  <a:gd name="T79" fmla="*/ 92 h 687"/>
                  <a:gd name="T80" fmla="*/ 64 w 468"/>
                  <a:gd name="T81" fmla="*/ 140 h 687"/>
                  <a:gd name="T82" fmla="*/ 38 w 468"/>
                  <a:gd name="T83" fmla="*/ 199 h 687"/>
                  <a:gd name="T84" fmla="*/ 26 w 468"/>
                  <a:gd name="T85" fmla="*/ 250 h 687"/>
                  <a:gd name="T86" fmla="*/ 25 w 468"/>
                  <a:gd name="T87" fmla="*/ 272 h 687"/>
                  <a:gd name="T88" fmla="*/ 25 w 468"/>
                  <a:gd name="T89" fmla="*/ 276 h 687"/>
                  <a:gd name="T90" fmla="*/ 17 w 468"/>
                  <a:gd name="T91" fmla="*/ 265 h 687"/>
                  <a:gd name="T92" fmla="*/ 2 w 468"/>
                  <a:gd name="T93" fmla="*/ 231 h 687"/>
                  <a:gd name="T94" fmla="*/ 2 w 468"/>
                  <a:gd name="T95" fmla="*/ 176 h 687"/>
                  <a:gd name="T96" fmla="*/ 26 w 468"/>
                  <a:gd name="T97" fmla="*/ 115 h 687"/>
                  <a:gd name="T98" fmla="*/ 64 w 468"/>
                  <a:gd name="T99" fmla="*/ 68 h 687"/>
                  <a:gd name="T100" fmla="*/ 121 w 468"/>
                  <a:gd name="T101" fmla="*/ 28 h 687"/>
                  <a:gd name="T102" fmla="*/ 199 w 468"/>
                  <a:gd name="T103" fmla="*/ 3 h 687"/>
                  <a:gd name="T104" fmla="*/ 250 w 468"/>
                  <a:gd name="T105"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687">
                    <a:moveTo>
                      <a:pt x="250" y="0"/>
                    </a:moveTo>
                    <a:lnTo>
                      <a:pt x="301" y="3"/>
                    </a:lnTo>
                    <a:lnTo>
                      <a:pt x="345" y="17"/>
                    </a:lnTo>
                    <a:lnTo>
                      <a:pt x="383" y="36"/>
                    </a:lnTo>
                    <a:lnTo>
                      <a:pt x="413" y="60"/>
                    </a:lnTo>
                    <a:lnTo>
                      <a:pt x="438" y="91"/>
                    </a:lnTo>
                    <a:lnTo>
                      <a:pt x="455" y="123"/>
                    </a:lnTo>
                    <a:lnTo>
                      <a:pt x="464" y="159"/>
                    </a:lnTo>
                    <a:lnTo>
                      <a:pt x="468" y="197"/>
                    </a:lnTo>
                    <a:lnTo>
                      <a:pt x="464" y="236"/>
                    </a:lnTo>
                    <a:lnTo>
                      <a:pt x="455" y="274"/>
                    </a:lnTo>
                    <a:lnTo>
                      <a:pt x="438" y="310"/>
                    </a:lnTo>
                    <a:lnTo>
                      <a:pt x="415" y="346"/>
                    </a:lnTo>
                    <a:lnTo>
                      <a:pt x="386" y="377"/>
                    </a:lnTo>
                    <a:lnTo>
                      <a:pt x="352" y="403"/>
                    </a:lnTo>
                    <a:lnTo>
                      <a:pt x="328" y="422"/>
                    </a:lnTo>
                    <a:lnTo>
                      <a:pt x="311" y="437"/>
                    </a:lnTo>
                    <a:lnTo>
                      <a:pt x="299" y="452"/>
                    </a:lnTo>
                    <a:lnTo>
                      <a:pt x="295" y="468"/>
                    </a:lnTo>
                    <a:lnTo>
                      <a:pt x="294" y="481"/>
                    </a:lnTo>
                    <a:lnTo>
                      <a:pt x="297" y="502"/>
                    </a:lnTo>
                    <a:lnTo>
                      <a:pt x="305" y="526"/>
                    </a:lnTo>
                    <a:lnTo>
                      <a:pt x="312" y="553"/>
                    </a:lnTo>
                    <a:lnTo>
                      <a:pt x="316" y="583"/>
                    </a:lnTo>
                    <a:lnTo>
                      <a:pt x="314" y="604"/>
                    </a:lnTo>
                    <a:lnTo>
                      <a:pt x="305" y="627"/>
                    </a:lnTo>
                    <a:lnTo>
                      <a:pt x="288" y="646"/>
                    </a:lnTo>
                    <a:lnTo>
                      <a:pt x="258" y="668"/>
                    </a:lnTo>
                    <a:lnTo>
                      <a:pt x="223" y="682"/>
                    </a:lnTo>
                    <a:lnTo>
                      <a:pt x="191" y="687"/>
                    </a:lnTo>
                    <a:lnTo>
                      <a:pt x="189" y="687"/>
                    </a:lnTo>
                    <a:lnTo>
                      <a:pt x="159" y="684"/>
                    </a:lnTo>
                    <a:lnTo>
                      <a:pt x="133" y="670"/>
                    </a:lnTo>
                    <a:lnTo>
                      <a:pt x="108" y="653"/>
                    </a:lnTo>
                    <a:lnTo>
                      <a:pt x="98" y="631"/>
                    </a:lnTo>
                    <a:lnTo>
                      <a:pt x="95" y="610"/>
                    </a:lnTo>
                    <a:lnTo>
                      <a:pt x="98" y="591"/>
                    </a:lnTo>
                    <a:lnTo>
                      <a:pt x="104" y="574"/>
                    </a:lnTo>
                    <a:lnTo>
                      <a:pt x="112" y="562"/>
                    </a:lnTo>
                    <a:lnTo>
                      <a:pt x="117" y="555"/>
                    </a:lnTo>
                    <a:lnTo>
                      <a:pt x="121" y="551"/>
                    </a:lnTo>
                    <a:lnTo>
                      <a:pt x="121" y="562"/>
                    </a:lnTo>
                    <a:lnTo>
                      <a:pt x="125" y="591"/>
                    </a:lnTo>
                    <a:lnTo>
                      <a:pt x="134" y="614"/>
                    </a:lnTo>
                    <a:lnTo>
                      <a:pt x="150" y="629"/>
                    </a:lnTo>
                    <a:lnTo>
                      <a:pt x="169" y="638"/>
                    </a:lnTo>
                    <a:lnTo>
                      <a:pt x="191" y="642"/>
                    </a:lnTo>
                    <a:lnTo>
                      <a:pt x="212" y="640"/>
                    </a:lnTo>
                    <a:lnTo>
                      <a:pt x="235" y="631"/>
                    </a:lnTo>
                    <a:lnTo>
                      <a:pt x="256" y="614"/>
                    </a:lnTo>
                    <a:lnTo>
                      <a:pt x="265" y="602"/>
                    </a:lnTo>
                    <a:lnTo>
                      <a:pt x="271" y="593"/>
                    </a:lnTo>
                    <a:lnTo>
                      <a:pt x="271" y="583"/>
                    </a:lnTo>
                    <a:lnTo>
                      <a:pt x="269" y="564"/>
                    </a:lnTo>
                    <a:lnTo>
                      <a:pt x="261" y="540"/>
                    </a:lnTo>
                    <a:lnTo>
                      <a:pt x="252" y="513"/>
                    </a:lnTo>
                    <a:lnTo>
                      <a:pt x="248" y="481"/>
                    </a:lnTo>
                    <a:lnTo>
                      <a:pt x="250" y="456"/>
                    </a:lnTo>
                    <a:lnTo>
                      <a:pt x="259" y="434"/>
                    </a:lnTo>
                    <a:lnTo>
                      <a:pt x="275" y="411"/>
                    </a:lnTo>
                    <a:lnTo>
                      <a:pt x="297" y="388"/>
                    </a:lnTo>
                    <a:lnTo>
                      <a:pt x="328" y="365"/>
                    </a:lnTo>
                    <a:lnTo>
                      <a:pt x="362" y="339"/>
                    </a:lnTo>
                    <a:lnTo>
                      <a:pt x="388" y="308"/>
                    </a:lnTo>
                    <a:lnTo>
                      <a:pt x="407" y="272"/>
                    </a:lnTo>
                    <a:lnTo>
                      <a:pt x="419" y="235"/>
                    </a:lnTo>
                    <a:lnTo>
                      <a:pt x="422" y="197"/>
                    </a:lnTo>
                    <a:lnTo>
                      <a:pt x="419" y="166"/>
                    </a:lnTo>
                    <a:lnTo>
                      <a:pt x="411" y="138"/>
                    </a:lnTo>
                    <a:lnTo>
                      <a:pt x="400" y="113"/>
                    </a:lnTo>
                    <a:lnTo>
                      <a:pt x="381" y="91"/>
                    </a:lnTo>
                    <a:lnTo>
                      <a:pt x="358" y="72"/>
                    </a:lnTo>
                    <a:lnTo>
                      <a:pt x="330" y="56"/>
                    </a:lnTo>
                    <a:lnTo>
                      <a:pt x="294" y="47"/>
                    </a:lnTo>
                    <a:lnTo>
                      <a:pt x="250" y="43"/>
                    </a:lnTo>
                    <a:lnTo>
                      <a:pt x="244" y="45"/>
                    </a:lnTo>
                    <a:lnTo>
                      <a:pt x="199" y="49"/>
                    </a:lnTo>
                    <a:lnTo>
                      <a:pt x="161" y="58"/>
                    </a:lnTo>
                    <a:lnTo>
                      <a:pt x="129" y="74"/>
                    </a:lnTo>
                    <a:lnTo>
                      <a:pt x="104" y="92"/>
                    </a:lnTo>
                    <a:lnTo>
                      <a:pt x="81" y="115"/>
                    </a:lnTo>
                    <a:lnTo>
                      <a:pt x="64" y="140"/>
                    </a:lnTo>
                    <a:lnTo>
                      <a:pt x="49" y="168"/>
                    </a:lnTo>
                    <a:lnTo>
                      <a:pt x="38" y="199"/>
                    </a:lnTo>
                    <a:lnTo>
                      <a:pt x="30" y="227"/>
                    </a:lnTo>
                    <a:lnTo>
                      <a:pt x="26" y="250"/>
                    </a:lnTo>
                    <a:lnTo>
                      <a:pt x="25" y="267"/>
                    </a:lnTo>
                    <a:lnTo>
                      <a:pt x="25" y="272"/>
                    </a:lnTo>
                    <a:lnTo>
                      <a:pt x="25" y="276"/>
                    </a:lnTo>
                    <a:lnTo>
                      <a:pt x="25" y="276"/>
                    </a:lnTo>
                    <a:lnTo>
                      <a:pt x="23" y="272"/>
                    </a:lnTo>
                    <a:lnTo>
                      <a:pt x="17" y="265"/>
                    </a:lnTo>
                    <a:lnTo>
                      <a:pt x="9" y="250"/>
                    </a:lnTo>
                    <a:lnTo>
                      <a:pt x="2" y="231"/>
                    </a:lnTo>
                    <a:lnTo>
                      <a:pt x="0" y="206"/>
                    </a:lnTo>
                    <a:lnTo>
                      <a:pt x="2" y="176"/>
                    </a:lnTo>
                    <a:lnTo>
                      <a:pt x="11" y="142"/>
                    </a:lnTo>
                    <a:lnTo>
                      <a:pt x="26" y="115"/>
                    </a:lnTo>
                    <a:lnTo>
                      <a:pt x="43" y="91"/>
                    </a:lnTo>
                    <a:lnTo>
                      <a:pt x="64" y="68"/>
                    </a:lnTo>
                    <a:lnTo>
                      <a:pt x="91" y="45"/>
                    </a:lnTo>
                    <a:lnTo>
                      <a:pt x="121" y="28"/>
                    </a:lnTo>
                    <a:lnTo>
                      <a:pt x="157" y="13"/>
                    </a:lnTo>
                    <a:lnTo>
                      <a:pt x="199" y="3"/>
                    </a:lnTo>
                    <a:lnTo>
                      <a:pt x="244" y="0"/>
                    </a:lnTo>
                    <a:lnTo>
                      <a:pt x="250"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8" name="Freeform 40"/>
              <p:cNvSpPr>
                <a:spLocks noEditPoints="1"/>
              </p:cNvSpPr>
              <p:nvPr/>
            </p:nvSpPr>
            <p:spPr bwMode="auto">
              <a:xfrm>
                <a:off x="6777038" y="3200401"/>
                <a:ext cx="177800" cy="165100"/>
              </a:xfrm>
              <a:custGeom>
                <a:avLst/>
                <a:gdLst>
                  <a:gd name="T0" fmla="*/ 0 w 226"/>
                  <a:gd name="T1" fmla="*/ 127 h 206"/>
                  <a:gd name="T2" fmla="*/ 0 w 226"/>
                  <a:gd name="T3" fmla="*/ 127 h 206"/>
                  <a:gd name="T4" fmla="*/ 0 w 226"/>
                  <a:gd name="T5" fmla="*/ 127 h 206"/>
                  <a:gd name="T6" fmla="*/ 0 w 226"/>
                  <a:gd name="T7" fmla="*/ 127 h 206"/>
                  <a:gd name="T8" fmla="*/ 114 w 226"/>
                  <a:gd name="T9" fmla="*/ 0 h 206"/>
                  <a:gd name="T10" fmla="*/ 122 w 226"/>
                  <a:gd name="T11" fmla="*/ 0 h 206"/>
                  <a:gd name="T12" fmla="*/ 133 w 226"/>
                  <a:gd name="T13" fmla="*/ 0 h 206"/>
                  <a:gd name="T14" fmla="*/ 141 w 226"/>
                  <a:gd name="T15" fmla="*/ 2 h 206"/>
                  <a:gd name="T16" fmla="*/ 144 w 226"/>
                  <a:gd name="T17" fmla="*/ 2 h 206"/>
                  <a:gd name="T18" fmla="*/ 175 w 226"/>
                  <a:gd name="T19" fmla="*/ 9 h 206"/>
                  <a:gd name="T20" fmla="*/ 197 w 226"/>
                  <a:gd name="T21" fmla="*/ 25 h 206"/>
                  <a:gd name="T22" fmla="*/ 214 w 226"/>
                  <a:gd name="T23" fmla="*/ 44 h 206"/>
                  <a:gd name="T24" fmla="*/ 222 w 226"/>
                  <a:gd name="T25" fmla="*/ 66 h 206"/>
                  <a:gd name="T26" fmla="*/ 226 w 226"/>
                  <a:gd name="T27" fmla="*/ 91 h 206"/>
                  <a:gd name="T28" fmla="*/ 222 w 226"/>
                  <a:gd name="T29" fmla="*/ 117 h 206"/>
                  <a:gd name="T30" fmla="*/ 213 w 226"/>
                  <a:gd name="T31" fmla="*/ 144 h 206"/>
                  <a:gd name="T32" fmla="*/ 197 w 226"/>
                  <a:gd name="T33" fmla="*/ 169 h 206"/>
                  <a:gd name="T34" fmla="*/ 178 w 226"/>
                  <a:gd name="T35" fmla="*/ 188 h 206"/>
                  <a:gd name="T36" fmla="*/ 156 w 226"/>
                  <a:gd name="T37" fmla="*/ 201 h 206"/>
                  <a:gd name="T38" fmla="*/ 127 w 226"/>
                  <a:gd name="T39" fmla="*/ 206 h 206"/>
                  <a:gd name="T40" fmla="*/ 127 w 226"/>
                  <a:gd name="T41" fmla="*/ 206 h 206"/>
                  <a:gd name="T42" fmla="*/ 114 w 226"/>
                  <a:gd name="T43" fmla="*/ 203 h 206"/>
                  <a:gd name="T44" fmla="*/ 106 w 226"/>
                  <a:gd name="T45" fmla="*/ 195 h 206"/>
                  <a:gd name="T46" fmla="*/ 101 w 226"/>
                  <a:gd name="T47" fmla="*/ 186 h 206"/>
                  <a:gd name="T48" fmla="*/ 97 w 226"/>
                  <a:gd name="T49" fmla="*/ 176 h 206"/>
                  <a:gd name="T50" fmla="*/ 97 w 226"/>
                  <a:gd name="T51" fmla="*/ 169 h 206"/>
                  <a:gd name="T52" fmla="*/ 97 w 226"/>
                  <a:gd name="T53" fmla="*/ 165 h 206"/>
                  <a:gd name="T54" fmla="*/ 112 w 226"/>
                  <a:gd name="T55" fmla="*/ 174 h 206"/>
                  <a:gd name="T56" fmla="*/ 127 w 226"/>
                  <a:gd name="T57" fmla="*/ 176 h 206"/>
                  <a:gd name="T58" fmla="*/ 144 w 226"/>
                  <a:gd name="T59" fmla="*/ 174 h 206"/>
                  <a:gd name="T60" fmla="*/ 160 w 226"/>
                  <a:gd name="T61" fmla="*/ 165 h 206"/>
                  <a:gd name="T62" fmla="*/ 175 w 226"/>
                  <a:gd name="T63" fmla="*/ 150 h 206"/>
                  <a:gd name="T64" fmla="*/ 186 w 226"/>
                  <a:gd name="T65" fmla="*/ 131 h 206"/>
                  <a:gd name="T66" fmla="*/ 194 w 226"/>
                  <a:gd name="T67" fmla="*/ 112 h 206"/>
                  <a:gd name="T68" fmla="*/ 196 w 226"/>
                  <a:gd name="T69" fmla="*/ 91 h 206"/>
                  <a:gd name="T70" fmla="*/ 194 w 226"/>
                  <a:gd name="T71" fmla="*/ 74 h 206"/>
                  <a:gd name="T72" fmla="*/ 188 w 226"/>
                  <a:gd name="T73" fmla="*/ 59 h 206"/>
                  <a:gd name="T74" fmla="*/ 177 w 226"/>
                  <a:gd name="T75" fmla="*/ 47 h 206"/>
                  <a:gd name="T76" fmla="*/ 161 w 226"/>
                  <a:gd name="T77" fmla="*/ 38 h 206"/>
                  <a:gd name="T78" fmla="*/ 141 w 226"/>
                  <a:gd name="T79" fmla="*/ 30 h 206"/>
                  <a:gd name="T80" fmla="*/ 125 w 226"/>
                  <a:gd name="T81" fmla="*/ 30 h 206"/>
                  <a:gd name="T82" fmla="*/ 114 w 226"/>
                  <a:gd name="T83" fmla="*/ 28 h 206"/>
                  <a:gd name="T84" fmla="*/ 84 w 226"/>
                  <a:gd name="T85" fmla="*/ 34 h 206"/>
                  <a:gd name="T86" fmla="*/ 59 w 226"/>
                  <a:gd name="T87" fmla="*/ 45 h 206"/>
                  <a:gd name="T88" fmla="*/ 38 w 226"/>
                  <a:gd name="T89" fmla="*/ 61 h 206"/>
                  <a:gd name="T90" fmla="*/ 23 w 226"/>
                  <a:gd name="T91" fmla="*/ 80 h 206"/>
                  <a:gd name="T92" fmla="*/ 12 w 226"/>
                  <a:gd name="T93" fmla="*/ 97 h 206"/>
                  <a:gd name="T94" fmla="*/ 6 w 226"/>
                  <a:gd name="T95" fmla="*/ 112 h 206"/>
                  <a:gd name="T96" fmla="*/ 0 w 226"/>
                  <a:gd name="T97" fmla="*/ 123 h 206"/>
                  <a:gd name="T98" fmla="*/ 0 w 226"/>
                  <a:gd name="T99" fmla="*/ 127 h 206"/>
                  <a:gd name="T100" fmla="*/ 0 w 226"/>
                  <a:gd name="T101" fmla="*/ 121 h 206"/>
                  <a:gd name="T102" fmla="*/ 0 w 226"/>
                  <a:gd name="T103" fmla="*/ 106 h 206"/>
                  <a:gd name="T104" fmla="*/ 6 w 226"/>
                  <a:gd name="T105" fmla="*/ 83 h 206"/>
                  <a:gd name="T106" fmla="*/ 17 w 226"/>
                  <a:gd name="T107" fmla="*/ 61 h 206"/>
                  <a:gd name="T108" fmla="*/ 19 w 226"/>
                  <a:gd name="T109" fmla="*/ 57 h 206"/>
                  <a:gd name="T110" fmla="*/ 25 w 226"/>
                  <a:gd name="T111" fmla="*/ 47 h 206"/>
                  <a:gd name="T112" fmla="*/ 36 w 226"/>
                  <a:gd name="T113" fmla="*/ 36 h 206"/>
                  <a:gd name="T114" fmla="*/ 50 w 226"/>
                  <a:gd name="T115" fmla="*/ 23 h 206"/>
                  <a:gd name="T116" fmla="*/ 67 w 226"/>
                  <a:gd name="T117" fmla="*/ 11 h 206"/>
                  <a:gd name="T118" fmla="*/ 89 w 226"/>
                  <a:gd name="T119" fmla="*/ 2 h 206"/>
                  <a:gd name="T120" fmla="*/ 114 w 226"/>
                  <a:gd name="T12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 h="206">
                    <a:moveTo>
                      <a:pt x="0" y="127"/>
                    </a:moveTo>
                    <a:lnTo>
                      <a:pt x="0" y="127"/>
                    </a:lnTo>
                    <a:lnTo>
                      <a:pt x="0" y="127"/>
                    </a:lnTo>
                    <a:lnTo>
                      <a:pt x="0" y="127"/>
                    </a:lnTo>
                    <a:close/>
                    <a:moveTo>
                      <a:pt x="114" y="0"/>
                    </a:moveTo>
                    <a:lnTo>
                      <a:pt x="122" y="0"/>
                    </a:lnTo>
                    <a:lnTo>
                      <a:pt x="133" y="0"/>
                    </a:lnTo>
                    <a:lnTo>
                      <a:pt x="141" y="2"/>
                    </a:lnTo>
                    <a:lnTo>
                      <a:pt x="144" y="2"/>
                    </a:lnTo>
                    <a:lnTo>
                      <a:pt x="175" y="9"/>
                    </a:lnTo>
                    <a:lnTo>
                      <a:pt x="197" y="25"/>
                    </a:lnTo>
                    <a:lnTo>
                      <a:pt x="214" y="44"/>
                    </a:lnTo>
                    <a:lnTo>
                      <a:pt x="222" y="66"/>
                    </a:lnTo>
                    <a:lnTo>
                      <a:pt x="226" y="91"/>
                    </a:lnTo>
                    <a:lnTo>
                      <a:pt x="222" y="117"/>
                    </a:lnTo>
                    <a:lnTo>
                      <a:pt x="213" y="144"/>
                    </a:lnTo>
                    <a:lnTo>
                      <a:pt x="197" y="169"/>
                    </a:lnTo>
                    <a:lnTo>
                      <a:pt x="178" y="188"/>
                    </a:lnTo>
                    <a:lnTo>
                      <a:pt x="156" y="201"/>
                    </a:lnTo>
                    <a:lnTo>
                      <a:pt x="127" y="206"/>
                    </a:lnTo>
                    <a:lnTo>
                      <a:pt x="127" y="206"/>
                    </a:lnTo>
                    <a:lnTo>
                      <a:pt x="114" y="203"/>
                    </a:lnTo>
                    <a:lnTo>
                      <a:pt x="106" y="195"/>
                    </a:lnTo>
                    <a:lnTo>
                      <a:pt x="101" y="186"/>
                    </a:lnTo>
                    <a:lnTo>
                      <a:pt x="97" y="176"/>
                    </a:lnTo>
                    <a:lnTo>
                      <a:pt x="97" y="169"/>
                    </a:lnTo>
                    <a:lnTo>
                      <a:pt x="97" y="165"/>
                    </a:lnTo>
                    <a:lnTo>
                      <a:pt x="112" y="174"/>
                    </a:lnTo>
                    <a:lnTo>
                      <a:pt x="127" y="176"/>
                    </a:lnTo>
                    <a:lnTo>
                      <a:pt x="144" y="174"/>
                    </a:lnTo>
                    <a:lnTo>
                      <a:pt x="160" y="165"/>
                    </a:lnTo>
                    <a:lnTo>
                      <a:pt x="175" y="150"/>
                    </a:lnTo>
                    <a:lnTo>
                      <a:pt x="186" y="131"/>
                    </a:lnTo>
                    <a:lnTo>
                      <a:pt x="194" y="112"/>
                    </a:lnTo>
                    <a:lnTo>
                      <a:pt x="196" y="91"/>
                    </a:lnTo>
                    <a:lnTo>
                      <a:pt x="194" y="74"/>
                    </a:lnTo>
                    <a:lnTo>
                      <a:pt x="188" y="59"/>
                    </a:lnTo>
                    <a:lnTo>
                      <a:pt x="177" y="47"/>
                    </a:lnTo>
                    <a:lnTo>
                      <a:pt x="161" y="38"/>
                    </a:lnTo>
                    <a:lnTo>
                      <a:pt x="141" y="30"/>
                    </a:lnTo>
                    <a:lnTo>
                      <a:pt x="125" y="30"/>
                    </a:lnTo>
                    <a:lnTo>
                      <a:pt x="114" y="28"/>
                    </a:lnTo>
                    <a:lnTo>
                      <a:pt x="84" y="34"/>
                    </a:lnTo>
                    <a:lnTo>
                      <a:pt x="59" y="45"/>
                    </a:lnTo>
                    <a:lnTo>
                      <a:pt x="38" y="61"/>
                    </a:lnTo>
                    <a:lnTo>
                      <a:pt x="23" y="80"/>
                    </a:lnTo>
                    <a:lnTo>
                      <a:pt x="12" y="97"/>
                    </a:lnTo>
                    <a:lnTo>
                      <a:pt x="6" y="112"/>
                    </a:lnTo>
                    <a:lnTo>
                      <a:pt x="0" y="123"/>
                    </a:lnTo>
                    <a:lnTo>
                      <a:pt x="0" y="127"/>
                    </a:lnTo>
                    <a:lnTo>
                      <a:pt x="0" y="121"/>
                    </a:lnTo>
                    <a:lnTo>
                      <a:pt x="0" y="106"/>
                    </a:lnTo>
                    <a:lnTo>
                      <a:pt x="6" y="83"/>
                    </a:lnTo>
                    <a:lnTo>
                      <a:pt x="17" y="61"/>
                    </a:lnTo>
                    <a:lnTo>
                      <a:pt x="19" y="57"/>
                    </a:lnTo>
                    <a:lnTo>
                      <a:pt x="25" y="47"/>
                    </a:lnTo>
                    <a:lnTo>
                      <a:pt x="36" y="36"/>
                    </a:lnTo>
                    <a:lnTo>
                      <a:pt x="50" y="23"/>
                    </a:lnTo>
                    <a:lnTo>
                      <a:pt x="67" y="11"/>
                    </a:lnTo>
                    <a:lnTo>
                      <a:pt x="89" y="2"/>
                    </a:lnTo>
                    <a:lnTo>
                      <a:pt x="114"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9" name="Freeform 41"/>
              <p:cNvSpPr/>
              <p:nvPr/>
            </p:nvSpPr>
            <p:spPr bwMode="auto">
              <a:xfrm>
                <a:off x="6810376" y="3454401"/>
                <a:ext cx="38100" cy="122238"/>
              </a:xfrm>
              <a:custGeom>
                <a:avLst/>
                <a:gdLst>
                  <a:gd name="T0" fmla="*/ 19 w 47"/>
                  <a:gd name="T1" fmla="*/ 0 h 156"/>
                  <a:gd name="T2" fmla="*/ 19 w 47"/>
                  <a:gd name="T3" fmla="*/ 0 h 156"/>
                  <a:gd name="T4" fmla="*/ 19 w 47"/>
                  <a:gd name="T5" fmla="*/ 4 h 156"/>
                  <a:gd name="T6" fmla="*/ 17 w 47"/>
                  <a:gd name="T7" fmla="*/ 10 h 156"/>
                  <a:gd name="T8" fmla="*/ 17 w 47"/>
                  <a:gd name="T9" fmla="*/ 19 h 156"/>
                  <a:gd name="T10" fmla="*/ 17 w 47"/>
                  <a:gd name="T11" fmla="*/ 29 h 156"/>
                  <a:gd name="T12" fmla="*/ 19 w 47"/>
                  <a:gd name="T13" fmla="*/ 51 h 156"/>
                  <a:gd name="T14" fmla="*/ 23 w 47"/>
                  <a:gd name="T15" fmla="*/ 80 h 156"/>
                  <a:gd name="T16" fmla="*/ 32 w 47"/>
                  <a:gd name="T17" fmla="*/ 110 h 156"/>
                  <a:gd name="T18" fmla="*/ 47 w 47"/>
                  <a:gd name="T19" fmla="*/ 140 h 156"/>
                  <a:gd name="T20" fmla="*/ 23 w 47"/>
                  <a:gd name="T21" fmla="*/ 156 h 156"/>
                  <a:gd name="T22" fmla="*/ 9 w 47"/>
                  <a:gd name="T23" fmla="*/ 127 h 156"/>
                  <a:gd name="T24" fmla="*/ 2 w 47"/>
                  <a:gd name="T25" fmla="*/ 101 h 156"/>
                  <a:gd name="T26" fmla="*/ 0 w 47"/>
                  <a:gd name="T27" fmla="*/ 78 h 156"/>
                  <a:gd name="T28" fmla="*/ 0 w 47"/>
                  <a:gd name="T29" fmla="*/ 63 h 156"/>
                  <a:gd name="T30" fmla="*/ 2 w 47"/>
                  <a:gd name="T31" fmla="*/ 57 h 156"/>
                  <a:gd name="T32" fmla="*/ 4 w 47"/>
                  <a:gd name="T33" fmla="*/ 44 h 156"/>
                  <a:gd name="T34" fmla="*/ 8 w 47"/>
                  <a:gd name="T35" fmla="*/ 29 h 156"/>
                  <a:gd name="T36" fmla="*/ 13 w 47"/>
                  <a:gd name="T37" fmla="*/ 14 h 156"/>
                  <a:gd name="T38" fmla="*/ 17 w 47"/>
                  <a:gd name="T39" fmla="*/ 4 h 156"/>
                  <a:gd name="T40" fmla="*/ 19 w 47"/>
                  <a:gd name="T4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156">
                    <a:moveTo>
                      <a:pt x="19" y="0"/>
                    </a:moveTo>
                    <a:lnTo>
                      <a:pt x="19" y="0"/>
                    </a:lnTo>
                    <a:lnTo>
                      <a:pt x="19" y="4"/>
                    </a:lnTo>
                    <a:lnTo>
                      <a:pt x="17" y="10"/>
                    </a:lnTo>
                    <a:lnTo>
                      <a:pt x="17" y="19"/>
                    </a:lnTo>
                    <a:lnTo>
                      <a:pt x="17" y="29"/>
                    </a:lnTo>
                    <a:lnTo>
                      <a:pt x="19" y="51"/>
                    </a:lnTo>
                    <a:lnTo>
                      <a:pt x="23" y="80"/>
                    </a:lnTo>
                    <a:lnTo>
                      <a:pt x="32" y="110"/>
                    </a:lnTo>
                    <a:lnTo>
                      <a:pt x="47" y="140"/>
                    </a:lnTo>
                    <a:lnTo>
                      <a:pt x="23" y="156"/>
                    </a:lnTo>
                    <a:lnTo>
                      <a:pt x="9" y="127"/>
                    </a:lnTo>
                    <a:lnTo>
                      <a:pt x="2" y="101"/>
                    </a:lnTo>
                    <a:lnTo>
                      <a:pt x="0" y="78"/>
                    </a:lnTo>
                    <a:lnTo>
                      <a:pt x="0" y="63"/>
                    </a:lnTo>
                    <a:lnTo>
                      <a:pt x="2" y="57"/>
                    </a:lnTo>
                    <a:lnTo>
                      <a:pt x="4" y="44"/>
                    </a:lnTo>
                    <a:lnTo>
                      <a:pt x="8" y="29"/>
                    </a:lnTo>
                    <a:lnTo>
                      <a:pt x="13" y="14"/>
                    </a:lnTo>
                    <a:lnTo>
                      <a:pt x="17" y="4"/>
                    </a:lnTo>
                    <a:lnTo>
                      <a:pt x="19" y="0"/>
                    </a:lnTo>
                    <a:close/>
                  </a:path>
                </a:pathLst>
              </a:custGeom>
              <a:grpFill/>
              <a:ln w="0">
                <a:no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sp>
        <p:nvSpPr>
          <p:cNvPr id="50" name="圆角矩形 49"/>
          <p:cNvSpPr/>
          <p:nvPr/>
        </p:nvSpPr>
        <p:spPr>
          <a:xfrm>
            <a:off x="4087430" y="2438215"/>
            <a:ext cx="1050216" cy="84816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TextBox 6"/>
          <p:cNvSpPr txBox="1">
            <a:spLocks noChangeArrowheads="1"/>
          </p:cNvSpPr>
          <p:nvPr/>
        </p:nvSpPr>
        <p:spPr bwMode="auto">
          <a:xfrm>
            <a:off x="4030825" y="2488440"/>
            <a:ext cx="1127694" cy="7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lang="zh-CN" altLang="en-US" sz="2000" dirty="0">
                <a:solidFill>
                  <a:schemeClr val="bg1"/>
                </a:solidFill>
                <a:cs typeface="+mn-ea"/>
                <a:sym typeface="+mn-lt"/>
              </a:rPr>
              <a:t>这里添加内容</a:t>
            </a:r>
            <a:endParaRPr kumimoji="0" lang="zh-CN" sz="2000" i="0" u="none" strike="noStrike" cap="none" normalizeH="0" baseline="0" dirty="0">
              <a:ln>
                <a:noFill/>
              </a:ln>
              <a:solidFill>
                <a:schemeClr val="bg1"/>
              </a:solidFill>
              <a:effectLst/>
              <a:cs typeface="+mn-ea"/>
              <a:sym typeface="+mn-lt"/>
            </a:endParaRPr>
          </a:p>
        </p:txBody>
      </p:sp>
      <p:cxnSp>
        <p:nvCxnSpPr>
          <p:cNvPr id="52" name="直接连接符 51"/>
          <p:cNvCxnSpPr>
            <a:stCxn id="29" idx="2"/>
            <a:endCxn id="3" idx="6"/>
          </p:cNvCxnSpPr>
          <p:nvPr/>
        </p:nvCxnSpPr>
        <p:spPr>
          <a:xfrm flipH="1" flipV="1">
            <a:off x="5544170" y="2884557"/>
            <a:ext cx="685277" cy="2973"/>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45" idx="3"/>
            <a:endCxn id="3" idx="6"/>
          </p:cNvCxnSpPr>
          <p:nvPr/>
        </p:nvCxnSpPr>
        <p:spPr>
          <a:xfrm flipH="1">
            <a:off x="5544169" y="2271240"/>
            <a:ext cx="224073" cy="613317"/>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33" idx="1"/>
            <a:endCxn id="3" idx="6"/>
          </p:cNvCxnSpPr>
          <p:nvPr/>
        </p:nvCxnSpPr>
        <p:spPr>
          <a:xfrm flipH="1" flipV="1">
            <a:off x="5544169" y="2884558"/>
            <a:ext cx="224073" cy="619264"/>
          </a:xfrm>
          <a:prstGeom prst="line">
            <a:avLst/>
          </a:prstGeom>
          <a:ln w="15875">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6357190" y="1631528"/>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56" name="矩形 55"/>
          <p:cNvSpPr/>
          <p:nvPr/>
        </p:nvSpPr>
        <p:spPr>
          <a:xfrm>
            <a:off x="1012068" y="1631528"/>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57" name="矩形 56"/>
          <p:cNvSpPr/>
          <p:nvPr/>
        </p:nvSpPr>
        <p:spPr>
          <a:xfrm>
            <a:off x="464224" y="2522003"/>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58" name="矩形 57"/>
          <p:cNvSpPr/>
          <p:nvPr/>
        </p:nvSpPr>
        <p:spPr>
          <a:xfrm>
            <a:off x="933886" y="3399812"/>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59" name="矩形 58"/>
          <p:cNvSpPr/>
          <p:nvPr/>
        </p:nvSpPr>
        <p:spPr>
          <a:xfrm>
            <a:off x="6290180" y="3399812"/>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60" name="矩形 59"/>
          <p:cNvSpPr/>
          <p:nvPr/>
        </p:nvSpPr>
        <p:spPr>
          <a:xfrm>
            <a:off x="6759953" y="2517949"/>
            <a:ext cx="21602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a:p>
            <a:pPr algn="just" defTabSz="914400" fontAlgn="base">
              <a:lnSpc>
                <a:spcPct val="150000"/>
              </a:lnSpc>
              <a:spcBef>
                <a:spcPct val="0"/>
              </a:spcBef>
              <a:spcAft>
                <a:spcPct val="0"/>
              </a:spcAft>
            </a:pPr>
            <a:r>
              <a:rPr lang="zh-CN" altLang="en-US" sz="1400" dirty="0">
                <a:solidFill>
                  <a:schemeClr val="tx1">
                    <a:lumMod val="50000"/>
                    <a:lumOff val="50000"/>
                  </a:schemeClr>
                </a:solidFill>
                <a:cs typeface="+mn-ea"/>
                <a:sym typeface="+mn-lt"/>
              </a:rPr>
              <a:t>点击这里添加文字介绍</a:t>
            </a:r>
            <a:endParaRPr lang="en-US" altLang="zh-CN" sz="1400" dirty="0">
              <a:solidFill>
                <a:schemeClr val="tx1">
                  <a:lumMod val="50000"/>
                  <a:lumOff val="50000"/>
                </a:schemeClr>
              </a:solidFill>
              <a:cs typeface="+mn-ea"/>
              <a:sym typeface="+mn-lt"/>
            </a:endParaRPr>
          </a:p>
        </p:txBody>
      </p:sp>
      <p:sp>
        <p:nvSpPr>
          <p:cNvPr id="63" name="TextBox 6"/>
          <p:cNvSpPr txBox="1">
            <a:spLocks noChangeArrowheads="1"/>
          </p:cNvSpPr>
          <p:nvPr/>
        </p:nvSpPr>
        <p:spPr bwMode="auto">
          <a:xfrm>
            <a:off x="3451979" y="480519"/>
            <a:ext cx="571980" cy="400234"/>
          </a:xfrm>
          <a:prstGeom prst="rect">
            <a:avLst/>
          </a:prstGeom>
          <a:noFill/>
          <a:ln>
            <a:noFill/>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u="none" strike="noStrike" cap="none" normalizeH="0" baseline="0" dirty="0">
                <a:ln>
                  <a:noFill/>
                </a:ln>
                <a:solidFill>
                  <a:schemeClr val="bg1"/>
                </a:solidFill>
                <a:effectLst/>
                <a:cs typeface="+mn-ea"/>
                <a:sym typeface="+mn-lt"/>
              </a:rPr>
              <a:t>03</a:t>
            </a:r>
            <a:endParaRPr kumimoji="0" lang="zh-CN" sz="1800" u="none" strike="noStrike" cap="none" normalizeH="0" baseline="0" dirty="0">
              <a:ln>
                <a:noFill/>
              </a:ln>
              <a:solidFill>
                <a:schemeClr val="bg1"/>
              </a:solidFill>
              <a:effectLst/>
              <a:cs typeface="+mn-ea"/>
              <a:sym typeface="+mn-lt"/>
            </a:endParaRPr>
          </a:p>
        </p:txBody>
      </p:sp>
      <p:sp>
        <p:nvSpPr>
          <p:cNvPr id="62" name="五边形 61"/>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15435611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par>
                                <p:cTn id="19" presetID="10" presetClass="entr" presetSubtype="0" fill="hold" grpId="0" nodeType="withEffect">
                                  <p:stCondLst>
                                    <p:cond delay="30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par>
                                <p:cTn id="22" presetID="10" presetClass="entr" presetSubtype="0" fill="hold" grpId="0" nodeType="withEffect">
                                  <p:stCondLst>
                                    <p:cond delay="30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right)">
                                      <p:cBhvr>
                                        <p:cTn id="29" dur="500"/>
                                        <p:tgtEl>
                                          <p:spTgt spid="35"/>
                                        </p:tgtEl>
                                      </p:cBhvr>
                                    </p:animEffect>
                                  </p:childTnLst>
                                </p:cTn>
                              </p:par>
                              <p:par>
                                <p:cTn id="30" presetID="10" presetClass="entr" presetSubtype="0" fill="hold" nodeType="withEffect">
                                  <p:stCondLst>
                                    <p:cond delay="2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22" presetClass="entr" presetSubtype="2" fill="hold" nodeType="withEffect">
                                  <p:stCondLst>
                                    <p:cond delay="50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par>
                                <p:cTn id="40" presetID="10" presetClass="entr" presetSubtype="0" fill="hold" nodeType="withEffect">
                                  <p:stCondLst>
                                    <p:cond delay="7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22" presetClass="entr" presetSubtype="2" fill="hold" nodeType="withEffect">
                                  <p:stCondLst>
                                    <p:cond delay="400"/>
                                  </p:stCondLst>
                                  <p:childTnLst>
                                    <p:set>
                                      <p:cBhvr>
                                        <p:cTn id="48" dur="1" fill="hold">
                                          <p:stCondLst>
                                            <p:cond delay="0"/>
                                          </p:stCondLst>
                                        </p:cTn>
                                        <p:tgtEl>
                                          <p:spTgt spid="43"/>
                                        </p:tgtEl>
                                        <p:attrNameLst>
                                          <p:attrName>style.visibility</p:attrName>
                                        </p:attrNameLst>
                                      </p:cBhvr>
                                      <p:to>
                                        <p:strVal val="visible"/>
                                      </p:to>
                                    </p:set>
                                    <p:animEffect transition="in" filter="wipe(right)">
                                      <p:cBhvr>
                                        <p:cTn id="49" dur="500"/>
                                        <p:tgtEl>
                                          <p:spTgt spid="43"/>
                                        </p:tgtEl>
                                      </p:cBhvr>
                                    </p:animEffect>
                                  </p:childTnLst>
                                </p:cTn>
                              </p:par>
                              <p:par>
                                <p:cTn id="50" presetID="10" presetClass="entr" presetSubtype="0" fill="hold" nodeType="withEffect">
                                  <p:stCondLst>
                                    <p:cond delay="9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par>
                                <p:cTn id="62" presetID="10" presetClass="entr" presetSubtype="0" fill="hold" nodeType="withEffect">
                                  <p:stCondLst>
                                    <p:cond delay="20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par>
                                <p:cTn id="69" presetID="22" presetClass="entr" presetSubtype="8" fill="hold" nodeType="withEffect">
                                  <p:stCondLst>
                                    <p:cond delay="500"/>
                                  </p:stCondLst>
                                  <p:childTnLst>
                                    <p:set>
                                      <p:cBhvr>
                                        <p:cTn id="70" dur="1" fill="hold">
                                          <p:stCondLst>
                                            <p:cond delay="0"/>
                                          </p:stCondLst>
                                        </p:cTn>
                                        <p:tgtEl>
                                          <p:spTgt spid="52"/>
                                        </p:tgtEl>
                                        <p:attrNameLst>
                                          <p:attrName>style.visibility</p:attrName>
                                        </p:attrNameLst>
                                      </p:cBhvr>
                                      <p:to>
                                        <p:strVal val="visible"/>
                                      </p:to>
                                    </p:set>
                                    <p:animEffect transition="in" filter="wipe(left)">
                                      <p:cBhvr>
                                        <p:cTn id="71" dur="500"/>
                                        <p:tgtEl>
                                          <p:spTgt spid="52"/>
                                        </p:tgtEl>
                                      </p:cBhvr>
                                    </p:animEffect>
                                  </p:childTnLst>
                                </p:cTn>
                              </p:par>
                              <p:par>
                                <p:cTn id="72" presetID="10" presetClass="entr" presetSubtype="0" fill="hold" nodeType="withEffect">
                                  <p:stCondLst>
                                    <p:cond delay="70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500"/>
                                        <p:tgtEl>
                                          <p:spTgt spid="60"/>
                                        </p:tgtEl>
                                      </p:cBhvr>
                                    </p:animEffect>
                                  </p:childTnLst>
                                </p:cTn>
                              </p:par>
                              <p:par>
                                <p:cTn id="79" presetID="22" presetClass="entr" presetSubtype="8" fill="hold" nodeType="withEffect">
                                  <p:stCondLst>
                                    <p:cond delay="50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10" presetClass="entr" presetSubtype="0" fill="hold" nodeType="withEffect">
                                  <p:stCondLst>
                                    <p:cond delay="90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500"/>
                                        <p:tgtEl>
                                          <p:spTgt spid="32"/>
                                        </p:tgtEl>
                                      </p:cBhvr>
                                    </p:animEffect>
                                  </p:childTnLst>
                                </p:cTn>
                              </p:par>
                            </p:childTnLst>
                          </p:cTn>
                        </p:par>
                        <p:par>
                          <p:cTn id="85" fill="hold">
                            <p:stCondLst>
                              <p:cond delay="1500"/>
                            </p:stCondLst>
                            <p:childTnLst>
                              <p:par>
                                <p:cTn id="86" presetID="10" presetClass="entr" presetSubtype="0" fill="hold" grpId="0" nodeType="afterEffect">
                                  <p:stCondLst>
                                    <p:cond delay="0"/>
                                  </p:stCondLst>
                                  <p:childTnLst>
                                    <p:set>
                                      <p:cBhvr>
                                        <p:cTn id="87" dur="1" fill="hold">
                                          <p:stCondLst>
                                            <p:cond delay="0"/>
                                          </p:stCondLst>
                                        </p:cTn>
                                        <p:tgtEl>
                                          <p:spTgt spid="59"/>
                                        </p:tgtEl>
                                        <p:attrNameLst>
                                          <p:attrName>style.visibility</p:attrName>
                                        </p:attrNameLst>
                                      </p:cBhvr>
                                      <p:to>
                                        <p:strVal val="visible"/>
                                      </p:to>
                                    </p:set>
                                    <p:animEffect transition="in" filter="fade">
                                      <p:cBhvr>
                                        <p:cTn id="88" dur="500"/>
                                        <p:tgtEl>
                                          <p:spTgt spid="59"/>
                                        </p:tgtEl>
                                      </p:cBhvr>
                                    </p:animEffect>
                                  </p:childTnLst>
                                </p:cTn>
                              </p:par>
                            </p:childTnLst>
                          </p:cTn>
                        </p:par>
                        <p:par>
                          <p:cTn id="89" fill="hold">
                            <p:stCondLst>
                              <p:cond delay="2000"/>
                            </p:stCondLst>
                            <p:childTnLst>
                              <p:par>
                                <p:cTn id="90" presetID="2" presetClass="entr" presetSubtype="8"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 calcmode="lin" valueType="num">
                                      <p:cBhvr additive="base">
                                        <p:cTn id="92" dur="500" fill="hold"/>
                                        <p:tgtEl>
                                          <p:spTgt spid="64"/>
                                        </p:tgtEl>
                                        <p:attrNameLst>
                                          <p:attrName>ppt_x</p:attrName>
                                        </p:attrNameLst>
                                      </p:cBhvr>
                                      <p:tavLst>
                                        <p:tav tm="0">
                                          <p:val>
                                            <p:strVal val="0-#ppt_w/2"/>
                                          </p:val>
                                        </p:tav>
                                        <p:tav tm="100000">
                                          <p:val>
                                            <p:strVal val="#ppt_x"/>
                                          </p:val>
                                        </p:tav>
                                      </p:tavLst>
                                    </p:anim>
                                    <p:anim calcmode="lin" valueType="num">
                                      <p:cBhvr additive="base">
                                        <p:cTn id="93"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0" grpId="0" animBg="1"/>
      <p:bldP spid="51" grpId="0"/>
      <p:bldP spid="55" grpId="0"/>
      <p:bldP spid="56" grpId="0"/>
      <p:bldP spid="57" grpId="0"/>
      <p:bldP spid="58" grpId="0"/>
      <p:bldP spid="59" grpId="0"/>
      <p:bldP spid="60"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icture 2" descr="古风杂点典雅中国风背景"/>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578034" y="1060376"/>
            <a:ext cx="8062418" cy="2634275"/>
            <a:chOff x="198064" y="211883"/>
            <a:chExt cx="8822358" cy="4772929"/>
          </a:xfrm>
        </p:grpSpPr>
        <p:sp>
          <p:nvSpPr>
            <p:cNvPr id="19" name="圆角矩形 12"/>
            <p:cNvSpPr/>
            <p:nvPr/>
          </p:nvSpPr>
          <p:spPr>
            <a:xfrm>
              <a:off x="198064" y="21188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solidFill>
              <a:schemeClr val="bg1"/>
            </a:solidFill>
            <a:ln w="635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圆角矩形 12"/>
            <p:cNvSpPr/>
            <p:nvPr/>
          </p:nvSpPr>
          <p:spPr>
            <a:xfrm>
              <a:off x="287887" y="304113"/>
              <a:ext cx="8732535" cy="4680699"/>
            </a:xfrm>
            <a:custGeom>
              <a:avLst/>
              <a:gdLst>
                <a:gd name="connsiteX0" fmla="*/ 0 w 8732519"/>
                <a:gd name="connsiteY0" fmla="*/ 302596 h 4680520"/>
                <a:gd name="connsiteX1" fmla="*/ 302596 w 8732519"/>
                <a:gd name="connsiteY1" fmla="*/ 0 h 4680520"/>
                <a:gd name="connsiteX2" fmla="*/ 8429923 w 8732519"/>
                <a:gd name="connsiteY2" fmla="*/ 0 h 4680520"/>
                <a:gd name="connsiteX3" fmla="*/ 8732519 w 8732519"/>
                <a:gd name="connsiteY3" fmla="*/ 302596 h 4680520"/>
                <a:gd name="connsiteX4" fmla="*/ 8732519 w 8732519"/>
                <a:gd name="connsiteY4" fmla="*/ 4377924 h 4680520"/>
                <a:gd name="connsiteX5" fmla="*/ 8429923 w 8732519"/>
                <a:gd name="connsiteY5" fmla="*/ 4680520 h 4680520"/>
                <a:gd name="connsiteX6" fmla="*/ 302596 w 8732519"/>
                <a:gd name="connsiteY6" fmla="*/ 4680520 h 4680520"/>
                <a:gd name="connsiteX7" fmla="*/ 0 w 8732519"/>
                <a:gd name="connsiteY7" fmla="*/ 4377924 h 4680520"/>
                <a:gd name="connsiteX8" fmla="*/ 0 w 8732519"/>
                <a:gd name="connsiteY8" fmla="*/ 302596 h 4680520"/>
                <a:gd name="connsiteX0" fmla="*/ 0 w 8732519"/>
                <a:gd name="connsiteY0" fmla="*/ 302775 h 4680699"/>
                <a:gd name="connsiteX1" fmla="*/ 302596 w 8732519"/>
                <a:gd name="connsiteY1" fmla="*/ 179 h 4680699"/>
                <a:gd name="connsiteX2" fmla="*/ 1572261 w 8732519"/>
                <a:gd name="connsiteY2" fmla="*/ 22689 h 4680699"/>
                <a:gd name="connsiteX3" fmla="*/ 8429923 w 8732519"/>
                <a:gd name="connsiteY3" fmla="*/ 179 h 4680699"/>
                <a:gd name="connsiteX4" fmla="*/ 8732519 w 8732519"/>
                <a:gd name="connsiteY4" fmla="*/ 302775 h 4680699"/>
                <a:gd name="connsiteX5" fmla="*/ 8732519 w 8732519"/>
                <a:gd name="connsiteY5" fmla="*/ 4378103 h 4680699"/>
                <a:gd name="connsiteX6" fmla="*/ 8429923 w 8732519"/>
                <a:gd name="connsiteY6" fmla="*/ 4680699 h 4680699"/>
                <a:gd name="connsiteX7" fmla="*/ 302596 w 8732519"/>
                <a:gd name="connsiteY7" fmla="*/ 4680699 h 4680699"/>
                <a:gd name="connsiteX8" fmla="*/ 0 w 8732519"/>
                <a:gd name="connsiteY8" fmla="*/ 4378103 h 4680699"/>
                <a:gd name="connsiteX9" fmla="*/ 0 w 8732519"/>
                <a:gd name="connsiteY9" fmla="*/ 302775 h 4680699"/>
                <a:gd name="connsiteX0" fmla="*/ 0 w 8732519"/>
                <a:gd name="connsiteY0" fmla="*/ 302775 h 4680699"/>
                <a:gd name="connsiteX1" fmla="*/ 302596 w 8732519"/>
                <a:gd name="connsiteY1" fmla="*/ 179 h 4680699"/>
                <a:gd name="connsiteX2" fmla="*/ 1572261 w 8732519"/>
                <a:gd name="connsiteY2" fmla="*/ 22689 h 4680699"/>
                <a:gd name="connsiteX3" fmla="*/ 6469381 w 8732519"/>
                <a:gd name="connsiteY3" fmla="*/ 32850 h 4680699"/>
                <a:gd name="connsiteX4" fmla="*/ 8429923 w 8732519"/>
                <a:gd name="connsiteY4" fmla="*/ 179 h 4680699"/>
                <a:gd name="connsiteX5" fmla="*/ 8732519 w 8732519"/>
                <a:gd name="connsiteY5" fmla="*/ 302775 h 4680699"/>
                <a:gd name="connsiteX6" fmla="*/ 8732519 w 8732519"/>
                <a:gd name="connsiteY6" fmla="*/ 4378103 h 4680699"/>
                <a:gd name="connsiteX7" fmla="*/ 8429923 w 8732519"/>
                <a:gd name="connsiteY7" fmla="*/ 4680699 h 4680699"/>
                <a:gd name="connsiteX8" fmla="*/ 302596 w 8732519"/>
                <a:gd name="connsiteY8" fmla="*/ 4680699 h 4680699"/>
                <a:gd name="connsiteX9" fmla="*/ 0 w 8732519"/>
                <a:gd name="connsiteY9" fmla="*/ 4378103 h 4680699"/>
                <a:gd name="connsiteX10" fmla="*/ 0 w 8732519"/>
                <a:gd name="connsiteY10" fmla="*/ 302775 h 4680699"/>
                <a:gd name="connsiteX0" fmla="*/ 0 w 8732527"/>
                <a:gd name="connsiteY0" fmla="*/ 302775 h 4680699"/>
                <a:gd name="connsiteX1" fmla="*/ 302596 w 8732527"/>
                <a:gd name="connsiteY1" fmla="*/ 179 h 4680699"/>
                <a:gd name="connsiteX2" fmla="*/ 1572261 w 8732527"/>
                <a:gd name="connsiteY2" fmla="*/ 22689 h 4680699"/>
                <a:gd name="connsiteX3" fmla="*/ 6469381 w 8732527"/>
                <a:gd name="connsiteY3" fmla="*/ 32850 h 4680699"/>
                <a:gd name="connsiteX4" fmla="*/ 8429923 w 8732527"/>
                <a:gd name="connsiteY4" fmla="*/ 179 h 4680699"/>
                <a:gd name="connsiteX5" fmla="*/ 8732519 w 8732527"/>
                <a:gd name="connsiteY5" fmla="*/ 302775 h 4680699"/>
                <a:gd name="connsiteX6" fmla="*/ 8674101 w 8732527"/>
                <a:gd name="connsiteY6" fmla="*/ 1983570 h 4680699"/>
                <a:gd name="connsiteX7" fmla="*/ 8732519 w 8732527"/>
                <a:gd name="connsiteY7" fmla="*/ 4378103 h 4680699"/>
                <a:gd name="connsiteX8" fmla="*/ 8429923 w 8732527"/>
                <a:gd name="connsiteY8" fmla="*/ 4680699 h 4680699"/>
                <a:gd name="connsiteX9" fmla="*/ 302596 w 8732527"/>
                <a:gd name="connsiteY9" fmla="*/ 4680699 h 4680699"/>
                <a:gd name="connsiteX10" fmla="*/ 0 w 8732527"/>
                <a:gd name="connsiteY10" fmla="*/ 4378103 h 4680699"/>
                <a:gd name="connsiteX11" fmla="*/ 0 w 8732527"/>
                <a:gd name="connsiteY11"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02604 w 8732535"/>
                <a:gd name="connsiteY9" fmla="*/ 4680699 h 4680699"/>
                <a:gd name="connsiteX10" fmla="*/ 8 w 8732535"/>
                <a:gd name="connsiteY10" fmla="*/ 4378103 h 4680699"/>
                <a:gd name="connsiteX11" fmla="*/ 58429 w 8732535"/>
                <a:gd name="connsiteY11" fmla="*/ 2674450 h 4680699"/>
                <a:gd name="connsiteX12" fmla="*/ 8 w 8732535"/>
                <a:gd name="connsiteY12" fmla="*/ 302775 h 4680699"/>
                <a:gd name="connsiteX0" fmla="*/ 8 w 8732535"/>
                <a:gd name="connsiteY0" fmla="*/ 302775 h 4680699"/>
                <a:gd name="connsiteX1" fmla="*/ 302604 w 8732535"/>
                <a:gd name="connsiteY1" fmla="*/ 179 h 4680699"/>
                <a:gd name="connsiteX2" fmla="*/ 1572269 w 8732535"/>
                <a:gd name="connsiteY2" fmla="*/ 22689 h 4680699"/>
                <a:gd name="connsiteX3" fmla="*/ 6469389 w 8732535"/>
                <a:gd name="connsiteY3" fmla="*/ 32850 h 4680699"/>
                <a:gd name="connsiteX4" fmla="*/ 8429931 w 8732535"/>
                <a:gd name="connsiteY4" fmla="*/ 179 h 4680699"/>
                <a:gd name="connsiteX5" fmla="*/ 8732527 w 8732535"/>
                <a:gd name="connsiteY5" fmla="*/ 302775 h 4680699"/>
                <a:gd name="connsiteX6" fmla="*/ 8674109 w 8732535"/>
                <a:gd name="connsiteY6" fmla="*/ 1983570 h 4680699"/>
                <a:gd name="connsiteX7" fmla="*/ 8732527 w 8732535"/>
                <a:gd name="connsiteY7" fmla="*/ 4378103 h 4680699"/>
                <a:gd name="connsiteX8" fmla="*/ 8429931 w 8732535"/>
                <a:gd name="connsiteY8" fmla="*/ 4680699 h 4680699"/>
                <a:gd name="connsiteX9" fmla="*/ 3258829 w 8732535"/>
                <a:gd name="connsiteY9" fmla="*/ 4594690 h 4680699"/>
                <a:gd name="connsiteX10" fmla="*/ 302604 w 8732535"/>
                <a:gd name="connsiteY10" fmla="*/ 4680699 h 4680699"/>
                <a:gd name="connsiteX11" fmla="*/ 8 w 8732535"/>
                <a:gd name="connsiteY11" fmla="*/ 4378103 h 4680699"/>
                <a:gd name="connsiteX12" fmla="*/ 58429 w 8732535"/>
                <a:gd name="connsiteY12" fmla="*/ 2674450 h 4680699"/>
                <a:gd name="connsiteX13" fmla="*/ 8 w 8732535"/>
                <a:gd name="connsiteY13" fmla="*/ 302775 h 468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32535" h="4680699">
                  <a:moveTo>
                    <a:pt x="8" y="302775"/>
                  </a:moveTo>
                  <a:cubicBezTo>
                    <a:pt x="8" y="135656"/>
                    <a:pt x="135485" y="179"/>
                    <a:pt x="302604" y="179"/>
                  </a:cubicBezTo>
                  <a:cubicBezTo>
                    <a:pt x="719052" y="-2478"/>
                    <a:pt x="1155821" y="25346"/>
                    <a:pt x="1572269" y="22689"/>
                  </a:cubicBezTo>
                  <a:lnTo>
                    <a:pt x="6469389" y="32850"/>
                  </a:lnTo>
                  <a:lnTo>
                    <a:pt x="8429931" y="179"/>
                  </a:lnTo>
                  <a:cubicBezTo>
                    <a:pt x="8597050" y="179"/>
                    <a:pt x="8732527" y="135656"/>
                    <a:pt x="8732527" y="302775"/>
                  </a:cubicBezTo>
                  <a:cubicBezTo>
                    <a:pt x="8733374" y="852880"/>
                    <a:pt x="8673262" y="1433465"/>
                    <a:pt x="8674109" y="1983570"/>
                  </a:cubicBezTo>
                  <a:lnTo>
                    <a:pt x="8732527" y="4378103"/>
                  </a:lnTo>
                  <a:cubicBezTo>
                    <a:pt x="8732527" y="4545222"/>
                    <a:pt x="8597050" y="4680699"/>
                    <a:pt x="8429931" y="4680699"/>
                  </a:cubicBezTo>
                  <a:cubicBezTo>
                    <a:pt x="6323537" y="4675736"/>
                    <a:pt x="5365223" y="4599653"/>
                    <a:pt x="3258829" y="4594690"/>
                  </a:cubicBezTo>
                  <a:lnTo>
                    <a:pt x="302604" y="4680699"/>
                  </a:lnTo>
                  <a:cubicBezTo>
                    <a:pt x="135485" y="4680699"/>
                    <a:pt x="8" y="4545222"/>
                    <a:pt x="8" y="4378103"/>
                  </a:cubicBezTo>
                  <a:cubicBezTo>
                    <a:pt x="-838" y="3610405"/>
                    <a:pt x="59275" y="3442148"/>
                    <a:pt x="58429" y="2674450"/>
                  </a:cubicBezTo>
                  <a:lnTo>
                    <a:pt x="8" y="302775"/>
                  </a:lnTo>
                  <a:close/>
                </a:path>
              </a:pathLst>
            </a:custGeom>
            <a:noFill/>
            <a:ln w="63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5" name="Freeform 8"/>
          <p:cNvSpPr>
            <a:spLocks/>
          </p:cNvSpPr>
          <p:nvPr/>
        </p:nvSpPr>
        <p:spPr bwMode="auto">
          <a:xfrm>
            <a:off x="1434017" y="1278996"/>
            <a:ext cx="2536572" cy="2534761"/>
          </a:xfrm>
          <a:custGeom>
            <a:avLst/>
            <a:gdLst>
              <a:gd name="T0" fmla="*/ 929 w 1857"/>
              <a:gd name="T1" fmla="*/ 0 h 1855"/>
              <a:gd name="T2" fmla="*/ 1857 w 1857"/>
              <a:gd name="T3" fmla="*/ 928 h 1855"/>
              <a:gd name="T4" fmla="*/ 929 w 1857"/>
              <a:gd name="T5" fmla="*/ 1855 h 1855"/>
              <a:gd name="T6" fmla="*/ 0 w 1857"/>
              <a:gd name="T7" fmla="*/ 928 h 1855"/>
              <a:gd name="T8" fmla="*/ 929 w 1857"/>
              <a:gd name="T9" fmla="*/ 0 h 1855"/>
            </a:gdLst>
            <a:ahLst/>
            <a:cxnLst>
              <a:cxn ang="0">
                <a:pos x="T0" y="T1"/>
              </a:cxn>
              <a:cxn ang="0">
                <a:pos x="T2" y="T3"/>
              </a:cxn>
              <a:cxn ang="0">
                <a:pos x="T4" y="T5"/>
              </a:cxn>
              <a:cxn ang="0">
                <a:pos x="T6" y="T7"/>
              </a:cxn>
              <a:cxn ang="0">
                <a:pos x="T8" y="T9"/>
              </a:cxn>
            </a:cxnLst>
            <a:rect l="0" t="0" r="r" b="b"/>
            <a:pathLst>
              <a:path w="1857" h="1855">
                <a:moveTo>
                  <a:pt x="929" y="0"/>
                </a:moveTo>
                <a:lnTo>
                  <a:pt x="1857" y="928"/>
                </a:lnTo>
                <a:lnTo>
                  <a:pt x="929" y="1855"/>
                </a:lnTo>
                <a:lnTo>
                  <a:pt x="0" y="928"/>
                </a:lnTo>
                <a:lnTo>
                  <a:pt x="929" y="0"/>
                </a:lnTo>
                <a:close/>
              </a:path>
            </a:pathLst>
          </a:custGeom>
          <a:noFill/>
          <a:ln w="0">
            <a:noFill/>
            <a:prstDash val="solid"/>
            <a:round/>
            <a:headEnd/>
            <a:tailEnd/>
          </a:ln>
        </p:spPr>
        <p:txBody>
          <a:bodyPr vert="horz" wrap="square" lIns="91446" tIns="45723" rIns="91446" bIns="45723" numCol="1" anchor="t" anchorCtr="0" compatLnSpc="1">
            <a:prstTxWarp prst="textNoShape">
              <a:avLst/>
            </a:prstTxWarp>
          </a:bodyPr>
          <a:lstStyle/>
          <a:p>
            <a:endParaRPr lang="zh-CN" altLang="en-US"/>
          </a:p>
        </p:txBody>
      </p:sp>
      <p:sp>
        <p:nvSpPr>
          <p:cNvPr id="2050" name="文本框 2"/>
          <p:cNvSpPr txBox="1">
            <a:spLocks noChangeArrowheads="1"/>
          </p:cNvSpPr>
          <p:nvPr>
            <p:custDataLst>
              <p:tags r:id="rId2"/>
            </p:custDataLst>
          </p:nvPr>
        </p:nvSpPr>
        <p:spPr bwMode="auto">
          <a:xfrm>
            <a:off x="2506465" y="1717910"/>
            <a:ext cx="1206167" cy="111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02</a:t>
            </a:r>
            <a:endParaRPr lang="zh-CN" altLang="en-US" sz="73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cxnSp>
        <p:nvCxnSpPr>
          <p:cNvPr id="7" name="直接连接符 6"/>
          <p:cNvCxnSpPr/>
          <p:nvPr>
            <p:custDataLst>
              <p:tags r:id="rId3"/>
            </p:custDataLst>
          </p:nvPr>
        </p:nvCxnSpPr>
        <p:spPr>
          <a:xfrm>
            <a:off x="3815761" y="2511395"/>
            <a:ext cx="2946528" cy="0"/>
          </a:xfrm>
          <a:prstGeom prst="line">
            <a:avLst/>
          </a:prstGeom>
          <a:ln w="1270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52" name="文本框 11"/>
          <p:cNvSpPr txBox="1">
            <a:spLocks noChangeArrowheads="1"/>
          </p:cNvSpPr>
          <p:nvPr>
            <p:custDataLst>
              <p:tags r:id="rId4"/>
            </p:custDataLst>
          </p:nvPr>
        </p:nvSpPr>
        <p:spPr bwMode="auto">
          <a:xfrm>
            <a:off x="1876939" y="2727886"/>
            <a:ext cx="2465220" cy="307777"/>
          </a:xfrm>
          <a:prstGeom prst="rect">
            <a:avLst/>
          </a:prstGeom>
          <a:noFill/>
          <a:ln>
            <a:noFill/>
          </a:ln>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章节 </a:t>
            </a:r>
            <a:r>
              <a:rPr lang="en-US" altLang="zh-CN"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PART</a:t>
            </a:r>
            <a:endParaRPr lang="zh-CN" altLang="en-US" sz="2000" dirty="0">
              <a:solidFill>
                <a:schemeClr val="tx1">
                  <a:lumMod val="75000"/>
                  <a:lumOff val="25000"/>
                </a:schemeClr>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 name="矩形 7"/>
          <p:cNvSpPr/>
          <p:nvPr/>
        </p:nvSpPr>
        <p:spPr>
          <a:xfrm>
            <a:off x="3815762" y="1894082"/>
            <a:ext cx="3177687" cy="615553"/>
          </a:xfrm>
          <a:prstGeom prst="rect">
            <a:avLst/>
          </a:prstGeom>
        </p:spPr>
        <p:txBody>
          <a:bodyPr wrap="square" lIns="0" tIns="0" rIns="0" bIns="0">
            <a:spAutoFit/>
          </a:bodyPr>
          <a:lstStyle/>
          <a:p>
            <a:pPr lvl="0"/>
            <a:r>
              <a:rPr lang="zh-CN" altLang="en-US" sz="4000" dirty="0">
                <a:solidFill>
                  <a:schemeClr val="tx1">
                    <a:lumMod val="75000"/>
                    <a:lumOff val="25000"/>
                  </a:schemeClr>
                </a:solidFill>
                <a:latin typeface="微软雅黑" pitchFamily="34" charset="-122"/>
                <a:ea typeface="微软雅黑" pitchFamily="34" charset="-122"/>
                <a:sym typeface="Arial" panose="020B0604020202020204" pitchFamily="34" charset="0"/>
              </a:rPr>
              <a:t>工作完成情况</a:t>
            </a:r>
            <a:endParaRPr lang="en-US" altLang="zh-CN" sz="40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11" name="TextBox 11"/>
          <p:cNvSpPr txBox="1"/>
          <p:nvPr/>
        </p:nvSpPr>
        <p:spPr>
          <a:xfrm>
            <a:off x="3815761" y="2568174"/>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340590" y="2568174"/>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3815761" y="2834519"/>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5340590" y="2834519"/>
            <a:ext cx="1421700" cy="240837"/>
          </a:xfrm>
          <a:prstGeom prst="rect">
            <a:avLst/>
          </a:prstGeom>
          <a:noFill/>
        </p:spPr>
        <p:txBody>
          <a:bodyPr wrap="none" lIns="65032" tIns="32516" rIns="65032" bIns="32516" rtlCol="0">
            <a:spAutoFit/>
          </a:bodyPr>
          <a:lstStyle/>
          <a:p>
            <a:pPr marL="121929" lvl="1" indent="-121929">
              <a:buFont typeface="Arial" panose="020B0604020202020204" pitchFamily="34" charset="0"/>
              <a:buChar char="•"/>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1" name="图片 20"/>
          <p:cNvPicPr>
            <a:picLocks noChangeAspect="1"/>
          </p:cNvPicPr>
          <p:nvPr/>
        </p:nvPicPr>
        <p:blipFill rotWithShape="1">
          <a:blip r:embed="rId8" cstate="print">
            <a:extLst>
              <a:ext uri="{28A0092B-C50C-407E-A947-70E740481C1C}">
                <a14:useLocalDpi xmlns:a14="http://schemas.microsoft.com/office/drawing/2010/main" val="0"/>
              </a:ext>
            </a:extLst>
          </a:blip>
          <a:srcRect l="44020" t="7137" b="26384"/>
          <a:stretch/>
        </p:blipFill>
        <p:spPr>
          <a:xfrm>
            <a:off x="5436096" y="304292"/>
            <a:ext cx="3727337" cy="3420380"/>
          </a:xfrm>
          <a:prstGeom prst="rect">
            <a:avLst/>
          </a:prstGeom>
        </p:spPr>
      </p:pic>
    </p:spTree>
    <p:custDataLst>
      <p:tags r:id="rId1"/>
    </p:custDataLst>
    <p:extLst>
      <p:ext uri="{BB962C8B-B14F-4D97-AF65-F5344CB8AC3E}">
        <p14:creationId xmlns:p14="http://schemas.microsoft.com/office/powerpoint/2010/main" val="3509826285"/>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nodePh="1" p14:presetBounceEnd="40000">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14:bounceEnd="40000">
                                          <p:cBhvr additive="base">
                                            <p:cTn id="7" dur="1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000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500"/>
                                            <p:tgtEl>
                                              <p:spTgt spid="20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2052"/>
                                            </p:tgtEl>
                                            <p:attrNameLst>
                                              <p:attrName>style.visibility</p:attrName>
                                            </p:attrNameLst>
                                          </p:cBhvr>
                                          <p:to>
                                            <p:strVal val="visible"/>
                                          </p:to>
                                        </p:set>
                                        <p:anim calcmode="lin" valueType="num">
                                          <p:cBhvr additive="base">
                                            <p:cTn id="18" dur="500" fill="hold"/>
                                            <p:tgtEl>
                                              <p:spTgt spid="2052"/>
                                            </p:tgtEl>
                                            <p:attrNameLst>
                                              <p:attrName>ppt_x</p:attrName>
                                            </p:attrNameLst>
                                          </p:cBhvr>
                                          <p:tavLst>
                                            <p:tav tm="0">
                                              <p:val>
                                                <p:strVal val="0-#ppt_w/2"/>
                                              </p:val>
                                            </p:tav>
                                            <p:tav tm="100000">
                                              <p:val>
                                                <p:strVal val="#ppt_x"/>
                                              </p:val>
                                            </p:tav>
                                          </p:tavLst>
                                        </p:anim>
                                        <p:anim calcmode="lin" valueType="num">
                                          <p:cBhvr additive="base">
                                            <p:cTn id="19"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strVal val="4*#ppt_w"/>
                                              </p:val>
                                            </p:tav>
                                            <p:tav tm="100000">
                                              <p:val>
                                                <p:strVal val="#ppt_w"/>
                                              </p:val>
                                            </p:tav>
                                          </p:tavLst>
                                        </p:anim>
                                        <p:anim calcmode="lin" valueType="num">
                                          <p:cBhvr>
                                            <p:cTn id="25" dur="500" fill="hold"/>
                                            <p:tgtEl>
                                              <p:spTgt spid="8"/>
                                            </p:tgtEl>
                                            <p:attrNameLst>
                                              <p:attrName>ppt_h</p:attrName>
                                            </p:attrNameLst>
                                          </p:cBhvr>
                                          <p:tavLst>
                                            <p:tav tm="0">
                                              <p:val>
                                                <p:strVal val="4*#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inVertical)">
                                          <p:cBhvr>
                                            <p:cTn id="30" dur="500"/>
                                            <p:tgtEl>
                                              <p:spTgt spid="7"/>
                                            </p:tgtEl>
                                          </p:cBhvr>
                                        </p:animEffect>
                                      </p:childTnLst>
                                    </p:cTn>
                                  </p:par>
                                </p:childTnLst>
                              </p:cTn>
                            </p:par>
                            <p:par>
                              <p:cTn id="31" fill="hold">
                                <p:stCondLst>
                                  <p:cond delay="500"/>
                                </p:stCondLst>
                                <p:childTnLst>
                                  <p:par>
                                    <p:cTn id="32" presetID="1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right)">
                                          <p:cBhvr>
                                            <p:cTn id="35" dur="500"/>
                                            <p:tgtEl>
                                              <p:spTgt spid="11"/>
                                            </p:tgtEl>
                                          </p:cBhvr>
                                        </p:animEffect>
                                      </p:childTnLst>
                                    </p:cTn>
                                  </p:par>
                                </p:childTnLst>
                              </p:cTn>
                            </p:par>
                            <p:par>
                              <p:cTn id="36" fill="hold">
                                <p:stCondLst>
                                  <p:cond delay="1000"/>
                                </p:stCondLst>
                                <p:childTnLst>
                                  <p:par>
                                    <p:cTn id="37" presetID="1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p:tgtEl>
                                              <p:spTgt spid="12"/>
                                            </p:tgtEl>
                                            <p:attrNameLst>
                                              <p:attrName>ppt_x</p:attrName>
                                            </p:attrNameLst>
                                          </p:cBhvr>
                                          <p:tavLst>
                                            <p:tav tm="0">
                                              <p:val>
                                                <p:strVal val="#ppt_x-#ppt_w*1.125000"/>
                                              </p:val>
                                            </p:tav>
                                            <p:tav tm="100000">
                                              <p:val>
                                                <p:strVal val="#ppt_x"/>
                                              </p:val>
                                            </p:tav>
                                          </p:tavLst>
                                        </p:anim>
                                        <p:animEffect transition="in" filter="wipe(right)">
                                          <p:cBhvr>
                                            <p:cTn id="40" dur="500"/>
                                            <p:tgtEl>
                                              <p:spTgt spid="12"/>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right)">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50" grpId="0"/>
          <p:bldP spid="2052" grpId="0"/>
          <p:bldP spid="8" grpId="0"/>
          <p:bldP spid="11" grpId="0"/>
          <p:bldP spid="12" grpId="0"/>
          <p:bldP spid="13" grpId="0"/>
          <p:bldP spid="1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右箭头 32"/>
          <p:cNvSpPr/>
          <p:nvPr/>
        </p:nvSpPr>
        <p:spPr>
          <a:xfrm>
            <a:off x="4856122" y="1600436"/>
            <a:ext cx="1658196" cy="83139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5000" tIns="0" rIns="18900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050" dirty="0">
                <a:latin typeface="微软雅黑" panose="020B0503020204020204" pitchFamily="34" charset="-122"/>
                <a:ea typeface="微软雅黑" panose="020B0503020204020204" pitchFamily="34" charset="-122"/>
              </a:rPr>
              <a:t>Add the </a:t>
            </a:r>
            <a:r>
              <a:rPr lang="en-US" altLang="zh-CN" sz="1050" dirty="0" err="1">
                <a:latin typeface="微软雅黑" panose="020B0503020204020204" pitchFamily="34" charset="-122"/>
                <a:ea typeface="微软雅黑" panose="020B0503020204020204" pitchFamily="34" charset="-122"/>
              </a:rPr>
              <a:t>titlehere</a:t>
            </a:r>
            <a:endParaRPr lang="en-US" altLang="zh-CN" sz="1050" dirty="0">
              <a:latin typeface="微软雅黑" panose="020B0503020204020204" pitchFamily="34" charset="-122"/>
              <a:ea typeface="微软雅黑" panose="020B0503020204020204" pitchFamily="34" charset="-122"/>
            </a:endParaRPr>
          </a:p>
        </p:txBody>
      </p:sp>
      <p:sp>
        <p:nvSpPr>
          <p:cNvPr id="38" name="右箭头 37"/>
          <p:cNvSpPr/>
          <p:nvPr/>
        </p:nvSpPr>
        <p:spPr>
          <a:xfrm>
            <a:off x="6798439" y="1600436"/>
            <a:ext cx="1647710" cy="83139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5000" tIns="0" rIns="18900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050" dirty="0">
                <a:latin typeface="微软雅黑" panose="020B0503020204020204" pitchFamily="34" charset="-122"/>
                <a:ea typeface="微软雅黑" panose="020B0503020204020204" pitchFamily="34" charset="-122"/>
              </a:rPr>
              <a:t>Add the </a:t>
            </a:r>
            <a:r>
              <a:rPr lang="en-US" altLang="zh-CN" sz="1050" dirty="0" err="1">
                <a:latin typeface="微软雅黑" panose="020B0503020204020204" pitchFamily="34" charset="-122"/>
                <a:ea typeface="微软雅黑" panose="020B0503020204020204" pitchFamily="34" charset="-122"/>
              </a:rPr>
              <a:t>titlehere</a:t>
            </a:r>
            <a:endParaRPr lang="en-US" altLang="zh-CN" sz="1050" dirty="0">
              <a:latin typeface="微软雅黑" panose="020B0503020204020204" pitchFamily="34" charset="-122"/>
              <a:ea typeface="微软雅黑" panose="020B0503020204020204" pitchFamily="34" charset="-122"/>
            </a:endParaRPr>
          </a:p>
        </p:txBody>
      </p:sp>
      <p:sp>
        <p:nvSpPr>
          <p:cNvPr id="39" name="椭圆 38"/>
          <p:cNvSpPr/>
          <p:nvPr/>
        </p:nvSpPr>
        <p:spPr>
          <a:xfrm>
            <a:off x="6656929" y="1777784"/>
            <a:ext cx="490382" cy="490382"/>
          </a:xfrm>
          <a:prstGeom prst="ellipse">
            <a:avLst/>
          </a:prstGeom>
          <a:solidFill>
            <a:schemeClr val="accent4"/>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04</a:t>
            </a:r>
            <a:endParaRPr lang="zh-CN" altLang="en-US"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TextBox 76"/>
          <p:cNvSpPr txBox="1"/>
          <p:nvPr/>
        </p:nvSpPr>
        <p:spPr>
          <a:xfrm>
            <a:off x="935596" y="2680687"/>
            <a:ext cx="1616419"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1" name="文本框 17"/>
          <p:cNvSpPr txBox="1"/>
          <p:nvPr/>
        </p:nvSpPr>
        <p:spPr>
          <a:xfrm>
            <a:off x="852280" y="2957687"/>
            <a:ext cx="2000062" cy="9175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825" dirty="0">
              <a:solidFill>
                <a:schemeClr val="tx1">
                  <a:lumMod val="50000"/>
                  <a:lumOff val="50000"/>
                </a:schemeClr>
              </a:solidFill>
            </a:endParaRPr>
          </a:p>
          <a:p>
            <a:pPr>
              <a:lnSpc>
                <a:spcPct val="130000"/>
              </a:lnSpc>
            </a:pPr>
            <a:endParaRPr lang="zh-CN" altLang="en-US" sz="825" dirty="0">
              <a:solidFill>
                <a:schemeClr val="tx1">
                  <a:lumMod val="50000"/>
                  <a:lumOff val="50000"/>
                </a:schemeClr>
              </a:solidFill>
            </a:endParaRPr>
          </a:p>
        </p:txBody>
      </p:sp>
      <p:sp>
        <p:nvSpPr>
          <p:cNvPr id="42" name="TextBox 76"/>
          <p:cNvSpPr txBox="1"/>
          <p:nvPr/>
        </p:nvSpPr>
        <p:spPr>
          <a:xfrm>
            <a:off x="2852342" y="2680687"/>
            <a:ext cx="1740269"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3" name="文本框 19"/>
          <p:cNvSpPr txBox="1"/>
          <p:nvPr/>
        </p:nvSpPr>
        <p:spPr>
          <a:xfrm>
            <a:off x="2643212" y="2957686"/>
            <a:ext cx="2078954" cy="9175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825" dirty="0">
              <a:solidFill>
                <a:schemeClr val="tx1">
                  <a:lumMod val="50000"/>
                  <a:lumOff val="50000"/>
                </a:schemeClr>
              </a:solidFill>
            </a:endParaRPr>
          </a:p>
          <a:p>
            <a:pPr algn="ctr">
              <a:lnSpc>
                <a:spcPct val="130000"/>
              </a:lnSpc>
            </a:pPr>
            <a:endParaRPr lang="zh-CN" altLang="en-US" sz="825" dirty="0">
              <a:solidFill>
                <a:schemeClr val="tx1">
                  <a:lumMod val="50000"/>
                  <a:lumOff val="50000"/>
                </a:schemeClr>
              </a:solidFill>
            </a:endParaRPr>
          </a:p>
        </p:txBody>
      </p:sp>
      <p:sp>
        <p:nvSpPr>
          <p:cNvPr id="44" name="TextBox 76"/>
          <p:cNvSpPr txBox="1"/>
          <p:nvPr/>
        </p:nvSpPr>
        <p:spPr>
          <a:xfrm>
            <a:off x="4746487" y="2680687"/>
            <a:ext cx="1678148"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5" name="文本框 21"/>
          <p:cNvSpPr txBox="1"/>
          <p:nvPr/>
        </p:nvSpPr>
        <p:spPr>
          <a:xfrm>
            <a:off x="4648448" y="2973394"/>
            <a:ext cx="2046976" cy="9175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825" dirty="0">
              <a:solidFill>
                <a:schemeClr val="tx1">
                  <a:lumMod val="50000"/>
                  <a:lumOff val="50000"/>
                </a:schemeClr>
              </a:solidFill>
            </a:endParaRPr>
          </a:p>
          <a:p>
            <a:pPr>
              <a:lnSpc>
                <a:spcPct val="130000"/>
              </a:lnSpc>
            </a:pPr>
            <a:endParaRPr lang="zh-CN" altLang="en-US" sz="825" dirty="0">
              <a:solidFill>
                <a:schemeClr val="tx1">
                  <a:lumMod val="50000"/>
                  <a:lumOff val="50000"/>
                </a:schemeClr>
              </a:solidFill>
            </a:endParaRPr>
          </a:p>
        </p:txBody>
      </p:sp>
      <p:sp>
        <p:nvSpPr>
          <p:cNvPr id="46" name="TextBox 76"/>
          <p:cNvSpPr txBox="1"/>
          <p:nvPr/>
        </p:nvSpPr>
        <p:spPr>
          <a:xfrm>
            <a:off x="6638636" y="2688541"/>
            <a:ext cx="1645373" cy="3077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7" name="文本框 23"/>
          <p:cNvSpPr txBox="1"/>
          <p:nvPr/>
        </p:nvSpPr>
        <p:spPr>
          <a:xfrm>
            <a:off x="6598356" y="2962163"/>
            <a:ext cx="2084749" cy="91755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825" dirty="0">
              <a:solidFill>
                <a:schemeClr val="tx1">
                  <a:lumMod val="50000"/>
                  <a:lumOff val="50000"/>
                </a:schemeClr>
              </a:solidFill>
            </a:endParaRPr>
          </a:p>
          <a:p>
            <a:pPr>
              <a:lnSpc>
                <a:spcPct val="130000"/>
              </a:lnSpc>
            </a:pPr>
            <a:endParaRPr lang="zh-CN" altLang="en-US" sz="825" dirty="0">
              <a:solidFill>
                <a:schemeClr val="tx1">
                  <a:lumMod val="50000"/>
                  <a:lumOff val="50000"/>
                </a:schemeClr>
              </a:solidFill>
            </a:endParaRPr>
          </a:p>
        </p:txBody>
      </p:sp>
      <p:sp>
        <p:nvSpPr>
          <p:cNvPr id="48" name="右箭头 47"/>
          <p:cNvSpPr/>
          <p:nvPr/>
        </p:nvSpPr>
        <p:spPr>
          <a:xfrm>
            <a:off x="969034" y="1600436"/>
            <a:ext cx="1762649" cy="83139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5000" tIns="0" rIns="18900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050" dirty="0">
                <a:latin typeface="微软雅黑" panose="020B0503020204020204" pitchFamily="34" charset="-122"/>
                <a:ea typeface="微软雅黑" panose="020B0503020204020204" pitchFamily="34" charset="-122"/>
              </a:rPr>
              <a:t>Add the </a:t>
            </a:r>
            <a:r>
              <a:rPr lang="en-US" altLang="zh-CN" sz="1050" dirty="0" err="1">
                <a:latin typeface="微软雅黑" panose="020B0503020204020204" pitchFamily="34" charset="-122"/>
                <a:ea typeface="微软雅黑" panose="020B0503020204020204" pitchFamily="34" charset="-122"/>
              </a:rPr>
              <a:t>titlehere</a:t>
            </a:r>
            <a:endParaRPr lang="en-US" altLang="zh-CN" sz="1050" dirty="0">
              <a:latin typeface="微软雅黑" panose="020B0503020204020204" pitchFamily="34" charset="-122"/>
              <a:ea typeface="微软雅黑" panose="020B0503020204020204" pitchFamily="34" charset="-122"/>
            </a:endParaRPr>
          </a:p>
        </p:txBody>
      </p:sp>
      <p:sp>
        <p:nvSpPr>
          <p:cNvPr id="49" name="椭圆 48"/>
          <p:cNvSpPr/>
          <p:nvPr/>
        </p:nvSpPr>
        <p:spPr>
          <a:xfrm>
            <a:off x="852280" y="1768482"/>
            <a:ext cx="488661" cy="490382"/>
          </a:xfrm>
          <a:prstGeom prst="ellipse">
            <a:avLst/>
          </a:prstGeom>
          <a:solidFill>
            <a:schemeClr val="accent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01</a:t>
            </a:r>
            <a:endParaRPr lang="zh-CN" altLang="en-US"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0" name="右箭头 49"/>
          <p:cNvSpPr/>
          <p:nvPr/>
        </p:nvSpPr>
        <p:spPr>
          <a:xfrm>
            <a:off x="2912788" y="1600436"/>
            <a:ext cx="1659212" cy="83139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405000" tIns="0" rIns="18900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050" dirty="0">
                <a:latin typeface="微软雅黑" panose="020B0503020204020204" pitchFamily="34" charset="-122"/>
                <a:ea typeface="微软雅黑" panose="020B0503020204020204" pitchFamily="34" charset="-122"/>
              </a:rPr>
              <a:t>Add the </a:t>
            </a:r>
            <a:r>
              <a:rPr lang="en-US" altLang="zh-CN" sz="1050" dirty="0" err="1">
                <a:latin typeface="微软雅黑" panose="020B0503020204020204" pitchFamily="34" charset="-122"/>
                <a:ea typeface="微软雅黑" panose="020B0503020204020204" pitchFamily="34" charset="-122"/>
              </a:rPr>
              <a:t>titlehere</a:t>
            </a:r>
            <a:endParaRPr lang="en-US" altLang="zh-CN" sz="1050" dirty="0">
              <a:latin typeface="微软雅黑" panose="020B0503020204020204" pitchFamily="34" charset="-122"/>
              <a:ea typeface="微软雅黑" panose="020B0503020204020204" pitchFamily="34" charset="-122"/>
            </a:endParaRPr>
          </a:p>
        </p:txBody>
      </p:sp>
      <p:sp>
        <p:nvSpPr>
          <p:cNvPr id="51" name="椭圆 50"/>
          <p:cNvSpPr/>
          <p:nvPr/>
        </p:nvSpPr>
        <p:spPr>
          <a:xfrm>
            <a:off x="2771473" y="1764616"/>
            <a:ext cx="488661" cy="490382"/>
          </a:xfrm>
          <a:prstGeom prst="ellipse">
            <a:avLst/>
          </a:prstGeom>
          <a:solidFill>
            <a:schemeClr val="accent2"/>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02</a:t>
            </a:r>
            <a:endParaRPr lang="zh-CN" altLang="en-US"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2" name="椭圆 51"/>
          <p:cNvSpPr/>
          <p:nvPr/>
        </p:nvSpPr>
        <p:spPr>
          <a:xfrm>
            <a:off x="4713511" y="1770943"/>
            <a:ext cx="488661" cy="490382"/>
          </a:xfrm>
          <a:prstGeom prst="ellipse">
            <a:avLst/>
          </a:prstGeom>
          <a:solidFill>
            <a:schemeClr val="accent3"/>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03</a:t>
            </a:r>
            <a:endParaRPr lang="zh-CN" altLang="en-US" sz="135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五边形 17"/>
          <p:cNvSpPr/>
          <p:nvPr/>
        </p:nvSpPr>
        <p:spPr>
          <a:xfrm>
            <a:off x="0" y="232284"/>
            <a:ext cx="3882978" cy="510590"/>
          </a:xfrm>
          <a:prstGeom prst="homePlat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4"/>
          <p:cNvSpPr>
            <a:spLocks noChangeArrowheads="1"/>
          </p:cNvSpPr>
          <p:nvPr/>
        </p:nvSpPr>
        <p:spPr bwMode="auto">
          <a:xfrm>
            <a:off x="864538" y="264262"/>
            <a:ext cx="2583521" cy="438582"/>
          </a:xfrm>
          <a:prstGeom prst="rect">
            <a:avLst/>
          </a:prstGeom>
          <a:noFill/>
          <a:ln w="9525">
            <a:noFill/>
            <a:bevel/>
            <a:headEnd/>
            <a:tailEnd/>
          </a:ln>
        </p:spPr>
        <p:txBody>
          <a:bodyPr wrap="square" lIns="68580" tIns="34290" rIns="68580" bIns="34290">
            <a:spAutoFit/>
          </a:bodyPr>
          <a:lstStyle/>
          <a:p>
            <a:r>
              <a:rPr lang="zh-CN" altLang="en-US" sz="2400" b="1" dirty="0">
                <a:solidFill>
                  <a:schemeClr val="bg1"/>
                </a:solidFill>
                <a:latin typeface="微软雅黑" pitchFamily="34" charset="-122"/>
                <a:ea typeface="微软雅黑" pitchFamily="34" charset="-122"/>
                <a:sym typeface="Arial" panose="020B0604020202020204" pitchFamily="34" charset="0"/>
              </a:rPr>
              <a:t>这</a:t>
            </a:r>
            <a:r>
              <a:rPr lang="zh-CN" altLang="en-US" sz="2400" b="1" dirty="0" smtClean="0">
                <a:solidFill>
                  <a:schemeClr val="bg1"/>
                </a:solidFill>
                <a:latin typeface="微软雅黑" pitchFamily="34" charset="-122"/>
                <a:ea typeface="微软雅黑" pitchFamily="34" charset="-122"/>
                <a:sym typeface="Arial" panose="020B0604020202020204" pitchFamily="34" charset="0"/>
              </a:rPr>
              <a:t>里输入标题</a:t>
            </a:r>
            <a:endParaRPr lang="en-US" altLang="zh-CN" sz="2400" b="1" dirty="0">
              <a:solidFill>
                <a:schemeClr val="bg1"/>
              </a:solidFill>
              <a:latin typeface="微软雅黑" pitchFamily="34" charset="-122"/>
              <a:ea typeface="微软雅黑" pitchFamily="34" charset="-122"/>
              <a:sym typeface="Arial" panose="020B0604020202020204" pitchFamily="34" charset="0"/>
            </a:endParaRPr>
          </a:p>
        </p:txBody>
      </p:sp>
    </p:spTree>
    <p:extLst>
      <p:ext uri="{BB962C8B-B14F-4D97-AF65-F5344CB8AC3E}">
        <p14:creationId xmlns:p14="http://schemas.microsoft.com/office/powerpoint/2010/main" val="146521494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ppt_x"/>
                                          </p:val>
                                        </p:tav>
                                        <p:tav tm="100000">
                                          <p:val>
                                            <p:strVal val="#ppt_x"/>
                                          </p:val>
                                        </p:tav>
                                      </p:tavLst>
                                    </p:anim>
                                    <p:anim calcmode="lin" valueType="num">
                                      <p:cBhvr additive="base">
                                        <p:cTn id="32" dur="500" fill="hold"/>
                                        <p:tgtEl>
                                          <p:spTgt spid="3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ppt_x"/>
                                          </p:val>
                                        </p:tav>
                                        <p:tav tm="100000">
                                          <p:val>
                                            <p:strVal val="#ppt_x"/>
                                          </p:val>
                                        </p:tav>
                                      </p:tavLst>
                                    </p:anim>
                                    <p:anim calcmode="lin" valueType="num">
                                      <p:cBhvr additive="base">
                                        <p:cTn id="42" dur="500" fill="hold"/>
                                        <p:tgtEl>
                                          <p:spTgt spid="4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ppt_x"/>
                                          </p:val>
                                        </p:tav>
                                        <p:tav tm="100000">
                                          <p:val>
                                            <p:strVal val="#ppt_x"/>
                                          </p:val>
                                        </p:tav>
                                      </p:tavLst>
                                    </p:anim>
                                    <p:anim calcmode="lin" valueType="num">
                                      <p:cBhvr additive="base">
                                        <p:cTn id="46" dur="500" fill="hold"/>
                                        <p:tgtEl>
                                          <p:spTgt spid="4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ppt_x"/>
                                          </p:val>
                                        </p:tav>
                                        <p:tav tm="100000">
                                          <p:val>
                                            <p:strVal val="#ppt_x"/>
                                          </p:val>
                                        </p:tav>
                                      </p:tavLst>
                                    </p:anim>
                                    <p:anim calcmode="lin" valueType="num">
                                      <p:cBhvr additive="base">
                                        <p:cTn id="54" dur="500" fill="hold"/>
                                        <p:tgtEl>
                                          <p:spTgt spid="4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ppt_x"/>
                                          </p:val>
                                        </p:tav>
                                        <p:tav tm="100000">
                                          <p:val>
                                            <p:strVal val="#ppt_x"/>
                                          </p:val>
                                        </p:tav>
                                      </p:tavLst>
                                    </p:anim>
                                    <p:anim calcmode="lin" valueType="num">
                                      <p:cBhvr additive="base">
                                        <p:cTn id="58" dur="500" fill="hold"/>
                                        <p:tgtEl>
                                          <p:spTgt spid="4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ppt_x"/>
                                          </p:val>
                                        </p:tav>
                                        <p:tav tm="100000">
                                          <p:val>
                                            <p:strVal val="#ppt_x"/>
                                          </p:val>
                                        </p:tav>
                                      </p:tavLst>
                                    </p:anim>
                                    <p:anim calcmode="lin" valueType="num">
                                      <p:cBhvr additive="base">
                                        <p:cTn id="66" dur="500" fill="hold"/>
                                        <p:tgtEl>
                                          <p:spTgt spid="4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ppt_x"/>
                                          </p:val>
                                        </p:tav>
                                        <p:tav tm="100000">
                                          <p:val>
                                            <p:strVal val="#ppt_x"/>
                                          </p:val>
                                        </p:tav>
                                      </p:tavLst>
                                    </p:anim>
                                    <p:anim calcmode="lin" valueType="num">
                                      <p:cBhvr additive="base">
                                        <p:cTn id="70" dur="500" fill="hold"/>
                                        <p:tgtEl>
                                          <p:spTgt spid="47"/>
                                        </p:tgtEl>
                                        <p:attrNameLst>
                                          <p:attrName>ppt_y</p:attrName>
                                        </p:attrNameLst>
                                      </p:cBhvr>
                                      <p:tavLst>
                                        <p:tav tm="0">
                                          <p:val>
                                            <p:strVal val="1+#ppt_h/2"/>
                                          </p:val>
                                        </p:tav>
                                        <p:tav tm="100000">
                                          <p:val>
                                            <p:strVal val="#ppt_y"/>
                                          </p:val>
                                        </p:tav>
                                      </p:tavLst>
                                    </p:anim>
                                  </p:childTnLst>
                                </p:cTn>
                              </p:par>
                            </p:childTnLst>
                          </p:cTn>
                        </p:par>
                        <p:par>
                          <p:cTn id="71" fill="hold">
                            <p:stCondLst>
                              <p:cond delay="500"/>
                            </p:stCondLst>
                            <p:childTnLst>
                              <p:par>
                                <p:cTn id="72" presetID="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0-#ppt_w/2"/>
                                          </p:val>
                                        </p:tav>
                                        <p:tav tm="100000">
                                          <p:val>
                                            <p:strVal val="#ppt_x"/>
                                          </p:val>
                                        </p:tav>
                                      </p:tavLst>
                                    </p:anim>
                                    <p:anim calcmode="lin" valueType="num">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8" grpId="0" animBg="1"/>
      <p:bldP spid="39" grpId="0" animBg="1"/>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1.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1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13.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15.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16.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2.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3.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4.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5.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2"/>
</p:tagLst>
</file>

<file path=ppt/tags/tag7.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Straight Connector 6"/>
</p:tagLst>
</file>

<file path=ppt/tags/tag8.xml><?xml version="1.0" encoding="utf-8"?>
<p:tagLst xmlns:a="http://schemas.openxmlformats.org/drawingml/2006/main" xmlns:r="http://schemas.openxmlformats.org/officeDocument/2006/relationships" xmlns:p="http://schemas.openxmlformats.org/presentationml/2006/main">
  <p:tag name="MH" val="20161022204031"/>
  <p:tag name="MH_LIBRARY" val="GRAPHIC"/>
  <p:tag name="MH_ORDER" val="文本框 11"/>
</p:tagLst>
</file>

<file path=ppt/tags/tag9.xml><?xml version="1.0" encoding="utf-8"?>
<p:tagLst xmlns:a="http://schemas.openxmlformats.org/drawingml/2006/main" xmlns:r="http://schemas.openxmlformats.org/officeDocument/2006/relationships" xmlns:p="http://schemas.openxmlformats.org/presentationml/2006/main">
  <p:tag name="MH" val="20161022204031"/>
  <p:tag name="MH_LIBRARY" val="GRAPHIC"/>
</p:tagLst>
</file>

<file path=ppt/theme/theme1.xml><?xml version="1.0" encoding="utf-8"?>
<a:theme xmlns:a="http://schemas.openxmlformats.org/drawingml/2006/main" name="Office 主题">
  <a:themeElements>
    <a:clrScheme name="自定义 12">
      <a:dk1>
        <a:sysClr val="windowText" lastClr="000000"/>
      </a:dk1>
      <a:lt1>
        <a:sysClr val="window" lastClr="FFFFFF"/>
      </a:lt1>
      <a:dk2>
        <a:srgbClr val="4E3B30"/>
      </a:dk2>
      <a:lt2>
        <a:srgbClr val="FBEEC9"/>
      </a:lt2>
      <a:accent1>
        <a:srgbClr val="65ADA9"/>
      </a:accent1>
      <a:accent2>
        <a:srgbClr val="8BB7D3"/>
      </a:accent2>
      <a:accent3>
        <a:srgbClr val="65ADA9"/>
      </a:accent3>
      <a:accent4>
        <a:srgbClr val="8BB7D3"/>
      </a:accent4>
      <a:accent5>
        <a:srgbClr val="65ADA9"/>
      </a:accent5>
      <a:accent6>
        <a:srgbClr val="8BB7D3"/>
      </a:accent6>
      <a:hlink>
        <a:srgbClr val="AD1F1F"/>
      </a:hlink>
      <a:folHlink>
        <a:srgbClr val="FFC42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475</TotalTime>
  <Words>3746</Words>
  <Application>Microsoft Office PowerPoint</Application>
  <PresentationFormat>自定义</PresentationFormat>
  <Paragraphs>260</Paragraphs>
  <Slides>25</Slides>
  <Notes>18</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43" baseType="lpstr">
      <vt:lpstr>DFGothic-EB</vt:lpstr>
      <vt:lpstr>FontAwesome</vt:lpstr>
      <vt:lpstr>Gill Sans</vt:lpstr>
      <vt:lpstr>맑은 고딕</vt:lpstr>
      <vt:lpstr>Open Sans</vt:lpstr>
      <vt:lpstr>Roboto</vt:lpstr>
      <vt:lpstr>Roboto Light</vt:lpstr>
      <vt:lpstr>Roboto Regular</vt:lpstr>
      <vt:lpstr>宋体</vt:lpstr>
      <vt:lpstr>微软雅黑</vt:lpstr>
      <vt:lpstr>杨任东竹石体-Extralight</vt:lpstr>
      <vt:lpstr>Arial</vt:lpstr>
      <vt:lpstr>Calibri</vt:lpstr>
      <vt:lpstr>Tahoma</vt:lpstr>
      <vt:lpstr>Times New Roman</vt:lpstr>
      <vt:lpstr>Wingdings</vt:lpstr>
      <vt:lpstr>Office 主题</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东方之P</dc:creator>
  <cp:keywords>51PPT模板网</cp:keywords>
  <dc:description>www.51pptmoban.com</dc:description>
  <cp:lastModifiedBy>阳光 男孩</cp:lastModifiedBy>
  <cp:revision>207</cp:revision>
  <dcterms:created xsi:type="dcterms:W3CDTF">2017-06-17T13:16:52Z</dcterms:created>
  <dcterms:modified xsi:type="dcterms:W3CDTF">2020-02-12T13:08:26Z</dcterms:modified>
</cp:coreProperties>
</file>