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3" r:id="rId2"/>
    <p:sldId id="266" r:id="rId3"/>
    <p:sldId id="264" r:id="rId4"/>
    <p:sldId id="272" r:id="rId5"/>
    <p:sldId id="267" r:id="rId6"/>
    <p:sldId id="274" r:id="rId7"/>
    <p:sldId id="278" r:id="rId8"/>
    <p:sldId id="279" r:id="rId9"/>
    <p:sldId id="281" r:id="rId10"/>
    <p:sldId id="282" r:id="rId11"/>
    <p:sldId id="270" r:id="rId12"/>
    <p:sldId id="285" r:id="rId13"/>
    <p:sldId id="283" r:id="rId14"/>
    <p:sldId id="287" r:id="rId15"/>
    <p:sldId id="286" r:id="rId16"/>
    <p:sldId id="271" r:id="rId17"/>
    <p:sldId id="292" r:id="rId18"/>
    <p:sldId id="291" r:id="rId19"/>
    <p:sldId id="288" r:id="rId20"/>
    <p:sldId id="295" r:id="rId21"/>
    <p:sldId id="290" r:id="rId22"/>
    <p:sldId id="289" r:id="rId23"/>
    <p:sldId id="294" r:id="rId24"/>
    <p:sldId id="296" r:id="rId25"/>
    <p:sldId id="29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pos="2298" userDrawn="1">
          <p15:clr>
            <a:srgbClr val="A4A3A4"/>
          </p15:clr>
        </p15:guide>
        <p15:guide id="3" orient="horz" pos="618" userDrawn="1">
          <p15:clr>
            <a:srgbClr val="A4A3A4"/>
          </p15:clr>
        </p15:guide>
        <p15:guide id="4" pos="5178" userDrawn="1">
          <p15:clr>
            <a:srgbClr val="A4A3A4"/>
          </p15:clr>
        </p15:guide>
        <p15:guide id="5" pos="2003" userDrawn="1">
          <p15:clr>
            <a:srgbClr val="A4A3A4"/>
          </p15:clr>
        </p15:guide>
        <p15:guide id="6" orient="horz" pos="34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D46456"/>
    <a:srgbClr val="0074BD"/>
    <a:srgbClr val="0166B1"/>
    <a:srgbClr val="71AEE5"/>
    <a:srgbClr val="F2F2F2"/>
    <a:srgbClr val="DCDCDC"/>
    <a:srgbClr val="EDEDED"/>
    <a:srgbClr val="FFFFFF"/>
    <a:srgbClr val="336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21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730" y="53"/>
      </p:cViewPr>
      <p:guideLst>
        <p:guide orient="horz" pos="1207"/>
        <p:guide pos="2298"/>
        <p:guide orient="horz" pos="618"/>
        <p:guide pos="5178"/>
        <p:guide pos="2003"/>
        <p:guide orient="horz" pos="34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210776-FE4A-4D1F-88BC-7AD99E0D24DD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1EFF37-9462-401B-AE36-BE7C600973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939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EFF37-9462-401B-AE36-BE7C6009738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302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EFF37-9462-401B-AE36-BE7C6009738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213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EFF37-9462-401B-AE36-BE7C6009738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90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EFF37-9462-401B-AE36-BE7C6009738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780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EFF37-9462-401B-AE36-BE7C6009738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026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AF8B-13CC-49C5-89A5-02E8AC102479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2F3A-F73F-4FC5-889E-20A07E3C81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521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AF8B-13CC-49C5-89A5-02E8AC102479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2F3A-F73F-4FC5-889E-20A07E3C81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927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AF8B-13CC-49C5-89A5-02E8AC102479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2F3A-F73F-4FC5-889E-20A07E3C81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418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AF8B-13CC-49C5-89A5-02E8AC102479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2F3A-F73F-4FC5-889E-20A07E3C81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876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AF8B-13CC-49C5-89A5-02E8AC102479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2F3A-F73F-4FC5-889E-20A07E3C81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900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AF8B-13CC-49C5-89A5-02E8AC102479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2F3A-F73F-4FC5-889E-20A07E3C81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214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AF8B-13CC-49C5-89A5-02E8AC102479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2F3A-F73F-4FC5-889E-20A07E3C81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372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AF8B-13CC-49C5-89A5-02E8AC102479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2F3A-F73F-4FC5-889E-20A07E3C81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830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AF8B-13CC-49C5-89A5-02E8AC102479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2F3A-F73F-4FC5-889E-20A07E3C81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918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AF8B-13CC-49C5-89A5-02E8AC102479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2F3A-F73F-4FC5-889E-20A07E3C81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866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AF8B-13CC-49C5-89A5-02E8AC102479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52F3A-F73F-4FC5-889E-20A07E3C81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069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6AF8B-13CC-49C5-89A5-02E8AC102479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52F3A-F73F-4FC5-889E-20A07E3C81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105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olarider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olarider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151"/>
            <a:ext cx="12192000" cy="6849698"/>
          </a:xfrm>
          <a:prstGeom prst="rect">
            <a:avLst/>
          </a:prstGeom>
        </p:spPr>
      </p:pic>
      <p:sp>
        <p:nvSpPr>
          <p:cNvPr id="4" name="流程图: 手动输入 3"/>
          <p:cNvSpPr/>
          <p:nvPr/>
        </p:nvSpPr>
        <p:spPr>
          <a:xfrm rot="5400000" flipH="1">
            <a:off x="1114427" y="-1114424"/>
            <a:ext cx="6858000" cy="9086851"/>
          </a:xfrm>
          <a:prstGeom prst="flowChartManualInput">
            <a:avLst/>
          </a:prstGeom>
          <a:solidFill>
            <a:srgbClr val="D4645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917014" y="2031959"/>
            <a:ext cx="7621743" cy="3981450"/>
          </a:xfrm>
          <a:custGeom>
            <a:avLst/>
            <a:gdLst>
              <a:gd name="connsiteX0" fmla="*/ 648698 w 7621743"/>
              <a:gd name="connsiteY0" fmla="*/ 0 h 3981450"/>
              <a:gd name="connsiteX1" fmla="*/ 7621743 w 7621743"/>
              <a:gd name="connsiteY1" fmla="*/ 0 h 3981450"/>
              <a:gd name="connsiteX2" fmla="*/ 6562189 w 7621743"/>
              <a:gd name="connsiteY2" fmla="*/ 3981450 h 3981450"/>
              <a:gd name="connsiteX3" fmla="*/ 648698 w 7621743"/>
              <a:gd name="connsiteY3" fmla="*/ 3981450 h 3981450"/>
              <a:gd name="connsiteX4" fmla="*/ 0 w 7621743"/>
              <a:gd name="connsiteY4" fmla="*/ 3332752 h 3981450"/>
              <a:gd name="connsiteX5" fmla="*/ 0 w 7621743"/>
              <a:gd name="connsiteY5" fmla="*/ 648698 h 3981450"/>
              <a:gd name="connsiteX6" fmla="*/ 648698 w 7621743"/>
              <a:gd name="connsiteY6" fmla="*/ 0 h 398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21743" h="3981450">
                <a:moveTo>
                  <a:pt x="648698" y="0"/>
                </a:moveTo>
                <a:lnTo>
                  <a:pt x="7621743" y="0"/>
                </a:lnTo>
                <a:lnTo>
                  <a:pt x="6562189" y="3981450"/>
                </a:lnTo>
                <a:lnTo>
                  <a:pt x="648698" y="3981450"/>
                </a:lnTo>
                <a:cubicBezTo>
                  <a:pt x="290432" y="3981450"/>
                  <a:pt x="0" y="3691018"/>
                  <a:pt x="0" y="3332752"/>
                </a:cubicBezTo>
                <a:lnTo>
                  <a:pt x="0" y="648698"/>
                </a:lnTo>
                <a:cubicBezTo>
                  <a:pt x="0" y="290432"/>
                  <a:pt x="290432" y="0"/>
                  <a:pt x="648698" y="0"/>
                </a:cubicBezTo>
                <a:close/>
              </a:path>
            </a:pathLst>
          </a:custGeom>
          <a:solidFill>
            <a:srgbClr val="D46456"/>
          </a:solidFill>
          <a:ln w="38100">
            <a:solidFill>
              <a:srgbClr val="FFC000"/>
            </a:soli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29715" y="2387400"/>
            <a:ext cx="7009042" cy="1371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8800" b="1" dirty="0" smtClean="0">
                <a:cs typeface="+mn-ea"/>
                <a:sym typeface="+mn-lt"/>
              </a:rPr>
              <a:t>BUSINESS</a:t>
            </a:r>
            <a:endParaRPr lang="zh-CN" altLang="en-US" sz="8800" b="1" dirty="0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 flipH="1" flipV="1">
            <a:off x="8538757" y="772276"/>
            <a:ext cx="2411426" cy="1259682"/>
          </a:xfrm>
          <a:custGeom>
            <a:avLst/>
            <a:gdLst>
              <a:gd name="connsiteX0" fmla="*/ 648698 w 7621743"/>
              <a:gd name="connsiteY0" fmla="*/ 0 h 3981450"/>
              <a:gd name="connsiteX1" fmla="*/ 7621743 w 7621743"/>
              <a:gd name="connsiteY1" fmla="*/ 0 h 3981450"/>
              <a:gd name="connsiteX2" fmla="*/ 6562189 w 7621743"/>
              <a:gd name="connsiteY2" fmla="*/ 3981450 h 3981450"/>
              <a:gd name="connsiteX3" fmla="*/ 648698 w 7621743"/>
              <a:gd name="connsiteY3" fmla="*/ 3981450 h 3981450"/>
              <a:gd name="connsiteX4" fmla="*/ 0 w 7621743"/>
              <a:gd name="connsiteY4" fmla="*/ 3332752 h 3981450"/>
              <a:gd name="connsiteX5" fmla="*/ 0 w 7621743"/>
              <a:gd name="connsiteY5" fmla="*/ 648698 h 3981450"/>
              <a:gd name="connsiteX6" fmla="*/ 648698 w 7621743"/>
              <a:gd name="connsiteY6" fmla="*/ 0 h 398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21743" h="3981450">
                <a:moveTo>
                  <a:pt x="648698" y="0"/>
                </a:moveTo>
                <a:lnTo>
                  <a:pt x="7621743" y="0"/>
                </a:lnTo>
                <a:lnTo>
                  <a:pt x="6562189" y="3981450"/>
                </a:lnTo>
                <a:lnTo>
                  <a:pt x="648698" y="3981450"/>
                </a:lnTo>
                <a:cubicBezTo>
                  <a:pt x="290432" y="3981450"/>
                  <a:pt x="0" y="3691018"/>
                  <a:pt x="0" y="3332752"/>
                </a:cubicBezTo>
                <a:lnTo>
                  <a:pt x="0" y="648698"/>
                </a:lnTo>
                <a:cubicBezTo>
                  <a:pt x="0" y="290432"/>
                  <a:pt x="290432" y="0"/>
                  <a:pt x="648698" y="0"/>
                </a:cubicBezTo>
                <a:close/>
              </a:path>
            </a:pathLst>
          </a:custGeom>
          <a:noFill/>
          <a:ln w="38100">
            <a:solidFill>
              <a:srgbClr val="FFC000"/>
            </a:soli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858598" y="983969"/>
            <a:ext cx="1771743" cy="8362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i="1" dirty="0" smtClean="0">
                <a:cs typeface="+mn-ea"/>
                <a:sym typeface="+mn-lt"/>
              </a:rPr>
              <a:t>2020</a:t>
            </a:r>
            <a:endParaRPr lang="zh-CN" altLang="en-US" sz="3600" b="1" i="1" dirty="0">
              <a:cs typeface="+mn-ea"/>
              <a:sym typeface="+mn-lt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1368493" y="6032418"/>
            <a:ext cx="549005" cy="549005"/>
          </a:xfrm>
          <a:custGeom>
            <a:avLst/>
            <a:gdLst>
              <a:gd name="connsiteX0" fmla="*/ 1153436 w 2616567"/>
              <a:gd name="connsiteY0" fmla="*/ 0 h 2616566"/>
              <a:gd name="connsiteX1" fmla="*/ 1463131 w 2616567"/>
              <a:gd name="connsiteY1" fmla="*/ 0 h 2616566"/>
              <a:gd name="connsiteX2" fmla="*/ 1463131 w 2616567"/>
              <a:gd name="connsiteY2" fmla="*/ 1153436 h 2616566"/>
              <a:gd name="connsiteX3" fmla="*/ 2616567 w 2616567"/>
              <a:gd name="connsiteY3" fmla="*/ 1153436 h 2616566"/>
              <a:gd name="connsiteX4" fmla="*/ 2616567 w 2616567"/>
              <a:gd name="connsiteY4" fmla="*/ 1463131 h 2616566"/>
              <a:gd name="connsiteX5" fmla="*/ 1463131 w 2616567"/>
              <a:gd name="connsiteY5" fmla="*/ 1463131 h 2616566"/>
              <a:gd name="connsiteX6" fmla="*/ 1463131 w 2616567"/>
              <a:gd name="connsiteY6" fmla="*/ 2616566 h 2616566"/>
              <a:gd name="connsiteX7" fmla="*/ 1153436 w 2616567"/>
              <a:gd name="connsiteY7" fmla="*/ 2616566 h 2616566"/>
              <a:gd name="connsiteX8" fmla="*/ 1153436 w 2616567"/>
              <a:gd name="connsiteY8" fmla="*/ 1463131 h 2616566"/>
              <a:gd name="connsiteX9" fmla="*/ 0 w 2616567"/>
              <a:gd name="connsiteY9" fmla="*/ 1463131 h 2616566"/>
              <a:gd name="connsiteX10" fmla="*/ 0 w 2616567"/>
              <a:gd name="connsiteY10" fmla="*/ 1153436 h 2616566"/>
              <a:gd name="connsiteX11" fmla="*/ 1153436 w 2616567"/>
              <a:gd name="connsiteY11" fmla="*/ 1153436 h 2616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16567" h="2616566">
                <a:moveTo>
                  <a:pt x="1153436" y="0"/>
                </a:moveTo>
                <a:lnTo>
                  <a:pt x="1463131" y="0"/>
                </a:lnTo>
                <a:lnTo>
                  <a:pt x="1463131" y="1153436"/>
                </a:lnTo>
                <a:lnTo>
                  <a:pt x="2616567" y="1153436"/>
                </a:lnTo>
                <a:lnTo>
                  <a:pt x="2616567" y="1463131"/>
                </a:lnTo>
                <a:lnTo>
                  <a:pt x="1463131" y="1463131"/>
                </a:lnTo>
                <a:lnTo>
                  <a:pt x="1463131" y="2616566"/>
                </a:lnTo>
                <a:lnTo>
                  <a:pt x="1153436" y="2616566"/>
                </a:lnTo>
                <a:lnTo>
                  <a:pt x="1153436" y="1463131"/>
                </a:lnTo>
                <a:lnTo>
                  <a:pt x="0" y="1463131"/>
                </a:lnTo>
                <a:lnTo>
                  <a:pt x="0" y="1153436"/>
                </a:lnTo>
                <a:lnTo>
                  <a:pt x="1153436" y="1153436"/>
                </a:lnTo>
                <a:close/>
              </a:path>
            </a:pathLst>
          </a:custGeom>
          <a:solidFill>
            <a:srgbClr val="F5C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70911" y="4536778"/>
            <a:ext cx="55461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Please change the text description or style here according to the subject content.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40814" y="522806"/>
            <a:ext cx="1345762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570911" y="3886278"/>
            <a:ext cx="61008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Mutual benefit and win-win situation 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1675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文档 1"/>
          <p:cNvSpPr/>
          <p:nvPr/>
        </p:nvSpPr>
        <p:spPr>
          <a:xfrm rot="5400000" flipV="1">
            <a:off x="-1333500" y="1333500"/>
            <a:ext cx="6858000" cy="4191000"/>
          </a:xfrm>
          <a:prstGeom prst="flowChartDocument">
            <a:avLst/>
          </a:prstGeom>
          <a:solidFill>
            <a:srgbClr val="D4645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086407" y="2230242"/>
            <a:ext cx="3332885" cy="3332885"/>
          </a:xfrm>
          <a:prstGeom prst="roundRect">
            <a:avLst/>
          </a:prstGeom>
          <a:solidFill>
            <a:srgbClr val="EDEDED"/>
          </a:solidFill>
          <a:ln w="38100">
            <a:noFill/>
          </a:ln>
          <a:effectLst>
            <a:glow rad="2286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66433" y="2410268"/>
            <a:ext cx="2972832" cy="2972832"/>
          </a:xfrm>
          <a:custGeom>
            <a:avLst/>
            <a:gdLst>
              <a:gd name="connsiteX0" fmla="*/ 495482 w 2972832"/>
              <a:gd name="connsiteY0" fmla="*/ 0 h 2972832"/>
              <a:gd name="connsiteX1" fmla="*/ 2477350 w 2972832"/>
              <a:gd name="connsiteY1" fmla="*/ 0 h 2972832"/>
              <a:gd name="connsiteX2" fmla="*/ 2972832 w 2972832"/>
              <a:gd name="connsiteY2" fmla="*/ 495482 h 2972832"/>
              <a:gd name="connsiteX3" fmla="*/ 2972832 w 2972832"/>
              <a:gd name="connsiteY3" fmla="*/ 2477350 h 2972832"/>
              <a:gd name="connsiteX4" fmla="*/ 2477350 w 2972832"/>
              <a:gd name="connsiteY4" fmla="*/ 2972832 h 2972832"/>
              <a:gd name="connsiteX5" fmla="*/ 495482 w 2972832"/>
              <a:gd name="connsiteY5" fmla="*/ 2972832 h 2972832"/>
              <a:gd name="connsiteX6" fmla="*/ 0 w 2972832"/>
              <a:gd name="connsiteY6" fmla="*/ 2477350 h 2972832"/>
              <a:gd name="connsiteX7" fmla="*/ 0 w 2972832"/>
              <a:gd name="connsiteY7" fmla="*/ 495482 h 2972832"/>
              <a:gd name="connsiteX8" fmla="*/ 495482 w 2972832"/>
              <a:gd name="connsiteY8" fmla="*/ 0 h 297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2832" h="2972832">
                <a:moveTo>
                  <a:pt x="495482" y="0"/>
                </a:moveTo>
                <a:lnTo>
                  <a:pt x="2477350" y="0"/>
                </a:lnTo>
                <a:cubicBezTo>
                  <a:pt x="2750997" y="0"/>
                  <a:pt x="2972832" y="221835"/>
                  <a:pt x="2972832" y="495482"/>
                </a:cubicBezTo>
                <a:lnTo>
                  <a:pt x="2972832" y="2477350"/>
                </a:lnTo>
                <a:cubicBezTo>
                  <a:pt x="2972832" y="2750997"/>
                  <a:pt x="2750997" y="2972832"/>
                  <a:pt x="2477350" y="2972832"/>
                </a:cubicBezTo>
                <a:lnTo>
                  <a:pt x="495482" y="2972832"/>
                </a:lnTo>
                <a:cubicBezTo>
                  <a:pt x="221835" y="2972832"/>
                  <a:pt x="0" y="2750997"/>
                  <a:pt x="0" y="2477350"/>
                </a:cubicBezTo>
                <a:lnTo>
                  <a:pt x="0" y="495482"/>
                </a:lnTo>
                <a:cubicBezTo>
                  <a:pt x="0" y="221835"/>
                  <a:pt x="221835" y="0"/>
                  <a:pt x="495482" y="0"/>
                </a:cubicBezTo>
                <a:close/>
              </a:path>
            </a:pathLst>
          </a:custGeom>
        </p:spPr>
      </p:pic>
      <p:sp>
        <p:nvSpPr>
          <p:cNvPr id="17" name="矩形 16"/>
          <p:cNvSpPr/>
          <p:nvPr/>
        </p:nvSpPr>
        <p:spPr>
          <a:xfrm>
            <a:off x="228599" y="607289"/>
            <a:ext cx="32385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rgbClr val="FFC000"/>
                </a:solidFill>
                <a:cs typeface="+mn-ea"/>
                <a:sym typeface="+mn-lt"/>
              </a:rPr>
              <a:t>D</a:t>
            </a:r>
            <a:r>
              <a:rPr lang="en-US" altLang="zh-CN" sz="6000" b="1" dirty="0" smtClean="0">
                <a:solidFill>
                  <a:schemeClr val="bg1"/>
                </a:solidFill>
                <a:cs typeface="+mn-ea"/>
                <a:sym typeface="+mn-lt"/>
              </a:rPr>
              <a:t>emand </a:t>
            </a:r>
          </a:p>
        </p:txBody>
      </p:sp>
      <p:sp>
        <p:nvSpPr>
          <p:cNvPr id="19" name="digital-camera_155692"/>
          <p:cNvSpPr>
            <a:spLocks noChangeAspect="1"/>
          </p:cNvSpPr>
          <p:nvPr/>
        </p:nvSpPr>
        <p:spPr bwMode="auto">
          <a:xfrm>
            <a:off x="6630292" y="1713919"/>
            <a:ext cx="720000" cy="563035"/>
          </a:xfrm>
          <a:custGeom>
            <a:avLst/>
            <a:gdLst>
              <a:gd name="connsiteX0" fmla="*/ 303336 w 606580"/>
              <a:gd name="connsiteY0" fmla="*/ 221461 h 474341"/>
              <a:gd name="connsiteX1" fmla="*/ 257000 w 606580"/>
              <a:gd name="connsiteY1" fmla="*/ 267443 h 474341"/>
              <a:gd name="connsiteX2" fmla="*/ 303336 w 606580"/>
              <a:gd name="connsiteY2" fmla="*/ 313518 h 474341"/>
              <a:gd name="connsiteX3" fmla="*/ 349579 w 606580"/>
              <a:gd name="connsiteY3" fmla="*/ 267443 h 474341"/>
              <a:gd name="connsiteX4" fmla="*/ 303336 w 606580"/>
              <a:gd name="connsiteY4" fmla="*/ 221461 h 474341"/>
              <a:gd name="connsiteX5" fmla="*/ 0 w 606580"/>
              <a:gd name="connsiteY5" fmla="*/ 203229 h 474341"/>
              <a:gd name="connsiteX6" fmla="*/ 174277 w 606580"/>
              <a:gd name="connsiteY6" fmla="*/ 203229 h 474341"/>
              <a:gd name="connsiteX7" fmla="*/ 158864 w 606580"/>
              <a:gd name="connsiteY7" fmla="*/ 267462 h 474341"/>
              <a:gd name="connsiteX8" fmla="*/ 303336 w 606580"/>
              <a:gd name="connsiteY8" fmla="*/ 411035 h 474341"/>
              <a:gd name="connsiteX9" fmla="*/ 447809 w 606580"/>
              <a:gd name="connsiteY9" fmla="*/ 267462 h 474341"/>
              <a:gd name="connsiteX10" fmla="*/ 432303 w 606580"/>
              <a:gd name="connsiteY10" fmla="*/ 203229 h 474341"/>
              <a:gd name="connsiteX11" fmla="*/ 606580 w 606580"/>
              <a:gd name="connsiteY11" fmla="*/ 203229 h 474341"/>
              <a:gd name="connsiteX12" fmla="*/ 606580 w 606580"/>
              <a:gd name="connsiteY12" fmla="*/ 436525 h 474341"/>
              <a:gd name="connsiteX13" fmla="*/ 568698 w 606580"/>
              <a:gd name="connsiteY13" fmla="*/ 474341 h 474341"/>
              <a:gd name="connsiteX14" fmla="*/ 37882 w 606580"/>
              <a:gd name="connsiteY14" fmla="*/ 474341 h 474341"/>
              <a:gd name="connsiteX15" fmla="*/ 0 w 606580"/>
              <a:gd name="connsiteY15" fmla="*/ 436525 h 474341"/>
              <a:gd name="connsiteX16" fmla="*/ 303336 w 606580"/>
              <a:gd name="connsiteY16" fmla="*/ 161665 h 474341"/>
              <a:gd name="connsiteX17" fmla="*/ 409843 w 606580"/>
              <a:gd name="connsiteY17" fmla="*/ 267443 h 474341"/>
              <a:gd name="connsiteX18" fmla="*/ 303336 w 606580"/>
              <a:gd name="connsiteY18" fmla="*/ 373220 h 474341"/>
              <a:gd name="connsiteX19" fmla="*/ 196736 w 606580"/>
              <a:gd name="connsiteY19" fmla="*/ 267443 h 474341"/>
              <a:gd name="connsiteX20" fmla="*/ 303336 w 606580"/>
              <a:gd name="connsiteY20" fmla="*/ 161665 h 474341"/>
              <a:gd name="connsiteX21" fmla="*/ 230079 w 606580"/>
              <a:gd name="connsiteY21" fmla="*/ 0 h 474341"/>
              <a:gd name="connsiteX22" fmla="*/ 376501 w 606580"/>
              <a:gd name="connsiteY22" fmla="*/ 0 h 474341"/>
              <a:gd name="connsiteX23" fmla="*/ 437317 w 606580"/>
              <a:gd name="connsiteY23" fmla="*/ 60543 h 474341"/>
              <a:gd name="connsiteX24" fmla="*/ 568698 w 606580"/>
              <a:gd name="connsiteY24" fmla="*/ 60543 h 474341"/>
              <a:gd name="connsiteX25" fmla="*/ 606580 w 606580"/>
              <a:gd name="connsiteY25" fmla="*/ 98371 h 474341"/>
              <a:gd name="connsiteX26" fmla="*/ 606580 w 606580"/>
              <a:gd name="connsiteY26" fmla="*/ 165405 h 474341"/>
              <a:gd name="connsiteX27" fmla="*/ 404820 w 606580"/>
              <a:gd name="connsiteY27" fmla="*/ 165405 h 474341"/>
              <a:gd name="connsiteX28" fmla="*/ 303336 w 606580"/>
              <a:gd name="connsiteY28" fmla="*/ 123868 h 474341"/>
              <a:gd name="connsiteX29" fmla="*/ 201853 w 606580"/>
              <a:gd name="connsiteY29" fmla="*/ 165405 h 474341"/>
              <a:gd name="connsiteX30" fmla="*/ 0 w 606580"/>
              <a:gd name="connsiteY30" fmla="*/ 165405 h 474341"/>
              <a:gd name="connsiteX31" fmla="*/ 0 w 606580"/>
              <a:gd name="connsiteY31" fmla="*/ 98371 h 474341"/>
              <a:gd name="connsiteX32" fmla="*/ 37882 w 606580"/>
              <a:gd name="connsiteY32" fmla="*/ 60543 h 474341"/>
              <a:gd name="connsiteX33" fmla="*/ 169263 w 606580"/>
              <a:gd name="connsiteY33" fmla="*/ 60543 h 474341"/>
              <a:gd name="connsiteX34" fmla="*/ 230079 w 606580"/>
              <a:gd name="connsiteY34" fmla="*/ 0 h 47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6580" h="474341">
                <a:moveTo>
                  <a:pt x="303336" y="221461"/>
                </a:moveTo>
                <a:cubicBezTo>
                  <a:pt x="277800" y="221461"/>
                  <a:pt x="257000" y="242041"/>
                  <a:pt x="257000" y="267443"/>
                </a:cubicBezTo>
                <a:cubicBezTo>
                  <a:pt x="257000" y="292844"/>
                  <a:pt x="277800" y="313518"/>
                  <a:pt x="303336" y="313518"/>
                </a:cubicBezTo>
                <a:cubicBezTo>
                  <a:pt x="328779" y="313518"/>
                  <a:pt x="349579" y="292844"/>
                  <a:pt x="349579" y="267443"/>
                </a:cubicBezTo>
                <a:cubicBezTo>
                  <a:pt x="349579" y="242041"/>
                  <a:pt x="328872" y="221461"/>
                  <a:pt x="303336" y="221461"/>
                </a:cubicBezTo>
                <a:close/>
                <a:moveTo>
                  <a:pt x="0" y="203229"/>
                </a:moveTo>
                <a:lnTo>
                  <a:pt x="174277" y="203229"/>
                </a:lnTo>
                <a:cubicBezTo>
                  <a:pt x="164528" y="222601"/>
                  <a:pt x="158864" y="244383"/>
                  <a:pt x="158864" y="267462"/>
                </a:cubicBezTo>
                <a:cubicBezTo>
                  <a:pt x="158864" y="346617"/>
                  <a:pt x="223672" y="411035"/>
                  <a:pt x="303336" y="411035"/>
                </a:cubicBezTo>
                <a:cubicBezTo>
                  <a:pt x="383001" y="411035"/>
                  <a:pt x="447809" y="346617"/>
                  <a:pt x="447809" y="267462"/>
                </a:cubicBezTo>
                <a:cubicBezTo>
                  <a:pt x="447809" y="244383"/>
                  <a:pt x="442145" y="222601"/>
                  <a:pt x="432303" y="203229"/>
                </a:cubicBezTo>
                <a:lnTo>
                  <a:pt x="606580" y="203229"/>
                </a:lnTo>
                <a:lnTo>
                  <a:pt x="606580" y="436525"/>
                </a:lnTo>
                <a:cubicBezTo>
                  <a:pt x="606580" y="457287"/>
                  <a:pt x="589589" y="474341"/>
                  <a:pt x="568698" y="474341"/>
                </a:cubicBezTo>
                <a:lnTo>
                  <a:pt x="37882" y="474341"/>
                </a:lnTo>
                <a:cubicBezTo>
                  <a:pt x="17084" y="474341"/>
                  <a:pt x="0" y="457287"/>
                  <a:pt x="0" y="436525"/>
                </a:cubicBezTo>
                <a:close/>
                <a:moveTo>
                  <a:pt x="303336" y="161665"/>
                </a:moveTo>
                <a:cubicBezTo>
                  <a:pt x="362022" y="161665"/>
                  <a:pt x="409843" y="209131"/>
                  <a:pt x="409843" y="267443"/>
                </a:cubicBezTo>
                <a:cubicBezTo>
                  <a:pt x="409843" y="325755"/>
                  <a:pt x="362114" y="373220"/>
                  <a:pt x="303336" y="373220"/>
                </a:cubicBezTo>
                <a:cubicBezTo>
                  <a:pt x="244557" y="373220"/>
                  <a:pt x="196736" y="325755"/>
                  <a:pt x="196736" y="267443"/>
                </a:cubicBezTo>
                <a:cubicBezTo>
                  <a:pt x="196736" y="209131"/>
                  <a:pt x="244557" y="161665"/>
                  <a:pt x="303336" y="161665"/>
                </a:cubicBezTo>
                <a:close/>
                <a:moveTo>
                  <a:pt x="230079" y="0"/>
                </a:moveTo>
                <a:lnTo>
                  <a:pt x="376501" y="0"/>
                </a:lnTo>
                <a:cubicBezTo>
                  <a:pt x="410019" y="0"/>
                  <a:pt x="437317" y="27165"/>
                  <a:pt x="437317" y="60543"/>
                </a:cubicBezTo>
                <a:lnTo>
                  <a:pt x="568698" y="60543"/>
                </a:lnTo>
                <a:cubicBezTo>
                  <a:pt x="589589" y="60543"/>
                  <a:pt x="606580" y="77603"/>
                  <a:pt x="606580" y="98371"/>
                </a:cubicBezTo>
                <a:lnTo>
                  <a:pt x="606580" y="165405"/>
                </a:lnTo>
                <a:lnTo>
                  <a:pt x="404820" y="165405"/>
                </a:lnTo>
                <a:cubicBezTo>
                  <a:pt x="378730" y="139722"/>
                  <a:pt x="342797" y="123868"/>
                  <a:pt x="303336" y="123868"/>
                </a:cubicBezTo>
                <a:cubicBezTo>
                  <a:pt x="263783" y="123868"/>
                  <a:pt x="227943" y="139722"/>
                  <a:pt x="201853" y="165405"/>
                </a:cubicBezTo>
                <a:lnTo>
                  <a:pt x="0" y="165405"/>
                </a:lnTo>
                <a:lnTo>
                  <a:pt x="0" y="98371"/>
                </a:lnTo>
                <a:cubicBezTo>
                  <a:pt x="0" y="77603"/>
                  <a:pt x="17084" y="60543"/>
                  <a:pt x="37882" y="60543"/>
                </a:cubicBezTo>
                <a:lnTo>
                  <a:pt x="169263" y="60543"/>
                </a:lnTo>
                <a:cubicBezTo>
                  <a:pt x="169263" y="27165"/>
                  <a:pt x="196561" y="0"/>
                  <a:pt x="230079" y="0"/>
                </a:cubicBezTo>
                <a:close/>
              </a:path>
            </a:pathLst>
          </a:custGeom>
          <a:solidFill>
            <a:srgbClr val="D46456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house-black-silhouette-without-door_20176"/>
          <p:cNvSpPr>
            <a:spLocks noChangeAspect="1"/>
          </p:cNvSpPr>
          <p:nvPr/>
        </p:nvSpPr>
        <p:spPr bwMode="auto">
          <a:xfrm>
            <a:off x="6630292" y="5032583"/>
            <a:ext cx="720000" cy="691757"/>
          </a:xfrm>
          <a:custGeom>
            <a:avLst/>
            <a:gdLst>
              <a:gd name="T0" fmla="*/ 4061 w 4135"/>
              <a:gd name="T1" fmla="*/ 1951 h 3979"/>
              <a:gd name="T2" fmla="*/ 4045 w 4135"/>
              <a:gd name="T3" fmla="*/ 1672 h 3979"/>
              <a:gd name="T4" fmla="*/ 2217 w 4135"/>
              <a:gd name="T5" fmla="*/ 73 h 3979"/>
              <a:gd name="T6" fmla="*/ 1920 w 4135"/>
              <a:gd name="T7" fmla="*/ 76 h 3979"/>
              <a:gd name="T8" fmla="*/ 86 w 4135"/>
              <a:gd name="T9" fmla="*/ 1757 h 3979"/>
              <a:gd name="T10" fmla="*/ 77 w 4135"/>
              <a:gd name="T11" fmla="*/ 2036 h 3979"/>
              <a:gd name="T12" fmla="*/ 123 w 4135"/>
              <a:gd name="T13" fmla="*/ 2084 h 3979"/>
              <a:gd name="T14" fmla="*/ 398 w 4135"/>
              <a:gd name="T15" fmla="*/ 2105 h 3979"/>
              <a:gd name="T16" fmla="*/ 535 w 4135"/>
              <a:gd name="T17" fmla="*/ 1982 h 3979"/>
              <a:gd name="T18" fmla="*/ 535 w 4135"/>
              <a:gd name="T19" fmla="*/ 3780 h 3979"/>
              <a:gd name="T20" fmla="*/ 735 w 4135"/>
              <a:gd name="T21" fmla="*/ 3979 h 3979"/>
              <a:gd name="T22" fmla="*/ 1450 w 4135"/>
              <a:gd name="T23" fmla="*/ 3979 h 3979"/>
              <a:gd name="T24" fmla="*/ 1649 w 4135"/>
              <a:gd name="T25" fmla="*/ 3780 h 3979"/>
              <a:gd name="T26" fmla="*/ 1649 w 4135"/>
              <a:gd name="T27" fmla="*/ 2522 h 3979"/>
              <a:gd name="T28" fmla="*/ 2561 w 4135"/>
              <a:gd name="T29" fmla="*/ 2522 h 3979"/>
              <a:gd name="T30" fmla="*/ 2561 w 4135"/>
              <a:gd name="T31" fmla="*/ 3780 h 3979"/>
              <a:gd name="T32" fmla="*/ 2749 w 4135"/>
              <a:gd name="T33" fmla="*/ 3979 h 3979"/>
              <a:gd name="T34" fmla="*/ 3506 w 4135"/>
              <a:gd name="T35" fmla="*/ 3979 h 3979"/>
              <a:gd name="T36" fmla="*/ 3706 w 4135"/>
              <a:gd name="T37" fmla="*/ 3779 h 3979"/>
              <a:gd name="T38" fmla="*/ 3706 w 4135"/>
              <a:gd name="T39" fmla="*/ 2008 h 3979"/>
              <a:gd name="T40" fmla="*/ 3790 w 4135"/>
              <a:gd name="T41" fmla="*/ 2082 h 3979"/>
              <a:gd name="T42" fmla="*/ 4009 w 4135"/>
              <a:gd name="T43" fmla="*/ 2008 h 3979"/>
              <a:gd name="T44" fmla="*/ 4061 w 4135"/>
              <a:gd name="T45" fmla="*/ 1951 h 39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35" h="3979">
                <a:moveTo>
                  <a:pt x="4061" y="1951"/>
                </a:moveTo>
                <a:cubicBezTo>
                  <a:pt x="4135" y="1870"/>
                  <a:pt x="4128" y="1745"/>
                  <a:pt x="4045" y="1672"/>
                </a:cubicBezTo>
                <a:lnTo>
                  <a:pt x="2217" y="73"/>
                </a:lnTo>
                <a:cubicBezTo>
                  <a:pt x="2134" y="0"/>
                  <a:pt x="2001" y="2"/>
                  <a:pt x="1920" y="76"/>
                </a:cubicBezTo>
                <a:lnTo>
                  <a:pt x="86" y="1757"/>
                </a:lnTo>
                <a:cubicBezTo>
                  <a:pt x="4" y="1832"/>
                  <a:pt x="0" y="1957"/>
                  <a:pt x="77" y="2036"/>
                </a:cubicBezTo>
                <a:lnTo>
                  <a:pt x="123" y="2084"/>
                </a:lnTo>
                <a:cubicBezTo>
                  <a:pt x="199" y="2163"/>
                  <a:pt x="322" y="2173"/>
                  <a:pt x="398" y="2105"/>
                </a:cubicBezTo>
                <a:lnTo>
                  <a:pt x="535" y="1982"/>
                </a:lnTo>
                <a:lnTo>
                  <a:pt x="535" y="3780"/>
                </a:lnTo>
                <a:cubicBezTo>
                  <a:pt x="535" y="3890"/>
                  <a:pt x="624" y="3979"/>
                  <a:pt x="735" y="3979"/>
                </a:cubicBezTo>
                <a:lnTo>
                  <a:pt x="1450" y="3979"/>
                </a:lnTo>
                <a:cubicBezTo>
                  <a:pt x="1560" y="3979"/>
                  <a:pt x="1649" y="3890"/>
                  <a:pt x="1649" y="3780"/>
                </a:cubicBezTo>
                <a:lnTo>
                  <a:pt x="1649" y="2522"/>
                </a:lnTo>
                <a:lnTo>
                  <a:pt x="2561" y="2522"/>
                </a:lnTo>
                <a:lnTo>
                  <a:pt x="2561" y="3780"/>
                </a:lnTo>
                <a:cubicBezTo>
                  <a:pt x="2560" y="3890"/>
                  <a:pt x="2638" y="3979"/>
                  <a:pt x="2749" y="3979"/>
                </a:cubicBezTo>
                <a:lnTo>
                  <a:pt x="3506" y="3979"/>
                </a:lnTo>
                <a:cubicBezTo>
                  <a:pt x="3616" y="3979"/>
                  <a:pt x="3706" y="3890"/>
                  <a:pt x="3706" y="3779"/>
                </a:cubicBezTo>
                <a:lnTo>
                  <a:pt x="3706" y="2008"/>
                </a:lnTo>
                <a:cubicBezTo>
                  <a:pt x="3706" y="2008"/>
                  <a:pt x="3744" y="2041"/>
                  <a:pt x="3790" y="2082"/>
                </a:cubicBezTo>
                <a:cubicBezTo>
                  <a:pt x="3837" y="2123"/>
                  <a:pt x="3935" y="2090"/>
                  <a:pt x="4009" y="2008"/>
                </a:cubicBezTo>
                <a:lnTo>
                  <a:pt x="4061" y="1951"/>
                </a:lnTo>
                <a:close/>
              </a:path>
            </a:pathLst>
          </a:custGeom>
          <a:solidFill>
            <a:srgbClr val="D46456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older-silhouette-variant-with-add-sign_31478"/>
          <p:cNvSpPr>
            <a:spLocks noChangeAspect="1"/>
          </p:cNvSpPr>
          <p:nvPr/>
        </p:nvSpPr>
        <p:spPr bwMode="auto">
          <a:xfrm>
            <a:off x="6630292" y="3452309"/>
            <a:ext cx="720000" cy="587316"/>
          </a:xfrm>
          <a:custGeom>
            <a:avLst/>
            <a:gdLst>
              <a:gd name="connsiteX0" fmla="*/ 432241 w 608838"/>
              <a:gd name="connsiteY0" fmla="*/ 320587 h 496640"/>
              <a:gd name="connsiteX1" fmla="*/ 432241 w 608838"/>
              <a:gd name="connsiteY1" fmla="*/ 361457 h 496640"/>
              <a:gd name="connsiteX2" fmla="*/ 391310 w 608838"/>
              <a:gd name="connsiteY2" fmla="*/ 361457 h 496640"/>
              <a:gd name="connsiteX3" fmla="*/ 391310 w 608838"/>
              <a:gd name="connsiteY3" fmla="*/ 396667 h 496640"/>
              <a:gd name="connsiteX4" fmla="*/ 432241 w 608838"/>
              <a:gd name="connsiteY4" fmla="*/ 396667 h 496640"/>
              <a:gd name="connsiteX5" fmla="*/ 432241 w 608838"/>
              <a:gd name="connsiteY5" fmla="*/ 437851 h 496640"/>
              <a:gd name="connsiteX6" fmla="*/ 467504 w 608838"/>
              <a:gd name="connsiteY6" fmla="*/ 437851 h 496640"/>
              <a:gd name="connsiteX7" fmla="*/ 467504 w 608838"/>
              <a:gd name="connsiteY7" fmla="*/ 396667 h 496640"/>
              <a:gd name="connsiteX8" fmla="*/ 508750 w 608838"/>
              <a:gd name="connsiteY8" fmla="*/ 396667 h 496640"/>
              <a:gd name="connsiteX9" fmla="*/ 508750 w 608838"/>
              <a:gd name="connsiteY9" fmla="*/ 361457 h 496640"/>
              <a:gd name="connsiteX10" fmla="*/ 467504 w 608838"/>
              <a:gd name="connsiteY10" fmla="*/ 361457 h 496640"/>
              <a:gd name="connsiteX11" fmla="*/ 467504 w 608838"/>
              <a:gd name="connsiteY11" fmla="*/ 320587 h 496640"/>
              <a:gd name="connsiteX12" fmla="*/ 449873 w 608838"/>
              <a:gd name="connsiteY12" fmla="*/ 261798 h 496640"/>
              <a:gd name="connsiteX13" fmla="*/ 567627 w 608838"/>
              <a:gd name="connsiteY13" fmla="*/ 379062 h 496640"/>
              <a:gd name="connsiteX14" fmla="*/ 449873 w 608838"/>
              <a:gd name="connsiteY14" fmla="*/ 496640 h 496640"/>
              <a:gd name="connsiteX15" fmla="*/ 332433 w 608838"/>
              <a:gd name="connsiteY15" fmla="*/ 379062 h 496640"/>
              <a:gd name="connsiteX16" fmla="*/ 449873 w 608838"/>
              <a:gd name="connsiteY16" fmla="*/ 261798 h 496640"/>
              <a:gd name="connsiteX17" fmla="*/ 33684 w 608838"/>
              <a:gd name="connsiteY17" fmla="*/ 0 h 496640"/>
              <a:gd name="connsiteX18" fmla="*/ 169052 w 608838"/>
              <a:gd name="connsiteY18" fmla="*/ 0 h 496640"/>
              <a:gd name="connsiteX19" fmla="*/ 203051 w 608838"/>
              <a:gd name="connsiteY19" fmla="*/ 33636 h 496640"/>
              <a:gd name="connsiteX20" fmla="*/ 203051 w 608838"/>
              <a:gd name="connsiteY20" fmla="*/ 67586 h 496640"/>
              <a:gd name="connsiteX21" fmla="*/ 236735 w 608838"/>
              <a:gd name="connsiteY21" fmla="*/ 101222 h 496640"/>
              <a:gd name="connsiteX22" fmla="*/ 574839 w 608838"/>
              <a:gd name="connsiteY22" fmla="*/ 101222 h 496640"/>
              <a:gd name="connsiteX23" fmla="*/ 608838 w 608838"/>
              <a:gd name="connsiteY23" fmla="*/ 135172 h 496640"/>
              <a:gd name="connsiteX24" fmla="*/ 608838 w 608838"/>
              <a:gd name="connsiteY24" fmla="*/ 438839 h 496640"/>
              <a:gd name="connsiteX25" fmla="*/ 575154 w 608838"/>
              <a:gd name="connsiteY25" fmla="*/ 472789 h 496640"/>
              <a:gd name="connsiteX26" fmla="*/ 555321 w 608838"/>
              <a:gd name="connsiteY26" fmla="*/ 472789 h 496640"/>
              <a:gd name="connsiteX27" fmla="*/ 591209 w 608838"/>
              <a:gd name="connsiteY27" fmla="*/ 379111 h 496640"/>
              <a:gd name="connsiteX28" fmla="*/ 450175 w 608838"/>
              <a:gd name="connsiteY28" fmla="*/ 238281 h 496640"/>
              <a:gd name="connsiteX29" fmla="*/ 308826 w 608838"/>
              <a:gd name="connsiteY29" fmla="*/ 379111 h 496640"/>
              <a:gd name="connsiteX30" fmla="*/ 344715 w 608838"/>
              <a:gd name="connsiteY30" fmla="*/ 472789 h 496640"/>
              <a:gd name="connsiteX31" fmla="*/ 33684 w 608838"/>
              <a:gd name="connsiteY31" fmla="*/ 472789 h 496640"/>
              <a:gd name="connsiteX32" fmla="*/ 0 w 608838"/>
              <a:gd name="connsiteY32" fmla="*/ 438839 h 496640"/>
              <a:gd name="connsiteX33" fmla="*/ 0 w 608838"/>
              <a:gd name="connsiteY33" fmla="*/ 33636 h 496640"/>
              <a:gd name="connsiteX34" fmla="*/ 33684 w 608838"/>
              <a:gd name="connsiteY34" fmla="*/ 0 h 49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8838" h="496640">
                <a:moveTo>
                  <a:pt x="432241" y="320587"/>
                </a:moveTo>
                <a:lnTo>
                  <a:pt x="432241" y="361457"/>
                </a:lnTo>
                <a:lnTo>
                  <a:pt x="391310" y="361457"/>
                </a:lnTo>
                <a:lnTo>
                  <a:pt x="391310" y="396667"/>
                </a:lnTo>
                <a:lnTo>
                  <a:pt x="432241" y="396667"/>
                </a:lnTo>
                <a:lnTo>
                  <a:pt x="432241" y="437851"/>
                </a:lnTo>
                <a:lnTo>
                  <a:pt x="467504" y="437851"/>
                </a:lnTo>
                <a:lnTo>
                  <a:pt x="467504" y="396667"/>
                </a:lnTo>
                <a:lnTo>
                  <a:pt x="508750" y="396667"/>
                </a:lnTo>
                <a:lnTo>
                  <a:pt x="508750" y="361457"/>
                </a:lnTo>
                <a:lnTo>
                  <a:pt x="467504" y="361457"/>
                </a:lnTo>
                <a:lnTo>
                  <a:pt x="467504" y="320587"/>
                </a:lnTo>
                <a:close/>
                <a:moveTo>
                  <a:pt x="449873" y="261798"/>
                </a:moveTo>
                <a:cubicBezTo>
                  <a:pt x="515047" y="261798"/>
                  <a:pt x="567627" y="314299"/>
                  <a:pt x="567627" y="379062"/>
                </a:cubicBezTo>
                <a:cubicBezTo>
                  <a:pt x="567627" y="444139"/>
                  <a:pt x="515047" y="496640"/>
                  <a:pt x="449873" y="496640"/>
                </a:cubicBezTo>
                <a:cubicBezTo>
                  <a:pt x="385013" y="496640"/>
                  <a:pt x="332433" y="444139"/>
                  <a:pt x="332433" y="379062"/>
                </a:cubicBezTo>
                <a:cubicBezTo>
                  <a:pt x="332433" y="314299"/>
                  <a:pt x="385013" y="261798"/>
                  <a:pt x="449873" y="261798"/>
                </a:cubicBezTo>
                <a:close/>
                <a:moveTo>
                  <a:pt x="33684" y="0"/>
                </a:moveTo>
                <a:lnTo>
                  <a:pt x="169052" y="0"/>
                </a:lnTo>
                <a:cubicBezTo>
                  <a:pt x="187625" y="0"/>
                  <a:pt x="203051" y="15089"/>
                  <a:pt x="203051" y="33636"/>
                </a:cubicBezTo>
                <a:lnTo>
                  <a:pt x="203051" y="67586"/>
                </a:lnTo>
                <a:cubicBezTo>
                  <a:pt x="203051" y="86133"/>
                  <a:pt x="218162" y="101222"/>
                  <a:pt x="236735" y="101222"/>
                </a:cubicBezTo>
                <a:lnTo>
                  <a:pt x="574839" y="101222"/>
                </a:lnTo>
                <a:cubicBezTo>
                  <a:pt x="593413" y="101222"/>
                  <a:pt x="608838" y="116625"/>
                  <a:pt x="608838" y="135172"/>
                </a:cubicBezTo>
                <a:lnTo>
                  <a:pt x="608838" y="438839"/>
                </a:lnTo>
                <a:cubicBezTo>
                  <a:pt x="608838" y="457700"/>
                  <a:pt x="593413" y="472789"/>
                  <a:pt x="575154" y="472789"/>
                </a:cubicBezTo>
                <a:lnTo>
                  <a:pt x="555321" y="472789"/>
                </a:lnTo>
                <a:cubicBezTo>
                  <a:pt x="577672" y="447955"/>
                  <a:pt x="591209" y="415262"/>
                  <a:pt x="591209" y="379111"/>
                </a:cubicBezTo>
                <a:cubicBezTo>
                  <a:pt x="591209" y="301466"/>
                  <a:pt x="527933" y="238281"/>
                  <a:pt x="450175" y="238281"/>
                </a:cubicBezTo>
                <a:cubicBezTo>
                  <a:pt x="372103" y="238281"/>
                  <a:pt x="308826" y="301466"/>
                  <a:pt x="308826" y="379111"/>
                </a:cubicBezTo>
                <a:cubicBezTo>
                  <a:pt x="308826" y="415262"/>
                  <a:pt x="322678" y="447955"/>
                  <a:pt x="344715" y="472789"/>
                </a:cubicBezTo>
                <a:lnTo>
                  <a:pt x="33684" y="472789"/>
                </a:lnTo>
                <a:cubicBezTo>
                  <a:pt x="15111" y="472789"/>
                  <a:pt x="0" y="457700"/>
                  <a:pt x="0" y="438839"/>
                </a:cubicBezTo>
                <a:lnTo>
                  <a:pt x="0" y="33636"/>
                </a:lnTo>
                <a:cubicBezTo>
                  <a:pt x="0" y="15089"/>
                  <a:pt x="15111" y="0"/>
                  <a:pt x="33684" y="0"/>
                </a:cubicBezTo>
                <a:close/>
              </a:path>
            </a:pathLst>
          </a:custGeom>
          <a:solidFill>
            <a:srgbClr val="D46456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605862" y="1578124"/>
            <a:ext cx="33524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Enter a title here and give a brief description.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05862" y="3330468"/>
            <a:ext cx="33524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Enter a title here and give a brief description.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05862" y="4962962"/>
            <a:ext cx="33524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Enter a title here and give a brief description.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0574112" y="287682"/>
            <a:ext cx="768350" cy="738189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944412" y="6167108"/>
            <a:ext cx="589706" cy="589706"/>
          </a:xfrm>
          <a:prstGeom prst="roundRect">
            <a:avLst>
              <a:gd name="adj" fmla="val 50000"/>
            </a:avLst>
          </a:prstGeom>
          <a:solidFill>
            <a:srgbClr val="D4645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755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5400000" flipV="1">
            <a:off x="-381000" y="381000"/>
            <a:ext cx="6858000" cy="6096000"/>
          </a:xfrm>
          <a:prstGeom prst="rect">
            <a:avLst/>
          </a:prstGeom>
          <a:solidFill>
            <a:srgbClr val="D4645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0261" y="981075"/>
            <a:ext cx="20665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rgbClr val="FFC000"/>
                </a:solidFill>
                <a:cs typeface="+mn-ea"/>
                <a:sym typeface="+mn-lt"/>
              </a:rPr>
              <a:t>P</a:t>
            </a:r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rice</a:t>
            </a:r>
            <a:endParaRPr lang="en-US" altLang="zh-CN" sz="60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5701" y="2786077"/>
            <a:ext cx="298344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Please modify the text description or style of this paragraph according to the content of the theme. 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 rot="5400000" flipV="1">
            <a:off x="1547882" y="1657751"/>
            <a:ext cx="48228" cy="137085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411675" y="676574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1914" y="1134964"/>
            <a:ext cx="14795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cs typeface="+mn-ea"/>
                <a:sym typeface="+mn-lt"/>
              </a:rPr>
              <a:t>$400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84167" y="2731069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42120" y="3167390"/>
            <a:ext cx="1204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cs typeface="+mn-ea"/>
                <a:sym typeface="+mn-lt"/>
              </a:rPr>
              <a:t>₡350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84167" y="4850624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57546" y="5309014"/>
            <a:ext cx="15740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cs typeface="+mn-ea"/>
                <a:sym typeface="+mn-lt"/>
              </a:rPr>
              <a:t>¥500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75198" y="1073407"/>
            <a:ext cx="33430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Enter a title here and give a brief description.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75198" y="3011183"/>
            <a:ext cx="33430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Enter a title here and give a brief description.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75198" y="5155125"/>
            <a:ext cx="33430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Enter a title here and give a brief description.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/>
        </p:nvSpPr>
        <p:spPr>
          <a:xfrm rot="5400000" flipV="1">
            <a:off x="9781454" y="2905128"/>
            <a:ext cx="3773343" cy="1047749"/>
          </a:xfrm>
          <a:custGeom>
            <a:avLst/>
            <a:gdLst>
              <a:gd name="connsiteX0" fmla="*/ 0 w 3773343"/>
              <a:gd name="connsiteY0" fmla="*/ 693718 h 1047749"/>
              <a:gd name="connsiteX1" fmla="*/ 0 w 3773343"/>
              <a:gd name="connsiteY1" fmla="*/ 1047749 h 1047749"/>
              <a:gd name="connsiteX2" fmla="*/ 3773343 w 3773343"/>
              <a:gd name="connsiteY2" fmla="*/ 1047749 h 1047749"/>
              <a:gd name="connsiteX3" fmla="*/ 3773343 w 3773343"/>
              <a:gd name="connsiteY3" fmla="*/ 693718 h 1047749"/>
              <a:gd name="connsiteX4" fmla="*/ 3079625 w 3773343"/>
              <a:gd name="connsiteY4" fmla="*/ 0 h 1047749"/>
              <a:gd name="connsiteX5" fmla="*/ 693717 w 3773343"/>
              <a:gd name="connsiteY5" fmla="*/ 0 h 1047749"/>
              <a:gd name="connsiteX6" fmla="*/ 0 w 3773343"/>
              <a:gd name="connsiteY6" fmla="*/ 693718 h 1047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73343" h="1047749">
                <a:moveTo>
                  <a:pt x="0" y="693718"/>
                </a:moveTo>
                <a:lnTo>
                  <a:pt x="0" y="1047749"/>
                </a:lnTo>
                <a:lnTo>
                  <a:pt x="3773343" y="1047749"/>
                </a:lnTo>
                <a:lnTo>
                  <a:pt x="3773343" y="693718"/>
                </a:lnTo>
                <a:cubicBezTo>
                  <a:pt x="3773343" y="310588"/>
                  <a:pt x="3462755" y="0"/>
                  <a:pt x="3079625" y="0"/>
                </a:cubicBezTo>
                <a:lnTo>
                  <a:pt x="693717" y="0"/>
                </a:lnTo>
                <a:cubicBezTo>
                  <a:pt x="310588" y="0"/>
                  <a:pt x="0" y="310588"/>
                  <a:pt x="0" y="693718"/>
                </a:cubicBezTo>
                <a:close/>
              </a:path>
            </a:pathLst>
          </a:custGeom>
          <a:solidFill>
            <a:srgbClr val="D46456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1539926" y="2248731"/>
            <a:ext cx="360000" cy="36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539926" y="3249000"/>
            <a:ext cx="360000" cy="36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1539926" y="4249269"/>
            <a:ext cx="360000" cy="36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896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56339" y="473243"/>
            <a:ext cx="458811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rgbClr val="FFC000"/>
                </a:solidFill>
                <a:cs typeface="+mn-ea"/>
                <a:sym typeface="+mn-lt"/>
              </a:rPr>
              <a:t>C</a:t>
            </a:r>
            <a:r>
              <a:rPr lang="en-US" altLang="zh-CN" sz="6000" b="1" dirty="0" smtClean="0">
                <a:cs typeface="+mn-ea"/>
                <a:sym typeface="+mn-lt"/>
              </a:rPr>
              <a:t>ompetitive</a:t>
            </a:r>
            <a:endParaRPr lang="en-US" altLang="zh-CN" sz="6000" b="1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905000"/>
            <a:ext cx="6096000" cy="3219450"/>
          </a:xfrm>
          <a:custGeom>
            <a:avLst/>
            <a:gdLst>
              <a:gd name="connsiteX0" fmla="*/ 0 w 6096000"/>
              <a:gd name="connsiteY0" fmla="*/ 0 h 3219450"/>
              <a:gd name="connsiteX1" fmla="*/ 6096000 w 6096000"/>
              <a:gd name="connsiteY1" fmla="*/ 0 h 3219450"/>
              <a:gd name="connsiteX2" fmla="*/ 6096000 w 6096000"/>
              <a:gd name="connsiteY2" fmla="*/ 3219450 h 3219450"/>
              <a:gd name="connsiteX3" fmla="*/ 0 w 6096000"/>
              <a:gd name="connsiteY3" fmla="*/ 3219450 h 3219450"/>
              <a:gd name="connsiteX4" fmla="*/ 0 w 6096000"/>
              <a:gd name="connsiteY4" fmla="*/ 0 h 32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3219450">
                <a:moveTo>
                  <a:pt x="0" y="0"/>
                </a:moveTo>
                <a:lnTo>
                  <a:pt x="6096000" y="0"/>
                </a:lnTo>
                <a:lnTo>
                  <a:pt x="6096000" y="3219450"/>
                </a:lnTo>
                <a:lnTo>
                  <a:pt x="0" y="3219450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 rot="5400000" flipV="1">
            <a:off x="241384" y="485775"/>
            <a:ext cx="507832" cy="990600"/>
          </a:xfrm>
          <a:prstGeom prst="rect">
            <a:avLst/>
          </a:prstGeom>
          <a:solidFill>
            <a:srgbClr val="D464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 rot="5400000" flipV="1">
            <a:off x="6057900" y="2038350"/>
            <a:ext cx="3219450" cy="2952750"/>
          </a:xfrm>
          <a:prstGeom prst="rect">
            <a:avLst/>
          </a:prstGeom>
          <a:solidFill>
            <a:srgbClr val="D46456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rot="5400000" flipV="1">
            <a:off x="9105900" y="2038350"/>
            <a:ext cx="3219450" cy="2952750"/>
          </a:xfrm>
          <a:prstGeom prst="rect">
            <a:avLst/>
          </a:prstGeom>
          <a:solidFill>
            <a:srgbClr val="D46456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paper-airplane-flying_18574"/>
          <p:cNvSpPr>
            <a:spLocks noChangeAspect="1"/>
          </p:cNvSpPr>
          <p:nvPr/>
        </p:nvSpPr>
        <p:spPr bwMode="auto">
          <a:xfrm>
            <a:off x="7204263" y="2225481"/>
            <a:ext cx="542924" cy="609685"/>
          </a:xfrm>
          <a:custGeom>
            <a:avLst/>
            <a:gdLst>
              <a:gd name="T0" fmla="*/ 4643 w 5535"/>
              <a:gd name="T1" fmla="*/ 984 h 6225"/>
              <a:gd name="T2" fmla="*/ 2375 w 5535"/>
              <a:gd name="T3" fmla="*/ 4240 h 6225"/>
              <a:gd name="T4" fmla="*/ 2375 w 5535"/>
              <a:gd name="T5" fmla="*/ 5761 h 6225"/>
              <a:gd name="T6" fmla="*/ 3119 w 5535"/>
              <a:gd name="T7" fmla="*/ 4777 h 6225"/>
              <a:gd name="T8" fmla="*/ 5128 w 5535"/>
              <a:gd name="T9" fmla="*/ 6225 h 6225"/>
              <a:gd name="T10" fmla="*/ 5535 w 5535"/>
              <a:gd name="T11" fmla="*/ 0 h 6225"/>
              <a:gd name="T12" fmla="*/ 0 w 5535"/>
              <a:gd name="T13" fmla="*/ 2529 h 6225"/>
              <a:gd name="T14" fmla="*/ 1573 w 5535"/>
              <a:gd name="T15" fmla="*/ 3662 h 6225"/>
              <a:gd name="T16" fmla="*/ 4643 w 5535"/>
              <a:gd name="T17" fmla="*/ 984 h 6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35" h="6225">
                <a:moveTo>
                  <a:pt x="4643" y="984"/>
                </a:moveTo>
                <a:lnTo>
                  <a:pt x="2375" y="4240"/>
                </a:lnTo>
                <a:lnTo>
                  <a:pt x="2375" y="5761"/>
                </a:lnTo>
                <a:lnTo>
                  <a:pt x="3119" y="4777"/>
                </a:lnTo>
                <a:lnTo>
                  <a:pt x="5128" y="6225"/>
                </a:lnTo>
                <a:lnTo>
                  <a:pt x="5535" y="0"/>
                </a:lnTo>
                <a:lnTo>
                  <a:pt x="0" y="2529"/>
                </a:lnTo>
                <a:lnTo>
                  <a:pt x="1573" y="3662"/>
                </a:lnTo>
                <a:lnTo>
                  <a:pt x="4643" y="9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checking-item_65778"/>
          <p:cNvSpPr>
            <a:spLocks noChangeAspect="1"/>
          </p:cNvSpPr>
          <p:nvPr/>
        </p:nvSpPr>
        <p:spPr bwMode="auto">
          <a:xfrm>
            <a:off x="10412506" y="2225480"/>
            <a:ext cx="606237" cy="609685"/>
          </a:xfrm>
          <a:custGeom>
            <a:avLst/>
            <a:gdLst>
              <a:gd name="T0" fmla="*/ 564 w 564"/>
              <a:gd name="T1" fmla="*/ 477 h 568"/>
              <a:gd name="T2" fmla="*/ 511 w 564"/>
              <a:gd name="T3" fmla="*/ 530 h 568"/>
              <a:gd name="T4" fmla="*/ 253 w 564"/>
              <a:gd name="T5" fmla="*/ 530 h 568"/>
              <a:gd name="T6" fmla="*/ 200 w 564"/>
              <a:gd name="T7" fmla="*/ 477 h 568"/>
              <a:gd name="T8" fmla="*/ 253 w 564"/>
              <a:gd name="T9" fmla="*/ 424 h 568"/>
              <a:gd name="T10" fmla="*/ 511 w 564"/>
              <a:gd name="T11" fmla="*/ 424 h 568"/>
              <a:gd name="T12" fmla="*/ 564 w 564"/>
              <a:gd name="T13" fmla="*/ 477 h 568"/>
              <a:gd name="T14" fmla="*/ 124 w 564"/>
              <a:gd name="T15" fmla="*/ 386 h 568"/>
              <a:gd name="T16" fmla="*/ 56 w 564"/>
              <a:gd name="T17" fmla="*/ 386 h 568"/>
              <a:gd name="T18" fmla="*/ 0 w 564"/>
              <a:gd name="T19" fmla="*/ 443 h 568"/>
              <a:gd name="T20" fmla="*/ 0 w 564"/>
              <a:gd name="T21" fmla="*/ 511 h 568"/>
              <a:gd name="T22" fmla="*/ 56 w 564"/>
              <a:gd name="T23" fmla="*/ 568 h 568"/>
              <a:gd name="T24" fmla="*/ 124 w 564"/>
              <a:gd name="T25" fmla="*/ 568 h 568"/>
              <a:gd name="T26" fmla="*/ 181 w 564"/>
              <a:gd name="T27" fmla="*/ 511 h 568"/>
              <a:gd name="T28" fmla="*/ 181 w 564"/>
              <a:gd name="T29" fmla="*/ 443 h 568"/>
              <a:gd name="T30" fmla="*/ 124 w 564"/>
              <a:gd name="T31" fmla="*/ 386 h 568"/>
              <a:gd name="T32" fmla="*/ 511 w 564"/>
              <a:gd name="T33" fmla="*/ 230 h 568"/>
              <a:gd name="T34" fmla="*/ 253 w 564"/>
              <a:gd name="T35" fmla="*/ 230 h 568"/>
              <a:gd name="T36" fmla="*/ 200 w 564"/>
              <a:gd name="T37" fmla="*/ 284 h 568"/>
              <a:gd name="T38" fmla="*/ 253 w 564"/>
              <a:gd name="T39" fmla="*/ 337 h 568"/>
              <a:gd name="T40" fmla="*/ 511 w 564"/>
              <a:gd name="T41" fmla="*/ 337 h 568"/>
              <a:gd name="T42" fmla="*/ 564 w 564"/>
              <a:gd name="T43" fmla="*/ 284 h 568"/>
              <a:gd name="T44" fmla="*/ 511 w 564"/>
              <a:gd name="T45" fmla="*/ 230 h 568"/>
              <a:gd name="T46" fmla="*/ 181 w 564"/>
              <a:gd name="T47" fmla="*/ 250 h 568"/>
              <a:gd name="T48" fmla="*/ 181 w 564"/>
              <a:gd name="T49" fmla="*/ 318 h 568"/>
              <a:gd name="T50" fmla="*/ 124 w 564"/>
              <a:gd name="T51" fmla="*/ 375 h 568"/>
              <a:gd name="T52" fmla="*/ 56 w 564"/>
              <a:gd name="T53" fmla="*/ 375 h 568"/>
              <a:gd name="T54" fmla="*/ 0 w 564"/>
              <a:gd name="T55" fmla="*/ 318 h 568"/>
              <a:gd name="T56" fmla="*/ 0 w 564"/>
              <a:gd name="T57" fmla="*/ 250 h 568"/>
              <a:gd name="T58" fmla="*/ 56 w 564"/>
              <a:gd name="T59" fmla="*/ 193 h 568"/>
              <a:gd name="T60" fmla="*/ 124 w 564"/>
              <a:gd name="T61" fmla="*/ 193 h 568"/>
              <a:gd name="T62" fmla="*/ 181 w 564"/>
              <a:gd name="T63" fmla="*/ 250 h 568"/>
              <a:gd name="T64" fmla="*/ 154 w 564"/>
              <a:gd name="T65" fmla="*/ 245 h 568"/>
              <a:gd name="T66" fmla="*/ 126 w 564"/>
              <a:gd name="T67" fmla="*/ 245 h 568"/>
              <a:gd name="T68" fmla="*/ 122 w 564"/>
              <a:gd name="T69" fmla="*/ 250 h 568"/>
              <a:gd name="T70" fmla="*/ 78 w 564"/>
              <a:gd name="T71" fmla="*/ 293 h 568"/>
              <a:gd name="T72" fmla="*/ 56 w 564"/>
              <a:gd name="T73" fmla="*/ 271 h 568"/>
              <a:gd name="T74" fmla="*/ 55 w 564"/>
              <a:gd name="T75" fmla="*/ 269 h 568"/>
              <a:gd name="T76" fmla="*/ 26 w 564"/>
              <a:gd name="T77" fmla="*/ 269 h 568"/>
              <a:gd name="T78" fmla="*/ 26 w 564"/>
              <a:gd name="T79" fmla="*/ 298 h 568"/>
              <a:gd name="T80" fmla="*/ 64 w 564"/>
              <a:gd name="T81" fmla="*/ 336 h 568"/>
              <a:gd name="T82" fmla="*/ 78 w 564"/>
              <a:gd name="T83" fmla="*/ 341 h 568"/>
              <a:gd name="T84" fmla="*/ 92 w 564"/>
              <a:gd name="T85" fmla="*/ 336 h 568"/>
              <a:gd name="T86" fmla="*/ 110 w 564"/>
              <a:gd name="T87" fmla="*/ 318 h 568"/>
              <a:gd name="T88" fmla="*/ 124 w 564"/>
              <a:gd name="T89" fmla="*/ 304 h 568"/>
              <a:gd name="T90" fmla="*/ 154 w 564"/>
              <a:gd name="T91" fmla="*/ 274 h 568"/>
              <a:gd name="T92" fmla="*/ 154 w 564"/>
              <a:gd name="T93" fmla="*/ 245 h 568"/>
              <a:gd name="T94" fmla="*/ 253 w 564"/>
              <a:gd name="T95" fmla="*/ 144 h 568"/>
              <a:gd name="T96" fmla="*/ 511 w 564"/>
              <a:gd name="T97" fmla="*/ 144 h 568"/>
              <a:gd name="T98" fmla="*/ 564 w 564"/>
              <a:gd name="T99" fmla="*/ 91 h 568"/>
              <a:gd name="T100" fmla="*/ 511 w 564"/>
              <a:gd name="T101" fmla="*/ 37 h 568"/>
              <a:gd name="T102" fmla="*/ 253 w 564"/>
              <a:gd name="T103" fmla="*/ 37 h 568"/>
              <a:gd name="T104" fmla="*/ 200 w 564"/>
              <a:gd name="T105" fmla="*/ 91 h 568"/>
              <a:gd name="T106" fmla="*/ 253 w 564"/>
              <a:gd name="T107" fmla="*/ 144 h 568"/>
              <a:gd name="T108" fmla="*/ 124 w 564"/>
              <a:gd name="T109" fmla="*/ 0 h 568"/>
              <a:gd name="T110" fmla="*/ 56 w 564"/>
              <a:gd name="T111" fmla="*/ 0 h 568"/>
              <a:gd name="T112" fmla="*/ 0 w 564"/>
              <a:gd name="T113" fmla="*/ 57 h 568"/>
              <a:gd name="T114" fmla="*/ 0 w 564"/>
              <a:gd name="T115" fmla="*/ 125 h 568"/>
              <a:gd name="T116" fmla="*/ 56 w 564"/>
              <a:gd name="T117" fmla="*/ 181 h 568"/>
              <a:gd name="T118" fmla="*/ 124 w 564"/>
              <a:gd name="T119" fmla="*/ 181 h 568"/>
              <a:gd name="T120" fmla="*/ 181 w 564"/>
              <a:gd name="T121" fmla="*/ 125 h 568"/>
              <a:gd name="T122" fmla="*/ 181 w 564"/>
              <a:gd name="T123" fmla="*/ 57 h 568"/>
              <a:gd name="T124" fmla="*/ 124 w 564"/>
              <a:gd name="T125" fmla="*/ 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64" h="568">
                <a:moveTo>
                  <a:pt x="564" y="477"/>
                </a:moveTo>
                <a:cubicBezTo>
                  <a:pt x="564" y="506"/>
                  <a:pt x="540" y="530"/>
                  <a:pt x="511" y="530"/>
                </a:cubicBezTo>
                <a:lnTo>
                  <a:pt x="253" y="530"/>
                </a:lnTo>
                <a:cubicBezTo>
                  <a:pt x="224" y="530"/>
                  <a:pt x="200" y="506"/>
                  <a:pt x="200" y="477"/>
                </a:cubicBezTo>
                <a:cubicBezTo>
                  <a:pt x="200" y="447"/>
                  <a:pt x="224" y="424"/>
                  <a:pt x="253" y="424"/>
                </a:cubicBezTo>
                <a:lnTo>
                  <a:pt x="511" y="424"/>
                </a:lnTo>
                <a:cubicBezTo>
                  <a:pt x="540" y="424"/>
                  <a:pt x="564" y="447"/>
                  <a:pt x="564" y="477"/>
                </a:cubicBezTo>
                <a:close/>
                <a:moveTo>
                  <a:pt x="124" y="386"/>
                </a:moveTo>
                <a:lnTo>
                  <a:pt x="56" y="386"/>
                </a:lnTo>
                <a:cubicBezTo>
                  <a:pt x="25" y="386"/>
                  <a:pt x="0" y="412"/>
                  <a:pt x="0" y="443"/>
                </a:cubicBezTo>
                <a:lnTo>
                  <a:pt x="0" y="511"/>
                </a:lnTo>
                <a:cubicBezTo>
                  <a:pt x="0" y="542"/>
                  <a:pt x="25" y="568"/>
                  <a:pt x="56" y="568"/>
                </a:cubicBezTo>
                <a:lnTo>
                  <a:pt x="124" y="568"/>
                </a:lnTo>
                <a:cubicBezTo>
                  <a:pt x="156" y="568"/>
                  <a:pt x="181" y="542"/>
                  <a:pt x="181" y="511"/>
                </a:cubicBezTo>
                <a:lnTo>
                  <a:pt x="181" y="443"/>
                </a:lnTo>
                <a:cubicBezTo>
                  <a:pt x="181" y="412"/>
                  <a:pt x="156" y="386"/>
                  <a:pt x="124" y="386"/>
                </a:cubicBezTo>
                <a:close/>
                <a:moveTo>
                  <a:pt x="511" y="230"/>
                </a:moveTo>
                <a:lnTo>
                  <a:pt x="253" y="230"/>
                </a:lnTo>
                <a:cubicBezTo>
                  <a:pt x="224" y="230"/>
                  <a:pt x="200" y="254"/>
                  <a:pt x="200" y="284"/>
                </a:cubicBezTo>
                <a:cubicBezTo>
                  <a:pt x="200" y="313"/>
                  <a:pt x="224" y="337"/>
                  <a:pt x="253" y="337"/>
                </a:cubicBezTo>
                <a:lnTo>
                  <a:pt x="511" y="337"/>
                </a:lnTo>
                <a:cubicBezTo>
                  <a:pt x="540" y="337"/>
                  <a:pt x="564" y="313"/>
                  <a:pt x="564" y="284"/>
                </a:cubicBezTo>
                <a:cubicBezTo>
                  <a:pt x="564" y="254"/>
                  <a:pt x="540" y="230"/>
                  <a:pt x="511" y="230"/>
                </a:cubicBezTo>
                <a:close/>
                <a:moveTo>
                  <a:pt x="181" y="250"/>
                </a:moveTo>
                <a:lnTo>
                  <a:pt x="181" y="318"/>
                </a:lnTo>
                <a:cubicBezTo>
                  <a:pt x="181" y="349"/>
                  <a:pt x="156" y="375"/>
                  <a:pt x="124" y="375"/>
                </a:cubicBezTo>
                <a:lnTo>
                  <a:pt x="56" y="375"/>
                </a:lnTo>
                <a:cubicBezTo>
                  <a:pt x="25" y="375"/>
                  <a:pt x="0" y="349"/>
                  <a:pt x="0" y="318"/>
                </a:cubicBezTo>
                <a:lnTo>
                  <a:pt x="0" y="250"/>
                </a:lnTo>
                <a:cubicBezTo>
                  <a:pt x="0" y="218"/>
                  <a:pt x="25" y="193"/>
                  <a:pt x="56" y="193"/>
                </a:cubicBezTo>
                <a:lnTo>
                  <a:pt x="124" y="193"/>
                </a:lnTo>
                <a:cubicBezTo>
                  <a:pt x="156" y="193"/>
                  <a:pt x="181" y="218"/>
                  <a:pt x="181" y="250"/>
                </a:cubicBezTo>
                <a:close/>
                <a:moveTo>
                  <a:pt x="154" y="245"/>
                </a:moveTo>
                <a:cubicBezTo>
                  <a:pt x="147" y="238"/>
                  <a:pt x="134" y="238"/>
                  <a:pt x="126" y="245"/>
                </a:cubicBezTo>
                <a:lnTo>
                  <a:pt x="122" y="250"/>
                </a:lnTo>
                <a:lnTo>
                  <a:pt x="78" y="293"/>
                </a:lnTo>
                <a:lnTo>
                  <a:pt x="56" y="271"/>
                </a:lnTo>
                <a:lnTo>
                  <a:pt x="55" y="269"/>
                </a:lnTo>
                <a:cubicBezTo>
                  <a:pt x="47" y="262"/>
                  <a:pt x="34" y="262"/>
                  <a:pt x="26" y="269"/>
                </a:cubicBezTo>
                <a:cubicBezTo>
                  <a:pt x="19" y="277"/>
                  <a:pt x="19" y="290"/>
                  <a:pt x="26" y="298"/>
                </a:cubicBezTo>
                <a:lnTo>
                  <a:pt x="64" y="336"/>
                </a:lnTo>
                <a:cubicBezTo>
                  <a:pt x="68" y="339"/>
                  <a:pt x="73" y="341"/>
                  <a:pt x="78" y="341"/>
                </a:cubicBezTo>
                <a:cubicBezTo>
                  <a:pt x="84" y="341"/>
                  <a:pt x="89" y="339"/>
                  <a:pt x="92" y="336"/>
                </a:cubicBezTo>
                <a:lnTo>
                  <a:pt x="110" y="318"/>
                </a:lnTo>
                <a:lnTo>
                  <a:pt x="124" y="304"/>
                </a:lnTo>
                <a:lnTo>
                  <a:pt x="154" y="274"/>
                </a:lnTo>
                <a:cubicBezTo>
                  <a:pt x="162" y="266"/>
                  <a:pt x="162" y="253"/>
                  <a:pt x="154" y="245"/>
                </a:cubicBezTo>
                <a:close/>
                <a:moveTo>
                  <a:pt x="253" y="144"/>
                </a:moveTo>
                <a:lnTo>
                  <a:pt x="511" y="144"/>
                </a:lnTo>
                <a:cubicBezTo>
                  <a:pt x="540" y="144"/>
                  <a:pt x="564" y="120"/>
                  <a:pt x="564" y="91"/>
                </a:cubicBezTo>
                <a:cubicBezTo>
                  <a:pt x="564" y="61"/>
                  <a:pt x="540" y="37"/>
                  <a:pt x="511" y="37"/>
                </a:cubicBezTo>
                <a:lnTo>
                  <a:pt x="253" y="37"/>
                </a:lnTo>
                <a:cubicBezTo>
                  <a:pt x="224" y="37"/>
                  <a:pt x="200" y="61"/>
                  <a:pt x="200" y="91"/>
                </a:cubicBezTo>
                <a:cubicBezTo>
                  <a:pt x="200" y="120"/>
                  <a:pt x="224" y="144"/>
                  <a:pt x="253" y="144"/>
                </a:cubicBezTo>
                <a:close/>
                <a:moveTo>
                  <a:pt x="124" y="0"/>
                </a:moveTo>
                <a:lnTo>
                  <a:pt x="56" y="0"/>
                </a:lnTo>
                <a:cubicBezTo>
                  <a:pt x="25" y="0"/>
                  <a:pt x="0" y="25"/>
                  <a:pt x="0" y="57"/>
                </a:cubicBezTo>
                <a:lnTo>
                  <a:pt x="0" y="125"/>
                </a:lnTo>
                <a:cubicBezTo>
                  <a:pt x="0" y="156"/>
                  <a:pt x="25" y="181"/>
                  <a:pt x="56" y="181"/>
                </a:cubicBezTo>
                <a:lnTo>
                  <a:pt x="124" y="181"/>
                </a:lnTo>
                <a:cubicBezTo>
                  <a:pt x="156" y="181"/>
                  <a:pt x="181" y="156"/>
                  <a:pt x="181" y="125"/>
                </a:cubicBezTo>
                <a:lnTo>
                  <a:pt x="181" y="57"/>
                </a:lnTo>
                <a:cubicBezTo>
                  <a:pt x="181" y="25"/>
                  <a:pt x="156" y="0"/>
                  <a:pt x="1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48034" y="3155647"/>
            <a:ext cx="21983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Please modify the text description or style of this paragraph according to the content of the theme. 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572624" y="3155647"/>
            <a:ext cx="22859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Please modify the text description or style of this paragraph according to the content of the theme. 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1880" y="5286627"/>
            <a:ext cx="54754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cs typeface="+mn-ea"/>
                <a:sym typeface="+mn-lt"/>
              </a:rPr>
              <a:t>Please modify the text description or style of this paragraph according to the content of the theme.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83143" y="5286627"/>
            <a:ext cx="54754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cs typeface="+mn-ea"/>
                <a:sym typeface="+mn-lt"/>
              </a:rPr>
              <a:t>Please modify the text description or style of this paragraph according to the content of the theme. 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784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20" name="矩形 19"/>
          <p:cNvSpPr/>
          <p:nvPr/>
        </p:nvSpPr>
        <p:spPr>
          <a:xfrm rot="5400000" flipH="1">
            <a:off x="1019176" y="2943226"/>
            <a:ext cx="3581400" cy="2495548"/>
          </a:xfrm>
          <a:prstGeom prst="rect">
            <a:avLst/>
          </a:prstGeom>
          <a:solidFill>
            <a:srgbClr val="D46456"/>
          </a:solidFill>
          <a:ln w="38100">
            <a:solidFill>
              <a:srgbClr val="FFC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057650" y="3505020"/>
            <a:ext cx="81343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FFC000"/>
                </a:solidFill>
                <a:cs typeface="+mn-ea"/>
                <a:sym typeface="+mn-lt"/>
              </a:rPr>
              <a:t>P</a:t>
            </a:r>
            <a:r>
              <a:rPr lang="en-US" altLang="zh-CN" sz="7200" dirty="0">
                <a:cs typeface="+mn-ea"/>
                <a:sym typeface="+mn-lt"/>
              </a:rPr>
              <a:t>roject introduction</a:t>
            </a:r>
          </a:p>
        </p:txBody>
      </p:sp>
      <p:sp>
        <p:nvSpPr>
          <p:cNvPr id="32" name="矩形 31"/>
          <p:cNvSpPr/>
          <p:nvPr/>
        </p:nvSpPr>
        <p:spPr>
          <a:xfrm>
            <a:off x="1562102" y="3429000"/>
            <a:ext cx="249554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0" b="1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6" name="矩形 5"/>
          <p:cNvSpPr/>
          <p:nvPr/>
        </p:nvSpPr>
        <p:spPr>
          <a:xfrm>
            <a:off x="4292034" y="4781369"/>
            <a:ext cx="70923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cs typeface="+mn-ea"/>
                <a:sym typeface="+mn-lt"/>
              </a:rPr>
              <a:t>Please modify the text description or style of this paragraph according to the content of the theme. 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091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9553857" y="4653488"/>
            <a:ext cx="2640866" cy="2204512"/>
          </a:xfrm>
          <a:custGeom>
            <a:avLst/>
            <a:gdLst>
              <a:gd name="connsiteX0" fmla="*/ 1620000 w 2640866"/>
              <a:gd name="connsiteY0" fmla="*/ 0 h 2204512"/>
              <a:gd name="connsiteX1" fmla="*/ 2525757 w 2640866"/>
              <a:gd name="connsiteY1" fmla="*/ 276671 h 2204512"/>
              <a:gd name="connsiteX2" fmla="*/ 2640866 w 2640866"/>
              <a:gd name="connsiteY2" fmla="*/ 362747 h 2204512"/>
              <a:gd name="connsiteX3" fmla="*/ 2640866 w 2640866"/>
              <a:gd name="connsiteY3" fmla="*/ 2204512 h 2204512"/>
              <a:gd name="connsiteX4" fmla="*/ 110448 w 2640866"/>
              <a:gd name="connsiteY4" fmla="*/ 2204512 h 2204512"/>
              <a:gd name="connsiteX5" fmla="*/ 72832 w 2640866"/>
              <a:gd name="connsiteY5" fmla="*/ 2101738 h 2204512"/>
              <a:gd name="connsiteX6" fmla="*/ 0 w 2640866"/>
              <a:gd name="connsiteY6" fmla="*/ 1620000 h 2204512"/>
              <a:gd name="connsiteX7" fmla="*/ 1620000 w 2640866"/>
              <a:gd name="connsiteY7" fmla="*/ 0 h 220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40866" h="2204512">
                <a:moveTo>
                  <a:pt x="1620000" y="0"/>
                </a:moveTo>
                <a:cubicBezTo>
                  <a:pt x="1955513" y="0"/>
                  <a:pt x="2267204" y="101995"/>
                  <a:pt x="2525757" y="276671"/>
                </a:cubicBezTo>
                <a:lnTo>
                  <a:pt x="2640866" y="362747"/>
                </a:lnTo>
                <a:lnTo>
                  <a:pt x="2640866" y="2204512"/>
                </a:lnTo>
                <a:lnTo>
                  <a:pt x="110448" y="2204512"/>
                </a:lnTo>
                <a:lnTo>
                  <a:pt x="72832" y="2101738"/>
                </a:lnTo>
                <a:cubicBezTo>
                  <a:pt x="25499" y="1949557"/>
                  <a:pt x="0" y="1787756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070126" y="3203478"/>
            <a:ext cx="2520000" cy="2520000"/>
          </a:xfrm>
          <a:prstGeom prst="roundRect">
            <a:avLst/>
          </a:prstGeom>
          <a:solidFill>
            <a:srgbClr val="EDEDED"/>
          </a:solidFill>
          <a:ln w="38100">
            <a:noFill/>
          </a:ln>
          <a:effectLst>
            <a:glow rad="2286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2677" y="0"/>
            <a:ext cx="12146646" cy="2496472"/>
          </a:xfrm>
          <a:custGeom>
            <a:avLst/>
            <a:gdLst>
              <a:gd name="connsiteX0" fmla="*/ 0 w 12146646"/>
              <a:gd name="connsiteY0" fmla="*/ 0 h 2496472"/>
              <a:gd name="connsiteX1" fmla="*/ 12146646 w 12146646"/>
              <a:gd name="connsiteY1" fmla="*/ 0 h 2496472"/>
              <a:gd name="connsiteX2" fmla="*/ 12055639 w 12146646"/>
              <a:gd name="connsiteY2" fmla="*/ 126882 h 2496472"/>
              <a:gd name="connsiteX3" fmla="*/ 6073323 w 12146646"/>
              <a:gd name="connsiteY3" fmla="*/ 2496472 h 2496472"/>
              <a:gd name="connsiteX4" fmla="*/ 91007 w 12146646"/>
              <a:gd name="connsiteY4" fmla="*/ 126882 h 2496472"/>
              <a:gd name="connsiteX5" fmla="*/ 0 w 12146646"/>
              <a:gd name="connsiteY5" fmla="*/ 0 h 249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46646" h="2496472">
                <a:moveTo>
                  <a:pt x="0" y="0"/>
                </a:moveTo>
                <a:lnTo>
                  <a:pt x="12146646" y="0"/>
                </a:lnTo>
                <a:lnTo>
                  <a:pt x="12055639" y="126882"/>
                </a:lnTo>
                <a:cubicBezTo>
                  <a:pt x="10983796" y="1528946"/>
                  <a:pt x="8707821" y="2496472"/>
                  <a:pt x="6073323" y="2496472"/>
                </a:cubicBezTo>
                <a:cubicBezTo>
                  <a:pt x="3438825" y="2496472"/>
                  <a:pt x="1162850" y="1528946"/>
                  <a:pt x="91007" y="126882"/>
                </a:cubicBezTo>
                <a:lnTo>
                  <a:pt x="0" y="0"/>
                </a:lnTo>
                <a:close/>
              </a:path>
            </a:pathLst>
          </a:custGeom>
          <a:solidFill>
            <a:srgbClr val="D4645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33865" y="473243"/>
            <a:ext cx="57839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rgbClr val="FFC000"/>
                </a:solidFill>
                <a:cs typeface="+mn-ea"/>
                <a:sym typeface="+mn-lt"/>
              </a:rPr>
              <a:t>P</a:t>
            </a:r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roject </a:t>
            </a:r>
            <a:r>
              <a:rPr lang="en-US" altLang="zh-CN" sz="6000" b="1" dirty="0" smtClean="0">
                <a:solidFill>
                  <a:schemeClr val="bg1"/>
                </a:solidFill>
                <a:cs typeface="+mn-ea"/>
                <a:sym typeface="+mn-lt"/>
              </a:rPr>
              <a:t>content</a:t>
            </a:r>
            <a:endParaRPr lang="en-US" altLang="zh-CN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48037" y="2801484"/>
            <a:ext cx="436296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000" dirty="0" err="1" smtClean="0">
                <a:cs typeface="+mn-ea"/>
                <a:sym typeface="+mn-lt"/>
              </a:rPr>
              <a:t>urna</a:t>
            </a:r>
            <a:r>
              <a:rPr lang="en-US" altLang="zh-CN" sz="20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4437976" y="3192192"/>
            <a:ext cx="2520000" cy="2520000"/>
          </a:xfrm>
          <a:prstGeom prst="roundRect">
            <a:avLst/>
          </a:prstGeom>
          <a:solidFill>
            <a:srgbClr val="EDEDED"/>
          </a:solidFill>
          <a:ln w="38100">
            <a:noFill/>
          </a:ln>
          <a:effectLst>
            <a:glow rad="2286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27976" y="3282192"/>
            <a:ext cx="2340000" cy="2340000"/>
          </a:xfrm>
          <a:custGeom>
            <a:avLst/>
            <a:gdLst>
              <a:gd name="connsiteX0" fmla="*/ 367601 w 2205564"/>
              <a:gd name="connsiteY0" fmla="*/ 0 h 2205564"/>
              <a:gd name="connsiteX1" fmla="*/ 1837963 w 2205564"/>
              <a:gd name="connsiteY1" fmla="*/ 0 h 2205564"/>
              <a:gd name="connsiteX2" fmla="*/ 2205564 w 2205564"/>
              <a:gd name="connsiteY2" fmla="*/ 367601 h 2205564"/>
              <a:gd name="connsiteX3" fmla="*/ 2205564 w 2205564"/>
              <a:gd name="connsiteY3" fmla="*/ 1837963 h 2205564"/>
              <a:gd name="connsiteX4" fmla="*/ 1837963 w 2205564"/>
              <a:gd name="connsiteY4" fmla="*/ 2205564 h 2205564"/>
              <a:gd name="connsiteX5" fmla="*/ 367601 w 2205564"/>
              <a:gd name="connsiteY5" fmla="*/ 2205564 h 2205564"/>
              <a:gd name="connsiteX6" fmla="*/ 0 w 2205564"/>
              <a:gd name="connsiteY6" fmla="*/ 1837963 h 2205564"/>
              <a:gd name="connsiteX7" fmla="*/ 0 w 2205564"/>
              <a:gd name="connsiteY7" fmla="*/ 367601 h 2205564"/>
              <a:gd name="connsiteX8" fmla="*/ 367601 w 2205564"/>
              <a:gd name="connsiteY8" fmla="*/ 0 h 220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05564" h="2205564">
                <a:moveTo>
                  <a:pt x="367601" y="0"/>
                </a:moveTo>
                <a:lnTo>
                  <a:pt x="1837963" y="0"/>
                </a:lnTo>
                <a:cubicBezTo>
                  <a:pt x="2040983" y="0"/>
                  <a:pt x="2205564" y="164581"/>
                  <a:pt x="2205564" y="367601"/>
                </a:cubicBezTo>
                <a:lnTo>
                  <a:pt x="2205564" y="1837963"/>
                </a:lnTo>
                <a:cubicBezTo>
                  <a:pt x="2205564" y="2040983"/>
                  <a:pt x="2040983" y="2205564"/>
                  <a:pt x="1837963" y="2205564"/>
                </a:cubicBezTo>
                <a:lnTo>
                  <a:pt x="367601" y="2205564"/>
                </a:lnTo>
                <a:cubicBezTo>
                  <a:pt x="164581" y="2205564"/>
                  <a:pt x="0" y="2040983"/>
                  <a:pt x="0" y="1837963"/>
                </a:cubicBezTo>
                <a:lnTo>
                  <a:pt x="0" y="367601"/>
                </a:lnTo>
                <a:cubicBezTo>
                  <a:pt x="0" y="164581"/>
                  <a:pt x="164581" y="0"/>
                  <a:pt x="367601" y="0"/>
                </a:cubicBez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60126" y="3293478"/>
            <a:ext cx="2340000" cy="2340000"/>
          </a:xfrm>
          <a:custGeom>
            <a:avLst/>
            <a:gdLst>
              <a:gd name="connsiteX0" fmla="*/ 367601 w 2205564"/>
              <a:gd name="connsiteY0" fmla="*/ 0 h 2205564"/>
              <a:gd name="connsiteX1" fmla="*/ 1837963 w 2205564"/>
              <a:gd name="connsiteY1" fmla="*/ 0 h 2205564"/>
              <a:gd name="connsiteX2" fmla="*/ 2205564 w 2205564"/>
              <a:gd name="connsiteY2" fmla="*/ 367601 h 2205564"/>
              <a:gd name="connsiteX3" fmla="*/ 2205564 w 2205564"/>
              <a:gd name="connsiteY3" fmla="*/ 1837963 h 2205564"/>
              <a:gd name="connsiteX4" fmla="*/ 1837963 w 2205564"/>
              <a:gd name="connsiteY4" fmla="*/ 2205564 h 2205564"/>
              <a:gd name="connsiteX5" fmla="*/ 367601 w 2205564"/>
              <a:gd name="connsiteY5" fmla="*/ 2205564 h 2205564"/>
              <a:gd name="connsiteX6" fmla="*/ 0 w 2205564"/>
              <a:gd name="connsiteY6" fmla="*/ 1837963 h 2205564"/>
              <a:gd name="connsiteX7" fmla="*/ 0 w 2205564"/>
              <a:gd name="connsiteY7" fmla="*/ 367601 h 2205564"/>
              <a:gd name="connsiteX8" fmla="*/ 367601 w 2205564"/>
              <a:gd name="connsiteY8" fmla="*/ 0 h 220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05564" h="2205564">
                <a:moveTo>
                  <a:pt x="367601" y="0"/>
                </a:moveTo>
                <a:lnTo>
                  <a:pt x="1837963" y="0"/>
                </a:lnTo>
                <a:cubicBezTo>
                  <a:pt x="2040983" y="0"/>
                  <a:pt x="2205564" y="164581"/>
                  <a:pt x="2205564" y="367601"/>
                </a:cubicBezTo>
                <a:lnTo>
                  <a:pt x="2205564" y="1837963"/>
                </a:lnTo>
                <a:cubicBezTo>
                  <a:pt x="2205564" y="2040983"/>
                  <a:pt x="2040983" y="2205564"/>
                  <a:pt x="1837963" y="2205564"/>
                </a:cubicBezTo>
                <a:lnTo>
                  <a:pt x="367601" y="2205564"/>
                </a:lnTo>
                <a:cubicBezTo>
                  <a:pt x="164581" y="2205564"/>
                  <a:pt x="0" y="2040983"/>
                  <a:pt x="0" y="1837963"/>
                </a:cubicBezTo>
                <a:lnTo>
                  <a:pt x="0" y="367601"/>
                </a:lnTo>
                <a:cubicBezTo>
                  <a:pt x="0" y="164581"/>
                  <a:pt x="164581" y="0"/>
                  <a:pt x="367601" y="0"/>
                </a:cubicBezTo>
                <a:close/>
              </a:path>
            </a:pathLst>
          </a:custGeom>
        </p:spPr>
      </p:pic>
      <p:sp>
        <p:nvSpPr>
          <p:cNvPr id="19" name="椭圆 18"/>
          <p:cNvSpPr/>
          <p:nvPr/>
        </p:nvSpPr>
        <p:spPr>
          <a:xfrm>
            <a:off x="616663" y="5173468"/>
            <a:ext cx="1100020" cy="1100020"/>
          </a:xfrm>
          <a:prstGeom prst="ellipse">
            <a:avLst/>
          </a:prstGeom>
          <a:solidFill>
            <a:srgbClr val="D4645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984513" y="5162182"/>
            <a:ext cx="1100020" cy="1100020"/>
          </a:xfrm>
          <a:prstGeom prst="ellipse">
            <a:avLst/>
          </a:prstGeom>
          <a:solidFill>
            <a:srgbClr val="D4645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paper-airplane-flying_18574"/>
          <p:cNvSpPr>
            <a:spLocks noChangeAspect="1"/>
          </p:cNvSpPr>
          <p:nvPr/>
        </p:nvSpPr>
        <p:spPr bwMode="auto">
          <a:xfrm>
            <a:off x="805750" y="5407349"/>
            <a:ext cx="542924" cy="609685"/>
          </a:xfrm>
          <a:custGeom>
            <a:avLst/>
            <a:gdLst>
              <a:gd name="T0" fmla="*/ 4643 w 5535"/>
              <a:gd name="T1" fmla="*/ 984 h 6225"/>
              <a:gd name="T2" fmla="*/ 2375 w 5535"/>
              <a:gd name="T3" fmla="*/ 4240 h 6225"/>
              <a:gd name="T4" fmla="*/ 2375 w 5535"/>
              <a:gd name="T5" fmla="*/ 5761 h 6225"/>
              <a:gd name="T6" fmla="*/ 3119 w 5535"/>
              <a:gd name="T7" fmla="*/ 4777 h 6225"/>
              <a:gd name="T8" fmla="*/ 5128 w 5535"/>
              <a:gd name="T9" fmla="*/ 6225 h 6225"/>
              <a:gd name="T10" fmla="*/ 5535 w 5535"/>
              <a:gd name="T11" fmla="*/ 0 h 6225"/>
              <a:gd name="T12" fmla="*/ 0 w 5535"/>
              <a:gd name="T13" fmla="*/ 2529 h 6225"/>
              <a:gd name="T14" fmla="*/ 1573 w 5535"/>
              <a:gd name="T15" fmla="*/ 3662 h 6225"/>
              <a:gd name="T16" fmla="*/ 4643 w 5535"/>
              <a:gd name="T17" fmla="*/ 984 h 6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35" h="6225">
                <a:moveTo>
                  <a:pt x="4643" y="984"/>
                </a:moveTo>
                <a:lnTo>
                  <a:pt x="2375" y="4240"/>
                </a:lnTo>
                <a:lnTo>
                  <a:pt x="2375" y="5761"/>
                </a:lnTo>
                <a:lnTo>
                  <a:pt x="3119" y="4777"/>
                </a:lnTo>
                <a:lnTo>
                  <a:pt x="5128" y="6225"/>
                </a:lnTo>
                <a:lnTo>
                  <a:pt x="5535" y="0"/>
                </a:lnTo>
                <a:lnTo>
                  <a:pt x="0" y="2529"/>
                </a:lnTo>
                <a:lnTo>
                  <a:pt x="1573" y="3662"/>
                </a:lnTo>
                <a:lnTo>
                  <a:pt x="4643" y="9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checking-item_65778"/>
          <p:cNvSpPr>
            <a:spLocks noChangeAspect="1"/>
          </p:cNvSpPr>
          <p:nvPr/>
        </p:nvSpPr>
        <p:spPr bwMode="auto">
          <a:xfrm>
            <a:off x="4245919" y="5407348"/>
            <a:ext cx="606237" cy="609685"/>
          </a:xfrm>
          <a:custGeom>
            <a:avLst/>
            <a:gdLst>
              <a:gd name="T0" fmla="*/ 564 w 564"/>
              <a:gd name="T1" fmla="*/ 477 h 568"/>
              <a:gd name="T2" fmla="*/ 511 w 564"/>
              <a:gd name="T3" fmla="*/ 530 h 568"/>
              <a:gd name="T4" fmla="*/ 253 w 564"/>
              <a:gd name="T5" fmla="*/ 530 h 568"/>
              <a:gd name="T6" fmla="*/ 200 w 564"/>
              <a:gd name="T7" fmla="*/ 477 h 568"/>
              <a:gd name="T8" fmla="*/ 253 w 564"/>
              <a:gd name="T9" fmla="*/ 424 h 568"/>
              <a:gd name="T10" fmla="*/ 511 w 564"/>
              <a:gd name="T11" fmla="*/ 424 h 568"/>
              <a:gd name="T12" fmla="*/ 564 w 564"/>
              <a:gd name="T13" fmla="*/ 477 h 568"/>
              <a:gd name="T14" fmla="*/ 124 w 564"/>
              <a:gd name="T15" fmla="*/ 386 h 568"/>
              <a:gd name="T16" fmla="*/ 56 w 564"/>
              <a:gd name="T17" fmla="*/ 386 h 568"/>
              <a:gd name="T18" fmla="*/ 0 w 564"/>
              <a:gd name="T19" fmla="*/ 443 h 568"/>
              <a:gd name="T20" fmla="*/ 0 w 564"/>
              <a:gd name="T21" fmla="*/ 511 h 568"/>
              <a:gd name="T22" fmla="*/ 56 w 564"/>
              <a:gd name="T23" fmla="*/ 568 h 568"/>
              <a:gd name="T24" fmla="*/ 124 w 564"/>
              <a:gd name="T25" fmla="*/ 568 h 568"/>
              <a:gd name="T26" fmla="*/ 181 w 564"/>
              <a:gd name="T27" fmla="*/ 511 h 568"/>
              <a:gd name="T28" fmla="*/ 181 w 564"/>
              <a:gd name="T29" fmla="*/ 443 h 568"/>
              <a:gd name="T30" fmla="*/ 124 w 564"/>
              <a:gd name="T31" fmla="*/ 386 h 568"/>
              <a:gd name="T32" fmla="*/ 511 w 564"/>
              <a:gd name="T33" fmla="*/ 230 h 568"/>
              <a:gd name="T34" fmla="*/ 253 w 564"/>
              <a:gd name="T35" fmla="*/ 230 h 568"/>
              <a:gd name="T36" fmla="*/ 200 w 564"/>
              <a:gd name="T37" fmla="*/ 284 h 568"/>
              <a:gd name="T38" fmla="*/ 253 w 564"/>
              <a:gd name="T39" fmla="*/ 337 h 568"/>
              <a:gd name="T40" fmla="*/ 511 w 564"/>
              <a:gd name="T41" fmla="*/ 337 h 568"/>
              <a:gd name="T42" fmla="*/ 564 w 564"/>
              <a:gd name="T43" fmla="*/ 284 h 568"/>
              <a:gd name="T44" fmla="*/ 511 w 564"/>
              <a:gd name="T45" fmla="*/ 230 h 568"/>
              <a:gd name="T46" fmla="*/ 181 w 564"/>
              <a:gd name="T47" fmla="*/ 250 h 568"/>
              <a:gd name="T48" fmla="*/ 181 w 564"/>
              <a:gd name="T49" fmla="*/ 318 h 568"/>
              <a:gd name="T50" fmla="*/ 124 w 564"/>
              <a:gd name="T51" fmla="*/ 375 h 568"/>
              <a:gd name="T52" fmla="*/ 56 w 564"/>
              <a:gd name="T53" fmla="*/ 375 h 568"/>
              <a:gd name="T54" fmla="*/ 0 w 564"/>
              <a:gd name="T55" fmla="*/ 318 h 568"/>
              <a:gd name="T56" fmla="*/ 0 w 564"/>
              <a:gd name="T57" fmla="*/ 250 h 568"/>
              <a:gd name="T58" fmla="*/ 56 w 564"/>
              <a:gd name="T59" fmla="*/ 193 h 568"/>
              <a:gd name="T60" fmla="*/ 124 w 564"/>
              <a:gd name="T61" fmla="*/ 193 h 568"/>
              <a:gd name="T62" fmla="*/ 181 w 564"/>
              <a:gd name="T63" fmla="*/ 250 h 568"/>
              <a:gd name="T64" fmla="*/ 154 w 564"/>
              <a:gd name="T65" fmla="*/ 245 h 568"/>
              <a:gd name="T66" fmla="*/ 126 w 564"/>
              <a:gd name="T67" fmla="*/ 245 h 568"/>
              <a:gd name="T68" fmla="*/ 122 w 564"/>
              <a:gd name="T69" fmla="*/ 250 h 568"/>
              <a:gd name="T70" fmla="*/ 78 w 564"/>
              <a:gd name="T71" fmla="*/ 293 h 568"/>
              <a:gd name="T72" fmla="*/ 56 w 564"/>
              <a:gd name="T73" fmla="*/ 271 h 568"/>
              <a:gd name="T74" fmla="*/ 55 w 564"/>
              <a:gd name="T75" fmla="*/ 269 h 568"/>
              <a:gd name="T76" fmla="*/ 26 w 564"/>
              <a:gd name="T77" fmla="*/ 269 h 568"/>
              <a:gd name="T78" fmla="*/ 26 w 564"/>
              <a:gd name="T79" fmla="*/ 298 h 568"/>
              <a:gd name="T80" fmla="*/ 64 w 564"/>
              <a:gd name="T81" fmla="*/ 336 h 568"/>
              <a:gd name="T82" fmla="*/ 78 w 564"/>
              <a:gd name="T83" fmla="*/ 341 h 568"/>
              <a:gd name="T84" fmla="*/ 92 w 564"/>
              <a:gd name="T85" fmla="*/ 336 h 568"/>
              <a:gd name="T86" fmla="*/ 110 w 564"/>
              <a:gd name="T87" fmla="*/ 318 h 568"/>
              <a:gd name="T88" fmla="*/ 124 w 564"/>
              <a:gd name="T89" fmla="*/ 304 h 568"/>
              <a:gd name="T90" fmla="*/ 154 w 564"/>
              <a:gd name="T91" fmla="*/ 274 h 568"/>
              <a:gd name="T92" fmla="*/ 154 w 564"/>
              <a:gd name="T93" fmla="*/ 245 h 568"/>
              <a:gd name="T94" fmla="*/ 253 w 564"/>
              <a:gd name="T95" fmla="*/ 144 h 568"/>
              <a:gd name="T96" fmla="*/ 511 w 564"/>
              <a:gd name="T97" fmla="*/ 144 h 568"/>
              <a:gd name="T98" fmla="*/ 564 w 564"/>
              <a:gd name="T99" fmla="*/ 91 h 568"/>
              <a:gd name="T100" fmla="*/ 511 w 564"/>
              <a:gd name="T101" fmla="*/ 37 h 568"/>
              <a:gd name="T102" fmla="*/ 253 w 564"/>
              <a:gd name="T103" fmla="*/ 37 h 568"/>
              <a:gd name="T104" fmla="*/ 200 w 564"/>
              <a:gd name="T105" fmla="*/ 91 h 568"/>
              <a:gd name="T106" fmla="*/ 253 w 564"/>
              <a:gd name="T107" fmla="*/ 144 h 568"/>
              <a:gd name="T108" fmla="*/ 124 w 564"/>
              <a:gd name="T109" fmla="*/ 0 h 568"/>
              <a:gd name="T110" fmla="*/ 56 w 564"/>
              <a:gd name="T111" fmla="*/ 0 h 568"/>
              <a:gd name="T112" fmla="*/ 0 w 564"/>
              <a:gd name="T113" fmla="*/ 57 h 568"/>
              <a:gd name="T114" fmla="*/ 0 w 564"/>
              <a:gd name="T115" fmla="*/ 125 h 568"/>
              <a:gd name="T116" fmla="*/ 56 w 564"/>
              <a:gd name="T117" fmla="*/ 181 h 568"/>
              <a:gd name="T118" fmla="*/ 124 w 564"/>
              <a:gd name="T119" fmla="*/ 181 h 568"/>
              <a:gd name="T120" fmla="*/ 181 w 564"/>
              <a:gd name="T121" fmla="*/ 125 h 568"/>
              <a:gd name="T122" fmla="*/ 181 w 564"/>
              <a:gd name="T123" fmla="*/ 57 h 568"/>
              <a:gd name="T124" fmla="*/ 124 w 564"/>
              <a:gd name="T125" fmla="*/ 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64" h="568">
                <a:moveTo>
                  <a:pt x="564" y="477"/>
                </a:moveTo>
                <a:cubicBezTo>
                  <a:pt x="564" y="506"/>
                  <a:pt x="540" y="530"/>
                  <a:pt x="511" y="530"/>
                </a:cubicBezTo>
                <a:lnTo>
                  <a:pt x="253" y="530"/>
                </a:lnTo>
                <a:cubicBezTo>
                  <a:pt x="224" y="530"/>
                  <a:pt x="200" y="506"/>
                  <a:pt x="200" y="477"/>
                </a:cubicBezTo>
                <a:cubicBezTo>
                  <a:pt x="200" y="447"/>
                  <a:pt x="224" y="424"/>
                  <a:pt x="253" y="424"/>
                </a:cubicBezTo>
                <a:lnTo>
                  <a:pt x="511" y="424"/>
                </a:lnTo>
                <a:cubicBezTo>
                  <a:pt x="540" y="424"/>
                  <a:pt x="564" y="447"/>
                  <a:pt x="564" y="477"/>
                </a:cubicBezTo>
                <a:close/>
                <a:moveTo>
                  <a:pt x="124" y="386"/>
                </a:moveTo>
                <a:lnTo>
                  <a:pt x="56" y="386"/>
                </a:lnTo>
                <a:cubicBezTo>
                  <a:pt x="25" y="386"/>
                  <a:pt x="0" y="412"/>
                  <a:pt x="0" y="443"/>
                </a:cubicBezTo>
                <a:lnTo>
                  <a:pt x="0" y="511"/>
                </a:lnTo>
                <a:cubicBezTo>
                  <a:pt x="0" y="542"/>
                  <a:pt x="25" y="568"/>
                  <a:pt x="56" y="568"/>
                </a:cubicBezTo>
                <a:lnTo>
                  <a:pt x="124" y="568"/>
                </a:lnTo>
                <a:cubicBezTo>
                  <a:pt x="156" y="568"/>
                  <a:pt x="181" y="542"/>
                  <a:pt x="181" y="511"/>
                </a:cubicBezTo>
                <a:lnTo>
                  <a:pt x="181" y="443"/>
                </a:lnTo>
                <a:cubicBezTo>
                  <a:pt x="181" y="412"/>
                  <a:pt x="156" y="386"/>
                  <a:pt x="124" y="386"/>
                </a:cubicBezTo>
                <a:close/>
                <a:moveTo>
                  <a:pt x="511" y="230"/>
                </a:moveTo>
                <a:lnTo>
                  <a:pt x="253" y="230"/>
                </a:lnTo>
                <a:cubicBezTo>
                  <a:pt x="224" y="230"/>
                  <a:pt x="200" y="254"/>
                  <a:pt x="200" y="284"/>
                </a:cubicBezTo>
                <a:cubicBezTo>
                  <a:pt x="200" y="313"/>
                  <a:pt x="224" y="337"/>
                  <a:pt x="253" y="337"/>
                </a:cubicBezTo>
                <a:lnTo>
                  <a:pt x="511" y="337"/>
                </a:lnTo>
                <a:cubicBezTo>
                  <a:pt x="540" y="337"/>
                  <a:pt x="564" y="313"/>
                  <a:pt x="564" y="284"/>
                </a:cubicBezTo>
                <a:cubicBezTo>
                  <a:pt x="564" y="254"/>
                  <a:pt x="540" y="230"/>
                  <a:pt x="511" y="230"/>
                </a:cubicBezTo>
                <a:close/>
                <a:moveTo>
                  <a:pt x="181" y="250"/>
                </a:moveTo>
                <a:lnTo>
                  <a:pt x="181" y="318"/>
                </a:lnTo>
                <a:cubicBezTo>
                  <a:pt x="181" y="349"/>
                  <a:pt x="156" y="375"/>
                  <a:pt x="124" y="375"/>
                </a:cubicBezTo>
                <a:lnTo>
                  <a:pt x="56" y="375"/>
                </a:lnTo>
                <a:cubicBezTo>
                  <a:pt x="25" y="375"/>
                  <a:pt x="0" y="349"/>
                  <a:pt x="0" y="318"/>
                </a:cubicBezTo>
                <a:lnTo>
                  <a:pt x="0" y="250"/>
                </a:lnTo>
                <a:cubicBezTo>
                  <a:pt x="0" y="218"/>
                  <a:pt x="25" y="193"/>
                  <a:pt x="56" y="193"/>
                </a:cubicBezTo>
                <a:lnTo>
                  <a:pt x="124" y="193"/>
                </a:lnTo>
                <a:cubicBezTo>
                  <a:pt x="156" y="193"/>
                  <a:pt x="181" y="218"/>
                  <a:pt x="181" y="250"/>
                </a:cubicBezTo>
                <a:close/>
                <a:moveTo>
                  <a:pt x="154" y="245"/>
                </a:moveTo>
                <a:cubicBezTo>
                  <a:pt x="147" y="238"/>
                  <a:pt x="134" y="238"/>
                  <a:pt x="126" y="245"/>
                </a:cubicBezTo>
                <a:lnTo>
                  <a:pt x="122" y="250"/>
                </a:lnTo>
                <a:lnTo>
                  <a:pt x="78" y="293"/>
                </a:lnTo>
                <a:lnTo>
                  <a:pt x="56" y="271"/>
                </a:lnTo>
                <a:lnTo>
                  <a:pt x="55" y="269"/>
                </a:lnTo>
                <a:cubicBezTo>
                  <a:pt x="47" y="262"/>
                  <a:pt x="34" y="262"/>
                  <a:pt x="26" y="269"/>
                </a:cubicBezTo>
                <a:cubicBezTo>
                  <a:pt x="19" y="277"/>
                  <a:pt x="19" y="290"/>
                  <a:pt x="26" y="298"/>
                </a:cubicBezTo>
                <a:lnTo>
                  <a:pt x="64" y="336"/>
                </a:lnTo>
                <a:cubicBezTo>
                  <a:pt x="68" y="339"/>
                  <a:pt x="73" y="341"/>
                  <a:pt x="78" y="341"/>
                </a:cubicBezTo>
                <a:cubicBezTo>
                  <a:pt x="84" y="341"/>
                  <a:pt x="89" y="339"/>
                  <a:pt x="92" y="336"/>
                </a:cubicBezTo>
                <a:lnTo>
                  <a:pt x="110" y="318"/>
                </a:lnTo>
                <a:lnTo>
                  <a:pt x="124" y="304"/>
                </a:lnTo>
                <a:lnTo>
                  <a:pt x="154" y="274"/>
                </a:lnTo>
                <a:cubicBezTo>
                  <a:pt x="162" y="266"/>
                  <a:pt x="162" y="253"/>
                  <a:pt x="154" y="245"/>
                </a:cubicBezTo>
                <a:close/>
                <a:moveTo>
                  <a:pt x="253" y="144"/>
                </a:moveTo>
                <a:lnTo>
                  <a:pt x="511" y="144"/>
                </a:lnTo>
                <a:cubicBezTo>
                  <a:pt x="540" y="144"/>
                  <a:pt x="564" y="120"/>
                  <a:pt x="564" y="91"/>
                </a:cubicBezTo>
                <a:cubicBezTo>
                  <a:pt x="564" y="61"/>
                  <a:pt x="540" y="37"/>
                  <a:pt x="511" y="37"/>
                </a:cubicBezTo>
                <a:lnTo>
                  <a:pt x="253" y="37"/>
                </a:lnTo>
                <a:cubicBezTo>
                  <a:pt x="224" y="37"/>
                  <a:pt x="200" y="61"/>
                  <a:pt x="200" y="91"/>
                </a:cubicBezTo>
                <a:cubicBezTo>
                  <a:pt x="200" y="120"/>
                  <a:pt x="224" y="144"/>
                  <a:pt x="253" y="144"/>
                </a:cubicBezTo>
                <a:close/>
                <a:moveTo>
                  <a:pt x="124" y="0"/>
                </a:moveTo>
                <a:lnTo>
                  <a:pt x="56" y="0"/>
                </a:lnTo>
                <a:cubicBezTo>
                  <a:pt x="25" y="0"/>
                  <a:pt x="0" y="25"/>
                  <a:pt x="0" y="57"/>
                </a:cubicBezTo>
                <a:lnTo>
                  <a:pt x="0" y="125"/>
                </a:lnTo>
                <a:cubicBezTo>
                  <a:pt x="0" y="156"/>
                  <a:pt x="25" y="181"/>
                  <a:pt x="56" y="181"/>
                </a:cubicBezTo>
                <a:lnTo>
                  <a:pt x="124" y="181"/>
                </a:lnTo>
                <a:cubicBezTo>
                  <a:pt x="156" y="181"/>
                  <a:pt x="181" y="156"/>
                  <a:pt x="181" y="125"/>
                </a:cubicBezTo>
                <a:lnTo>
                  <a:pt x="181" y="57"/>
                </a:lnTo>
                <a:cubicBezTo>
                  <a:pt x="181" y="25"/>
                  <a:pt x="156" y="0"/>
                  <a:pt x="1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12212305" y="6858000"/>
            <a:ext cx="2949780" cy="864528"/>
          </a:xfrm>
          <a:custGeom>
            <a:avLst/>
            <a:gdLst>
              <a:gd name="connsiteX0" fmla="*/ 488686 w 2949780"/>
              <a:gd name="connsiteY0" fmla="*/ 0 h 864528"/>
              <a:gd name="connsiteX1" fmla="*/ 2949780 w 2949780"/>
              <a:gd name="connsiteY1" fmla="*/ 0 h 864528"/>
              <a:gd name="connsiteX2" fmla="*/ 2949780 w 2949780"/>
              <a:gd name="connsiteY2" fmla="*/ 864528 h 864528"/>
              <a:gd name="connsiteX3" fmla="*/ 0 w 2949780"/>
              <a:gd name="connsiteY3" fmla="*/ 864528 h 864528"/>
              <a:gd name="connsiteX4" fmla="*/ 0 w 2949780"/>
              <a:gd name="connsiteY4" fmla="*/ 672741 h 864528"/>
              <a:gd name="connsiteX5" fmla="*/ 9604 w 2949780"/>
              <a:gd name="connsiteY5" fmla="*/ 665559 h 864528"/>
              <a:gd name="connsiteX6" fmla="*/ 471826 w 2949780"/>
              <a:gd name="connsiteY6" fmla="*/ 46065 h 864528"/>
              <a:gd name="connsiteX7" fmla="*/ 488686 w 2949780"/>
              <a:gd name="connsiteY7" fmla="*/ 0 h 864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49780" h="864528">
                <a:moveTo>
                  <a:pt x="488686" y="0"/>
                </a:moveTo>
                <a:lnTo>
                  <a:pt x="2949780" y="0"/>
                </a:lnTo>
                <a:lnTo>
                  <a:pt x="2949780" y="864528"/>
                </a:lnTo>
                <a:lnTo>
                  <a:pt x="0" y="864528"/>
                </a:lnTo>
                <a:lnTo>
                  <a:pt x="0" y="672741"/>
                </a:lnTo>
                <a:lnTo>
                  <a:pt x="9604" y="665559"/>
                </a:lnTo>
                <a:cubicBezTo>
                  <a:pt x="209627" y="500486"/>
                  <a:pt x="369356" y="288333"/>
                  <a:pt x="471826" y="46065"/>
                </a:cubicBezTo>
                <a:lnTo>
                  <a:pt x="48868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6666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直角三角形 42"/>
          <p:cNvSpPr/>
          <p:nvPr/>
        </p:nvSpPr>
        <p:spPr>
          <a:xfrm flipH="1">
            <a:off x="-1" y="0"/>
            <a:ext cx="12212621" cy="6858000"/>
          </a:xfrm>
          <a:prstGeom prst="rtTriangle">
            <a:avLst/>
          </a:prstGeom>
          <a:solidFill>
            <a:srgbClr val="D4645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716708" y="2278980"/>
            <a:ext cx="3339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114218" y="4762104"/>
            <a:ext cx="34531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9520" y="543317"/>
            <a:ext cx="37826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b="1" dirty="0" smtClean="0">
                <a:solidFill>
                  <a:srgbClr val="FFC000"/>
                </a:solidFill>
                <a:cs typeface="+mn-ea"/>
                <a:sym typeface="+mn-lt"/>
              </a:rPr>
              <a:t>P</a:t>
            </a:r>
            <a:r>
              <a:rPr lang="en-US" altLang="zh-CN" sz="6000" b="1" dirty="0" smtClean="0">
                <a:cs typeface="+mn-ea"/>
                <a:sym typeface="+mn-lt"/>
              </a:rPr>
              <a:t>lanning</a:t>
            </a:r>
            <a:endParaRPr lang="en-US" altLang="zh-CN" sz="6000" b="1" dirty="0">
              <a:cs typeface="+mn-ea"/>
              <a:sym typeface="+mn-lt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8471177" y="1558980"/>
            <a:ext cx="720000" cy="7200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6269861" y="2801928"/>
            <a:ext cx="720000" cy="7200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3913691" y="4043490"/>
            <a:ext cx="720000" cy="7200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577498" y="3520542"/>
            <a:ext cx="3339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0" y="3360829"/>
            <a:ext cx="3580666" cy="3497171"/>
          </a:xfrm>
          <a:custGeom>
            <a:avLst/>
            <a:gdLst>
              <a:gd name="connsiteX0" fmla="*/ 700666 w 3580666"/>
              <a:gd name="connsiteY0" fmla="*/ 0 h 3497171"/>
              <a:gd name="connsiteX1" fmla="*/ 3580666 w 3580666"/>
              <a:gd name="connsiteY1" fmla="*/ 2880000 h 3497171"/>
              <a:gd name="connsiteX2" fmla="*/ 3522155 w 3580666"/>
              <a:gd name="connsiteY2" fmla="*/ 3460420 h 3497171"/>
              <a:gd name="connsiteX3" fmla="*/ 3512705 w 3580666"/>
              <a:gd name="connsiteY3" fmla="*/ 3497171 h 3497171"/>
              <a:gd name="connsiteX4" fmla="*/ 0 w 3580666"/>
              <a:gd name="connsiteY4" fmla="*/ 3497171 h 3497171"/>
              <a:gd name="connsiteX5" fmla="*/ 0 w 3580666"/>
              <a:gd name="connsiteY5" fmla="*/ 89430 h 3497171"/>
              <a:gd name="connsiteX6" fmla="*/ 120246 w 3580666"/>
              <a:gd name="connsiteY6" fmla="*/ 58511 h 3497171"/>
              <a:gd name="connsiteX7" fmla="*/ 700666 w 3580666"/>
              <a:gd name="connsiteY7" fmla="*/ 0 h 349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80666" h="3497171">
                <a:moveTo>
                  <a:pt x="700666" y="0"/>
                </a:moveTo>
                <a:cubicBezTo>
                  <a:pt x="2291246" y="0"/>
                  <a:pt x="3580666" y="1289420"/>
                  <a:pt x="3580666" y="2880000"/>
                </a:cubicBezTo>
                <a:cubicBezTo>
                  <a:pt x="3580666" y="3078822"/>
                  <a:pt x="3560519" y="3272939"/>
                  <a:pt x="3522155" y="3460420"/>
                </a:cubicBezTo>
                <a:lnTo>
                  <a:pt x="3512705" y="3497171"/>
                </a:lnTo>
                <a:lnTo>
                  <a:pt x="0" y="3497171"/>
                </a:lnTo>
                <a:lnTo>
                  <a:pt x="0" y="89430"/>
                </a:lnTo>
                <a:lnTo>
                  <a:pt x="120246" y="58511"/>
                </a:lnTo>
                <a:cubicBezTo>
                  <a:pt x="307727" y="20147"/>
                  <a:pt x="501844" y="0"/>
                  <a:pt x="700666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3540831"/>
            <a:ext cx="3400666" cy="3317171"/>
          </a:xfrm>
          <a:custGeom>
            <a:avLst/>
            <a:gdLst>
              <a:gd name="connsiteX0" fmla="*/ 2700000 w 3400666"/>
              <a:gd name="connsiteY0" fmla="*/ 0 h 3317171"/>
              <a:gd name="connsiteX1" fmla="*/ 0 w 3400666"/>
              <a:gd name="connsiteY1" fmla="*/ 2700000 h 3317171"/>
              <a:gd name="connsiteX2" fmla="*/ 54854 w 3400666"/>
              <a:gd name="connsiteY2" fmla="*/ 3244144 h 3317171"/>
              <a:gd name="connsiteX3" fmla="*/ 73631 w 3400666"/>
              <a:gd name="connsiteY3" fmla="*/ 3317171 h 3317171"/>
              <a:gd name="connsiteX4" fmla="*/ 3400666 w 3400666"/>
              <a:gd name="connsiteY4" fmla="*/ 3317171 h 3317171"/>
              <a:gd name="connsiteX5" fmla="*/ 3400666 w 3400666"/>
              <a:gd name="connsiteY5" fmla="*/ 95101 h 3317171"/>
              <a:gd name="connsiteX6" fmla="*/ 3244144 w 3400666"/>
              <a:gd name="connsiteY6" fmla="*/ 54854 h 3317171"/>
              <a:gd name="connsiteX7" fmla="*/ 2700000 w 3400666"/>
              <a:gd name="connsiteY7" fmla="*/ 0 h 331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00666" h="3317171">
                <a:moveTo>
                  <a:pt x="2700000" y="0"/>
                </a:moveTo>
                <a:cubicBezTo>
                  <a:pt x="1208831" y="0"/>
                  <a:pt x="0" y="1208831"/>
                  <a:pt x="0" y="2700000"/>
                </a:cubicBezTo>
                <a:cubicBezTo>
                  <a:pt x="0" y="2886396"/>
                  <a:pt x="18888" y="3068381"/>
                  <a:pt x="54854" y="3244144"/>
                </a:cubicBezTo>
                <a:lnTo>
                  <a:pt x="73631" y="3317171"/>
                </a:lnTo>
                <a:lnTo>
                  <a:pt x="3400666" y="3317171"/>
                </a:lnTo>
                <a:lnTo>
                  <a:pt x="3400666" y="95101"/>
                </a:lnTo>
                <a:lnTo>
                  <a:pt x="3244144" y="54854"/>
                </a:lnTo>
                <a:cubicBezTo>
                  <a:pt x="3068381" y="18888"/>
                  <a:pt x="2886396" y="0"/>
                  <a:pt x="2700000" y="0"/>
                </a:cubicBezTo>
                <a:close/>
              </a:path>
            </a:pathLst>
          </a:custGeom>
        </p:spPr>
      </p:pic>
      <p:sp>
        <p:nvSpPr>
          <p:cNvPr id="68" name="矩形 67"/>
          <p:cNvSpPr/>
          <p:nvPr/>
        </p:nvSpPr>
        <p:spPr>
          <a:xfrm>
            <a:off x="2609792" y="3047082"/>
            <a:ext cx="17903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cs typeface="+mn-ea"/>
                <a:sym typeface="+mn-lt"/>
              </a:rPr>
              <a:t>1/12</a:t>
            </a:r>
            <a:endParaRPr lang="en-US" altLang="zh-CN" sz="4800" dirty="0"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945615" y="1866885"/>
            <a:ext cx="17903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cs typeface="+mn-ea"/>
                <a:sym typeface="+mn-lt"/>
              </a:rPr>
              <a:t>3/7</a:t>
            </a:r>
            <a:endParaRPr lang="en-US" altLang="zh-CN" sz="4800" dirty="0"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188567" y="723992"/>
            <a:ext cx="17903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cs typeface="+mn-ea"/>
                <a:sym typeface="+mn-lt"/>
              </a:rPr>
              <a:t>9/11</a:t>
            </a:r>
            <a:endParaRPr lang="en-US" altLang="zh-CN" sz="4800" dirty="0">
              <a:cs typeface="+mn-ea"/>
              <a:sym typeface="+mn-lt"/>
            </a:endParaRPr>
          </a:p>
        </p:txBody>
      </p:sp>
      <p:sp>
        <p:nvSpPr>
          <p:cNvPr id="72" name="右箭头 71"/>
          <p:cNvSpPr/>
          <p:nvPr/>
        </p:nvSpPr>
        <p:spPr>
          <a:xfrm rot="19548089">
            <a:off x="4062265" y="4175545"/>
            <a:ext cx="486688" cy="507769"/>
          </a:xfrm>
          <a:prstGeom prst="rightArrow">
            <a:avLst/>
          </a:prstGeom>
          <a:solidFill>
            <a:srgbClr val="D464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右箭头 72"/>
          <p:cNvSpPr/>
          <p:nvPr/>
        </p:nvSpPr>
        <p:spPr>
          <a:xfrm rot="19548089">
            <a:off x="6402568" y="2894803"/>
            <a:ext cx="486688" cy="507769"/>
          </a:xfrm>
          <a:prstGeom prst="rightArrow">
            <a:avLst/>
          </a:prstGeom>
          <a:solidFill>
            <a:srgbClr val="D464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右箭头 73"/>
          <p:cNvSpPr/>
          <p:nvPr/>
        </p:nvSpPr>
        <p:spPr>
          <a:xfrm rot="19548089">
            <a:off x="8603866" y="1651682"/>
            <a:ext cx="486688" cy="507769"/>
          </a:xfrm>
          <a:prstGeom prst="rightArrow">
            <a:avLst/>
          </a:prstGeom>
          <a:solidFill>
            <a:srgbClr val="D464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11368493" y="6032418"/>
            <a:ext cx="549005" cy="549005"/>
          </a:xfrm>
          <a:custGeom>
            <a:avLst/>
            <a:gdLst>
              <a:gd name="connsiteX0" fmla="*/ 1153436 w 2616567"/>
              <a:gd name="connsiteY0" fmla="*/ 0 h 2616566"/>
              <a:gd name="connsiteX1" fmla="*/ 1463131 w 2616567"/>
              <a:gd name="connsiteY1" fmla="*/ 0 h 2616566"/>
              <a:gd name="connsiteX2" fmla="*/ 1463131 w 2616567"/>
              <a:gd name="connsiteY2" fmla="*/ 1153436 h 2616566"/>
              <a:gd name="connsiteX3" fmla="*/ 2616567 w 2616567"/>
              <a:gd name="connsiteY3" fmla="*/ 1153436 h 2616566"/>
              <a:gd name="connsiteX4" fmla="*/ 2616567 w 2616567"/>
              <a:gd name="connsiteY4" fmla="*/ 1463131 h 2616566"/>
              <a:gd name="connsiteX5" fmla="*/ 1463131 w 2616567"/>
              <a:gd name="connsiteY5" fmla="*/ 1463131 h 2616566"/>
              <a:gd name="connsiteX6" fmla="*/ 1463131 w 2616567"/>
              <a:gd name="connsiteY6" fmla="*/ 2616566 h 2616566"/>
              <a:gd name="connsiteX7" fmla="*/ 1153436 w 2616567"/>
              <a:gd name="connsiteY7" fmla="*/ 2616566 h 2616566"/>
              <a:gd name="connsiteX8" fmla="*/ 1153436 w 2616567"/>
              <a:gd name="connsiteY8" fmla="*/ 1463131 h 2616566"/>
              <a:gd name="connsiteX9" fmla="*/ 0 w 2616567"/>
              <a:gd name="connsiteY9" fmla="*/ 1463131 h 2616566"/>
              <a:gd name="connsiteX10" fmla="*/ 0 w 2616567"/>
              <a:gd name="connsiteY10" fmla="*/ 1153436 h 2616566"/>
              <a:gd name="connsiteX11" fmla="*/ 1153436 w 2616567"/>
              <a:gd name="connsiteY11" fmla="*/ 1153436 h 2616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16567" h="2616566">
                <a:moveTo>
                  <a:pt x="1153436" y="0"/>
                </a:moveTo>
                <a:lnTo>
                  <a:pt x="1463131" y="0"/>
                </a:lnTo>
                <a:lnTo>
                  <a:pt x="1463131" y="1153436"/>
                </a:lnTo>
                <a:lnTo>
                  <a:pt x="2616567" y="1153436"/>
                </a:lnTo>
                <a:lnTo>
                  <a:pt x="2616567" y="1463131"/>
                </a:lnTo>
                <a:lnTo>
                  <a:pt x="1463131" y="1463131"/>
                </a:lnTo>
                <a:lnTo>
                  <a:pt x="1463131" y="2616566"/>
                </a:lnTo>
                <a:lnTo>
                  <a:pt x="1153436" y="2616566"/>
                </a:lnTo>
                <a:lnTo>
                  <a:pt x="1153436" y="1463131"/>
                </a:lnTo>
                <a:lnTo>
                  <a:pt x="0" y="1463131"/>
                </a:lnTo>
                <a:lnTo>
                  <a:pt x="0" y="1153436"/>
                </a:lnTo>
                <a:lnTo>
                  <a:pt x="1153436" y="1153436"/>
                </a:lnTo>
                <a:close/>
              </a:path>
            </a:pathLst>
          </a:custGeom>
          <a:solidFill>
            <a:srgbClr val="F5C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016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3943350"/>
            <a:ext cx="12192000" cy="2914650"/>
          </a:xfrm>
          <a:prstGeom prst="rect">
            <a:avLst/>
          </a:prstGeom>
          <a:solidFill>
            <a:srgbClr val="D46456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199" y="467658"/>
            <a:ext cx="924644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cs typeface="+mn-ea"/>
                <a:sym typeface="+mn-lt"/>
              </a:rPr>
              <a:t> </a:t>
            </a:r>
            <a:r>
              <a:rPr lang="en-US" altLang="zh-CN" sz="6000" b="1" dirty="0" smtClean="0">
                <a:solidFill>
                  <a:srgbClr val="FFC000"/>
                </a:solidFill>
                <a:cs typeface="+mn-ea"/>
                <a:sym typeface="+mn-lt"/>
              </a:rPr>
              <a:t>I</a:t>
            </a:r>
            <a:r>
              <a:rPr lang="en-US" altLang="zh-CN" sz="6000" b="1" dirty="0" smtClean="0">
                <a:cs typeface="+mn-ea"/>
                <a:sym typeface="+mn-lt"/>
              </a:rPr>
              <a:t>mplementation </a:t>
            </a:r>
            <a:r>
              <a:rPr lang="en-US" altLang="zh-CN" sz="6000" b="1" dirty="0">
                <a:cs typeface="+mn-ea"/>
                <a:sym typeface="+mn-lt"/>
              </a:rPr>
              <a:t>process</a:t>
            </a:r>
          </a:p>
        </p:txBody>
      </p:sp>
      <p:sp>
        <p:nvSpPr>
          <p:cNvPr id="15" name="椭圆 14"/>
          <p:cNvSpPr/>
          <p:nvPr/>
        </p:nvSpPr>
        <p:spPr>
          <a:xfrm>
            <a:off x="1321025" y="3062400"/>
            <a:ext cx="1800000" cy="1800000"/>
          </a:xfrm>
          <a:prstGeom prst="ellipse">
            <a:avLst/>
          </a:prstGeom>
          <a:solidFill>
            <a:srgbClr val="EDEDED"/>
          </a:solidFill>
          <a:ln w="38100">
            <a:noFill/>
          </a:ln>
          <a:effectLst>
            <a:glow rad="2286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911825" y="3062400"/>
            <a:ext cx="1800000" cy="1800000"/>
          </a:xfrm>
          <a:prstGeom prst="ellipse">
            <a:avLst/>
          </a:prstGeom>
          <a:solidFill>
            <a:srgbClr val="EDEDED"/>
          </a:solidFill>
          <a:ln w="38100">
            <a:noFill/>
          </a:ln>
          <a:effectLst>
            <a:glow rad="2286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502625" y="3062400"/>
            <a:ext cx="1800000" cy="1800000"/>
          </a:xfrm>
          <a:prstGeom prst="ellipse">
            <a:avLst/>
          </a:prstGeom>
          <a:solidFill>
            <a:srgbClr val="EDEDED"/>
          </a:solidFill>
          <a:ln w="38100">
            <a:noFill/>
          </a:ln>
          <a:effectLst>
            <a:glow rad="2286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093425" y="3062400"/>
            <a:ext cx="1800000" cy="1800000"/>
          </a:xfrm>
          <a:prstGeom prst="ellipse">
            <a:avLst/>
          </a:prstGeom>
          <a:solidFill>
            <a:srgbClr val="EDEDED"/>
          </a:solidFill>
          <a:ln w="38100">
            <a:noFill/>
          </a:ln>
          <a:effectLst>
            <a:glow rad="2286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3995" y="1721679"/>
            <a:ext cx="6981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Please modify the text description or style of this paragraph according to the content of the theme. 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06395" y="3577679"/>
            <a:ext cx="15740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cs typeface="+mn-ea"/>
                <a:sym typeface="+mn-lt"/>
              </a:rPr>
              <a:t>step4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77518" y="5209020"/>
            <a:ext cx="18870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68318" y="5209020"/>
            <a:ext cx="18870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459118" y="5209020"/>
            <a:ext cx="18870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049918" y="5209020"/>
            <a:ext cx="18870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1256169" y="172805"/>
            <a:ext cx="589706" cy="589706"/>
          </a:xfrm>
          <a:prstGeom prst="roundRect">
            <a:avLst>
              <a:gd name="adj" fmla="val 50000"/>
            </a:avLst>
          </a:prstGeom>
          <a:solidFill>
            <a:srgbClr val="D4645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93425" y="3064719"/>
            <a:ext cx="1800000" cy="180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  <a:gd name="connsiteX4" fmla="*/ 900000 w 1800000"/>
              <a:gd name="connsiteY4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cubicBezTo>
                  <a:pt x="1397056" y="0"/>
                  <a:pt x="1800000" y="402944"/>
                  <a:pt x="1800000" y="900000"/>
                </a:cubicBezTo>
                <a:cubicBezTo>
                  <a:pt x="1800000" y="1397056"/>
                  <a:pt x="1397056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6432" y="3071924"/>
            <a:ext cx="1800000" cy="180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  <a:gd name="connsiteX4" fmla="*/ 900000 w 1800000"/>
              <a:gd name="connsiteY4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cubicBezTo>
                  <a:pt x="1397056" y="0"/>
                  <a:pt x="1800000" y="402944"/>
                  <a:pt x="1800000" y="900000"/>
                </a:cubicBezTo>
                <a:cubicBezTo>
                  <a:pt x="1800000" y="1397056"/>
                  <a:pt x="1397056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07416" y="3071386"/>
            <a:ext cx="1800000" cy="180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  <a:gd name="connsiteX4" fmla="*/ 900000 w 1800000"/>
              <a:gd name="connsiteY4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cubicBezTo>
                  <a:pt x="1397056" y="0"/>
                  <a:pt x="1800000" y="402944"/>
                  <a:pt x="1800000" y="900000"/>
                </a:cubicBezTo>
                <a:cubicBezTo>
                  <a:pt x="1800000" y="1397056"/>
                  <a:pt x="1397056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12441" y="3066734"/>
            <a:ext cx="1800000" cy="1800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722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299318"/>
            <a:ext cx="37826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rgbClr val="FFC000"/>
                </a:solidFill>
                <a:cs typeface="+mn-ea"/>
                <a:sym typeface="+mn-lt"/>
              </a:rPr>
              <a:t>B</a:t>
            </a:r>
            <a:r>
              <a:rPr lang="en-US" altLang="zh-CN" sz="6000" b="1" dirty="0" smtClean="0">
                <a:cs typeface="+mn-ea"/>
                <a:sym typeface="+mn-lt"/>
              </a:rPr>
              <a:t>udget</a:t>
            </a:r>
            <a:endParaRPr lang="en-US" altLang="zh-CN" sz="6000" b="1" dirty="0">
              <a:cs typeface="+mn-ea"/>
              <a:sym typeface="+mn-lt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0" y="1878662"/>
            <a:ext cx="12191999" cy="2807639"/>
          </a:xfrm>
          <a:prstGeom prst="rect">
            <a:avLst/>
          </a:prstGeom>
          <a:solidFill>
            <a:srgbClr val="D4645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857247" y="2569771"/>
            <a:ext cx="32683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cs typeface="+mn-ea"/>
                <a:sym typeface="+mn-lt"/>
              </a:rPr>
              <a:t>4.9 / 5</a:t>
            </a:r>
            <a:endParaRPr lang="en-US" altLang="zh-CN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423740" y="2569771"/>
            <a:ext cx="32683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cs typeface="+mn-ea"/>
                <a:sym typeface="+mn-lt"/>
              </a:rPr>
              <a:t>63,602</a:t>
            </a:r>
            <a:endParaRPr lang="en-US" altLang="zh-CN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8629240" y="2569771"/>
            <a:ext cx="24491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cs typeface="+mn-ea"/>
                <a:sym typeface="+mn-lt"/>
              </a:rPr>
              <a:t>97</a:t>
            </a:r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en-US" altLang="zh-CN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五角星 11"/>
          <p:cNvSpPr/>
          <p:nvPr/>
        </p:nvSpPr>
        <p:spPr>
          <a:xfrm>
            <a:off x="1430192" y="3590314"/>
            <a:ext cx="360000" cy="36000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五角星 91"/>
          <p:cNvSpPr/>
          <p:nvPr/>
        </p:nvSpPr>
        <p:spPr>
          <a:xfrm>
            <a:off x="1868867" y="3590314"/>
            <a:ext cx="360000" cy="36000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五角星 92"/>
          <p:cNvSpPr/>
          <p:nvPr/>
        </p:nvSpPr>
        <p:spPr>
          <a:xfrm>
            <a:off x="2317067" y="3590314"/>
            <a:ext cx="360000" cy="36000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五角星 93"/>
          <p:cNvSpPr/>
          <p:nvPr/>
        </p:nvSpPr>
        <p:spPr>
          <a:xfrm>
            <a:off x="2747620" y="3590314"/>
            <a:ext cx="360000" cy="36000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五角星 94"/>
          <p:cNvSpPr/>
          <p:nvPr/>
        </p:nvSpPr>
        <p:spPr>
          <a:xfrm>
            <a:off x="3178173" y="3590314"/>
            <a:ext cx="360000" cy="36000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5380601" y="3653046"/>
            <a:ext cx="12815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Total </a:t>
            </a:r>
            <a:r>
              <a:rPr lang="en-US" altLang="zh-CN" sz="2000" dirty="0" smtClean="0">
                <a:solidFill>
                  <a:schemeClr val="bg1"/>
                </a:solidFill>
              </a:rPr>
              <a:t>sum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9173119" y="3653046"/>
            <a:ext cx="13676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Proportion</a:t>
            </a:r>
          </a:p>
        </p:txBody>
      </p:sp>
      <p:sp>
        <p:nvSpPr>
          <p:cNvPr id="101" name="矩形 100"/>
          <p:cNvSpPr/>
          <p:nvPr/>
        </p:nvSpPr>
        <p:spPr>
          <a:xfrm>
            <a:off x="706962" y="4922445"/>
            <a:ext cx="1070505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000" dirty="0" err="1" smtClean="0">
                <a:cs typeface="+mn-ea"/>
                <a:sym typeface="+mn-lt"/>
              </a:rPr>
              <a:t>urna</a:t>
            </a:r>
            <a:r>
              <a:rPr lang="en-US" altLang="zh-CN" sz="20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103" name="矩形 102"/>
          <p:cNvSpPr/>
          <p:nvPr/>
        </p:nvSpPr>
        <p:spPr>
          <a:xfrm flipV="1">
            <a:off x="1" y="1678827"/>
            <a:ext cx="12192000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43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20" name="矩形 19"/>
          <p:cNvSpPr/>
          <p:nvPr/>
        </p:nvSpPr>
        <p:spPr>
          <a:xfrm rot="5400000" flipH="1">
            <a:off x="1019176" y="2943226"/>
            <a:ext cx="3581400" cy="2495548"/>
          </a:xfrm>
          <a:prstGeom prst="rect">
            <a:avLst/>
          </a:prstGeom>
          <a:solidFill>
            <a:srgbClr val="D46456"/>
          </a:solidFill>
          <a:ln w="38100">
            <a:solidFill>
              <a:srgbClr val="FFC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057650" y="3505020"/>
            <a:ext cx="81343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FFC000"/>
                </a:solidFill>
                <a:cs typeface="+mn-ea"/>
                <a:sym typeface="+mn-lt"/>
              </a:rPr>
              <a:t>M</a:t>
            </a:r>
            <a:r>
              <a:rPr lang="en-US" altLang="zh-CN" sz="7200" dirty="0" smtClean="0">
                <a:cs typeface="+mn-ea"/>
                <a:sym typeface="+mn-lt"/>
              </a:rPr>
              <a:t>arketing </a:t>
            </a:r>
            <a:r>
              <a:rPr lang="en-US" altLang="zh-CN" sz="7200" dirty="0">
                <a:cs typeface="+mn-ea"/>
                <a:sym typeface="+mn-lt"/>
              </a:rPr>
              <a:t>program</a:t>
            </a:r>
          </a:p>
        </p:txBody>
      </p:sp>
      <p:sp>
        <p:nvSpPr>
          <p:cNvPr id="32" name="矩形 31"/>
          <p:cNvSpPr/>
          <p:nvPr/>
        </p:nvSpPr>
        <p:spPr>
          <a:xfrm>
            <a:off x="1562102" y="3429000"/>
            <a:ext cx="249554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0" b="1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6" name="矩形 5"/>
          <p:cNvSpPr/>
          <p:nvPr/>
        </p:nvSpPr>
        <p:spPr>
          <a:xfrm>
            <a:off x="4292034" y="4781369"/>
            <a:ext cx="70923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cs typeface="+mn-ea"/>
                <a:sym typeface="+mn-lt"/>
              </a:rPr>
              <a:t>Please modify the text description or style of this paragraph according to the content of the theme. 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499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51" name="矩形 50"/>
          <p:cNvSpPr/>
          <p:nvPr/>
        </p:nvSpPr>
        <p:spPr>
          <a:xfrm>
            <a:off x="0" y="1653454"/>
            <a:ext cx="12192000" cy="2994745"/>
          </a:xfrm>
          <a:prstGeom prst="rect">
            <a:avLst/>
          </a:prstGeom>
          <a:solidFill>
            <a:srgbClr val="D4645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59238" y="376387"/>
            <a:ext cx="7423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b="1" dirty="0" smtClean="0">
                <a:solidFill>
                  <a:srgbClr val="FFC000"/>
                </a:solidFill>
                <a:cs typeface="+mn-ea"/>
                <a:sym typeface="+mn-lt"/>
              </a:rPr>
              <a:t>M</a:t>
            </a:r>
            <a:r>
              <a:rPr lang="en-US" altLang="zh-CN" sz="6000" b="1" dirty="0" smtClean="0">
                <a:solidFill>
                  <a:schemeClr val="bg1"/>
                </a:solidFill>
                <a:cs typeface="+mn-ea"/>
                <a:sym typeface="+mn-lt"/>
              </a:rPr>
              <a:t>arketing strategy</a:t>
            </a:r>
            <a:endParaRPr lang="en-US" altLang="zh-CN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任意多边形 57"/>
          <p:cNvSpPr/>
          <p:nvPr/>
        </p:nvSpPr>
        <p:spPr>
          <a:xfrm rot="10800000">
            <a:off x="9473322" y="2460238"/>
            <a:ext cx="1638617" cy="1671798"/>
          </a:xfrm>
          <a:custGeom>
            <a:avLst/>
            <a:gdLst>
              <a:gd name="connsiteX0" fmla="*/ 770660 w 826161"/>
              <a:gd name="connsiteY0" fmla="*/ 940604 h 940604"/>
              <a:gd name="connsiteX1" fmla="*/ 55501 w 826161"/>
              <a:gd name="connsiteY1" fmla="*/ 940604 h 940604"/>
              <a:gd name="connsiteX2" fmla="*/ 0 w 826161"/>
              <a:gd name="connsiteY2" fmla="*/ 885103 h 940604"/>
              <a:gd name="connsiteX3" fmla="*/ 0 w 826161"/>
              <a:gd name="connsiteY3" fmla="*/ 169944 h 940604"/>
              <a:gd name="connsiteX4" fmla="*/ 55501 w 826161"/>
              <a:gd name="connsiteY4" fmla="*/ 114443 h 940604"/>
              <a:gd name="connsiteX5" fmla="*/ 346704 w 826161"/>
              <a:gd name="connsiteY5" fmla="*/ 114443 h 940604"/>
              <a:gd name="connsiteX6" fmla="*/ 413081 w 826161"/>
              <a:gd name="connsiteY6" fmla="*/ 0 h 940604"/>
              <a:gd name="connsiteX7" fmla="*/ 479458 w 826161"/>
              <a:gd name="connsiteY7" fmla="*/ 114443 h 940604"/>
              <a:gd name="connsiteX8" fmla="*/ 770660 w 826161"/>
              <a:gd name="connsiteY8" fmla="*/ 114443 h 940604"/>
              <a:gd name="connsiteX9" fmla="*/ 826161 w 826161"/>
              <a:gd name="connsiteY9" fmla="*/ 169944 h 940604"/>
              <a:gd name="connsiteX10" fmla="*/ 826161 w 826161"/>
              <a:gd name="connsiteY10" fmla="*/ 885103 h 940604"/>
              <a:gd name="connsiteX11" fmla="*/ 770660 w 826161"/>
              <a:gd name="connsiteY11" fmla="*/ 940604 h 940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6161" h="940604">
                <a:moveTo>
                  <a:pt x="770660" y="940604"/>
                </a:moveTo>
                <a:lnTo>
                  <a:pt x="55501" y="940604"/>
                </a:lnTo>
                <a:cubicBezTo>
                  <a:pt x="24849" y="940604"/>
                  <a:pt x="0" y="915755"/>
                  <a:pt x="0" y="885103"/>
                </a:cubicBezTo>
                <a:lnTo>
                  <a:pt x="0" y="169944"/>
                </a:lnTo>
                <a:cubicBezTo>
                  <a:pt x="0" y="139292"/>
                  <a:pt x="24849" y="114443"/>
                  <a:pt x="55501" y="114443"/>
                </a:cubicBezTo>
                <a:lnTo>
                  <a:pt x="346704" y="114443"/>
                </a:lnTo>
                <a:lnTo>
                  <a:pt x="413081" y="0"/>
                </a:lnTo>
                <a:lnTo>
                  <a:pt x="479458" y="114443"/>
                </a:lnTo>
                <a:lnTo>
                  <a:pt x="770660" y="114443"/>
                </a:lnTo>
                <a:cubicBezTo>
                  <a:pt x="801312" y="114443"/>
                  <a:pt x="826161" y="139292"/>
                  <a:pt x="826161" y="169944"/>
                </a:cubicBezTo>
                <a:lnTo>
                  <a:pt x="826161" y="885103"/>
                </a:lnTo>
                <a:cubicBezTo>
                  <a:pt x="826161" y="915755"/>
                  <a:pt x="801312" y="940604"/>
                  <a:pt x="770660" y="94060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rot="10800000">
            <a:off x="6675626" y="2470694"/>
            <a:ext cx="1638617" cy="1671798"/>
          </a:xfrm>
          <a:custGeom>
            <a:avLst/>
            <a:gdLst>
              <a:gd name="connsiteX0" fmla="*/ 770660 w 826161"/>
              <a:gd name="connsiteY0" fmla="*/ 940604 h 940604"/>
              <a:gd name="connsiteX1" fmla="*/ 55501 w 826161"/>
              <a:gd name="connsiteY1" fmla="*/ 940604 h 940604"/>
              <a:gd name="connsiteX2" fmla="*/ 0 w 826161"/>
              <a:gd name="connsiteY2" fmla="*/ 885103 h 940604"/>
              <a:gd name="connsiteX3" fmla="*/ 0 w 826161"/>
              <a:gd name="connsiteY3" fmla="*/ 169944 h 940604"/>
              <a:gd name="connsiteX4" fmla="*/ 55501 w 826161"/>
              <a:gd name="connsiteY4" fmla="*/ 114443 h 940604"/>
              <a:gd name="connsiteX5" fmla="*/ 346704 w 826161"/>
              <a:gd name="connsiteY5" fmla="*/ 114443 h 940604"/>
              <a:gd name="connsiteX6" fmla="*/ 413081 w 826161"/>
              <a:gd name="connsiteY6" fmla="*/ 0 h 940604"/>
              <a:gd name="connsiteX7" fmla="*/ 479458 w 826161"/>
              <a:gd name="connsiteY7" fmla="*/ 114443 h 940604"/>
              <a:gd name="connsiteX8" fmla="*/ 770660 w 826161"/>
              <a:gd name="connsiteY8" fmla="*/ 114443 h 940604"/>
              <a:gd name="connsiteX9" fmla="*/ 826161 w 826161"/>
              <a:gd name="connsiteY9" fmla="*/ 169944 h 940604"/>
              <a:gd name="connsiteX10" fmla="*/ 826161 w 826161"/>
              <a:gd name="connsiteY10" fmla="*/ 885103 h 940604"/>
              <a:gd name="connsiteX11" fmla="*/ 770660 w 826161"/>
              <a:gd name="connsiteY11" fmla="*/ 940604 h 940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6161" h="940604">
                <a:moveTo>
                  <a:pt x="770660" y="940604"/>
                </a:moveTo>
                <a:lnTo>
                  <a:pt x="55501" y="940604"/>
                </a:lnTo>
                <a:cubicBezTo>
                  <a:pt x="24849" y="940604"/>
                  <a:pt x="0" y="915755"/>
                  <a:pt x="0" y="885103"/>
                </a:cubicBezTo>
                <a:lnTo>
                  <a:pt x="0" y="169944"/>
                </a:lnTo>
                <a:cubicBezTo>
                  <a:pt x="0" y="139292"/>
                  <a:pt x="24849" y="114443"/>
                  <a:pt x="55501" y="114443"/>
                </a:cubicBezTo>
                <a:lnTo>
                  <a:pt x="346704" y="114443"/>
                </a:lnTo>
                <a:lnTo>
                  <a:pt x="413081" y="0"/>
                </a:lnTo>
                <a:lnTo>
                  <a:pt x="479458" y="114443"/>
                </a:lnTo>
                <a:lnTo>
                  <a:pt x="770660" y="114443"/>
                </a:lnTo>
                <a:cubicBezTo>
                  <a:pt x="801312" y="114443"/>
                  <a:pt x="826161" y="139292"/>
                  <a:pt x="826161" y="169944"/>
                </a:cubicBezTo>
                <a:lnTo>
                  <a:pt x="826161" y="885103"/>
                </a:lnTo>
                <a:cubicBezTo>
                  <a:pt x="826161" y="915755"/>
                  <a:pt x="801312" y="940604"/>
                  <a:pt x="770660" y="94060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 rot="10800000">
            <a:off x="3836218" y="2470637"/>
            <a:ext cx="1638617" cy="1671798"/>
          </a:xfrm>
          <a:custGeom>
            <a:avLst/>
            <a:gdLst>
              <a:gd name="connsiteX0" fmla="*/ 770660 w 826161"/>
              <a:gd name="connsiteY0" fmla="*/ 940604 h 940604"/>
              <a:gd name="connsiteX1" fmla="*/ 55501 w 826161"/>
              <a:gd name="connsiteY1" fmla="*/ 940604 h 940604"/>
              <a:gd name="connsiteX2" fmla="*/ 0 w 826161"/>
              <a:gd name="connsiteY2" fmla="*/ 885103 h 940604"/>
              <a:gd name="connsiteX3" fmla="*/ 0 w 826161"/>
              <a:gd name="connsiteY3" fmla="*/ 169944 h 940604"/>
              <a:gd name="connsiteX4" fmla="*/ 55501 w 826161"/>
              <a:gd name="connsiteY4" fmla="*/ 114443 h 940604"/>
              <a:gd name="connsiteX5" fmla="*/ 346704 w 826161"/>
              <a:gd name="connsiteY5" fmla="*/ 114443 h 940604"/>
              <a:gd name="connsiteX6" fmla="*/ 413081 w 826161"/>
              <a:gd name="connsiteY6" fmla="*/ 0 h 940604"/>
              <a:gd name="connsiteX7" fmla="*/ 479458 w 826161"/>
              <a:gd name="connsiteY7" fmla="*/ 114443 h 940604"/>
              <a:gd name="connsiteX8" fmla="*/ 770660 w 826161"/>
              <a:gd name="connsiteY8" fmla="*/ 114443 h 940604"/>
              <a:gd name="connsiteX9" fmla="*/ 826161 w 826161"/>
              <a:gd name="connsiteY9" fmla="*/ 169944 h 940604"/>
              <a:gd name="connsiteX10" fmla="*/ 826161 w 826161"/>
              <a:gd name="connsiteY10" fmla="*/ 885103 h 940604"/>
              <a:gd name="connsiteX11" fmla="*/ 770660 w 826161"/>
              <a:gd name="connsiteY11" fmla="*/ 940604 h 940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6161" h="940604">
                <a:moveTo>
                  <a:pt x="770660" y="940604"/>
                </a:moveTo>
                <a:lnTo>
                  <a:pt x="55501" y="940604"/>
                </a:lnTo>
                <a:cubicBezTo>
                  <a:pt x="24849" y="940604"/>
                  <a:pt x="0" y="915755"/>
                  <a:pt x="0" y="885103"/>
                </a:cubicBezTo>
                <a:lnTo>
                  <a:pt x="0" y="169944"/>
                </a:lnTo>
                <a:cubicBezTo>
                  <a:pt x="0" y="139292"/>
                  <a:pt x="24849" y="114443"/>
                  <a:pt x="55501" y="114443"/>
                </a:cubicBezTo>
                <a:lnTo>
                  <a:pt x="346704" y="114443"/>
                </a:lnTo>
                <a:lnTo>
                  <a:pt x="413081" y="0"/>
                </a:lnTo>
                <a:lnTo>
                  <a:pt x="479458" y="114443"/>
                </a:lnTo>
                <a:lnTo>
                  <a:pt x="770660" y="114443"/>
                </a:lnTo>
                <a:cubicBezTo>
                  <a:pt x="801312" y="114443"/>
                  <a:pt x="826161" y="139292"/>
                  <a:pt x="826161" y="169944"/>
                </a:cubicBezTo>
                <a:lnTo>
                  <a:pt x="826161" y="885103"/>
                </a:lnTo>
                <a:cubicBezTo>
                  <a:pt x="826161" y="915755"/>
                  <a:pt x="801312" y="940604"/>
                  <a:pt x="770660" y="94060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10800000">
            <a:off x="1195854" y="2470694"/>
            <a:ext cx="1638617" cy="1671798"/>
          </a:xfrm>
          <a:custGeom>
            <a:avLst/>
            <a:gdLst>
              <a:gd name="connsiteX0" fmla="*/ 770660 w 826161"/>
              <a:gd name="connsiteY0" fmla="*/ 940604 h 940604"/>
              <a:gd name="connsiteX1" fmla="*/ 55501 w 826161"/>
              <a:gd name="connsiteY1" fmla="*/ 940604 h 940604"/>
              <a:gd name="connsiteX2" fmla="*/ 0 w 826161"/>
              <a:gd name="connsiteY2" fmla="*/ 885103 h 940604"/>
              <a:gd name="connsiteX3" fmla="*/ 0 w 826161"/>
              <a:gd name="connsiteY3" fmla="*/ 169944 h 940604"/>
              <a:gd name="connsiteX4" fmla="*/ 55501 w 826161"/>
              <a:gd name="connsiteY4" fmla="*/ 114443 h 940604"/>
              <a:gd name="connsiteX5" fmla="*/ 346704 w 826161"/>
              <a:gd name="connsiteY5" fmla="*/ 114443 h 940604"/>
              <a:gd name="connsiteX6" fmla="*/ 413081 w 826161"/>
              <a:gd name="connsiteY6" fmla="*/ 0 h 940604"/>
              <a:gd name="connsiteX7" fmla="*/ 479458 w 826161"/>
              <a:gd name="connsiteY7" fmla="*/ 114443 h 940604"/>
              <a:gd name="connsiteX8" fmla="*/ 770660 w 826161"/>
              <a:gd name="connsiteY8" fmla="*/ 114443 h 940604"/>
              <a:gd name="connsiteX9" fmla="*/ 826161 w 826161"/>
              <a:gd name="connsiteY9" fmla="*/ 169944 h 940604"/>
              <a:gd name="connsiteX10" fmla="*/ 826161 w 826161"/>
              <a:gd name="connsiteY10" fmla="*/ 885103 h 940604"/>
              <a:gd name="connsiteX11" fmla="*/ 770660 w 826161"/>
              <a:gd name="connsiteY11" fmla="*/ 940604 h 940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6161" h="940604">
                <a:moveTo>
                  <a:pt x="770660" y="940604"/>
                </a:moveTo>
                <a:lnTo>
                  <a:pt x="55501" y="940604"/>
                </a:lnTo>
                <a:cubicBezTo>
                  <a:pt x="24849" y="940604"/>
                  <a:pt x="0" y="915755"/>
                  <a:pt x="0" y="885103"/>
                </a:cubicBezTo>
                <a:lnTo>
                  <a:pt x="0" y="169944"/>
                </a:lnTo>
                <a:cubicBezTo>
                  <a:pt x="0" y="139292"/>
                  <a:pt x="24849" y="114443"/>
                  <a:pt x="55501" y="114443"/>
                </a:cubicBezTo>
                <a:lnTo>
                  <a:pt x="346704" y="114443"/>
                </a:lnTo>
                <a:lnTo>
                  <a:pt x="413081" y="0"/>
                </a:lnTo>
                <a:lnTo>
                  <a:pt x="479458" y="114443"/>
                </a:lnTo>
                <a:lnTo>
                  <a:pt x="770660" y="114443"/>
                </a:lnTo>
                <a:cubicBezTo>
                  <a:pt x="801312" y="114443"/>
                  <a:pt x="826161" y="139292"/>
                  <a:pt x="826161" y="169944"/>
                </a:cubicBezTo>
                <a:lnTo>
                  <a:pt x="826161" y="885103"/>
                </a:lnTo>
                <a:cubicBezTo>
                  <a:pt x="826161" y="915755"/>
                  <a:pt x="801312" y="940604"/>
                  <a:pt x="770660" y="94060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63"/>
          <p:cNvSpPr>
            <a:spLocks/>
          </p:cNvSpPr>
          <p:nvPr/>
        </p:nvSpPr>
        <p:spPr bwMode="auto">
          <a:xfrm>
            <a:off x="1608427" y="2768456"/>
            <a:ext cx="903608" cy="841913"/>
          </a:xfrm>
          <a:custGeom>
            <a:avLst/>
            <a:gdLst>
              <a:gd name="T0" fmla="*/ 244 w 312"/>
              <a:gd name="T1" fmla="*/ 0 h 303"/>
              <a:gd name="T2" fmla="*/ 209 w 312"/>
              <a:gd name="T3" fmla="*/ 12 h 303"/>
              <a:gd name="T4" fmla="*/ 181 w 312"/>
              <a:gd name="T5" fmla="*/ 49 h 303"/>
              <a:gd name="T6" fmla="*/ 198 w 312"/>
              <a:gd name="T7" fmla="*/ 112 h 303"/>
              <a:gd name="T8" fmla="*/ 195 w 312"/>
              <a:gd name="T9" fmla="*/ 112 h 303"/>
              <a:gd name="T10" fmla="*/ 177 w 312"/>
              <a:gd name="T11" fmla="*/ 92 h 303"/>
              <a:gd name="T12" fmla="*/ 92 w 312"/>
              <a:gd name="T13" fmla="*/ 177 h 303"/>
              <a:gd name="T14" fmla="*/ 71 w 312"/>
              <a:gd name="T15" fmla="*/ 174 h 303"/>
              <a:gd name="T16" fmla="*/ 29 w 312"/>
              <a:gd name="T17" fmla="*/ 192 h 303"/>
              <a:gd name="T18" fmla="*/ 7 w 312"/>
              <a:gd name="T19" fmla="*/ 255 h 303"/>
              <a:gd name="T20" fmla="*/ 14 w 312"/>
              <a:gd name="T21" fmla="*/ 266 h 303"/>
              <a:gd name="T22" fmla="*/ 14 w 312"/>
              <a:gd name="T23" fmla="*/ 266 h 303"/>
              <a:gd name="T24" fmla="*/ 53 w 312"/>
              <a:gd name="T25" fmla="*/ 228 h 303"/>
              <a:gd name="T26" fmla="*/ 80 w 312"/>
              <a:gd name="T27" fmla="*/ 255 h 303"/>
              <a:gd name="T28" fmla="*/ 40 w 312"/>
              <a:gd name="T29" fmla="*/ 296 h 303"/>
              <a:gd name="T30" fmla="*/ 70 w 312"/>
              <a:gd name="T31" fmla="*/ 303 h 303"/>
              <a:gd name="T32" fmla="*/ 100 w 312"/>
              <a:gd name="T33" fmla="*/ 295 h 303"/>
              <a:gd name="T34" fmla="*/ 134 w 312"/>
              <a:gd name="T35" fmla="*/ 244 h 303"/>
              <a:gd name="T36" fmla="*/ 116 w 312"/>
              <a:gd name="T37" fmla="*/ 191 h 303"/>
              <a:gd name="T38" fmla="*/ 118 w 312"/>
              <a:gd name="T39" fmla="*/ 190 h 303"/>
              <a:gd name="T40" fmla="*/ 138 w 312"/>
              <a:gd name="T41" fmla="*/ 209 h 303"/>
              <a:gd name="T42" fmla="*/ 222 w 312"/>
              <a:gd name="T43" fmla="*/ 126 h 303"/>
              <a:gd name="T44" fmla="*/ 245 w 312"/>
              <a:gd name="T45" fmla="*/ 129 h 303"/>
              <a:gd name="T46" fmla="*/ 256 w 312"/>
              <a:gd name="T47" fmla="*/ 127 h 303"/>
              <a:gd name="T48" fmla="*/ 298 w 312"/>
              <a:gd name="T49" fmla="*/ 97 h 303"/>
              <a:gd name="T50" fmla="*/ 302 w 312"/>
              <a:gd name="T51" fmla="*/ 34 h 303"/>
              <a:gd name="T52" fmla="*/ 260 w 312"/>
              <a:gd name="T53" fmla="*/ 75 h 303"/>
              <a:gd name="T54" fmla="*/ 234 w 312"/>
              <a:gd name="T55" fmla="*/ 48 h 303"/>
              <a:gd name="T56" fmla="*/ 274 w 312"/>
              <a:gd name="T57" fmla="*/ 7 h 303"/>
              <a:gd name="T58" fmla="*/ 244 w 312"/>
              <a:gd name="T5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rgbClr val="D4645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grpSp>
        <p:nvGrpSpPr>
          <p:cNvPr id="27" name="Group 44"/>
          <p:cNvGrpSpPr>
            <a:grpSpLocks/>
          </p:cNvGrpSpPr>
          <p:nvPr/>
        </p:nvGrpSpPr>
        <p:grpSpPr bwMode="auto">
          <a:xfrm>
            <a:off x="4233209" y="2787131"/>
            <a:ext cx="983170" cy="911890"/>
            <a:chOff x="3202" y="1607"/>
            <a:chExt cx="1730" cy="1680"/>
          </a:xfrm>
          <a:solidFill>
            <a:srgbClr val="D46456"/>
          </a:solidFill>
        </p:grpSpPr>
        <p:sp>
          <p:nvSpPr>
            <p:cNvPr id="29" name="Freeform 45"/>
            <p:cNvSpPr>
              <a:spLocks/>
            </p:cNvSpPr>
            <p:nvPr/>
          </p:nvSpPr>
          <p:spPr bwMode="auto">
            <a:xfrm>
              <a:off x="3202" y="1607"/>
              <a:ext cx="1521" cy="1336"/>
            </a:xfrm>
            <a:custGeom>
              <a:avLst/>
              <a:gdLst>
                <a:gd name="T0" fmla="*/ 93 w 327"/>
                <a:gd name="T1" fmla="*/ 5 h 287"/>
                <a:gd name="T2" fmla="*/ 123 w 327"/>
                <a:gd name="T3" fmla="*/ 4 h 287"/>
                <a:gd name="T4" fmla="*/ 201 w 327"/>
                <a:gd name="T5" fmla="*/ 37 h 287"/>
                <a:gd name="T6" fmla="*/ 224 w 327"/>
                <a:gd name="T7" fmla="*/ 39 h 287"/>
                <a:gd name="T8" fmla="*/ 299 w 327"/>
                <a:gd name="T9" fmla="*/ 11 h 287"/>
                <a:gd name="T10" fmla="*/ 320 w 327"/>
                <a:gd name="T11" fmla="*/ 9 h 287"/>
                <a:gd name="T12" fmla="*/ 325 w 327"/>
                <a:gd name="T13" fmla="*/ 29 h 287"/>
                <a:gd name="T14" fmla="*/ 325 w 327"/>
                <a:gd name="T15" fmla="*/ 133 h 287"/>
                <a:gd name="T16" fmla="*/ 297 w 327"/>
                <a:gd name="T17" fmla="*/ 104 h 287"/>
                <a:gd name="T18" fmla="*/ 296 w 327"/>
                <a:gd name="T19" fmla="*/ 44 h 287"/>
                <a:gd name="T20" fmla="*/ 214 w 327"/>
                <a:gd name="T21" fmla="*/ 72 h 287"/>
                <a:gd name="T22" fmla="*/ 109 w 327"/>
                <a:gd name="T23" fmla="*/ 29 h 287"/>
                <a:gd name="T24" fmla="*/ 27 w 327"/>
                <a:gd name="T25" fmla="*/ 67 h 287"/>
                <a:gd name="T26" fmla="*/ 27 w 327"/>
                <a:gd name="T27" fmla="*/ 249 h 287"/>
                <a:gd name="T28" fmla="*/ 94 w 327"/>
                <a:gd name="T29" fmla="*/ 219 h 287"/>
                <a:gd name="T30" fmla="*/ 105 w 327"/>
                <a:gd name="T31" fmla="*/ 247 h 287"/>
                <a:gd name="T32" fmla="*/ 23 w 327"/>
                <a:gd name="T33" fmla="*/ 283 h 287"/>
                <a:gd name="T34" fmla="*/ 2 w 327"/>
                <a:gd name="T35" fmla="*/ 285 h 287"/>
                <a:gd name="T36" fmla="*/ 2 w 327"/>
                <a:gd name="T37" fmla="*/ 46 h 287"/>
                <a:gd name="T38" fmla="*/ 93 w 327"/>
                <a:gd name="T39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7" h="287">
                  <a:moveTo>
                    <a:pt x="93" y="5"/>
                  </a:moveTo>
                  <a:cubicBezTo>
                    <a:pt x="102" y="0"/>
                    <a:pt x="113" y="0"/>
                    <a:pt x="123" y="4"/>
                  </a:cubicBezTo>
                  <a:cubicBezTo>
                    <a:pt x="149" y="15"/>
                    <a:pt x="175" y="25"/>
                    <a:pt x="201" y="37"/>
                  </a:cubicBezTo>
                  <a:cubicBezTo>
                    <a:pt x="208" y="41"/>
                    <a:pt x="216" y="42"/>
                    <a:pt x="224" y="39"/>
                  </a:cubicBezTo>
                  <a:cubicBezTo>
                    <a:pt x="249" y="30"/>
                    <a:pt x="274" y="20"/>
                    <a:pt x="299" y="11"/>
                  </a:cubicBezTo>
                  <a:cubicBezTo>
                    <a:pt x="305" y="8"/>
                    <a:pt x="313" y="7"/>
                    <a:pt x="320" y="9"/>
                  </a:cubicBezTo>
                  <a:cubicBezTo>
                    <a:pt x="327" y="13"/>
                    <a:pt x="325" y="22"/>
                    <a:pt x="325" y="29"/>
                  </a:cubicBezTo>
                  <a:cubicBezTo>
                    <a:pt x="325" y="64"/>
                    <a:pt x="326" y="99"/>
                    <a:pt x="325" y="133"/>
                  </a:cubicBezTo>
                  <a:cubicBezTo>
                    <a:pt x="316" y="123"/>
                    <a:pt x="307" y="113"/>
                    <a:pt x="297" y="104"/>
                  </a:cubicBezTo>
                  <a:cubicBezTo>
                    <a:pt x="296" y="84"/>
                    <a:pt x="297" y="64"/>
                    <a:pt x="296" y="44"/>
                  </a:cubicBezTo>
                  <a:cubicBezTo>
                    <a:pt x="268" y="50"/>
                    <a:pt x="242" y="66"/>
                    <a:pt x="214" y="72"/>
                  </a:cubicBezTo>
                  <a:cubicBezTo>
                    <a:pt x="178" y="61"/>
                    <a:pt x="144" y="43"/>
                    <a:pt x="109" y="29"/>
                  </a:cubicBezTo>
                  <a:cubicBezTo>
                    <a:pt x="98" y="34"/>
                    <a:pt x="44" y="59"/>
                    <a:pt x="27" y="67"/>
                  </a:cubicBezTo>
                  <a:cubicBezTo>
                    <a:pt x="26" y="81"/>
                    <a:pt x="25" y="203"/>
                    <a:pt x="27" y="249"/>
                  </a:cubicBezTo>
                  <a:cubicBezTo>
                    <a:pt x="50" y="241"/>
                    <a:pt x="72" y="229"/>
                    <a:pt x="94" y="219"/>
                  </a:cubicBezTo>
                  <a:cubicBezTo>
                    <a:pt x="101" y="227"/>
                    <a:pt x="103" y="237"/>
                    <a:pt x="105" y="247"/>
                  </a:cubicBezTo>
                  <a:cubicBezTo>
                    <a:pt x="77" y="258"/>
                    <a:pt x="51" y="272"/>
                    <a:pt x="23" y="283"/>
                  </a:cubicBezTo>
                  <a:cubicBezTo>
                    <a:pt x="16" y="287"/>
                    <a:pt x="9" y="285"/>
                    <a:pt x="2" y="285"/>
                  </a:cubicBezTo>
                  <a:cubicBezTo>
                    <a:pt x="1" y="235"/>
                    <a:pt x="0" y="77"/>
                    <a:pt x="2" y="46"/>
                  </a:cubicBezTo>
                  <a:cubicBezTo>
                    <a:pt x="32" y="32"/>
                    <a:pt x="63" y="19"/>
                    <a:pt x="9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" name="Freeform 46"/>
            <p:cNvSpPr>
              <a:spLocks noEditPoints="1"/>
            </p:cNvSpPr>
            <p:nvPr/>
          </p:nvSpPr>
          <p:spPr bwMode="auto">
            <a:xfrm>
              <a:off x="3700" y="2068"/>
              <a:ext cx="1232" cy="1219"/>
            </a:xfrm>
            <a:custGeom>
              <a:avLst/>
              <a:gdLst>
                <a:gd name="T0" fmla="*/ 13 w 265"/>
                <a:gd name="T1" fmla="*/ 118 h 262"/>
                <a:gd name="T2" fmla="*/ 98 w 265"/>
                <a:gd name="T3" fmla="*/ 2 h 262"/>
                <a:gd name="T4" fmla="*/ 167 w 265"/>
                <a:gd name="T5" fmla="*/ 21 h 262"/>
                <a:gd name="T6" fmla="*/ 198 w 265"/>
                <a:gd name="T7" fmla="*/ 58 h 262"/>
                <a:gd name="T8" fmla="*/ 206 w 265"/>
                <a:gd name="T9" fmla="*/ 110 h 262"/>
                <a:gd name="T10" fmla="*/ 184 w 265"/>
                <a:gd name="T11" fmla="*/ 167 h 262"/>
                <a:gd name="T12" fmla="*/ 215 w 265"/>
                <a:gd name="T13" fmla="*/ 181 h 262"/>
                <a:gd name="T14" fmla="*/ 255 w 265"/>
                <a:gd name="T15" fmla="*/ 220 h 262"/>
                <a:gd name="T16" fmla="*/ 224 w 265"/>
                <a:gd name="T17" fmla="*/ 252 h 262"/>
                <a:gd name="T18" fmla="*/ 177 w 265"/>
                <a:gd name="T19" fmla="*/ 211 h 262"/>
                <a:gd name="T20" fmla="*/ 161 w 265"/>
                <a:gd name="T21" fmla="*/ 183 h 262"/>
                <a:gd name="T22" fmla="*/ 90 w 265"/>
                <a:gd name="T23" fmla="*/ 195 h 262"/>
                <a:gd name="T24" fmla="*/ 13 w 265"/>
                <a:gd name="T25" fmla="*/ 118 h 262"/>
                <a:gd name="T26" fmla="*/ 100 w 265"/>
                <a:gd name="T27" fmla="*/ 36 h 262"/>
                <a:gd name="T28" fmla="*/ 50 w 265"/>
                <a:gd name="T29" fmla="*/ 74 h 262"/>
                <a:gd name="T30" fmla="*/ 82 w 265"/>
                <a:gd name="T31" fmla="*/ 158 h 262"/>
                <a:gd name="T32" fmla="*/ 171 w 265"/>
                <a:gd name="T33" fmla="*/ 115 h 262"/>
                <a:gd name="T34" fmla="*/ 100 w 265"/>
                <a:gd name="T35" fmla="*/ 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5" h="262">
                  <a:moveTo>
                    <a:pt x="13" y="118"/>
                  </a:moveTo>
                  <a:cubicBezTo>
                    <a:pt x="0" y="64"/>
                    <a:pt x="44" y="7"/>
                    <a:pt x="98" y="2"/>
                  </a:cubicBezTo>
                  <a:cubicBezTo>
                    <a:pt x="120" y="0"/>
                    <a:pt x="150" y="7"/>
                    <a:pt x="167" y="21"/>
                  </a:cubicBezTo>
                  <a:cubicBezTo>
                    <a:pt x="180" y="30"/>
                    <a:pt x="190" y="44"/>
                    <a:pt x="198" y="58"/>
                  </a:cubicBezTo>
                  <a:cubicBezTo>
                    <a:pt x="205" y="72"/>
                    <a:pt x="207" y="95"/>
                    <a:pt x="206" y="110"/>
                  </a:cubicBezTo>
                  <a:cubicBezTo>
                    <a:pt x="205" y="131"/>
                    <a:pt x="192" y="148"/>
                    <a:pt x="184" y="167"/>
                  </a:cubicBezTo>
                  <a:cubicBezTo>
                    <a:pt x="195" y="170"/>
                    <a:pt x="207" y="172"/>
                    <a:pt x="215" y="181"/>
                  </a:cubicBezTo>
                  <a:cubicBezTo>
                    <a:pt x="228" y="195"/>
                    <a:pt x="246" y="204"/>
                    <a:pt x="255" y="220"/>
                  </a:cubicBezTo>
                  <a:cubicBezTo>
                    <a:pt x="265" y="239"/>
                    <a:pt x="242" y="262"/>
                    <a:pt x="224" y="252"/>
                  </a:cubicBezTo>
                  <a:cubicBezTo>
                    <a:pt x="207" y="240"/>
                    <a:pt x="192" y="225"/>
                    <a:pt x="177" y="211"/>
                  </a:cubicBezTo>
                  <a:cubicBezTo>
                    <a:pt x="168" y="204"/>
                    <a:pt x="172" y="189"/>
                    <a:pt x="161" y="183"/>
                  </a:cubicBezTo>
                  <a:cubicBezTo>
                    <a:pt x="139" y="193"/>
                    <a:pt x="114" y="202"/>
                    <a:pt x="90" y="195"/>
                  </a:cubicBezTo>
                  <a:cubicBezTo>
                    <a:pt x="51" y="188"/>
                    <a:pt x="20" y="156"/>
                    <a:pt x="13" y="118"/>
                  </a:cubicBezTo>
                  <a:close/>
                  <a:moveTo>
                    <a:pt x="100" y="36"/>
                  </a:moveTo>
                  <a:cubicBezTo>
                    <a:pt x="78" y="40"/>
                    <a:pt x="59" y="54"/>
                    <a:pt x="50" y="74"/>
                  </a:cubicBezTo>
                  <a:cubicBezTo>
                    <a:pt x="38" y="105"/>
                    <a:pt x="50" y="145"/>
                    <a:pt x="82" y="158"/>
                  </a:cubicBezTo>
                  <a:cubicBezTo>
                    <a:pt x="117" y="175"/>
                    <a:pt x="163" y="153"/>
                    <a:pt x="171" y="115"/>
                  </a:cubicBezTo>
                  <a:cubicBezTo>
                    <a:pt x="184" y="73"/>
                    <a:pt x="142" y="28"/>
                    <a:pt x="10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" name="Freeform 47"/>
            <p:cNvSpPr>
              <a:spLocks/>
            </p:cNvSpPr>
            <p:nvPr/>
          </p:nvSpPr>
          <p:spPr bwMode="auto">
            <a:xfrm>
              <a:off x="3951" y="2501"/>
              <a:ext cx="279" cy="297"/>
            </a:xfrm>
            <a:custGeom>
              <a:avLst/>
              <a:gdLst>
                <a:gd name="T0" fmla="*/ 0 w 60"/>
                <a:gd name="T1" fmla="*/ 10 h 64"/>
                <a:gd name="T2" fmla="*/ 19 w 60"/>
                <a:gd name="T3" fmla="*/ 1 h 64"/>
                <a:gd name="T4" fmla="*/ 31 w 60"/>
                <a:gd name="T5" fmla="*/ 27 h 64"/>
                <a:gd name="T6" fmla="*/ 59 w 60"/>
                <a:gd name="T7" fmla="*/ 42 h 64"/>
                <a:gd name="T8" fmla="*/ 60 w 60"/>
                <a:gd name="T9" fmla="*/ 58 h 64"/>
                <a:gd name="T10" fmla="*/ 0 w 60"/>
                <a:gd name="T11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4">
                  <a:moveTo>
                    <a:pt x="0" y="10"/>
                  </a:moveTo>
                  <a:cubicBezTo>
                    <a:pt x="1" y="0"/>
                    <a:pt x="12" y="0"/>
                    <a:pt x="19" y="1"/>
                  </a:cubicBezTo>
                  <a:cubicBezTo>
                    <a:pt x="21" y="10"/>
                    <a:pt x="24" y="20"/>
                    <a:pt x="31" y="27"/>
                  </a:cubicBezTo>
                  <a:cubicBezTo>
                    <a:pt x="38" y="35"/>
                    <a:pt x="49" y="38"/>
                    <a:pt x="59" y="42"/>
                  </a:cubicBezTo>
                  <a:cubicBezTo>
                    <a:pt x="60" y="47"/>
                    <a:pt x="60" y="52"/>
                    <a:pt x="60" y="58"/>
                  </a:cubicBezTo>
                  <a:cubicBezTo>
                    <a:pt x="31" y="64"/>
                    <a:pt x="4" y="38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46" name="house-black-silhouette-without-door_20176"/>
          <p:cNvSpPr>
            <a:spLocks noChangeAspect="1"/>
          </p:cNvSpPr>
          <p:nvPr/>
        </p:nvSpPr>
        <p:spPr bwMode="auto">
          <a:xfrm>
            <a:off x="6999132" y="2768456"/>
            <a:ext cx="983170" cy="876120"/>
          </a:xfrm>
          <a:custGeom>
            <a:avLst/>
            <a:gdLst>
              <a:gd name="T0" fmla="*/ 4061 w 4135"/>
              <a:gd name="T1" fmla="*/ 1951 h 3979"/>
              <a:gd name="T2" fmla="*/ 4045 w 4135"/>
              <a:gd name="T3" fmla="*/ 1672 h 3979"/>
              <a:gd name="T4" fmla="*/ 2217 w 4135"/>
              <a:gd name="T5" fmla="*/ 73 h 3979"/>
              <a:gd name="T6" fmla="*/ 1920 w 4135"/>
              <a:gd name="T7" fmla="*/ 76 h 3979"/>
              <a:gd name="T8" fmla="*/ 86 w 4135"/>
              <a:gd name="T9" fmla="*/ 1757 h 3979"/>
              <a:gd name="T10" fmla="*/ 77 w 4135"/>
              <a:gd name="T11" fmla="*/ 2036 h 3979"/>
              <a:gd name="T12" fmla="*/ 123 w 4135"/>
              <a:gd name="T13" fmla="*/ 2084 h 3979"/>
              <a:gd name="T14" fmla="*/ 398 w 4135"/>
              <a:gd name="T15" fmla="*/ 2105 h 3979"/>
              <a:gd name="T16" fmla="*/ 535 w 4135"/>
              <a:gd name="T17" fmla="*/ 1982 h 3979"/>
              <a:gd name="T18" fmla="*/ 535 w 4135"/>
              <a:gd name="T19" fmla="*/ 3780 h 3979"/>
              <a:gd name="T20" fmla="*/ 735 w 4135"/>
              <a:gd name="T21" fmla="*/ 3979 h 3979"/>
              <a:gd name="T22" fmla="*/ 1450 w 4135"/>
              <a:gd name="T23" fmla="*/ 3979 h 3979"/>
              <a:gd name="T24" fmla="*/ 1649 w 4135"/>
              <a:gd name="T25" fmla="*/ 3780 h 3979"/>
              <a:gd name="T26" fmla="*/ 1649 w 4135"/>
              <a:gd name="T27" fmla="*/ 2522 h 3979"/>
              <a:gd name="T28" fmla="*/ 2561 w 4135"/>
              <a:gd name="T29" fmla="*/ 2522 h 3979"/>
              <a:gd name="T30" fmla="*/ 2561 w 4135"/>
              <a:gd name="T31" fmla="*/ 3780 h 3979"/>
              <a:gd name="T32" fmla="*/ 2749 w 4135"/>
              <a:gd name="T33" fmla="*/ 3979 h 3979"/>
              <a:gd name="T34" fmla="*/ 3506 w 4135"/>
              <a:gd name="T35" fmla="*/ 3979 h 3979"/>
              <a:gd name="T36" fmla="*/ 3706 w 4135"/>
              <a:gd name="T37" fmla="*/ 3779 h 3979"/>
              <a:gd name="T38" fmla="*/ 3706 w 4135"/>
              <a:gd name="T39" fmla="*/ 2008 h 3979"/>
              <a:gd name="T40" fmla="*/ 3790 w 4135"/>
              <a:gd name="T41" fmla="*/ 2082 h 3979"/>
              <a:gd name="T42" fmla="*/ 4009 w 4135"/>
              <a:gd name="T43" fmla="*/ 2008 h 3979"/>
              <a:gd name="T44" fmla="*/ 4061 w 4135"/>
              <a:gd name="T45" fmla="*/ 1951 h 39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35" h="3979">
                <a:moveTo>
                  <a:pt x="4061" y="1951"/>
                </a:moveTo>
                <a:cubicBezTo>
                  <a:pt x="4135" y="1870"/>
                  <a:pt x="4128" y="1745"/>
                  <a:pt x="4045" y="1672"/>
                </a:cubicBezTo>
                <a:lnTo>
                  <a:pt x="2217" y="73"/>
                </a:lnTo>
                <a:cubicBezTo>
                  <a:pt x="2134" y="0"/>
                  <a:pt x="2001" y="2"/>
                  <a:pt x="1920" y="76"/>
                </a:cubicBezTo>
                <a:lnTo>
                  <a:pt x="86" y="1757"/>
                </a:lnTo>
                <a:cubicBezTo>
                  <a:pt x="4" y="1832"/>
                  <a:pt x="0" y="1957"/>
                  <a:pt x="77" y="2036"/>
                </a:cubicBezTo>
                <a:lnTo>
                  <a:pt x="123" y="2084"/>
                </a:lnTo>
                <a:cubicBezTo>
                  <a:pt x="199" y="2163"/>
                  <a:pt x="322" y="2173"/>
                  <a:pt x="398" y="2105"/>
                </a:cubicBezTo>
                <a:lnTo>
                  <a:pt x="535" y="1982"/>
                </a:lnTo>
                <a:lnTo>
                  <a:pt x="535" y="3780"/>
                </a:lnTo>
                <a:cubicBezTo>
                  <a:pt x="535" y="3890"/>
                  <a:pt x="624" y="3979"/>
                  <a:pt x="735" y="3979"/>
                </a:cubicBezTo>
                <a:lnTo>
                  <a:pt x="1450" y="3979"/>
                </a:lnTo>
                <a:cubicBezTo>
                  <a:pt x="1560" y="3979"/>
                  <a:pt x="1649" y="3890"/>
                  <a:pt x="1649" y="3780"/>
                </a:cubicBezTo>
                <a:lnTo>
                  <a:pt x="1649" y="2522"/>
                </a:lnTo>
                <a:lnTo>
                  <a:pt x="2561" y="2522"/>
                </a:lnTo>
                <a:lnTo>
                  <a:pt x="2561" y="3780"/>
                </a:lnTo>
                <a:cubicBezTo>
                  <a:pt x="2560" y="3890"/>
                  <a:pt x="2638" y="3979"/>
                  <a:pt x="2749" y="3979"/>
                </a:cubicBezTo>
                <a:lnTo>
                  <a:pt x="3506" y="3979"/>
                </a:lnTo>
                <a:cubicBezTo>
                  <a:pt x="3616" y="3979"/>
                  <a:pt x="3706" y="3890"/>
                  <a:pt x="3706" y="3779"/>
                </a:cubicBezTo>
                <a:lnTo>
                  <a:pt x="3706" y="2008"/>
                </a:lnTo>
                <a:cubicBezTo>
                  <a:pt x="3706" y="2008"/>
                  <a:pt x="3744" y="2041"/>
                  <a:pt x="3790" y="2082"/>
                </a:cubicBezTo>
                <a:cubicBezTo>
                  <a:pt x="3837" y="2123"/>
                  <a:pt x="3935" y="2090"/>
                  <a:pt x="4009" y="2008"/>
                </a:cubicBezTo>
                <a:lnTo>
                  <a:pt x="4061" y="1951"/>
                </a:lnTo>
                <a:close/>
              </a:path>
            </a:pathLst>
          </a:custGeom>
          <a:solidFill>
            <a:srgbClr val="D46456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folder-silhouette-variant-with-add-sign_31478"/>
          <p:cNvSpPr>
            <a:spLocks noChangeAspect="1"/>
          </p:cNvSpPr>
          <p:nvPr/>
        </p:nvSpPr>
        <p:spPr bwMode="auto">
          <a:xfrm>
            <a:off x="9801044" y="2800931"/>
            <a:ext cx="983170" cy="743844"/>
          </a:xfrm>
          <a:custGeom>
            <a:avLst/>
            <a:gdLst>
              <a:gd name="connsiteX0" fmla="*/ 432241 w 608838"/>
              <a:gd name="connsiteY0" fmla="*/ 320587 h 496640"/>
              <a:gd name="connsiteX1" fmla="*/ 432241 w 608838"/>
              <a:gd name="connsiteY1" fmla="*/ 361457 h 496640"/>
              <a:gd name="connsiteX2" fmla="*/ 391310 w 608838"/>
              <a:gd name="connsiteY2" fmla="*/ 361457 h 496640"/>
              <a:gd name="connsiteX3" fmla="*/ 391310 w 608838"/>
              <a:gd name="connsiteY3" fmla="*/ 396667 h 496640"/>
              <a:gd name="connsiteX4" fmla="*/ 432241 w 608838"/>
              <a:gd name="connsiteY4" fmla="*/ 396667 h 496640"/>
              <a:gd name="connsiteX5" fmla="*/ 432241 w 608838"/>
              <a:gd name="connsiteY5" fmla="*/ 437851 h 496640"/>
              <a:gd name="connsiteX6" fmla="*/ 467504 w 608838"/>
              <a:gd name="connsiteY6" fmla="*/ 437851 h 496640"/>
              <a:gd name="connsiteX7" fmla="*/ 467504 w 608838"/>
              <a:gd name="connsiteY7" fmla="*/ 396667 h 496640"/>
              <a:gd name="connsiteX8" fmla="*/ 508750 w 608838"/>
              <a:gd name="connsiteY8" fmla="*/ 396667 h 496640"/>
              <a:gd name="connsiteX9" fmla="*/ 508750 w 608838"/>
              <a:gd name="connsiteY9" fmla="*/ 361457 h 496640"/>
              <a:gd name="connsiteX10" fmla="*/ 467504 w 608838"/>
              <a:gd name="connsiteY10" fmla="*/ 361457 h 496640"/>
              <a:gd name="connsiteX11" fmla="*/ 467504 w 608838"/>
              <a:gd name="connsiteY11" fmla="*/ 320587 h 496640"/>
              <a:gd name="connsiteX12" fmla="*/ 449873 w 608838"/>
              <a:gd name="connsiteY12" fmla="*/ 261798 h 496640"/>
              <a:gd name="connsiteX13" fmla="*/ 567627 w 608838"/>
              <a:gd name="connsiteY13" fmla="*/ 379062 h 496640"/>
              <a:gd name="connsiteX14" fmla="*/ 449873 w 608838"/>
              <a:gd name="connsiteY14" fmla="*/ 496640 h 496640"/>
              <a:gd name="connsiteX15" fmla="*/ 332433 w 608838"/>
              <a:gd name="connsiteY15" fmla="*/ 379062 h 496640"/>
              <a:gd name="connsiteX16" fmla="*/ 449873 w 608838"/>
              <a:gd name="connsiteY16" fmla="*/ 261798 h 496640"/>
              <a:gd name="connsiteX17" fmla="*/ 33684 w 608838"/>
              <a:gd name="connsiteY17" fmla="*/ 0 h 496640"/>
              <a:gd name="connsiteX18" fmla="*/ 169052 w 608838"/>
              <a:gd name="connsiteY18" fmla="*/ 0 h 496640"/>
              <a:gd name="connsiteX19" fmla="*/ 203051 w 608838"/>
              <a:gd name="connsiteY19" fmla="*/ 33636 h 496640"/>
              <a:gd name="connsiteX20" fmla="*/ 203051 w 608838"/>
              <a:gd name="connsiteY20" fmla="*/ 67586 h 496640"/>
              <a:gd name="connsiteX21" fmla="*/ 236735 w 608838"/>
              <a:gd name="connsiteY21" fmla="*/ 101222 h 496640"/>
              <a:gd name="connsiteX22" fmla="*/ 574839 w 608838"/>
              <a:gd name="connsiteY22" fmla="*/ 101222 h 496640"/>
              <a:gd name="connsiteX23" fmla="*/ 608838 w 608838"/>
              <a:gd name="connsiteY23" fmla="*/ 135172 h 496640"/>
              <a:gd name="connsiteX24" fmla="*/ 608838 w 608838"/>
              <a:gd name="connsiteY24" fmla="*/ 438839 h 496640"/>
              <a:gd name="connsiteX25" fmla="*/ 575154 w 608838"/>
              <a:gd name="connsiteY25" fmla="*/ 472789 h 496640"/>
              <a:gd name="connsiteX26" fmla="*/ 555321 w 608838"/>
              <a:gd name="connsiteY26" fmla="*/ 472789 h 496640"/>
              <a:gd name="connsiteX27" fmla="*/ 591209 w 608838"/>
              <a:gd name="connsiteY27" fmla="*/ 379111 h 496640"/>
              <a:gd name="connsiteX28" fmla="*/ 450175 w 608838"/>
              <a:gd name="connsiteY28" fmla="*/ 238281 h 496640"/>
              <a:gd name="connsiteX29" fmla="*/ 308826 w 608838"/>
              <a:gd name="connsiteY29" fmla="*/ 379111 h 496640"/>
              <a:gd name="connsiteX30" fmla="*/ 344715 w 608838"/>
              <a:gd name="connsiteY30" fmla="*/ 472789 h 496640"/>
              <a:gd name="connsiteX31" fmla="*/ 33684 w 608838"/>
              <a:gd name="connsiteY31" fmla="*/ 472789 h 496640"/>
              <a:gd name="connsiteX32" fmla="*/ 0 w 608838"/>
              <a:gd name="connsiteY32" fmla="*/ 438839 h 496640"/>
              <a:gd name="connsiteX33" fmla="*/ 0 w 608838"/>
              <a:gd name="connsiteY33" fmla="*/ 33636 h 496640"/>
              <a:gd name="connsiteX34" fmla="*/ 33684 w 608838"/>
              <a:gd name="connsiteY34" fmla="*/ 0 h 49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8838" h="496640">
                <a:moveTo>
                  <a:pt x="432241" y="320587"/>
                </a:moveTo>
                <a:lnTo>
                  <a:pt x="432241" y="361457"/>
                </a:lnTo>
                <a:lnTo>
                  <a:pt x="391310" y="361457"/>
                </a:lnTo>
                <a:lnTo>
                  <a:pt x="391310" y="396667"/>
                </a:lnTo>
                <a:lnTo>
                  <a:pt x="432241" y="396667"/>
                </a:lnTo>
                <a:lnTo>
                  <a:pt x="432241" y="437851"/>
                </a:lnTo>
                <a:lnTo>
                  <a:pt x="467504" y="437851"/>
                </a:lnTo>
                <a:lnTo>
                  <a:pt x="467504" y="396667"/>
                </a:lnTo>
                <a:lnTo>
                  <a:pt x="508750" y="396667"/>
                </a:lnTo>
                <a:lnTo>
                  <a:pt x="508750" y="361457"/>
                </a:lnTo>
                <a:lnTo>
                  <a:pt x="467504" y="361457"/>
                </a:lnTo>
                <a:lnTo>
                  <a:pt x="467504" y="320587"/>
                </a:lnTo>
                <a:close/>
                <a:moveTo>
                  <a:pt x="449873" y="261798"/>
                </a:moveTo>
                <a:cubicBezTo>
                  <a:pt x="515047" y="261798"/>
                  <a:pt x="567627" y="314299"/>
                  <a:pt x="567627" y="379062"/>
                </a:cubicBezTo>
                <a:cubicBezTo>
                  <a:pt x="567627" y="444139"/>
                  <a:pt x="515047" y="496640"/>
                  <a:pt x="449873" y="496640"/>
                </a:cubicBezTo>
                <a:cubicBezTo>
                  <a:pt x="385013" y="496640"/>
                  <a:pt x="332433" y="444139"/>
                  <a:pt x="332433" y="379062"/>
                </a:cubicBezTo>
                <a:cubicBezTo>
                  <a:pt x="332433" y="314299"/>
                  <a:pt x="385013" y="261798"/>
                  <a:pt x="449873" y="261798"/>
                </a:cubicBezTo>
                <a:close/>
                <a:moveTo>
                  <a:pt x="33684" y="0"/>
                </a:moveTo>
                <a:lnTo>
                  <a:pt x="169052" y="0"/>
                </a:lnTo>
                <a:cubicBezTo>
                  <a:pt x="187625" y="0"/>
                  <a:pt x="203051" y="15089"/>
                  <a:pt x="203051" y="33636"/>
                </a:cubicBezTo>
                <a:lnTo>
                  <a:pt x="203051" y="67586"/>
                </a:lnTo>
                <a:cubicBezTo>
                  <a:pt x="203051" y="86133"/>
                  <a:pt x="218162" y="101222"/>
                  <a:pt x="236735" y="101222"/>
                </a:cubicBezTo>
                <a:lnTo>
                  <a:pt x="574839" y="101222"/>
                </a:lnTo>
                <a:cubicBezTo>
                  <a:pt x="593413" y="101222"/>
                  <a:pt x="608838" y="116625"/>
                  <a:pt x="608838" y="135172"/>
                </a:cubicBezTo>
                <a:lnTo>
                  <a:pt x="608838" y="438839"/>
                </a:lnTo>
                <a:cubicBezTo>
                  <a:pt x="608838" y="457700"/>
                  <a:pt x="593413" y="472789"/>
                  <a:pt x="575154" y="472789"/>
                </a:cubicBezTo>
                <a:lnTo>
                  <a:pt x="555321" y="472789"/>
                </a:lnTo>
                <a:cubicBezTo>
                  <a:pt x="577672" y="447955"/>
                  <a:pt x="591209" y="415262"/>
                  <a:pt x="591209" y="379111"/>
                </a:cubicBezTo>
                <a:cubicBezTo>
                  <a:pt x="591209" y="301466"/>
                  <a:pt x="527933" y="238281"/>
                  <a:pt x="450175" y="238281"/>
                </a:cubicBezTo>
                <a:cubicBezTo>
                  <a:pt x="372103" y="238281"/>
                  <a:pt x="308826" y="301466"/>
                  <a:pt x="308826" y="379111"/>
                </a:cubicBezTo>
                <a:cubicBezTo>
                  <a:pt x="308826" y="415262"/>
                  <a:pt x="322678" y="447955"/>
                  <a:pt x="344715" y="472789"/>
                </a:cubicBezTo>
                <a:lnTo>
                  <a:pt x="33684" y="472789"/>
                </a:lnTo>
                <a:cubicBezTo>
                  <a:pt x="15111" y="472789"/>
                  <a:pt x="0" y="457700"/>
                  <a:pt x="0" y="438839"/>
                </a:cubicBezTo>
                <a:lnTo>
                  <a:pt x="0" y="33636"/>
                </a:lnTo>
                <a:cubicBezTo>
                  <a:pt x="0" y="15089"/>
                  <a:pt x="15111" y="0"/>
                  <a:pt x="33684" y="0"/>
                </a:cubicBezTo>
                <a:close/>
              </a:path>
            </a:pathLst>
          </a:custGeom>
          <a:solidFill>
            <a:srgbClr val="D46456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12692" y="5027352"/>
            <a:ext cx="21402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>
                <a:cs typeface="+mn-ea"/>
                <a:sym typeface="+mn-lt"/>
              </a:rPr>
              <a:t>Enter a title here and give a brief description.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595588" y="5027352"/>
            <a:ext cx="21198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>
                <a:cs typeface="+mn-ea"/>
                <a:sym typeface="+mn-lt"/>
              </a:rPr>
              <a:t>Enter a title here and give a brief description.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449506" y="5027352"/>
            <a:ext cx="20824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>
                <a:cs typeface="+mn-ea"/>
                <a:sym typeface="+mn-lt"/>
              </a:rPr>
              <a:t>Enter a title here and give a brief description.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9238265" y="5027352"/>
            <a:ext cx="21087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>
                <a:cs typeface="+mn-ea"/>
                <a:sym typeface="+mn-lt"/>
              </a:rPr>
              <a:t>Enter a title here and give a brief description.</a:t>
            </a:r>
            <a:endParaRPr lang="zh-CN" altLang="en-US" sz="2000" dirty="0">
              <a:cs typeface="+mn-ea"/>
              <a:sym typeface="+mn-lt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261363" y="6400800"/>
            <a:ext cx="1163276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093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图片 1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51"/>
            <a:ext cx="12192000" cy="6849698"/>
          </a:xfrm>
          <a:prstGeom prst="rect">
            <a:avLst/>
          </a:prstGeom>
        </p:spPr>
      </p:pic>
      <p:sp>
        <p:nvSpPr>
          <p:cNvPr id="89" name="平行四边形 88"/>
          <p:cNvSpPr/>
          <p:nvPr/>
        </p:nvSpPr>
        <p:spPr>
          <a:xfrm flipH="1" flipV="1">
            <a:off x="2187992" y="0"/>
            <a:ext cx="9451557" cy="6857999"/>
          </a:xfrm>
          <a:prstGeom prst="parallelogram">
            <a:avLst>
              <a:gd name="adj" fmla="val 31935"/>
            </a:avLst>
          </a:prstGeom>
          <a:solidFill>
            <a:srgbClr val="D4645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9036" y="1028951"/>
            <a:ext cx="3624356" cy="8093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5400" b="1" dirty="0" smtClean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48" name="矩形 47"/>
          <p:cNvSpPr/>
          <p:nvPr/>
        </p:nvSpPr>
        <p:spPr>
          <a:xfrm>
            <a:off x="6001955" y="1307100"/>
            <a:ext cx="32595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Company profile</a:t>
            </a:r>
          </a:p>
        </p:txBody>
      </p:sp>
      <p:sp>
        <p:nvSpPr>
          <p:cNvPr id="92" name="平行四边形 91"/>
          <p:cNvSpPr/>
          <p:nvPr/>
        </p:nvSpPr>
        <p:spPr>
          <a:xfrm flipH="1" flipV="1">
            <a:off x="3886531" y="774813"/>
            <a:ext cx="6705269" cy="5524274"/>
          </a:xfrm>
          <a:prstGeom prst="parallelogram">
            <a:avLst>
              <a:gd name="adj" fmla="val 32170"/>
            </a:avLst>
          </a:prstGeom>
          <a:noFill/>
          <a:ln w="381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4467073" y="2424162"/>
            <a:ext cx="900000" cy="900000"/>
          </a:xfrm>
          <a:prstGeom prst="ellipse">
            <a:avLst/>
          </a:prstGeom>
          <a:solidFill>
            <a:srgbClr val="FF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5576604" y="2581774"/>
            <a:ext cx="32595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M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arket analysis</a:t>
            </a:r>
          </a:p>
        </p:txBody>
      </p:sp>
      <p:sp>
        <p:nvSpPr>
          <p:cNvPr id="103" name="矩形 102"/>
          <p:cNvSpPr/>
          <p:nvPr/>
        </p:nvSpPr>
        <p:spPr>
          <a:xfrm>
            <a:off x="4510615" y="2574302"/>
            <a:ext cx="8153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cs typeface="+mn-ea"/>
                <a:sym typeface="+mn-lt"/>
              </a:rPr>
              <a:t>02</a:t>
            </a:r>
          </a:p>
        </p:txBody>
      </p:sp>
      <p:sp>
        <p:nvSpPr>
          <p:cNvPr id="107" name="椭圆 106"/>
          <p:cNvSpPr/>
          <p:nvPr/>
        </p:nvSpPr>
        <p:spPr>
          <a:xfrm>
            <a:off x="4067023" y="3752762"/>
            <a:ext cx="900000" cy="900000"/>
          </a:xfrm>
          <a:prstGeom prst="ellipse">
            <a:avLst/>
          </a:prstGeom>
          <a:solidFill>
            <a:srgbClr val="FF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5214654" y="3910374"/>
            <a:ext cx="40468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Project introduction</a:t>
            </a:r>
          </a:p>
        </p:txBody>
      </p:sp>
      <p:sp>
        <p:nvSpPr>
          <p:cNvPr id="109" name="矩形 108"/>
          <p:cNvSpPr/>
          <p:nvPr/>
        </p:nvSpPr>
        <p:spPr>
          <a:xfrm>
            <a:off x="4110565" y="3902902"/>
            <a:ext cx="8153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cs typeface="+mn-ea"/>
                <a:sym typeface="+mn-lt"/>
              </a:rPr>
              <a:t>03</a:t>
            </a:r>
          </a:p>
        </p:txBody>
      </p:sp>
      <p:sp>
        <p:nvSpPr>
          <p:cNvPr id="110" name="椭圆 109"/>
          <p:cNvSpPr/>
          <p:nvPr/>
        </p:nvSpPr>
        <p:spPr>
          <a:xfrm>
            <a:off x="3670256" y="5019798"/>
            <a:ext cx="900000" cy="900000"/>
          </a:xfrm>
          <a:prstGeom prst="ellipse">
            <a:avLst/>
          </a:prstGeom>
          <a:solidFill>
            <a:srgbClr val="FF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4798837" y="5177410"/>
            <a:ext cx="37482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Marketing program</a:t>
            </a:r>
          </a:p>
        </p:txBody>
      </p:sp>
      <p:sp>
        <p:nvSpPr>
          <p:cNvPr id="112" name="矩形 111"/>
          <p:cNvSpPr/>
          <p:nvPr/>
        </p:nvSpPr>
        <p:spPr>
          <a:xfrm>
            <a:off x="3713798" y="5169938"/>
            <a:ext cx="8153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cs typeface="+mn-ea"/>
                <a:sym typeface="+mn-lt"/>
              </a:rPr>
              <a:t>04</a:t>
            </a:r>
          </a:p>
        </p:txBody>
      </p:sp>
      <p:sp>
        <p:nvSpPr>
          <p:cNvPr id="82" name="椭圆 81"/>
          <p:cNvSpPr/>
          <p:nvPr/>
        </p:nvSpPr>
        <p:spPr>
          <a:xfrm>
            <a:off x="4875037" y="1149488"/>
            <a:ext cx="900000" cy="900000"/>
          </a:xfrm>
          <a:prstGeom prst="ellipse">
            <a:avLst/>
          </a:prstGeom>
          <a:solidFill>
            <a:srgbClr val="FF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918579" y="1299628"/>
            <a:ext cx="8153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cs typeface="+mn-ea"/>
                <a:sym typeface="+mn-lt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9222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0418" y="222588"/>
            <a:ext cx="61067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FFC000"/>
                </a:solidFill>
                <a:cs typeface="+mn-ea"/>
                <a:sym typeface="+mn-lt"/>
              </a:rPr>
              <a:t>M</a:t>
            </a:r>
            <a:r>
              <a:rPr lang="en-US" altLang="zh-CN" sz="6000" b="1" dirty="0">
                <a:cs typeface="+mn-ea"/>
                <a:sym typeface="+mn-lt"/>
              </a:rPr>
              <a:t>arketing mode</a:t>
            </a:r>
          </a:p>
        </p:txBody>
      </p:sp>
      <p:sp>
        <p:nvSpPr>
          <p:cNvPr id="26" name="矩形 25"/>
          <p:cNvSpPr/>
          <p:nvPr/>
        </p:nvSpPr>
        <p:spPr>
          <a:xfrm>
            <a:off x="0" y="2305050"/>
            <a:ext cx="12211051" cy="3248025"/>
          </a:xfrm>
          <a:prstGeom prst="rect">
            <a:avLst/>
          </a:prstGeom>
          <a:solidFill>
            <a:srgbClr val="D46456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7894" y="1456344"/>
            <a:ext cx="3493311" cy="4993057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1080468" y="2704970"/>
            <a:ext cx="28914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876753" y="2704970"/>
            <a:ext cx="28914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080468" y="4292060"/>
            <a:ext cx="28914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876753" y="4292060"/>
            <a:ext cx="28914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22206" y="2520517"/>
            <a:ext cx="11965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cs typeface="+mn-ea"/>
                <a:sym typeface="+mn-lt"/>
              </a:rPr>
              <a:t>1.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971925" y="2551081"/>
            <a:ext cx="11965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cs typeface="+mn-ea"/>
                <a:sym typeface="+mn-lt"/>
              </a:rPr>
              <a:t>2.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32621" y="4145651"/>
            <a:ext cx="11965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rgbClr val="FFC000"/>
                </a:solidFill>
                <a:cs typeface="+mn-ea"/>
                <a:sym typeface="+mn-lt"/>
              </a:rPr>
              <a:t>3.</a:t>
            </a:r>
            <a:endParaRPr lang="zh-CN" altLang="en-US" sz="6000" b="1" dirty="0">
              <a:solidFill>
                <a:srgbClr val="FFC000"/>
              </a:solidFill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982607" y="4145651"/>
            <a:ext cx="11965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r>
              <a:rPr lang="en-US" altLang="zh-CN" sz="6000" b="1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82088" y="1878012"/>
            <a:ext cx="2955721" cy="4076700"/>
          </a:xfrm>
          <a:custGeom>
            <a:avLst/>
            <a:gdLst>
              <a:gd name="connsiteX0" fmla="*/ 0 w 2955721"/>
              <a:gd name="connsiteY0" fmla="*/ 0 h 4076700"/>
              <a:gd name="connsiteX1" fmla="*/ 2955721 w 2955721"/>
              <a:gd name="connsiteY1" fmla="*/ 0 h 4076700"/>
              <a:gd name="connsiteX2" fmla="*/ 2955721 w 2955721"/>
              <a:gd name="connsiteY2" fmla="*/ 4076700 h 4076700"/>
              <a:gd name="connsiteX3" fmla="*/ 0 w 2955721"/>
              <a:gd name="connsiteY3" fmla="*/ 4076700 h 407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5721" h="4076700">
                <a:moveTo>
                  <a:pt x="0" y="0"/>
                </a:moveTo>
                <a:lnTo>
                  <a:pt x="2955721" y="0"/>
                </a:lnTo>
                <a:lnTo>
                  <a:pt x="2955721" y="4076700"/>
                </a:lnTo>
                <a:lnTo>
                  <a:pt x="0" y="40767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5994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10800000">
            <a:off x="812379" y="2905858"/>
            <a:ext cx="1638617" cy="1671798"/>
          </a:xfrm>
          <a:custGeom>
            <a:avLst/>
            <a:gdLst>
              <a:gd name="connsiteX0" fmla="*/ 770660 w 826161"/>
              <a:gd name="connsiteY0" fmla="*/ 940604 h 940604"/>
              <a:gd name="connsiteX1" fmla="*/ 55501 w 826161"/>
              <a:gd name="connsiteY1" fmla="*/ 940604 h 940604"/>
              <a:gd name="connsiteX2" fmla="*/ 0 w 826161"/>
              <a:gd name="connsiteY2" fmla="*/ 885103 h 940604"/>
              <a:gd name="connsiteX3" fmla="*/ 0 w 826161"/>
              <a:gd name="connsiteY3" fmla="*/ 169944 h 940604"/>
              <a:gd name="connsiteX4" fmla="*/ 55501 w 826161"/>
              <a:gd name="connsiteY4" fmla="*/ 114443 h 940604"/>
              <a:gd name="connsiteX5" fmla="*/ 346704 w 826161"/>
              <a:gd name="connsiteY5" fmla="*/ 114443 h 940604"/>
              <a:gd name="connsiteX6" fmla="*/ 413081 w 826161"/>
              <a:gd name="connsiteY6" fmla="*/ 0 h 940604"/>
              <a:gd name="connsiteX7" fmla="*/ 479458 w 826161"/>
              <a:gd name="connsiteY7" fmla="*/ 114443 h 940604"/>
              <a:gd name="connsiteX8" fmla="*/ 770660 w 826161"/>
              <a:gd name="connsiteY8" fmla="*/ 114443 h 940604"/>
              <a:gd name="connsiteX9" fmla="*/ 826161 w 826161"/>
              <a:gd name="connsiteY9" fmla="*/ 169944 h 940604"/>
              <a:gd name="connsiteX10" fmla="*/ 826161 w 826161"/>
              <a:gd name="connsiteY10" fmla="*/ 885103 h 940604"/>
              <a:gd name="connsiteX11" fmla="*/ 770660 w 826161"/>
              <a:gd name="connsiteY11" fmla="*/ 940604 h 940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6161" h="940604">
                <a:moveTo>
                  <a:pt x="770660" y="940604"/>
                </a:moveTo>
                <a:lnTo>
                  <a:pt x="55501" y="940604"/>
                </a:lnTo>
                <a:cubicBezTo>
                  <a:pt x="24849" y="940604"/>
                  <a:pt x="0" y="915755"/>
                  <a:pt x="0" y="885103"/>
                </a:cubicBezTo>
                <a:lnTo>
                  <a:pt x="0" y="169944"/>
                </a:lnTo>
                <a:cubicBezTo>
                  <a:pt x="0" y="139292"/>
                  <a:pt x="24849" y="114443"/>
                  <a:pt x="55501" y="114443"/>
                </a:cubicBezTo>
                <a:lnTo>
                  <a:pt x="346704" y="114443"/>
                </a:lnTo>
                <a:lnTo>
                  <a:pt x="413081" y="0"/>
                </a:lnTo>
                <a:lnTo>
                  <a:pt x="479458" y="114443"/>
                </a:lnTo>
                <a:lnTo>
                  <a:pt x="770660" y="114443"/>
                </a:lnTo>
                <a:cubicBezTo>
                  <a:pt x="801312" y="114443"/>
                  <a:pt x="826161" y="139292"/>
                  <a:pt x="826161" y="169944"/>
                </a:cubicBezTo>
                <a:lnTo>
                  <a:pt x="826161" y="885103"/>
                </a:lnTo>
                <a:cubicBezTo>
                  <a:pt x="826161" y="915755"/>
                  <a:pt x="801312" y="940604"/>
                  <a:pt x="770660" y="94060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手动输入 8"/>
          <p:cNvSpPr/>
          <p:nvPr/>
        </p:nvSpPr>
        <p:spPr>
          <a:xfrm flipH="1">
            <a:off x="0" y="1905000"/>
            <a:ext cx="12192000" cy="4953000"/>
          </a:xfrm>
          <a:prstGeom prst="flowChartManualInput">
            <a:avLst/>
          </a:prstGeom>
          <a:solidFill>
            <a:srgbClr val="D46456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5133" y="54274"/>
            <a:ext cx="4096867" cy="6803726"/>
          </a:xfrm>
          <a:prstGeom prst="rect">
            <a:avLst/>
          </a:prstGeom>
        </p:spPr>
      </p:pic>
      <p:grpSp>
        <p:nvGrpSpPr>
          <p:cNvPr id="16" name="Group 58"/>
          <p:cNvGrpSpPr>
            <a:grpSpLocks noChangeAspect="1"/>
          </p:cNvGrpSpPr>
          <p:nvPr/>
        </p:nvGrpSpPr>
        <p:grpSpPr bwMode="auto">
          <a:xfrm>
            <a:off x="3540580" y="3097064"/>
            <a:ext cx="1038695" cy="1249200"/>
            <a:chOff x="4372" y="1753"/>
            <a:chExt cx="676" cy="813"/>
          </a:xfrm>
          <a:solidFill>
            <a:schemeClr val="bg1"/>
          </a:solidFill>
        </p:grpSpPr>
        <p:sp>
          <p:nvSpPr>
            <p:cNvPr id="17" name="Freeform 59"/>
            <p:cNvSpPr>
              <a:spLocks/>
            </p:cNvSpPr>
            <p:nvPr/>
          </p:nvSpPr>
          <p:spPr bwMode="auto">
            <a:xfrm>
              <a:off x="4372" y="1756"/>
              <a:ext cx="294" cy="388"/>
            </a:xfrm>
            <a:custGeom>
              <a:avLst/>
              <a:gdLst>
                <a:gd name="T0" fmla="*/ 52 w 123"/>
                <a:gd name="T1" fmla="*/ 6 h 163"/>
                <a:gd name="T2" fmla="*/ 71 w 123"/>
                <a:gd name="T3" fmla="*/ 7 h 163"/>
                <a:gd name="T4" fmla="*/ 115 w 123"/>
                <a:gd name="T5" fmla="*/ 59 h 163"/>
                <a:gd name="T6" fmla="*/ 115 w 123"/>
                <a:gd name="T7" fmla="*/ 81 h 163"/>
                <a:gd name="T8" fmla="*/ 84 w 123"/>
                <a:gd name="T9" fmla="*/ 83 h 163"/>
                <a:gd name="T10" fmla="*/ 113 w 123"/>
                <a:gd name="T11" fmla="*/ 137 h 163"/>
                <a:gd name="T12" fmla="*/ 65 w 123"/>
                <a:gd name="T13" fmla="*/ 163 h 163"/>
                <a:gd name="T14" fmla="*/ 36 w 123"/>
                <a:gd name="T15" fmla="*/ 83 h 163"/>
                <a:gd name="T16" fmla="*/ 0 w 123"/>
                <a:gd name="T17" fmla="*/ 70 h 163"/>
                <a:gd name="T18" fmla="*/ 21 w 123"/>
                <a:gd name="T19" fmla="*/ 42 h 163"/>
                <a:gd name="T20" fmla="*/ 52 w 123"/>
                <a:gd name="T21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63">
                  <a:moveTo>
                    <a:pt x="52" y="6"/>
                  </a:moveTo>
                  <a:cubicBezTo>
                    <a:pt x="56" y="0"/>
                    <a:pt x="67" y="1"/>
                    <a:pt x="71" y="7"/>
                  </a:cubicBezTo>
                  <a:cubicBezTo>
                    <a:pt x="85" y="25"/>
                    <a:pt x="100" y="42"/>
                    <a:pt x="115" y="59"/>
                  </a:cubicBezTo>
                  <a:cubicBezTo>
                    <a:pt x="121" y="65"/>
                    <a:pt x="123" y="76"/>
                    <a:pt x="115" y="81"/>
                  </a:cubicBezTo>
                  <a:cubicBezTo>
                    <a:pt x="105" y="83"/>
                    <a:pt x="95" y="82"/>
                    <a:pt x="84" y="83"/>
                  </a:cubicBezTo>
                  <a:cubicBezTo>
                    <a:pt x="81" y="105"/>
                    <a:pt x="95" y="125"/>
                    <a:pt x="113" y="137"/>
                  </a:cubicBezTo>
                  <a:cubicBezTo>
                    <a:pt x="97" y="145"/>
                    <a:pt x="82" y="156"/>
                    <a:pt x="65" y="163"/>
                  </a:cubicBezTo>
                  <a:cubicBezTo>
                    <a:pt x="46" y="141"/>
                    <a:pt x="33" y="113"/>
                    <a:pt x="36" y="83"/>
                  </a:cubicBezTo>
                  <a:cubicBezTo>
                    <a:pt x="24" y="81"/>
                    <a:pt x="1" y="88"/>
                    <a:pt x="0" y="70"/>
                  </a:cubicBezTo>
                  <a:cubicBezTo>
                    <a:pt x="4" y="59"/>
                    <a:pt x="13" y="51"/>
                    <a:pt x="21" y="42"/>
                  </a:cubicBezTo>
                  <a:cubicBezTo>
                    <a:pt x="31" y="31"/>
                    <a:pt x="41" y="18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" name="Freeform 60"/>
            <p:cNvSpPr>
              <a:spLocks/>
            </p:cNvSpPr>
            <p:nvPr/>
          </p:nvSpPr>
          <p:spPr bwMode="auto">
            <a:xfrm>
              <a:off x="4463" y="1753"/>
              <a:ext cx="585" cy="813"/>
            </a:xfrm>
            <a:custGeom>
              <a:avLst/>
              <a:gdLst>
                <a:gd name="T0" fmla="*/ 179 w 245"/>
                <a:gd name="T1" fmla="*/ 4 h 341"/>
                <a:gd name="T2" fmla="*/ 201 w 245"/>
                <a:gd name="T3" fmla="*/ 16 h 341"/>
                <a:gd name="T4" fmla="*/ 241 w 245"/>
                <a:gd name="T5" fmla="*/ 64 h 341"/>
                <a:gd name="T6" fmla="*/ 240 w 245"/>
                <a:gd name="T7" fmla="*/ 81 h 341"/>
                <a:gd name="T8" fmla="*/ 211 w 245"/>
                <a:gd name="T9" fmla="*/ 84 h 341"/>
                <a:gd name="T10" fmla="*/ 172 w 245"/>
                <a:gd name="T11" fmla="*/ 169 h 341"/>
                <a:gd name="T12" fmla="*/ 87 w 245"/>
                <a:gd name="T13" fmla="*/ 221 h 341"/>
                <a:gd name="T14" fmla="*/ 53 w 245"/>
                <a:gd name="T15" fmla="*/ 250 h 341"/>
                <a:gd name="T16" fmla="*/ 46 w 245"/>
                <a:gd name="T17" fmla="*/ 339 h 341"/>
                <a:gd name="T18" fmla="*/ 1 w 245"/>
                <a:gd name="T19" fmla="*/ 340 h 341"/>
                <a:gd name="T20" fmla="*/ 1 w 245"/>
                <a:gd name="T21" fmla="*/ 267 h 341"/>
                <a:gd name="T22" fmla="*/ 12 w 245"/>
                <a:gd name="T23" fmla="*/ 225 h 341"/>
                <a:gd name="T24" fmla="*/ 54 w 245"/>
                <a:gd name="T25" fmla="*/ 184 h 341"/>
                <a:gd name="T26" fmla="*/ 107 w 245"/>
                <a:gd name="T27" fmla="*/ 152 h 341"/>
                <a:gd name="T28" fmla="*/ 154 w 245"/>
                <a:gd name="T29" fmla="*/ 115 h 341"/>
                <a:gd name="T30" fmla="*/ 159 w 245"/>
                <a:gd name="T31" fmla="*/ 84 h 341"/>
                <a:gd name="T32" fmla="*/ 126 w 245"/>
                <a:gd name="T33" fmla="*/ 78 h 341"/>
                <a:gd name="T34" fmla="*/ 138 w 245"/>
                <a:gd name="T35" fmla="*/ 51 h 341"/>
                <a:gd name="T36" fmla="*/ 179 w 245"/>
                <a:gd name="T37" fmla="*/ 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5" h="341">
                  <a:moveTo>
                    <a:pt x="179" y="4"/>
                  </a:moveTo>
                  <a:cubicBezTo>
                    <a:pt x="189" y="0"/>
                    <a:pt x="195" y="10"/>
                    <a:pt x="201" y="16"/>
                  </a:cubicBezTo>
                  <a:cubicBezTo>
                    <a:pt x="214" y="32"/>
                    <a:pt x="229" y="47"/>
                    <a:pt x="241" y="64"/>
                  </a:cubicBezTo>
                  <a:cubicBezTo>
                    <a:pt x="245" y="69"/>
                    <a:pt x="244" y="77"/>
                    <a:pt x="240" y="81"/>
                  </a:cubicBezTo>
                  <a:cubicBezTo>
                    <a:pt x="231" y="85"/>
                    <a:pt x="221" y="83"/>
                    <a:pt x="211" y="84"/>
                  </a:cubicBezTo>
                  <a:cubicBezTo>
                    <a:pt x="209" y="115"/>
                    <a:pt x="199" y="149"/>
                    <a:pt x="172" y="169"/>
                  </a:cubicBezTo>
                  <a:cubicBezTo>
                    <a:pt x="145" y="187"/>
                    <a:pt x="115" y="203"/>
                    <a:pt x="87" y="221"/>
                  </a:cubicBezTo>
                  <a:cubicBezTo>
                    <a:pt x="75" y="229"/>
                    <a:pt x="59" y="235"/>
                    <a:pt x="53" y="250"/>
                  </a:cubicBezTo>
                  <a:cubicBezTo>
                    <a:pt x="42" y="278"/>
                    <a:pt x="50" y="310"/>
                    <a:pt x="46" y="339"/>
                  </a:cubicBezTo>
                  <a:cubicBezTo>
                    <a:pt x="31" y="341"/>
                    <a:pt x="16" y="341"/>
                    <a:pt x="1" y="340"/>
                  </a:cubicBezTo>
                  <a:cubicBezTo>
                    <a:pt x="0" y="316"/>
                    <a:pt x="1" y="291"/>
                    <a:pt x="1" y="267"/>
                  </a:cubicBezTo>
                  <a:cubicBezTo>
                    <a:pt x="1" y="252"/>
                    <a:pt x="3" y="237"/>
                    <a:pt x="12" y="225"/>
                  </a:cubicBezTo>
                  <a:cubicBezTo>
                    <a:pt x="25" y="210"/>
                    <a:pt x="41" y="198"/>
                    <a:pt x="54" y="184"/>
                  </a:cubicBezTo>
                  <a:cubicBezTo>
                    <a:pt x="71" y="171"/>
                    <a:pt x="90" y="164"/>
                    <a:pt x="107" y="152"/>
                  </a:cubicBezTo>
                  <a:cubicBezTo>
                    <a:pt x="123" y="140"/>
                    <a:pt x="144" y="133"/>
                    <a:pt x="154" y="115"/>
                  </a:cubicBezTo>
                  <a:cubicBezTo>
                    <a:pt x="159" y="105"/>
                    <a:pt x="163" y="94"/>
                    <a:pt x="159" y="84"/>
                  </a:cubicBezTo>
                  <a:cubicBezTo>
                    <a:pt x="148" y="82"/>
                    <a:pt x="135" y="86"/>
                    <a:pt x="126" y="78"/>
                  </a:cubicBezTo>
                  <a:cubicBezTo>
                    <a:pt x="122" y="67"/>
                    <a:pt x="132" y="59"/>
                    <a:pt x="138" y="51"/>
                  </a:cubicBezTo>
                  <a:cubicBezTo>
                    <a:pt x="152" y="36"/>
                    <a:pt x="164" y="18"/>
                    <a:pt x="17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" name="Freeform 61"/>
            <p:cNvSpPr>
              <a:spLocks/>
            </p:cNvSpPr>
            <p:nvPr/>
          </p:nvSpPr>
          <p:spPr bwMode="auto">
            <a:xfrm>
              <a:off x="4785" y="2230"/>
              <a:ext cx="172" cy="336"/>
            </a:xfrm>
            <a:custGeom>
              <a:avLst/>
              <a:gdLst>
                <a:gd name="T0" fmla="*/ 0 w 72"/>
                <a:gd name="T1" fmla="*/ 25 h 141"/>
                <a:gd name="T2" fmla="*/ 42 w 72"/>
                <a:gd name="T3" fmla="*/ 0 h 141"/>
                <a:gd name="T4" fmla="*/ 71 w 72"/>
                <a:gd name="T5" fmla="*/ 63 h 141"/>
                <a:gd name="T6" fmla="*/ 71 w 72"/>
                <a:gd name="T7" fmla="*/ 139 h 141"/>
                <a:gd name="T8" fmla="*/ 23 w 72"/>
                <a:gd name="T9" fmla="*/ 140 h 141"/>
                <a:gd name="T10" fmla="*/ 22 w 72"/>
                <a:gd name="T11" fmla="*/ 63 h 141"/>
                <a:gd name="T12" fmla="*/ 0 w 72"/>
                <a:gd name="T13" fmla="*/ 29 h 141"/>
                <a:gd name="T14" fmla="*/ 0 w 72"/>
                <a:gd name="T15" fmla="*/ 2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41">
                  <a:moveTo>
                    <a:pt x="0" y="25"/>
                  </a:moveTo>
                  <a:cubicBezTo>
                    <a:pt x="14" y="16"/>
                    <a:pt x="28" y="8"/>
                    <a:pt x="42" y="0"/>
                  </a:cubicBezTo>
                  <a:cubicBezTo>
                    <a:pt x="57" y="18"/>
                    <a:pt x="71" y="39"/>
                    <a:pt x="71" y="63"/>
                  </a:cubicBezTo>
                  <a:cubicBezTo>
                    <a:pt x="71" y="88"/>
                    <a:pt x="72" y="114"/>
                    <a:pt x="71" y="139"/>
                  </a:cubicBezTo>
                  <a:cubicBezTo>
                    <a:pt x="55" y="141"/>
                    <a:pt x="39" y="141"/>
                    <a:pt x="23" y="140"/>
                  </a:cubicBezTo>
                  <a:cubicBezTo>
                    <a:pt x="22" y="114"/>
                    <a:pt x="24" y="88"/>
                    <a:pt x="22" y="63"/>
                  </a:cubicBezTo>
                  <a:cubicBezTo>
                    <a:pt x="21" y="49"/>
                    <a:pt x="10" y="39"/>
                    <a:pt x="0" y="29"/>
                  </a:cubicBezTo>
                  <a:cubicBezTo>
                    <a:pt x="0" y="28"/>
                    <a:pt x="0" y="26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20" name="Freeform 60"/>
          <p:cNvSpPr>
            <a:spLocks/>
          </p:cNvSpPr>
          <p:nvPr/>
        </p:nvSpPr>
        <p:spPr bwMode="auto">
          <a:xfrm>
            <a:off x="1306529" y="3098354"/>
            <a:ext cx="1040400" cy="1247910"/>
          </a:xfrm>
          <a:custGeom>
            <a:avLst/>
            <a:gdLst>
              <a:gd name="T0" fmla="*/ 179 w 245"/>
              <a:gd name="T1" fmla="*/ 4 h 341"/>
              <a:gd name="T2" fmla="*/ 201 w 245"/>
              <a:gd name="T3" fmla="*/ 16 h 341"/>
              <a:gd name="T4" fmla="*/ 241 w 245"/>
              <a:gd name="T5" fmla="*/ 64 h 341"/>
              <a:gd name="T6" fmla="*/ 240 w 245"/>
              <a:gd name="T7" fmla="*/ 81 h 341"/>
              <a:gd name="T8" fmla="*/ 211 w 245"/>
              <a:gd name="T9" fmla="*/ 84 h 341"/>
              <a:gd name="T10" fmla="*/ 172 w 245"/>
              <a:gd name="T11" fmla="*/ 169 h 341"/>
              <a:gd name="T12" fmla="*/ 87 w 245"/>
              <a:gd name="T13" fmla="*/ 221 h 341"/>
              <a:gd name="T14" fmla="*/ 53 w 245"/>
              <a:gd name="T15" fmla="*/ 250 h 341"/>
              <a:gd name="T16" fmla="*/ 46 w 245"/>
              <a:gd name="T17" fmla="*/ 339 h 341"/>
              <a:gd name="T18" fmla="*/ 1 w 245"/>
              <a:gd name="T19" fmla="*/ 340 h 341"/>
              <a:gd name="T20" fmla="*/ 1 w 245"/>
              <a:gd name="T21" fmla="*/ 267 h 341"/>
              <a:gd name="T22" fmla="*/ 12 w 245"/>
              <a:gd name="T23" fmla="*/ 225 h 341"/>
              <a:gd name="T24" fmla="*/ 54 w 245"/>
              <a:gd name="T25" fmla="*/ 184 h 341"/>
              <a:gd name="T26" fmla="*/ 107 w 245"/>
              <a:gd name="T27" fmla="*/ 152 h 341"/>
              <a:gd name="T28" fmla="*/ 154 w 245"/>
              <a:gd name="T29" fmla="*/ 115 h 341"/>
              <a:gd name="T30" fmla="*/ 159 w 245"/>
              <a:gd name="T31" fmla="*/ 84 h 341"/>
              <a:gd name="T32" fmla="*/ 126 w 245"/>
              <a:gd name="T33" fmla="*/ 78 h 341"/>
              <a:gd name="T34" fmla="*/ 138 w 245"/>
              <a:gd name="T35" fmla="*/ 51 h 341"/>
              <a:gd name="T36" fmla="*/ 179 w 245"/>
              <a:gd name="T37" fmla="*/ 4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5" h="341">
                <a:moveTo>
                  <a:pt x="179" y="4"/>
                </a:moveTo>
                <a:cubicBezTo>
                  <a:pt x="189" y="0"/>
                  <a:pt x="195" y="10"/>
                  <a:pt x="201" y="16"/>
                </a:cubicBezTo>
                <a:cubicBezTo>
                  <a:pt x="214" y="32"/>
                  <a:pt x="229" y="47"/>
                  <a:pt x="241" y="64"/>
                </a:cubicBezTo>
                <a:cubicBezTo>
                  <a:pt x="245" y="69"/>
                  <a:pt x="244" y="77"/>
                  <a:pt x="240" y="81"/>
                </a:cubicBezTo>
                <a:cubicBezTo>
                  <a:pt x="231" y="85"/>
                  <a:pt x="221" y="83"/>
                  <a:pt x="211" y="84"/>
                </a:cubicBezTo>
                <a:cubicBezTo>
                  <a:pt x="209" y="115"/>
                  <a:pt x="199" y="149"/>
                  <a:pt x="172" y="169"/>
                </a:cubicBezTo>
                <a:cubicBezTo>
                  <a:pt x="145" y="187"/>
                  <a:pt x="115" y="203"/>
                  <a:pt x="87" y="221"/>
                </a:cubicBezTo>
                <a:cubicBezTo>
                  <a:pt x="75" y="229"/>
                  <a:pt x="59" y="235"/>
                  <a:pt x="53" y="250"/>
                </a:cubicBezTo>
                <a:cubicBezTo>
                  <a:pt x="42" y="278"/>
                  <a:pt x="50" y="310"/>
                  <a:pt x="46" y="339"/>
                </a:cubicBezTo>
                <a:cubicBezTo>
                  <a:pt x="31" y="341"/>
                  <a:pt x="16" y="341"/>
                  <a:pt x="1" y="340"/>
                </a:cubicBezTo>
                <a:cubicBezTo>
                  <a:pt x="0" y="316"/>
                  <a:pt x="1" y="291"/>
                  <a:pt x="1" y="267"/>
                </a:cubicBezTo>
                <a:cubicBezTo>
                  <a:pt x="1" y="252"/>
                  <a:pt x="3" y="237"/>
                  <a:pt x="12" y="225"/>
                </a:cubicBezTo>
                <a:cubicBezTo>
                  <a:pt x="25" y="210"/>
                  <a:pt x="41" y="198"/>
                  <a:pt x="54" y="184"/>
                </a:cubicBezTo>
                <a:cubicBezTo>
                  <a:pt x="71" y="171"/>
                  <a:pt x="90" y="164"/>
                  <a:pt x="107" y="152"/>
                </a:cubicBezTo>
                <a:cubicBezTo>
                  <a:pt x="123" y="140"/>
                  <a:pt x="144" y="133"/>
                  <a:pt x="154" y="115"/>
                </a:cubicBezTo>
                <a:cubicBezTo>
                  <a:pt x="159" y="105"/>
                  <a:pt x="163" y="94"/>
                  <a:pt x="159" y="84"/>
                </a:cubicBezTo>
                <a:cubicBezTo>
                  <a:pt x="148" y="82"/>
                  <a:pt x="135" y="86"/>
                  <a:pt x="126" y="78"/>
                </a:cubicBezTo>
                <a:cubicBezTo>
                  <a:pt x="122" y="67"/>
                  <a:pt x="132" y="59"/>
                  <a:pt x="138" y="51"/>
                </a:cubicBezTo>
                <a:cubicBezTo>
                  <a:pt x="152" y="36"/>
                  <a:pt x="164" y="18"/>
                  <a:pt x="179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21" name="文本框 20"/>
          <p:cNvSpPr txBox="1"/>
          <p:nvPr/>
        </p:nvSpPr>
        <p:spPr>
          <a:xfrm>
            <a:off x="6097136" y="3071416"/>
            <a:ext cx="14193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</a:rPr>
              <a:t>34%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16458" y="3858280"/>
            <a:ext cx="9845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profit</a:t>
            </a:r>
          </a:p>
        </p:txBody>
      </p:sp>
      <p:sp>
        <p:nvSpPr>
          <p:cNvPr id="23" name="矩形 22"/>
          <p:cNvSpPr/>
          <p:nvPr/>
        </p:nvSpPr>
        <p:spPr>
          <a:xfrm>
            <a:off x="756618" y="4781420"/>
            <a:ext cx="15903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76280" y="4781420"/>
            <a:ext cx="15903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09718" y="4781419"/>
            <a:ext cx="15903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5919836" y="2940313"/>
            <a:ext cx="1580193" cy="1580193"/>
          </a:xfrm>
          <a:prstGeom prst="roundRect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173336" y="3849039"/>
            <a:ext cx="11038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370552" y="318330"/>
            <a:ext cx="61067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FFC000"/>
                </a:solidFill>
                <a:cs typeface="+mn-ea"/>
                <a:sym typeface="+mn-lt"/>
              </a:rPr>
              <a:t>M</a:t>
            </a:r>
            <a:r>
              <a:rPr lang="en-US" altLang="zh-CN" sz="6000" b="1" dirty="0">
                <a:cs typeface="+mn-ea"/>
                <a:sym typeface="+mn-lt"/>
              </a:rPr>
              <a:t>arketing </a:t>
            </a:r>
            <a:r>
              <a:rPr lang="en-US" altLang="zh-CN" sz="6000" b="1" dirty="0" smtClean="0">
                <a:cs typeface="+mn-ea"/>
                <a:sym typeface="+mn-lt"/>
              </a:rPr>
              <a:t>plan</a:t>
            </a:r>
            <a:endParaRPr lang="en-US" altLang="zh-CN" sz="6000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7939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6784" y="244937"/>
            <a:ext cx="61067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FFC000"/>
                </a:solidFill>
                <a:cs typeface="+mn-ea"/>
                <a:sym typeface="+mn-lt"/>
              </a:rPr>
              <a:t>O</a:t>
            </a:r>
            <a:r>
              <a:rPr lang="en-US" altLang="zh-CN" sz="6000" b="1" dirty="0">
                <a:cs typeface="+mn-ea"/>
                <a:sym typeface="+mn-lt"/>
              </a:rPr>
              <a:t>rder budget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2077613" y="1639902"/>
            <a:ext cx="1612056" cy="1612056"/>
          </a:xfrm>
          <a:prstGeom prst="roundRect">
            <a:avLst>
              <a:gd name="adj" fmla="val 50000"/>
            </a:avLst>
          </a:prstGeom>
          <a:solidFill>
            <a:srgbClr val="D46456"/>
          </a:solidFill>
          <a:ln w="381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Oval 5"/>
          <p:cNvSpPr/>
          <p:nvPr/>
        </p:nvSpPr>
        <p:spPr>
          <a:xfrm>
            <a:off x="4807069" y="1837831"/>
            <a:ext cx="2577862" cy="2577862"/>
          </a:xfrm>
          <a:prstGeom prst="ellipse">
            <a:avLst/>
          </a:prstGeom>
          <a:solidFill>
            <a:srgbClr val="F2F2F2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任意多边形 4"/>
          <p:cNvSpPr/>
          <p:nvPr/>
        </p:nvSpPr>
        <p:spPr>
          <a:xfrm>
            <a:off x="986971" y="3640796"/>
            <a:ext cx="4289006" cy="3222058"/>
          </a:xfrm>
          <a:custGeom>
            <a:avLst/>
            <a:gdLst>
              <a:gd name="connsiteX0" fmla="*/ 2036441 w 4072882"/>
              <a:gd name="connsiteY0" fmla="*/ 0 h 3059698"/>
              <a:gd name="connsiteX1" fmla="*/ 4072882 w 4072882"/>
              <a:gd name="connsiteY1" fmla="*/ 2036441 h 3059698"/>
              <a:gd name="connsiteX2" fmla="*/ 3827095 w 4072882"/>
              <a:gd name="connsiteY2" fmla="*/ 3007130 h 3059698"/>
              <a:gd name="connsiteX3" fmla="*/ 3795159 w 4072882"/>
              <a:gd name="connsiteY3" fmla="*/ 3059698 h 3059698"/>
              <a:gd name="connsiteX4" fmla="*/ 277723 w 4072882"/>
              <a:gd name="connsiteY4" fmla="*/ 3059698 h 3059698"/>
              <a:gd name="connsiteX5" fmla="*/ 245787 w 4072882"/>
              <a:gd name="connsiteY5" fmla="*/ 3007130 h 3059698"/>
              <a:gd name="connsiteX6" fmla="*/ 0 w 4072882"/>
              <a:gd name="connsiteY6" fmla="*/ 2036441 h 3059698"/>
              <a:gd name="connsiteX7" fmla="*/ 2036441 w 4072882"/>
              <a:gd name="connsiteY7" fmla="*/ 0 h 3059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72882" h="3059698">
                <a:moveTo>
                  <a:pt x="2036441" y="0"/>
                </a:moveTo>
                <a:cubicBezTo>
                  <a:pt x="3161136" y="0"/>
                  <a:pt x="4072882" y="911746"/>
                  <a:pt x="4072882" y="2036441"/>
                </a:cubicBezTo>
                <a:cubicBezTo>
                  <a:pt x="4072882" y="2387908"/>
                  <a:pt x="3983845" y="2718579"/>
                  <a:pt x="3827095" y="3007130"/>
                </a:cubicBezTo>
                <a:lnTo>
                  <a:pt x="3795159" y="3059698"/>
                </a:lnTo>
                <a:lnTo>
                  <a:pt x="277723" y="3059698"/>
                </a:lnTo>
                <a:lnTo>
                  <a:pt x="245787" y="3007130"/>
                </a:lnTo>
                <a:cubicBezTo>
                  <a:pt x="89038" y="2718579"/>
                  <a:pt x="0" y="2387908"/>
                  <a:pt x="0" y="2036441"/>
                </a:cubicBezTo>
                <a:cubicBezTo>
                  <a:pt x="0" y="911746"/>
                  <a:pt x="911746" y="0"/>
                  <a:pt x="2036441" y="0"/>
                </a:cubicBezTo>
                <a:close/>
              </a:path>
            </a:pathLst>
          </a:custGeom>
          <a:solidFill>
            <a:srgbClr val="D46456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29819" y="4293562"/>
            <a:ext cx="27957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cs typeface="+mn-ea"/>
                <a:sym typeface="+mn-lt"/>
              </a:rPr>
              <a:t>87,600</a:t>
            </a:r>
            <a:endParaRPr lang="en-US" altLang="zh-CN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81708" y="5333005"/>
            <a:ext cx="3715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Please modify the text description or style of this paragraph according to the content of the theme. 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88690" y="2025525"/>
            <a:ext cx="27957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 smtClean="0">
                <a:cs typeface="+mn-ea"/>
                <a:sym typeface="+mn-lt"/>
              </a:rPr>
              <a:t>66,300</a:t>
            </a:r>
            <a:endParaRPr lang="en-US" altLang="zh-CN" sz="5400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16437" y="2948855"/>
            <a:ext cx="39256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Enter a title here and give a brief description.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73472" y="4697726"/>
            <a:ext cx="54298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 smtClean="0">
                <a:cs typeface="+mn-ea"/>
                <a:sym typeface="+mn-lt"/>
              </a:rPr>
              <a:t>urna</a:t>
            </a:r>
            <a:r>
              <a:rPr lang="en-US" altLang="zh-CN" sz="16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15" name="progress-report_18229"/>
          <p:cNvSpPr>
            <a:spLocks noChangeAspect="1"/>
          </p:cNvSpPr>
          <p:nvPr/>
        </p:nvSpPr>
        <p:spPr bwMode="auto">
          <a:xfrm>
            <a:off x="2332056" y="1956630"/>
            <a:ext cx="1017366" cy="923133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36000" y="1866762"/>
            <a:ext cx="2520000" cy="252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  <a:gd name="connsiteX4" fmla="*/ 900000 w 1800000"/>
              <a:gd name="connsiteY4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cubicBezTo>
                  <a:pt x="1397056" y="0"/>
                  <a:pt x="1800000" y="402944"/>
                  <a:pt x="1800000" y="900000"/>
                </a:cubicBezTo>
                <a:cubicBezTo>
                  <a:pt x="1800000" y="1397056"/>
                  <a:pt x="1397056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291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151"/>
            <a:ext cx="12192000" cy="6849698"/>
          </a:xfrm>
          <a:prstGeom prst="rect">
            <a:avLst/>
          </a:prstGeom>
        </p:spPr>
      </p:pic>
      <p:sp>
        <p:nvSpPr>
          <p:cNvPr id="4" name="流程图: 手动输入 3"/>
          <p:cNvSpPr/>
          <p:nvPr/>
        </p:nvSpPr>
        <p:spPr>
          <a:xfrm rot="5400000" flipH="1">
            <a:off x="1114427" y="-1114424"/>
            <a:ext cx="6858000" cy="9086851"/>
          </a:xfrm>
          <a:prstGeom prst="flowChartManualInput">
            <a:avLst/>
          </a:prstGeom>
          <a:solidFill>
            <a:srgbClr val="D4645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917014" y="2031959"/>
            <a:ext cx="7621743" cy="3981450"/>
          </a:xfrm>
          <a:custGeom>
            <a:avLst/>
            <a:gdLst>
              <a:gd name="connsiteX0" fmla="*/ 648698 w 7621743"/>
              <a:gd name="connsiteY0" fmla="*/ 0 h 3981450"/>
              <a:gd name="connsiteX1" fmla="*/ 7621743 w 7621743"/>
              <a:gd name="connsiteY1" fmla="*/ 0 h 3981450"/>
              <a:gd name="connsiteX2" fmla="*/ 6562189 w 7621743"/>
              <a:gd name="connsiteY2" fmla="*/ 3981450 h 3981450"/>
              <a:gd name="connsiteX3" fmla="*/ 648698 w 7621743"/>
              <a:gd name="connsiteY3" fmla="*/ 3981450 h 3981450"/>
              <a:gd name="connsiteX4" fmla="*/ 0 w 7621743"/>
              <a:gd name="connsiteY4" fmla="*/ 3332752 h 3981450"/>
              <a:gd name="connsiteX5" fmla="*/ 0 w 7621743"/>
              <a:gd name="connsiteY5" fmla="*/ 648698 h 3981450"/>
              <a:gd name="connsiteX6" fmla="*/ 648698 w 7621743"/>
              <a:gd name="connsiteY6" fmla="*/ 0 h 398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21743" h="3981450">
                <a:moveTo>
                  <a:pt x="648698" y="0"/>
                </a:moveTo>
                <a:lnTo>
                  <a:pt x="7621743" y="0"/>
                </a:lnTo>
                <a:lnTo>
                  <a:pt x="6562189" y="3981450"/>
                </a:lnTo>
                <a:lnTo>
                  <a:pt x="648698" y="3981450"/>
                </a:lnTo>
                <a:cubicBezTo>
                  <a:pt x="290432" y="3981450"/>
                  <a:pt x="0" y="3691018"/>
                  <a:pt x="0" y="3332752"/>
                </a:cubicBezTo>
                <a:lnTo>
                  <a:pt x="0" y="648698"/>
                </a:lnTo>
                <a:cubicBezTo>
                  <a:pt x="0" y="290432"/>
                  <a:pt x="290432" y="0"/>
                  <a:pt x="648698" y="0"/>
                </a:cubicBezTo>
                <a:close/>
              </a:path>
            </a:pathLst>
          </a:custGeom>
          <a:solidFill>
            <a:srgbClr val="D46456"/>
          </a:solidFill>
          <a:ln w="38100">
            <a:solidFill>
              <a:srgbClr val="FFC000"/>
            </a:soli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37016" y="2854504"/>
            <a:ext cx="8223885" cy="1371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5000" b="1" dirty="0" smtClean="0">
                <a:cs typeface="+mn-ea"/>
                <a:sym typeface="+mn-lt"/>
              </a:rPr>
              <a:t>THANKS</a:t>
            </a:r>
            <a:endParaRPr lang="zh-CN" altLang="en-US" sz="15000" b="1" dirty="0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 flipH="1" flipV="1">
            <a:off x="8538757" y="772276"/>
            <a:ext cx="2411426" cy="1259682"/>
          </a:xfrm>
          <a:custGeom>
            <a:avLst/>
            <a:gdLst>
              <a:gd name="connsiteX0" fmla="*/ 648698 w 7621743"/>
              <a:gd name="connsiteY0" fmla="*/ 0 h 3981450"/>
              <a:gd name="connsiteX1" fmla="*/ 7621743 w 7621743"/>
              <a:gd name="connsiteY1" fmla="*/ 0 h 3981450"/>
              <a:gd name="connsiteX2" fmla="*/ 6562189 w 7621743"/>
              <a:gd name="connsiteY2" fmla="*/ 3981450 h 3981450"/>
              <a:gd name="connsiteX3" fmla="*/ 648698 w 7621743"/>
              <a:gd name="connsiteY3" fmla="*/ 3981450 h 3981450"/>
              <a:gd name="connsiteX4" fmla="*/ 0 w 7621743"/>
              <a:gd name="connsiteY4" fmla="*/ 3332752 h 3981450"/>
              <a:gd name="connsiteX5" fmla="*/ 0 w 7621743"/>
              <a:gd name="connsiteY5" fmla="*/ 648698 h 3981450"/>
              <a:gd name="connsiteX6" fmla="*/ 648698 w 7621743"/>
              <a:gd name="connsiteY6" fmla="*/ 0 h 398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21743" h="3981450">
                <a:moveTo>
                  <a:pt x="648698" y="0"/>
                </a:moveTo>
                <a:lnTo>
                  <a:pt x="7621743" y="0"/>
                </a:lnTo>
                <a:lnTo>
                  <a:pt x="6562189" y="3981450"/>
                </a:lnTo>
                <a:lnTo>
                  <a:pt x="648698" y="3981450"/>
                </a:lnTo>
                <a:cubicBezTo>
                  <a:pt x="290432" y="3981450"/>
                  <a:pt x="0" y="3691018"/>
                  <a:pt x="0" y="3332752"/>
                </a:cubicBezTo>
                <a:lnTo>
                  <a:pt x="0" y="648698"/>
                </a:lnTo>
                <a:cubicBezTo>
                  <a:pt x="0" y="290432"/>
                  <a:pt x="290432" y="0"/>
                  <a:pt x="648698" y="0"/>
                </a:cubicBezTo>
                <a:close/>
              </a:path>
            </a:pathLst>
          </a:custGeom>
          <a:noFill/>
          <a:ln w="38100">
            <a:solidFill>
              <a:srgbClr val="FFC000"/>
            </a:soli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858598" y="983969"/>
            <a:ext cx="1771743" cy="8362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i="1" dirty="0" smtClean="0">
                <a:cs typeface="+mn-ea"/>
                <a:sym typeface="+mn-lt"/>
              </a:rPr>
              <a:t>2020</a:t>
            </a:r>
            <a:endParaRPr lang="zh-CN" altLang="en-US" sz="3600" b="1" i="1" dirty="0">
              <a:cs typeface="+mn-ea"/>
              <a:sym typeface="+mn-lt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1368493" y="6032418"/>
            <a:ext cx="549005" cy="549005"/>
          </a:xfrm>
          <a:custGeom>
            <a:avLst/>
            <a:gdLst>
              <a:gd name="connsiteX0" fmla="*/ 1153436 w 2616567"/>
              <a:gd name="connsiteY0" fmla="*/ 0 h 2616566"/>
              <a:gd name="connsiteX1" fmla="*/ 1463131 w 2616567"/>
              <a:gd name="connsiteY1" fmla="*/ 0 h 2616566"/>
              <a:gd name="connsiteX2" fmla="*/ 1463131 w 2616567"/>
              <a:gd name="connsiteY2" fmla="*/ 1153436 h 2616566"/>
              <a:gd name="connsiteX3" fmla="*/ 2616567 w 2616567"/>
              <a:gd name="connsiteY3" fmla="*/ 1153436 h 2616566"/>
              <a:gd name="connsiteX4" fmla="*/ 2616567 w 2616567"/>
              <a:gd name="connsiteY4" fmla="*/ 1463131 h 2616566"/>
              <a:gd name="connsiteX5" fmla="*/ 1463131 w 2616567"/>
              <a:gd name="connsiteY5" fmla="*/ 1463131 h 2616566"/>
              <a:gd name="connsiteX6" fmla="*/ 1463131 w 2616567"/>
              <a:gd name="connsiteY6" fmla="*/ 2616566 h 2616566"/>
              <a:gd name="connsiteX7" fmla="*/ 1153436 w 2616567"/>
              <a:gd name="connsiteY7" fmla="*/ 2616566 h 2616566"/>
              <a:gd name="connsiteX8" fmla="*/ 1153436 w 2616567"/>
              <a:gd name="connsiteY8" fmla="*/ 1463131 h 2616566"/>
              <a:gd name="connsiteX9" fmla="*/ 0 w 2616567"/>
              <a:gd name="connsiteY9" fmla="*/ 1463131 h 2616566"/>
              <a:gd name="connsiteX10" fmla="*/ 0 w 2616567"/>
              <a:gd name="connsiteY10" fmla="*/ 1153436 h 2616566"/>
              <a:gd name="connsiteX11" fmla="*/ 1153436 w 2616567"/>
              <a:gd name="connsiteY11" fmla="*/ 1153436 h 2616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16567" h="2616566">
                <a:moveTo>
                  <a:pt x="1153436" y="0"/>
                </a:moveTo>
                <a:lnTo>
                  <a:pt x="1463131" y="0"/>
                </a:lnTo>
                <a:lnTo>
                  <a:pt x="1463131" y="1153436"/>
                </a:lnTo>
                <a:lnTo>
                  <a:pt x="2616567" y="1153436"/>
                </a:lnTo>
                <a:lnTo>
                  <a:pt x="2616567" y="1463131"/>
                </a:lnTo>
                <a:lnTo>
                  <a:pt x="1463131" y="1463131"/>
                </a:lnTo>
                <a:lnTo>
                  <a:pt x="1463131" y="2616566"/>
                </a:lnTo>
                <a:lnTo>
                  <a:pt x="1153436" y="2616566"/>
                </a:lnTo>
                <a:lnTo>
                  <a:pt x="1153436" y="1463131"/>
                </a:lnTo>
                <a:lnTo>
                  <a:pt x="0" y="1463131"/>
                </a:lnTo>
                <a:lnTo>
                  <a:pt x="0" y="1153436"/>
                </a:lnTo>
                <a:lnTo>
                  <a:pt x="1153436" y="1153436"/>
                </a:lnTo>
                <a:close/>
              </a:path>
            </a:pathLst>
          </a:custGeom>
          <a:solidFill>
            <a:srgbClr val="F5C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40814" y="522806"/>
            <a:ext cx="1345762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43962" y="4660092"/>
            <a:ext cx="69678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Mutual benefit and win-win </a:t>
            </a:r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situation</a:t>
            </a:r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4750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u="sng" dirty="0" err="1" smtClean="0">
                <a:hlinkClick r:id="rId2"/>
              </a:rPr>
              <a:t>Colarider</a:t>
            </a:r>
            <a:r>
              <a:rPr lang="en-US" altLang="zh-CN" b="1" u="sng" dirty="0" smtClean="0"/>
              <a:t>   </a:t>
            </a:r>
            <a:r>
              <a:rPr lang="zh-CN" altLang="en-US" b="1" u="sng" dirty="0" smtClean="0"/>
              <a:t>作品</a:t>
            </a:r>
            <a:endParaRPr lang="en-US" altLang="zh-CN" b="1" u="sng" dirty="0" smtClean="0"/>
          </a:p>
          <a:p>
            <a:endParaRPr lang="en-US" altLang="zh-CN" b="1" u="sng" dirty="0"/>
          </a:p>
          <a:p>
            <a:endParaRPr lang="en-US" altLang="zh-CN" b="1" u="sng" dirty="0" smtClean="0"/>
          </a:p>
          <a:p>
            <a:r>
              <a:rPr lang="en-US" altLang="zh-CN" b="1" u="sng" dirty="0" smtClean="0"/>
              <a:t>51PPT</a:t>
            </a:r>
            <a:r>
              <a:rPr lang="zh-CN" altLang="en-US" b="1" u="sng" dirty="0" smtClean="0"/>
              <a:t>模板网  </a:t>
            </a:r>
            <a:r>
              <a:rPr lang="en-US" altLang="zh-CN" b="1" u="sng" dirty="0" smtClean="0">
                <a:hlinkClick r:id="rId3"/>
              </a:rPr>
              <a:t>www.51pptmoban.com</a:t>
            </a:r>
            <a:r>
              <a:rPr lang="en-US" altLang="zh-CN" b="1" u="sng" dirty="0" smtClean="0"/>
              <a:t>   </a:t>
            </a:r>
            <a:r>
              <a:rPr lang="zh-CN" altLang="en-US" b="1" u="sng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90649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u="sng" dirty="0" err="1" smtClean="0">
                <a:hlinkClick r:id="rId2"/>
              </a:rPr>
              <a:t>Colarider</a:t>
            </a:r>
            <a:r>
              <a:rPr lang="en-US" altLang="zh-CN" b="1" u="sng" dirty="0" smtClean="0"/>
              <a:t>   </a:t>
            </a:r>
            <a:r>
              <a:rPr lang="zh-CN" altLang="en-US" b="1" u="sng" dirty="0" smtClean="0"/>
              <a:t>作品</a:t>
            </a:r>
            <a:endParaRPr lang="en-US" altLang="zh-CN" b="1" u="sng" dirty="0" smtClean="0"/>
          </a:p>
          <a:p>
            <a:endParaRPr lang="en-US" altLang="zh-CN" b="1" u="sng" dirty="0"/>
          </a:p>
          <a:p>
            <a:endParaRPr lang="en-US" altLang="zh-CN" b="1" u="sng" dirty="0" smtClean="0"/>
          </a:p>
          <a:p>
            <a:r>
              <a:rPr lang="en-US" altLang="zh-CN" b="1" u="sng" dirty="0" smtClean="0"/>
              <a:t>51PPT</a:t>
            </a:r>
            <a:r>
              <a:rPr lang="zh-CN" altLang="en-US" b="1" u="sng" dirty="0" smtClean="0"/>
              <a:t>模板网  </a:t>
            </a:r>
            <a:r>
              <a:rPr lang="en-US" altLang="zh-CN" b="1" u="sng" dirty="0" smtClean="0">
                <a:hlinkClick r:id="rId3"/>
              </a:rPr>
              <a:t>www.51pptmoban.com</a:t>
            </a:r>
            <a:r>
              <a:rPr lang="en-US" altLang="zh-CN" b="1" u="sng" dirty="0" smtClean="0"/>
              <a:t>   </a:t>
            </a:r>
            <a:r>
              <a:rPr lang="zh-CN" altLang="en-US" b="1" u="sng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8794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20" name="矩形 19"/>
          <p:cNvSpPr/>
          <p:nvPr/>
        </p:nvSpPr>
        <p:spPr>
          <a:xfrm rot="5400000" flipH="1">
            <a:off x="1019176" y="2943226"/>
            <a:ext cx="3581400" cy="2495548"/>
          </a:xfrm>
          <a:prstGeom prst="rect">
            <a:avLst/>
          </a:prstGeom>
          <a:solidFill>
            <a:srgbClr val="D46456"/>
          </a:solidFill>
          <a:ln w="38100">
            <a:solidFill>
              <a:srgbClr val="FFC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057651" y="3505020"/>
            <a:ext cx="73267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Company </a:t>
            </a:r>
            <a:r>
              <a:rPr lang="en-US" altLang="zh-CN" sz="7200" b="1" dirty="0" smtClean="0">
                <a:solidFill>
                  <a:srgbClr val="FFC000"/>
                </a:solidFill>
                <a:cs typeface="+mn-ea"/>
                <a:sym typeface="+mn-lt"/>
              </a:rPr>
              <a:t>p</a:t>
            </a:r>
            <a:r>
              <a:rPr lang="en-US" altLang="zh-CN" sz="7200" dirty="0" smtClean="0">
                <a:cs typeface="+mn-ea"/>
                <a:sym typeface="+mn-lt"/>
              </a:rPr>
              <a:t>rofile</a:t>
            </a:r>
          </a:p>
        </p:txBody>
      </p:sp>
      <p:sp>
        <p:nvSpPr>
          <p:cNvPr id="32" name="矩形 31"/>
          <p:cNvSpPr/>
          <p:nvPr/>
        </p:nvSpPr>
        <p:spPr>
          <a:xfrm>
            <a:off x="1562102" y="3429000"/>
            <a:ext cx="249554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0" b="1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6" name="矩形 5"/>
          <p:cNvSpPr/>
          <p:nvPr/>
        </p:nvSpPr>
        <p:spPr>
          <a:xfrm>
            <a:off x="4292034" y="4781369"/>
            <a:ext cx="70923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cs typeface="+mn-ea"/>
                <a:sym typeface="+mn-lt"/>
              </a:rPr>
              <a:t>Please modify the text description or style of this paragraph according to the content of the theme. 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973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 rot="16200000" flipV="1">
            <a:off x="-1438275" y="1438275"/>
            <a:ext cx="6858000" cy="3981450"/>
          </a:xfrm>
          <a:custGeom>
            <a:avLst/>
            <a:gdLst>
              <a:gd name="connsiteX0" fmla="*/ 6858000 w 6858000"/>
              <a:gd name="connsiteY0" fmla="*/ 3981450 h 3981450"/>
              <a:gd name="connsiteX1" fmla="*/ 6858000 w 6858000"/>
              <a:gd name="connsiteY1" fmla="*/ 0 h 3981450"/>
              <a:gd name="connsiteX2" fmla="*/ 3429000 w 6858000"/>
              <a:gd name="connsiteY2" fmla="*/ 796290 h 3981450"/>
              <a:gd name="connsiteX3" fmla="*/ 0 w 6858000"/>
              <a:gd name="connsiteY3" fmla="*/ 0 h 3981450"/>
              <a:gd name="connsiteX4" fmla="*/ 0 w 6858000"/>
              <a:gd name="connsiteY4" fmla="*/ 3981450 h 3981450"/>
              <a:gd name="connsiteX5" fmla="*/ 3429000 w 6858000"/>
              <a:gd name="connsiteY5" fmla="*/ 3981450 h 398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8000" h="3981450">
                <a:moveTo>
                  <a:pt x="6858000" y="3981450"/>
                </a:moveTo>
                <a:lnTo>
                  <a:pt x="6858000" y="0"/>
                </a:lnTo>
                <a:lnTo>
                  <a:pt x="3429000" y="796290"/>
                </a:lnTo>
                <a:lnTo>
                  <a:pt x="0" y="0"/>
                </a:lnTo>
                <a:lnTo>
                  <a:pt x="0" y="3981450"/>
                </a:lnTo>
                <a:lnTo>
                  <a:pt x="3429000" y="3981450"/>
                </a:lnTo>
                <a:close/>
              </a:path>
            </a:pathLst>
          </a:custGeom>
          <a:solidFill>
            <a:srgbClr val="D4645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29313" y="1548345"/>
            <a:ext cx="28360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rgbClr val="FFC000"/>
                </a:solidFill>
                <a:cs typeface="+mn-ea"/>
                <a:sym typeface="+mn-lt"/>
              </a:rPr>
              <a:t>A</a:t>
            </a:r>
            <a:r>
              <a:rPr lang="en-US" altLang="zh-CN" sz="6000" dirty="0" smtClean="0">
                <a:cs typeface="+mn-ea"/>
                <a:sym typeface="+mn-lt"/>
              </a:rPr>
              <a:t>but us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371600" y="1436043"/>
            <a:ext cx="3960000" cy="3960000"/>
          </a:xfrm>
          <a:prstGeom prst="ellipse">
            <a:avLst/>
          </a:prstGeom>
          <a:solidFill>
            <a:srgbClr val="EDEDED"/>
          </a:solidFill>
          <a:ln w="38100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72150" y="2995386"/>
            <a:ext cx="60198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000" dirty="0" err="1" smtClean="0">
                <a:cs typeface="+mn-ea"/>
                <a:sym typeface="+mn-lt"/>
              </a:rPr>
              <a:t>urna</a:t>
            </a:r>
            <a:r>
              <a:rPr lang="en-US" altLang="zh-CN" sz="2000" dirty="0" smtClean="0">
                <a:cs typeface="+mn-ea"/>
                <a:sym typeface="+mn-lt"/>
              </a:rPr>
              <a:t>.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51600" y="1616043"/>
            <a:ext cx="3600000" cy="3600000"/>
          </a:xfrm>
          <a:custGeom>
            <a:avLst/>
            <a:gdLst>
              <a:gd name="connsiteX0" fmla="*/ 1800000 w 3600000"/>
              <a:gd name="connsiteY0" fmla="*/ 0 h 3600000"/>
              <a:gd name="connsiteX1" fmla="*/ 3600000 w 3600000"/>
              <a:gd name="connsiteY1" fmla="*/ 1800000 h 3600000"/>
              <a:gd name="connsiteX2" fmla="*/ 1800000 w 3600000"/>
              <a:gd name="connsiteY2" fmla="*/ 3600000 h 3600000"/>
              <a:gd name="connsiteX3" fmla="*/ 0 w 3600000"/>
              <a:gd name="connsiteY3" fmla="*/ 1800000 h 3600000"/>
              <a:gd name="connsiteX4" fmla="*/ 1800000 w 3600000"/>
              <a:gd name="connsiteY4" fmla="*/ 0 h 36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000" h="3600000">
                <a:moveTo>
                  <a:pt x="1800000" y="0"/>
                </a:moveTo>
                <a:cubicBezTo>
                  <a:pt x="2794113" y="0"/>
                  <a:pt x="3600000" y="805887"/>
                  <a:pt x="3600000" y="1800000"/>
                </a:cubicBezTo>
                <a:cubicBezTo>
                  <a:pt x="3600000" y="2794113"/>
                  <a:pt x="2794113" y="3600000"/>
                  <a:pt x="1800000" y="3600000"/>
                </a:cubicBezTo>
                <a:cubicBezTo>
                  <a:pt x="805887" y="3600000"/>
                  <a:pt x="0" y="2794113"/>
                  <a:pt x="0" y="1800000"/>
                </a:cubicBezTo>
                <a:cubicBezTo>
                  <a:pt x="0" y="805887"/>
                  <a:pt x="805887" y="0"/>
                  <a:pt x="1800000" y="0"/>
                </a:cubicBezTo>
                <a:close/>
              </a:path>
            </a:pathLst>
          </a:custGeom>
        </p:spPr>
      </p:pic>
      <p:sp>
        <p:nvSpPr>
          <p:cNvPr id="12" name="left-quote_56937"/>
          <p:cNvSpPr>
            <a:spLocks noChangeAspect="1"/>
          </p:cNvSpPr>
          <p:nvPr/>
        </p:nvSpPr>
        <p:spPr bwMode="auto">
          <a:xfrm flipH="1" flipV="1">
            <a:off x="10604160" y="1007182"/>
            <a:ext cx="974036" cy="857721"/>
          </a:xfrm>
          <a:custGeom>
            <a:avLst/>
            <a:gdLst>
              <a:gd name="connsiteX0" fmla="*/ 566457 w 609553"/>
              <a:gd name="connsiteY0" fmla="*/ 2407 h 536763"/>
              <a:gd name="connsiteX1" fmla="*/ 582730 w 609553"/>
              <a:gd name="connsiteY1" fmla="*/ 17137 h 536763"/>
              <a:gd name="connsiteX2" fmla="*/ 606700 w 609553"/>
              <a:gd name="connsiteY2" fmla="*/ 67222 h 536763"/>
              <a:gd name="connsiteX3" fmla="*/ 591949 w 609553"/>
              <a:gd name="connsiteY3" fmla="*/ 106626 h 536763"/>
              <a:gd name="connsiteX4" fmla="*/ 511924 w 609553"/>
              <a:gd name="connsiteY4" fmla="*/ 165549 h 536763"/>
              <a:gd name="connsiteX5" fmla="*/ 477627 w 609553"/>
              <a:gd name="connsiteY5" fmla="*/ 284868 h 536763"/>
              <a:gd name="connsiteX6" fmla="*/ 570560 w 609553"/>
              <a:gd name="connsiteY6" fmla="*/ 284868 h 536763"/>
              <a:gd name="connsiteX7" fmla="*/ 600062 w 609553"/>
              <a:gd name="connsiteY7" fmla="*/ 314329 h 536763"/>
              <a:gd name="connsiteX8" fmla="*/ 600062 w 609553"/>
              <a:gd name="connsiteY8" fmla="*/ 507302 h 536763"/>
              <a:gd name="connsiteX9" fmla="*/ 570560 w 609553"/>
              <a:gd name="connsiteY9" fmla="*/ 536763 h 536763"/>
              <a:gd name="connsiteX10" fmla="*/ 377319 w 609553"/>
              <a:gd name="connsiteY10" fmla="*/ 536763 h 536763"/>
              <a:gd name="connsiteX11" fmla="*/ 347817 w 609553"/>
              <a:gd name="connsiteY11" fmla="*/ 507302 h 536763"/>
              <a:gd name="connsiteX12" fmla="*/ 347817 w 609553"/>
              <a:gd name="connsiteY12" fmla="*/ 356680 h 536763"/>
              <a:gd name="connsiteX13" fmla="*/ 366994 w 609553"/>
              <a:gd name="connsiteY13" fmla="*/ 184331 h 536763"/>
              <a:gd name="connsiteX14" fmla="*/ 438537 w 609553"/>
              <a:gd name="connsiteY14" fmla="*/ 71273 h 536763"/>
              <a:gd name="connsiteX15" fmla="*/ 544376 w 609553"/>
              <a:gd name="connsiteY15" fmla="*/ 3143 h 536763"/>
              <a:gd name="connsiteX16" fmla="*/ 566457 w 609553"/>
              <a:gd name="connsiteY16" fmla="*/ 2407 h 536763"/>
              <a:gd name="connsiteX17" fmla="*/ 219410 w 609553"/>
              <a:gd name="connsiteY17" fmla="*/ 1869 h 536763"/>
              <a:gd name="connsiteX18" fmla="*/ 235685 w 609553"/>
              <a:gd name="connsiteY18" fmla="*/ 16784 h 536763"/>
              <a:gd name="connsiteX19" fmla="*/ 259659 w 609553"/>
              <a:gd name="connsiteY19" fmla="*/ 67235 h 536763"/>
              <a:gd name="connsiteX20" fmla="*/ 244906 w 609553"/>
              <a:gd name="connsiteY20" fmla="*/ 106638 h 536763"/>
              <a:gd name="connsiteX21" fmla="*/ 164869 w 609553"/>
              <a:gd name="connsiteY21" fmla="*/ 165560 h 536763"/>
              <a:gd name="connsiteX22" fmla="*/ 130198 w 609553"/>
              <a:gd name="connsiteY22" fmla="*/ 284875 h 536763"/>
              <a:gd name="connsiteX23" fmla="*/ 222776 w 609553"/>
              <a:gd name="connsiteY23" fmla="*/ 284875 h 536763"/>
              <a:gd name="connsiteX24" fmla="*/ 252282 w 609553"/>
              <a:gd name="connsiteY24" fmla="*/ 314336 h 536763"/>
              <a:gd name="connsiteX25" fmla="*/ 252282 w 609553"/>
              <a:gd name="connsiteY25" fmla="*/ 507303 h 536763"/>
              <a:gd name="connsiteX26" fmla="*/ 222776 w 609553"/>
              <a:gd name="connsiteY26" fmla="*/ 536763 h 536763"/>
              <a:gd name="connsiteX27" fmla="*/ 29507 w 609553"/>
              <a:gd name="connsiteY27" fmla="*/ 536763 h 536763"/>
              <a:gd name="connsiteX28" fmla="*/ 0 w 609553"/>
              <a:gd name="connsiteY28" fmla="*/ 507303 h 536763"/>
              <a:gd name="connsiteX29" fmla="*/ 0 w 609553"/>
              <a:gd name="connsiteY29" fmla="*/ 356685 h 536763"/>
              <a:gd name="connsiteX30" fmla="*/ 19548 w 609553"/>
              <a:gd name="connsiteY30" fmla="*/ 183604 h 536763"/>
              <a:gd name="connsiteX31" fmla="*/ 91102 w 609553"/>
              <a:gd name="connsiteY31" fmla="*/ 71286 h 536763"/>
              <a:gd name="connsiteX32" fmla="*/ 197326 w 609553"/>
              <a:gd name="connsiteY32" fmla="*/ 2422 h 536763"/>
              <a:gd name="connsiteX33" fmla="*/ 219410 w 609553"/>
              <a:gd name="connsiteY33" fmla="*/ 1869 h 53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9553" h="536763">
                <a:moveTo>
                  <a:pt x="566457" y="2407"/>
                </a:moveTo>
                <a:cubicBezTo>
                  <a:pt x="573326" y="4985"/>
                  <a:pt x="579226" y="10140"/>
                  <a:pt x="582730" y="17137"/>
                </a:cubicBezTo>
                <a:lnTo>
                  <a:pt x="606700" y="67222"/>
                </a:lnTo>
                <a:cubicBezTo>
                  <a:pt x="613707" y="81952"/>
                  <a:pt x="607438" y="100366"/>
                  <a:pt x="591949" y="106626"/>
                </a:cubicBezTo>
                <a:cubicBezTo>
                  <a:pt x="556177" y="121725"/>
                  <a:pt x="529625" y="141612"/>
                  <a:pt x="511924" y="165549"/>
                </a:cubicBezTo>
                <a:cubicBezTo>
                  <a:pt x="490166" y="195379"/>
                  <a:pt x="478365" y="235152"/>
                  <a:pt x="477627" y="284868"/>
                </a:cubicBezTo>
                <a:lnTo>
                  <a:pt x="570560" y="284868"/>
                </a:lnTo>
                <a:cubicBezTo>
                  <a:pt x="586786" y="284868"/>
                  <a:pt x="600062" y="298126"/>
                  <a:pt x="600062" y="314329"/>
                </a:cubicBezTo>
                <a:lnTo>
                  <a:pt x="600062" y="507302"/>
                </a:lnTo>
                <a:cubicBezTo>
                  <a:pt x="600062" y="523506"/>
                  <a:pt x="586786" y="536763"/>
                  <a:pt x="570560" y="536763"/>
                </a:cubicBezTo>
                <a:lnTo>
                  <a:pt x="377319" y="536763"/>
                </a:lnTo>
                <a:cubicBezTo>
                  <a:pt x="361093" y="536763"/>
                  <a:pt x="347817" y="523506"/>
                  <a:pt x="347817" y="507302"/>
                </a:cubicBezTo>
                <a:lnTo>
                  <a:pt x="347817" y="356680"/>
                </a:lnTo>
                <a:cubicBezTo>
                  <a:pt x="347817" y="283027"/>
                  <a:pt x="354086" y="225577"/>
                  <a:pt x="366994" y="184331"/>
                </a:cubicBezTo>
                <a:cubicBezTo>
                  <a:pt x="379532" y="142348"/>
                  <a:pt x="403871" y="104785"/>
                  <a:pt x="438537" y="71273"/>
                </a:cubicBezTo>
                <a:cubicBezTo>
                  <a:pt x="467670" y="43653"/>
                  <a:pt x="503073" y="20820"/>
                  <a:pt x="544376" y="3143"/>
                </a:cubicBezTo>
                <a:cubicBezTo>
                  <a:pt x="551752" y="-171"/>
                  <a:pt x="559589" y="-171"/>
                  <a:pt x="566457" y="2407"/>
                </a:cubicBezTo>
                <a:close/>
                <a:moveTo>
                  <a:pt x="219410" y="1869"/>
                </a:moveTo>
                <a:cubicBezTo>
                  <a:pt x="226280" y="4447"/>
                  <a:pt x="232181" y="9603"/>
                  <a:pt x="235685" y="16784"/>
                </a:cubicBezTo>
                <a:lnTo>
                  <a:pt x="259659" y="67235"/>
                </a:lnTo>
                <a:cubicBezTo>
                  <a:pt x="266667" y="81965"/>
                  <a:pt x="260028" y="100378"/>
                  <a:pt x="244906" y="106638"/>
                </a:cubicBezTo>
                <a:cubicBezTo>
                  <a:pt x="209129" y="121737"/>
                  <a:pt x="182573" y="141623"/>
                  <a:pt x="164869" y="165560"/>
                </a:cubicBezTo>
                <a:cubicBezTo>
                  <a:pt x="143108" y="195389"/>
                  <a:pt x="131305" y="235160"/>
                  <a:pt x="130198" y="284875"/>
                </a:cubicBezTo>
                <a:lnTo>
                  <a:pt x="222776" y="284875"/>
                </a:lnTo>
                <a:cubicBezTo>
                  <a:pt x="239004" y="284875"/>
                  <a:pt x="252282" y="298132"/>
                  <a:pt x="252282" y="314336"/>
                </a:cubicBezTo>
                <a:lnTo>
                  <a:pt x="252282" y="507303"/>
                </a:lnTo>
                <a:cubicBezTo>
                  <a:pt x="252282" y="523506"/>
                  <a:pt x="239004" y="536763"/>
                  <a:pt x="222776" y="536763"/>
                </a:cubicBezTo>
                <a:lnTo>
                  <a:pt x="29507" y="536763"/>
                </a:lnTo>
                <a:cubicBezTo>
                  <a:pt x="13278" y="536763"/>
                  <a:pt x="0" y="523506"/>
                  <a:pt x="0" y="507303"/>
                </a:cubicBezTo>
                <a:lnTo>
                  <a:pt x="0" y="356685"/>
                </a:lnTo>
                <a:cubicBezTo>
                  <a:pt x="0" y="283402"/>
                  <a:pt x="7008" y="225954"/>
                  <a:pt x="19548" y="183604"/>
                </a:cubicBezTo>
                <a:cubicBezTo>
                  <a:pt x="32457" y="141991"/>
                  <a:pt x="56063" y="104061"/>
                  <a:pt x="91102" y="71286"/>
                </a:cubicBezTo>
                <a:cubicBezTo>
                  <a:pt x="119502" y="43298"/>
                  <a:pt x="155279" y="20098"/>
                  <a:pt x="197326" y="2422"/>
                </a:cubicBezTo>
                <a:cubicBezTo>
                  <a:pt x="204703" y="-708"/>
                  <a:pt x="212541" y="-708"/>
                  <a:pt x="219410" y="1869"/>
                </a:cubicBezTo>
                <a:close/>
              </a:path>
            </a:pathLst>
          </a:custGeom>
          <a:solidFill>
            <a:srgbClr val="DCDCDC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594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 46"/>
          <p:cNvSpPr/>
          <p:nvPr/>
        </p:nvSpPr>
        <p:spPr>
          <a:xfrm>
            <a:off x="9867544" y="3947237"/>
            <a:ext cx="2324456" cy="2911319"/>
          </a:xfrm>
          <a:custGeom>
            <a:avLst/>
            <a:gdLst>
              <a:gd name="connsiteX0" fmla="*/ 2324456 w 2324456"/>
              <a:gd name="connsiteY0" fmla="*/ 0 h 2911319"/>
              <a:gd name="connsiteX1" fmla="*/ 2324456 w 2324456"/>
              <a:gd name="connsiteY1" fmla="*/ 2911319 h 2911319"/>
              <a:gd name="connsiteX2" fmla="*/ 19895 w 2324456"/>
              <a:gd name="connsiteY2" fmla="*/ 2911319 h 2911319"/>
              <a:gd name="connsiteX3" fmla="*/ 13524 w 2324456"/>
              <a:gd name="connsiteY3" fmla="*/ 2869572 h 2911319"/>
              <a:gd name="connsiteX4" fmla="*/ 0 w 2324456"/>
              <a:gd name="connsiteY4" fmla="*/ 2601752 h 2911319"/>
              <a:gd name="connsiteX5" fmla="*/ 2091515 w 2324456"/>
              <a:gd name="connsiteY5" fmla="*/ 35550 h 2911319"/>
              <a:gd name="connsiteX6" fmla="*/ 2324456 w 2324456"/>
              <a:gd name="connsiteY6" fmla="*/ 0 h 291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4456" h="2911319">
                <a:moveTo>
                  <a:pt x="2324456" y="0"/>
                </a:moveTo>
                <a:lnTo>
                  <a:pt x="2324456" y="2911319"/>
                </a:lnTo>
                <a:lnTo>
                  <a:pt x="19895" y="2911319"/>
                </a:lnTo>
                <a:lnTo>
                  <a:pt x="13524" y="2869572"/>
                </a:lnTo>
                <a:cubicBezTo>
                  <a:pt x="4581" y="2781515"/>
                  <a:pt x="0" y="2692169"/>
                  <a:pt x="0" y="2601752"/>
                </a:cubicBezTo>
                <a:cubicBezTo>
                  <a:pt x="0" y="1335920"/>
                  <a:pt x="897890" y="279802"/>
                  <a:pt x="2091515" y="35550"/>
                </a:cubicBezTo>
                <a:lnTo>
                  <a:pt x="232445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6142227" y="5693273"/>
            <a:ext cx="768350" cy="738189"/>
          </a:xfrm>
          <a:prstGeom prst="roundRect">
            <a:avLst>
              <a:gd name="adj" fmla="val 50000"/>
            </a:avLst>
          </a:prstGeom>
          <a:solidFill>
            <a:srgbClr val="D4645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0" y="0"/>
            <a:ext cx="952500" cy="6858000"/>
          </a:xfrm>
          <a:custGeom>
            <a:avLst/>
            <a:gdLst>
              <a:gd name="connsiteX0" fmla="*/ 0 w 2784057"/>
              <a:gd name="connsiteY0" fmla="*/ 0 h 6857999"/>
              <a:gd name="connsiteX1" fmla="*/ 1564842 w 2784057"/>
              <a:gd name="connsiteY1" fmla="*/ 0 h 6857999"/>
              <a:gd name="connsiteX2" fmla="*/ 2784057 w 2784057"/>
              <a:gd name="connsiteY2" fmla="*/ 1219215 h 6857999"/>
              <a:gd name="connsiteX3" fmla="*/ 2784057 w 2784057"/>
              <a:gd name="connsiteY3" fmla="*/ 5638784 h 6857999"/>
              <a:gd name="connsiteX4" fmla="*/ 1564842 w 2784057"/>
              <a:gd name="connsiteY4" fmla="*/ 6857999 h 6857999"/>
              <a:gd name="connsiteX5" fmla="*/ 0 w 2784057"/>
              <a:gd name="connsiteY5" fmla="*/ 6857999 h 6857999"/>
              <a:gd name="connsiteX6" fmla="*/ 0 w 2784057"/>
              <a:gd name="connsiteY6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84057" h="6857999">
                <a:moveTo>
                  <a:pt x="0" y="0"/>
                </a:moveTo>
                <a:lnTo>
                  <a:pt x="1564842" y="0"/>
                </a:lnTo>
                <a:cubicBezTo>
                  <a:pt x="2238196" y="0"/>
                  <a:pt x="2784057" y="545861"/>
                  <a:pt x="2784057" y="1219215"/>
                </a:cubicBezTo>
                <a:lnTo>
                  <a:pt x="2784057" y="5638784"/>
                </a:lnTo>
                <a:cubicBezTo>
                  <a:pt x="2784057" y="6312138"/>
                  <a:pt x="2238196" y="6857999"/>
                  <a:pt x="1564842" y="6857999"/>
                </a:cubicBez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solidFill>
            <a:srgbClr val="D4645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381500" y="1241426"/>
            <a:ext cx="564770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5400" b="1" dirty="0" smtClean="0">
                <a:solidFill>
                  <a:srgbClr val="FFC000"/>
                </a:solidFill>
                <a:cs typeface="+mn-ea"/>
                <a:sym typeface="+mn-lt"/>
              </a:rPr>
              <a:t>C</a:t>
            </a:r>
            <a:r>
              <a:rPr lang="zh-CN" altLang="en-US" sz="5400" b="1" dirty="0" smtClean="0">
                <a:cs typeface="+mn-ea"/>
                <a:sym typeface="+mn-lt"/>
              </a:rPr>
              <a:t>ompany nature</a:t>
            </a:r>
            <a:endParaRPr lang="zh-CN" altLang="en-US" sz="5400" b="1" dirty="0"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500122" y="2728686"/>
            <a:ext cx="60198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000" dirty="0" err="1" smtClean="0">
                <a:cs typeface="+mn-ea"/>
                <a:sym typeface="+mn-lt"/>
              </a:rPr>
              <a:t>urna</a:t>
            </a:r>
            <a:r>
              <a:rPr lang="en-US" altLang="zh-CN" sz="20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7887544" y="1449000"/>
            <a:ext cx="3960000" cy="3960000"/>
          </a:xfrm>
          <a:prstGeom prst="roundRect">
            <a:avLst/>
          </a:prstGeom>
          <a:solidFill>
            <a:srgbClr val="EDEDED"/>
          </a:solidFill>
          <a:ln w="38100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10792088" y="387638"/>
            <a:ext cx="589706" cy="589706"/>
          </a:xfrm>
          <a:prstGeom prst="roundRect">
            <a:avLst>
              <a:gd name="adj" fmla="val 50000"/>
            </a:avLst>
          </a:prstGeom>
          <a:solidFill>
            <a:srgbClr val="D4645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77544" y="1539000"/>
            <a:ext cx="3780000" cy="3780000"/>
          </a:xfrm>
          <a:custGeom>
            <a:avLst/>
            <a:gdLst>
              <a:gd name="connsiteX0" fmla="*/ 630013 w 3780000"/>
              <a:gd name="connsiteY0" fmla="*/ 0 h 3780000"/>
              <a:gd name="connsiteX1" fmla="*/ 3149987 w 3780000"/>
              <a:gd name="connsiteY1" fmla="*/ 0 h 3780000"/>
              <a:gd name="connsiteX2" fmla="*/ 3780000 w 3780000"/>
              <a:gd name="connsiteY2" fmla="*/ 630013 h 3780000"/>
              <a:gd name="connsiteX3" fmla="*/ 3780000 w 3780000"/>
              <a:gd name="connsiteY3" fmla="*/ 3149987 h 3780000"/>
              <a:gd name="connsiteX4" fmla="*/ 3149987 w 3780000"/>
              <a:gd name="connsiteY4" fmla="*/ 3780000 h 3780000"/>
              <a:gd name="connsiteX5" fmla="*/ 630013 w 3780000"/>
              <a:gd name="connsiteY5" fmla="*/ 3780000 h 3780000"/>
              <a:gd name="connsiteX6" fmla="*/ 0 w 3780000"/>
              <a:gd name="connsiteY6" fmla="*/ 3149987 h 3780000"/>
              <a:gd name="connsiteX7" fmla="*/ 0 w 3780000"/>
              <a:gd name="connsiteY7" fmla="*/ 630013 h 3780000"/>
              <a:gd name="connsiteX8" fmla="*/ 630013 w 3780000"/>
              <a:gd name="connsiteY8" fmla="*/ 0 h 37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0000" h="3780000">
                <a:moveTo>
                  <a:pt x="630013" y="0"/>
                </a:moveTo>
                <a:lnTo>
                  <a:pt x="3149987" y="0"/>
                </a:lnTo>
                <a:cubicBezTo>
                  <a:pt x="3497934" y="0"/>
                  <a:pt x="3780000" y="282066"/>
                  <a:pt x="3780000" y="630013"/>
                </a:cubicBezTo>
                <a:lnTo>
                  <a:pt x="3780000" y="3149987"/>
                </a:lnTo>
                <a:cubicBezTo>
                  <a:pt x="3780000" y="3497934"/>
                  <a:pt x="3497934" y="3780000"/>
                  <a:pt x="3149987" y="3780000"/>
                </a:cubicBezTo>
                <a:lnTo>
                  <a:pt x="630013" y="3780000"/>
                </a:lnTo>
                <a:cubicBezTo>
                  <a:pt x="282066" y="3780000"/>
                  <a:pt x="0" y="3497934"/>
                  <a:pt x="0" y="3149987"/>
                </a:cubicBezTo>
                <a:lnTo>
                  <a:pt x="0" y="630013"/>
                </a:lnTo>
                <a:cubicBezTo>
                  <a:pt x="0" y="282066"/>
                  <a:pt x="282066" y="0"/>
                  <a:pt x="63001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1002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手动输入 11"/>
          <p:cNvSpPr/>
          <p:nvPr/>
        </p:nvSpPr>
        <p:spPr>
          <a:xfrm rot="5400000" flipH="1" flipV="1">
            <a:off x="5688808" y="354808"/>
            <a:ext cx="6857999" cy="6148384"/>
          </a:xfrm>
          <a:prstGeom prst="flowChartManualInput">
            <a:avLst/>
          </a:prstGeom>
          <a:solidFill>
            <a:srgbClr val="D46456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2020" y="2439017"/>
            <a:ext cx="49757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000" dirty="0" err="1" smtClean="0">
                <a:cs typeface="+mn-ea"/>
                <a:sym typeface="+mn-lt"/>
              </a:rPr>
              <a:t>urna</a:t>
            </a:r>
            <a:r>
              <a:rPr lang="en-US" altLang="zh-CN" sz="20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17" name="矩形 16"/>
          <p:cNvSpPr/>
          <p:nvPr/>
        </p:nvSpPr>
        <p:spPr>
          <a:xfrm>
            <a:off x="407577" y="851418"/>
            <a:ext cx="54841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FFC000"/>
                </a:solidFill>
                <a:cs typeface="+mn-ea"/>
                <a:sym typeface="+mn-lt"/>
              </a:rPr>
              <a:t>M</a:t>
            </a:r>
            <a:r>
              <a:rPr lang="zh-CN" altLang="en-US" sz="6000" b="1" dirty="0" smtClean="0">
                <a:cs typeface="+mn-ea"/>
                <a:sym typeface="+mn-lt"/>
              </a:rPr>
              <a:t>ain business</a:t>
            </a:r>
            <a:endParaRPr lang="zh-CN" altLang="en-US" sz="6000" b="1" dirty="0"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 rot="5400000" flipV="1">
            <a:off x="1996059" y="556474"/>
            <a:ext cx="45719" cy="292389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digital-camera_155692"/>
          <p:cNvSpPr>
            <a:spLocks noChangeAspect="1"/>
          </p:cNvSpPr>
          <p:nvPr/>
        </p:nvSpPr>
        <p:spPr bwMode="auto">
          <a:xfrm>
            <a:off x="7396860" y="1550063"/>
            <a:ext cx="720000" cy="563035"/>
          </a:xfrm>
          <a:custGeom>
            <a:avLst/>
            <a:gdLst>
              <a:gd name="connsiteX0" fmla="*/ 303336 w 606580"/>
              <a:gd name="connsiteY0" fmla="*/ 221461 h 474341"/>
              <a:gd name="connsiteX1" fmla="*/ 257000 w 606580"/>
              <a:gd name="connsiteY1" fmla="*/ 267443 h 474341"/>
              <a:gd name="connsiteX2" fmla="*/ 303336 w 606580"/>
              <a:gd name="connsiteY2" fmla="*/ 313518 h 474341"/>
              <a:gd name="connsiteX3" fmla="*/ 349579 w 606580"/>
              <a:gd name="connsiteY3" fmla="*/ 267443 h 474341"/>
              <a:gd name="connsiteX4" fmla="*/ 303336 w 606580"/>
              <a:gd name="connsiteY4" fmla="*/ 221461 h 474341"/>
              <a:gd name="connsiteX5" fmla="*/ 0 w 606580"/>
              <a:gd name="connsiteY5" fmla="*/ 203229 h 474341"/>
              <a:gd name="connsiteX6" fmla="*/ 174277 w 606580"/>
              <a:gd name="connsiteY6" fmla="*/ 203229 h 474341"/>
              <a:gd name="connsiteX7" fmla="*/ 158864 w 606580"/>
              <a:gd name="connsiteY7" fmla="*/ 267462 h 474341"/>
              <a:gd name="connsiteX8" fmla="*/ 303336 w 606580"/>
              <a:gd name="connsiteY8" fmla="*/ 411035 h 474341"/>
              <a:gd name="connsiteX9" fmla="*/ 447809 w 606580"/>
              <a:gd name="connsiteY9" fmla="*/ 267462 h 474341"/>
              <a:gd name="connsiteX10" fmla="*/ 432303 w 606580"/>
              <a:gd name="connsiteY10" fmla="*/ 203229 h 474341"/>
              <a:gd name="connsiteX11" fmla="*/ 606580 w 606580"/>
              <a:gd name="connsiteY11" fmla="*/ 203229 h 474341"/>
              <a:gd name="connsiteX12" fmla="*/ 606580 w 606580"/>
              <a:gd name="connsiteY12" fmla="*/ 436525 h 474341"/>
              <a:gd name="connsiteX13" fmla="*/ 568698 w 606580"/>
              <a:gd name="connsiteY13" fmla="*/ 474341 h 474341"/>
              <a:gd name="connsiteX14" fmla="*/ 37882 w 606580"/>
              <a:gd name="connsiteY14" fmla="*/ 474341 h 474341"/>
              <a:gd name="connsiteX15" fmla="*/ 0 w 606580"/>
              <a:gd name="connsiteY15" fmla="*/ 436525 h 474341"/>
              <a:gd name="connsiteX16" fmla="*/ 303336 w 606580"/>
              <a:gd name="connsiteY16" fmla="*/ 161665 h 474341"/>
              <a:gd name="connsiteX17" fmla="*/ 409843 w 606580"/>
              <a:gd name="connsiteY17" fmla="*/ 267443 h 474341"/>
              <a:gd name="connsiteX18" fmla="*/ 303336 w 606580"/>
              <a:gd name="connsiteY18" fmla="*/ 373220 h 474341"/>
              <a:gd name="connsiteX19" fmla="*/ 196736 w 606580"/>
              <a:gd name="connsiteY19" fmla="*/ 267443 h 474341"/>
              <a:gd name="connsiteX20" fmla="*/ 303336 w 606580"/>
              <a:gd name="connsiteY20" fmla="*/ 161665 h 474341"/>
              <a:gd name="connsiteX21" fmla="*/ 230079 w 606580"/>
              <a:gd name="connsiteY21" fmla="*/ 0 h 474341"/>
              <a:gd name="connsiteX22" fmla="*/ 376501 w 606580"/>
              <a:gd name="connsiteY22" fmla="*/ 0 h 474341"/>
              <a:gd name="connsiteX23" fmla="*/ 437317 w 606580"/>
              <a:gd name="connsiteY23" fmla="*/ 60543 h 474341"/>
              <a:gd name="connsiteX24" fmla="*/ 568698 w 606580"/>
              <a:gd name="connsiteY24" fmla="*/ 60543 h 474341"/>
              <a:gd name="connsiteX25" fmla="*/ 606580 w 606580"/>
              <a:gd name="connsiteY25" fmla="*/ 98371 h 474341"/>
              <a:gd name="connsiteX26" fmla="*/ 606580 w 606580"/>
              <a:gd name="connsiteY26" fmla="*/ 165405 h 474341"/>
              <a:gd name="connsiteX27" fmla="*/ 404820 w 606580"/>
              <a:gd name="connsiteY27" fmla="*/ 165405 h 474341"/>
              <a:gd name="connsiteX28" fmla="*/ 303336 w 606580"/>
              <a:gd name="connsiteY28" fmla="*/ 123868 h 474341"/>
              <a:gd name="connsiteX29" fmla="*/ 201853 w 606580"/>
              <a:gd name="connsiteY29" fmla="*/ 165405 h 474341"/>
              <a:gd name="connsiteX30" fmla="*/ 0 w 606580"/>
              <a:gd name="connsiteY30" fmla="*/ 165405 h 474341"/>
              <a:gd name="connsiteX31" fmla="*/ 0 w 606580"/>
              <a:gd name="connsiteY31" fmla="*/ 98371 h 474341"/>
              <a:gd name="connsiteX32" fmla="*/ 37882 w 606580"/>
              <a:gd name="connsiteY32" fmla="*/ 60543 h 474341"/>
              <a:gd name="connsiteX33" fmla="*/ 169263 w 606580"/>
              <a:gd name="connsiteY33" fmla="*/ 60543 h 474341"/>
              <a:gd name="connsiteX34" fmla="*/ 230079 w 606580"/>
              <a:gd name="connsiteY34" fmla="*/ 0 h 47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6580" h="474341">
                <a:moveTo>
                  <a:pt x="303336" y="221461"/>
                </a:moveTo>
                <a:cubicBezTo>
                  <a:pt x="277800" y="221461"/>
                  <a:pt x="257000" y="242041"/>
                  <a:pt x="257000" y="267443"/>
                </a:cubicBezTo>
                <a:cubicBezTo>
                  <a:pt x="257000" y="292844"/>
                  <a:pt x="277800" y="313518"/>
                  <a:pt x="303336" y="313518"/>
                </a:cubicBezTo>
                <a:cubicBezTo>
                  <a:pt x="328779" y="313518"/>
                  <a:pt x="349579" y="292844"/>
                  <a:pt x="349579" y="267443"/>
                </a:cubicBezTo>
                <a:cubicBezTo>
                  <a:pt x="349579" y="242041"/>
                  <a:pt x="328872" y="221461"/>
                  <a:pt x="303336" y="221461"/>
                </a:cubicBezTo>
                <a:close/>
                <a:moveTo>
                  <a:pt x="0" y="203229"/>
                </a:moveTo>
                <a:lnTo>
                  <a:pt x="174277" y="203229"/>
                </a:lnTo>
                <a:cubicBezTo>
                  <a:pt x="164528" y="222601"/>
                  <a:pt x="158864" y="244383"/>
                  <a:pt x="158864" y="267462"/>
                </a:cubicBezTo>
                <a:cubicBezTo>
                  <a:pt x="158864" y="346617"/>
                  <a:pt x="223672" y="411035"/>
                  <a:pt x="303336" y="411035"/>
                </a:cubicBezTo>
                <a:cubicBezTo>
                  <a:pt x="383001" y="411035"/>
                  <a:pt x="447809" y="346617"/>
                  <a:pt x="447809" y="267462"/>
                </a:cubicBezTo>
                <a:cubicBezTo>
                  <a:pt x="447809" y="244383"/>
                  <a:pt x="442145" y="222601"/>
                  <a:pt x="432303" y="203229"/>
                </a:cubicBezTo>
                <a:lnTo>
                  <a:pt x="606580" y="203229"/>
                </a:lnTo>
                <a:lnTo>
                  <a:pt x="606580" y="436525"/>
                </a:lnTo>
                <a:cubicBezTo>
                  <a:pt x="606580" y="457287"/>
                  <a:pt x="589589" y="474341"/>
                  <a:pt x="568698" y="474341"/>
                </a:cubicBezTo>
                <a:lnTo>
                  <a:pt x="37882" y="474341"/>
                </a:lnTo>
                <a:cubicBezTo>
                  <a:pt x="17084" y="474341"/>
                  <a:pt x="0" y="457287"/>
                  <a:pt x="0" y="436525"/>
                </a:cubicBezTo>
                <a:close/>
                <a:moveTo>
                  <a:pt x="303336" y="161665"/>
                </a:moveTo>
                <a:cubicBezTo>
                  <a:pt x="362022" y="161665"/>
                  <a:pt x="409843" y="209131"/>
                  <a:pt x="409843" y="267443"/>
                </a:cubicBezTo>
                <a:cubicBezTo>
                  <a:pt x="409843" y="325755"/>
                  <a:pt x="362114" y="373220"/>
                  <a:pt x="303336" y="373220"/>
                </a:cubicBezTo>
                <a:cubicBezTo>
                  <a:pt x="244557" y="373220"/>
                  <a:pt x="196736" y="325755"/>
                  <a:pt x="196736" y="267443"/>
                </a:cubicBezTo>
                <a:cubicBezTo>
                  <a:pt x="196736" y="209131"/>
                  <a:pt x="244557" y="161665"/>
                  <a:pt x="303336" y="161665"/>
                </a:cubicBezTo>
                <a:close/>
                <a:moveTo>
                  <a:pt x="230079" y="0"/>
                </a:moveTo>
                <a:lnTo>
                  <a:pt x="376501" y="0"/>
                </a:lnTo>
                <a:cubicBezTo>
                  <a:pt x="410019" y="0"/>
                  <a:pt x="437317" y="27165"/>
                  <a:pt x="437317" y="60543"/>
                </a:cubicBezTo>
                <a:lnTo>
                  <a:pt x="568698" y="60543"/>
                </a:lnTo>
                <a:cubicBezTo>
                  <a:pt x="589589" y="60543"/>
                  <a:pt x="606580" y="77603"/>
                  <a:pt x="606580" y="98371"/>
                </a:cubicBezTo>
                <a:lnTo>
                  <a:pt x="606580" y="165405"/>
                </a:lnTo>
                <a:lnTo>
                  <a:pt x="404820" y="165405"/>
                </a:lnTo>
                <a:cubicBezTo>
                  <a:pt x="378730" y="139722"/>
                  <a:pt x="342797" y="123868"/>
                  <a:pt x="303336" y="123868"/>
                </a:cubicBezTo>
                <a:cubicBezTo>
                  <a:pt x="263783" y="123868"/>
                  <a:pt x="227943" y="139722"/>
                  <a:pt x="201853" y="165405"/>
                </a:cubicBezTo>
                <a:lnTo>
                  <a:pt x="0" y="165405"/>
                </a:lnTo>
                <a:lnTo>
                  <a:pt x="0" y="98371"/>
                </a:lnTo>
                <a:cubicBezTo>
                  <a:pt x="0" y="77603"/>
                  <a:pt x="17084" y="60543"/>
                  <a:pt x="37882" y="60543"/>
                </a:cubicBezTo>
                <a:lnTo>
                  <a:pt x="169263" y="60543"/>
                </a:lnTo>
                <a:cubicBezTo>
                  <a:pt x="169263" y="27165"/>
                  <a:pt x="196561" y="0"/>
                  <a:pt x="230079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house-black-silhouette-without-door_20176"/>
          <p:cNvSpPr>
            <a:spLocks noChangeAspect="1"/>
          </p:cNvSpPr>
          <p:nvPr/>
        </p:nvSpPr>
        <p:spPr bwMode="auto">
          <a:xfrm>
            <a:off x="7396860" y="4609582"/>
            <a:ext cx="720000" cy="691757"/>
          </a:xfrm>
          <a:custGeom>
            <a:avLst/>
            <a:gdLst>
              <a:gd name="T0" fmla="*/ 4061 w 4135"/>
              <a:gd name="T1" fmla="*/ 1951 h 3979"/>
              <a:gd name="T2" fmla="*/ 4045 w 4135"/>
              <a:gd name="T3" fmla="*/ 1672 h 3979"/>
              <a:gd name="T4" fmla="*/ 2217 w 4135"/>
              <a:gd name="T5" fmla="*/ 73 h 3979"/>
              <a:gd name="T6" fmla="*/ 1920 w 4135"/>
              <a:gd name="T7" fmla="*/ 76 h 3979"/>
              <a:gd name="T8" fmla="*/ 86 w 4135"/>
              <a:gd name="T9" fmla="*/ 1757 h 3979"/>
              <a:gd name="T10" fmla="*/ 77 w 4135"/>
              <a:gd name="T11" fmla="*/ 2036 h 3979"/>
              <a:gd name="T12" fmla="*/ 123 w 4135"/>
              <a:gd name="T13" fmla="*/ 2084 h 3979"/>
              <a:gd name="T14" fmla="*/ 398 w 4135"/>
              <a:gd name="T15" fmla="*/ 2105 h 3979"/>
              <a:gd name="T16" fmla="*/ 535 w 4135"/>
              <a:gd name="T17" fmla="*/ 1982 h 3979"/>
              <a:gd name="T18" fmla="*/ 535 w 4135"/>
              <a:gd name="T19" fmla="*/ 3780 h 3979"/>
              <a:gd name="T20" fmla="*/ 735 w 4135"/>
              <a:gd name="T21" fmla="*/ 3979 h 3979"/>
              <a:gd name="T22" fmla="*/ 1450 w 4135"/>
              <a:gd name="T23" fmla="*/ 3979 h 3979"/>
              <a:gd name="T24" fmla="*/ 1649 w 4135"/>
              <a:gd name="T25" fmla="*/ 3780 h 3979"/>
              <a:gd name="T26" fmla="*/ 1649 w 4135"/>
              <a:gd name="T27" fmla="*/ 2522 h 3979"/>
              <a:gd name="T28" fmla="*/ 2561 w 4135"/>
              <a:gd name="T29" fmla="*/ 2522 h 3979"/>
              <a:gd name="T30" fmla="*/ 2561 w 4135"/>
              <a:gd name="T31" fmla="*/ 3780 h 3979"/>
              <a:gd name="T32" fmla="*/ 2749 w 4135"/>
              <a:gd name="T33" fmla="*/ 3979 h 3979"/>
              <a:gd name="T34" fmla="*/ 3506 w 4135"/>
              <a:gd name="T35" fmla="*/ 3979 h 3979"/>
              <a:gd name="T36" fmla="*/ 3706 w 4135"/>
              <a:gd name="T37" fmla="*/ 3779 h 3979"/>
              <a:gd name="T38" fmla="*/ 3706 w 4135"/>
              <a:gd name="T39" fmla="*/ 2008 h 3979"/>
              <a:gd name="T40" fmla="*/ 3790 w 4135"/>
              <a:gd name="T41" fmla="*/ 2082 h 3979"/>
              <a:gd name="T42" fmla="*/ 4009 w 4135"/>
              <a:gd name="T43" fmla="*/ 2008 h 3979"/>
              <a:gd name="T44" fmla="*/ 4061 w 4135"/>
              <a:gd name="T45" fmla="*/ 1951 h 39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135" h="3979">
                <a:moveTo>
                  <a:pt x="4061" y="1951"/>
                </a:moveTo>
                <a:cubicBezTo>
                  <a:pt x="4135" y="1870"/>
                  <a:pt x="4128" y="1745"/>
                  <a:pt x="4045" y="1672"/>
                </a:cubicBezTo>
                <a:lnTo>
                  <a:pt x="2217" y="73"/>
                </a:lnTo>
                <a:cubicBezTo>
                  <a:pt x="2134" y="0"/>
                  <a:pt x="2001" y="2"/>
                  <a:pt x="1920" y="76"/>
                </a:cubicBezTo>
                <a:lnTo>
                  <a:pt x="86" y="1757"/>
                </a:lnTo>
                <a:cubicBezTo>
                  <a:pt x="4" y="1832"/>
                  <a:pt x="0" y="1957"/>
                  <a:pt x="77" y="2036"/>
                </a:cubicBezTo>
                <a:lnTo>
                  <a:pt x="123" y="2084"/>
                </a:lnTo>
                <a:cubicBezTo>
                  <a:pt x="199" y="2163"/>
                  <a:pt x="322" y="2173"/>
                  <a:pt x="398" y="2105"/>
                </a:cubicBezTo>
                <a:lnTo>
                  <a:pt x="535" y="1982"/>
                </a:lnTo>
                <a:lnTo>
                  <a:pt x="535" y="3780"/>
                </a:lnTo>
                <a:cubicBezTo>
                  <a:pt x="535" y="3890"/>
                  <a:pt x="624" y="3979"/>
                  <a:pt x="735" y="3979"/>
                </a:cubicBezTo>
                <a:lnTo>
                  <a:pt x="1450" y="3979"/>
                </a:lnTo>
                <a:cubicBezTo>
                  <a:pt x="1560" y="3979"/>
                  <a:pt x="1649" y="3890"/>
                  <a:pt x="1649" y="3780"/>
                </a:cubicBezTo>
                <a:lnTo>
                  <a:pt x="1649" y="2522"/>
                </a:lnTo>
                <a:lnTo>
                  <a:pt x="2561" y="2522"/>
                </a:lnTo>
                <a:lnTo>
                  <a:pt x="2561" y="3780"/>
                </a:lnTo>
                <a:cubicBezTo>
                  <a:pt x="2560" y="3890"/>
                  <a:pt x="2638" y="3979"/>
                  <a:pt x="2749" y="3979"/>
                </a:cubicBezTo>
                <a:lnTo>
                  <a:pt x="3506" y="3979"/>
                </a:lnTo>
                <a:cubicBezTo>
                  <a:pt x="3616" y="3979"/>
                  <a:pt x="3706" y="3890"/>
                  <a:pt x="3706" y="3779"/>
                </a:cubicBezTo>
                <a:lnTo>
                  <a:pt x="3706" y="2008"/>
                </a:lnTo>
                <a:cubicBezTo>
                  <a:pt x="3706" y="2008"/>
                  <a:pt x="3744" y="2041"/>
                  <a:pt x="3790" y="2082"/>
                </a:cubicBezTo>
                <a:cubicBezTo>
                  <a:pt x="3837" y="2123"/>
                  <a:pt x="3935" y="2090"/>
                  <a:pt x="4009" y="2008"/>
                </a:cubicBezTo>
                <a:lnTo>
                  <a:pt x="4061" y="195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older-silhouette-variant-with-add-sign_31478"/>
          <p:cNvSpPr>
            <a:spLocks noChangeAspect="1"/>
          </p:cNvSpPr>
          <p:nvPr/>
        </p:nvSpPr>
        <p:spPr bwMode="auto">
          <a:xfrm>
            <a:off x="7396860" y="3067682"/>
            <a:ext cx="720000" cy="587316"/>
          </a:xfrm>
          <a:custGeom>
            <a:avLst/>
            <a:gdLst>
              <a:gd name="connsiteX0" fmla="*/ 432241 w 608838"/>
              <a:gd name="connsiteY0" fmla="*/ 320587 h 496640"/>
              <a:gd name="connsiteX1" fmla="*/ 432241 w 608838"/>
              <a:gd name="connsiteY1" fmla="*/ 361457 h 496640"/>
              <a:gd name="connsiteX2" fmla="*/ 391310 w 608838"/>
              <a:gd name="connsiteY2" fmla="*/ 361457 h 496640"/>
              <a:gd name="connsiteX3" fmla="*/ 391310 w 608838"/>
              <a:gd name="connsiteY3" fmla="*/ 396667 h 496640"/>
              <a:gd name="connsiteX4" fmla="*/ 432241 w 608838"/>
              <a:gd name="connsiteY4" fmla="*/ 396667 h 496640"/>
              <a:gd name="connsiteX5" fmla="*/ 432241 w 608838"/>
              <a:gd name="connsiteY5" fmla="*/ 437851 h 496640"/>
              <a:gd name="connsiteX6" fmla="*/ 467504 w 608838"/>
              <a:gd name="connsiteY6" fmla="*/ 437851 h 496640"/>
              <a:gd name="connsiteX7" fmla="*/ 467504 w 608838"/>
              <a:gd name="connsiteY7" fmla="*/ 396667 h 496640"/>
              <a:gd name="connsiteX8" fmla="*/ 508750 w 608838"/>
              <a:gd name="connsiteY8" fmla="*/ 396667 h 496640"/>
              <a:gd name="connsiteX9" fmla="*/ 508750 w 608838"/>
              <a:gd name="connsiteY9" fmla="*/ 361457 h 496640"/>
              <a:gd name="connsiteX10" fmla="*/ 467504 w 608838"/>
              <a:gd name="connsiteY10" fmla="*/ 361457 h 496640"/>
              <a:gd name="connsiteX11" fmla="*/ 467504 w 608838"/>
              <a:gd name="connsiteY11" fmla="*/ 320587 h 496640"/>
              <a:gd name="connsiteX12" fmla="*/ 449873 w 608838"/>
              <a:gd name="connsiteY12" fmla="*/ 261798 h 496640"/>
              <a:gd name="connsiteX13" fmla="*/ 567627 w 608838"/>
              <a:gd name="connsiteY13" fmla="*/ 379062 h 496640"/>
              <a:gd name="connsiteX14" fmla="*/ 449873 w 608838"/>
              <a:gd name="connsiteY14" fmla="*/ 496640 h 496640"/>
              <a:gd name="connsiteX15" fmla="*/ 332433 w 608838"/>
              <a:gd name="connsiteY15" fmla="*/ 379062 h 496640"/>
              <a:gd name="connsiteX16" fmla="*/ 449873 w 608838"/>
              <a:gd name="connsiteY16" fmla="*/ 261798 h 496640"/>
              <a:gd name="connsiteX17" fmla="*/ 33684 w 608838"/>
              <a:gd name="connsiteY17" fmla="*/ 0 h 496640"/>
              <a:gd name="connsiteX18" fmla="*/ 169052 w 608838"/>
              <a:gd name="connsiteY18" fmla="*/ 0 h 496640"/>
              <a:gd name="connsiteX19" fmla="*/ 203051 w 608838"/>
              <a:gd name="connsiteY19" fmla="*/ 33636 h 496640"/>
              <a:gd name="connsiteX20" fmla="*/ 203051 w 608838"/>
              <a:gd name="connsiteY20" fmla="*/ 67586 h 496640"/>
              <a:gd name="connsiteX21" fmla="*/ 236735 w 608838"/>
              <a:gd name="connsiteY21" fmla="*/ 101222 h 496640"/>
              <a:gd name="connsiteX22" fmla="*/ 574839 w 608838"/>
              <a:gd name="connsiteY22" fmla="*/ 101222 h 496640"/>
              <a:gd name="connsiteX23" fmla="*/ 608838 w 608838"/>
              <a:gd name="connsiteY23" fmla="*/ 135172 h 496640"/>
              <a:gd name="connsiteX24" fmla="*/ 608838 w 608838"/>
              <a:gd name="connsiteY24" fmla="*/ 438839 h 496640"/>
              <a:gd name="connsiteX25" fmla="*/ 575154 w 608838"/>
              <a:gd name="connsiteY25" fmla="*/ 472789 h 496640"/>
              <a:gd name="connsiteX26" fmla="*/ 555321 w 608838"/>
              <a:gd name="connsiteY26" fmla="*/ 472789 h 496640"/>
              <a:gd name="connsiteX27" fmla="*/ 591209 w 608838"/>
              <a:gd name="connsiteY27" fmla="*/ 379111 h 496640"/>
              <a:gd name="connsiteX28" fmla="*/ 450175 w 608838"/>
              <a:gd name="connsiteY28" fmla="*/ 238281 h 496640"/>
              <a:gd name="connsiteX29" fmla="*/ 308826 w 608838"/>
              <a:gd name="connsiteY29" fmla="*/ 379111 h 496640"/>
              <a:gd name="connsiteX30" fmla="*/ 344715 w 608838"/>
              <a:gd name="connsiteY30" fmla="*/ 472789 h 496640"/>
              <a:gd name="connsiteX31" fmla="*/ 33684 w 608838"/>
              <a:gd name="connsiteY31" fmla="*/ 472789 h 496640"/>
              <a:gd name="connsiteX32" fmla="*/ 0 w 608838"/>
              <a:gd name="connsiteY32" fmla="*/ 438839 h 496640"/>
              <a:gd name="connsiteX33" fmla="*/ 0 w 608838"/>
              <a:gd name="connsiteY33" fmla="*/ 33636 h 496640"/>
              <a:gd name="connsiteX34" fmla="*/ 33684 w 608838"/>
              <a:gd name="connsiteY34" fmla="*/ 0 h 49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8838" h="496640">
                <a:moveTo>
                  <a:pt x="432241" y="320587"/>
                </a:moveTo>
                <a:lnTo>
                  <a:pt x="432241" y="361457"/>
                </a:lnTo>
                <a:lnTo>
                  <a:pt x="391310" y="361457"/>
                </a:lnTo>
                <a:lnTo>
                  <a:pt x="391310" y="396667"/>
                </a:lnTo>
                <a:lnTo>
                  <a:pt x="432241" y="396667"/>
                </a:lnTo>
                <a:lnTo>
                  <a:pt x="432241" y="437851"/>
                </a:lnTo>
                <a:lnTo>
                  <a:pt x="467504" y="437851"/>
                </a:lnTo>
                <a:lnTo>
                  <a:pt x="467504" y="396667"/>
                </a:lnTo>
                <a:lnTo>
                  <a:pt x="508750" y="396667"/>
                </a:lnTo>
                <a:lnTo>
                  <a:pt x="508750" y="361457"/>
                </a:lnTo>
                <a:lnTo>
                  <a:pt x="467504" y="361457"/>
                </a:lnTo>
                <a:lnTo>
                  <a:pt x="467504" y="320587"/>
                </a:lnTo>
                <a:close/>
                <a:moveTo>
                  <a:pt x="449873" y="261798"/>
                </a:moveTo>
                <a:cubicBezTo>
                  <a:pt x="515047" y="261798"/>
                  <a:pt x="567627" y="314299"/>
                  <a:pt x="567627" y="379062"/>
                </a:cubicBezTo>
                <a:cubicBezTo>
                  <a:pt x="567627" y="444139"/>
                  <a:pt x="515047" y="496640"/>
                  <a:pt x="449873" y="496640"/>
                </a:cubicBezTo>
                <a:cubicBezTo>
                  <a:pt x="385013" y="496640"/>
                  <a:pt x="332433" y="444139"/>
                  <a:pt x="332433" y="379062"/>
                </a:cubicBezTo>
                <a:cubicBezTo>
                  <a:pt x="332433" y="314299"/>
                  <a:pt x="385013" y="261798"/>
                  <a:pt x="449873" y="261798"/>
                </a:cubicBezTo>
                <a:close/>
                <a:moveTo>
                  <a:pt x="33684" y="0"/>
                </a:moveTo>
                <a:lnTo>
                  <a:pt x="169052" y="0"/>
                </a:lnTo>
                <a:cubicBezTo>
                  <a:pt x="187625" y="0"/>
                  <a:pt x="203051" y="15089"/>
                  <a:pt x="203051" y="33636"/>
                </a:cubicBezTo>
                <a:lnTo>
                  <a:pt x="203051" y="67586"/>
                </a:lnTo>
                <a:cubicBezTo>
                  <a:pt x="203051" y="86133"/>
                  <a:pt x="218162" y="101222"/>
                  <a:pt x="236735" y="101222"/>
                </a:cubicBezTo>
                <a:lnTo>
                  <a:pt x="574839" y="101222"/>
                </a:lnTo>
                <a:cubicBezTo>
                  <a:pt x="593413" y="101222"/>
                  <a:pt x="608838" y="116625"/>
                  <a:pt x="608838" y="135172"/>
                </a:cubicBezTo>
                <a:lnTo>
                  <a:pt x="608838" y="438839"/>
                </a:lnTo>
                <a:cubicBezTo>
                  <a:pt x="608838" y="457700"/>
                  <a:pt x="593413" y="472789"/>
                  <a:pt x="575154" y="472789"/>
                </a:cubicBezTo>
                <a:lnTo>
                  <a:pt x="555321" y="472789"/>
                </a:lnTo>
                <a:cubicBezTo>
                  <a:pt x="577672" y="447955"/>
                  <a:pt x="591209" y="415262"/>
                  <a:pt x="591209" y="379111"/>
                </a:cubicBezTo>
                <a:cubicBezTo>
                  <a:pt x="591209" y="301466"/>
                  <a:pt x="527933" y="238281"/>
                  <a:pt x="450175" y="238281"/>
                </a:cubicBezTo>
                <a:cubicBezTo>
                  <a:pt x="372103" y="238281"/>
                  <a:pt x="308826" y="301466"/>
                  <a:pt x="308826" y="379111"/>
                </a:cubicBezTo>
                <a:cubicBezTo>
                  <a:pt x="308826" y="415262"/>
                  <a:pt x="322678" y="447955"/>
                  <a:pt x="344715" y="472789"/>
                </a:cubicBezTo>
                <a:lnTo>
                  <a:pt x="33684" y="472789"/>
                </a:lnTo>
                <a:cubicBezTo>
                  <a:pt x="15111" y="472789"/>
                  <a:pt x="0" y="457700"/>
                  <a:pt x="0" y="438839"/>
                </a:cubicBezTo>
                <a:lnTo>
                  <a:pt x="0" y="33636"/>
                </a:lnTo>
                <a:cubicBezTo>
                  <a:pt x="0" y="15089"/>
                  <a:pt x="15111" y="0"/>
                  <a:pt x="33684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72430" y="1414268"/>
            <a:ext cx="31718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5532698" y="4024655"/>
            <a:ext cx="1701184" cy="2833345"/>
          </a:xfrm>
          <a:prstGeom prst="triangle">
            <a:avLst>
              <a:gd name="adj" fmla="val 70156"/>
            </a:avLst>
          </a:prstGeom>
          <a:solidFill>
            <a:srgbClr val="DCDCD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372430" y="2945841"/>
            <a:ext cx="31718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372430" y="4539961"/>
            <a:ext cx="31718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556970" y="5955337"/>
            <a:ext cx="589706" cy="589706"/>
          </a:xfrm>
          <a:prstGeom prst="roundRect">
            <a:avLst>
              <a:gd name="adj" fmla="val 50000"/>
            </a:avLst>
          </a:prstGeom>
          <a:solidFill>
            <a:srgbClr val="D4645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0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4474622" cy="6869585"/>
          </a:xfrm>
          <a:custGeom>
            <a:avLst/>
            <a:gdLst>
              <a:gd name="connsiteX0" fmla="*/ 0 w 4474622"/>
              <a:gd name="connsiteY0" fmla="*/ 0 h 6869585"/>
              <a:gd name="connsiteX1" fmla="*/ 3217647 w 4474622"/>
              <a:gd name="connsiteY1" fmla="*/ 0 h 6869585"/>
              <a:gd name="connsiteX2" fmla="*/ 3366074 w 4474622"/>
              <a:gd name="connsiteY2" fmla="*/ 188875 h 6869585"/>
              <a:gd name="connsiteX3" fmla="*/ 4474622 w 4474622"/>
              <a:gd name="connsiteY3" fmla="*/ 3527478 h 6869585"/>
              <a:gd name="connsiteX4" fmla="*/ 3366074 w 4474622"/>
              <a:gd name="connsiteY4" fmla="*/ 6866081 h 6869585"/>
              <a:gd name="connsiteX5" fmla="*/ 3363321 w 4474622"/>
              <a:gd name="connsiteY5" fmla="*/ 6869585 h 6869585"/>
              <a:gd name="connsiteX6" fmla="*/ 0 w 4474622"/>
              <a:gd name="connsiteY6" fmla="*/ 6869585 h 6869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74622" h="6869585">
                <a:moveTo>
                  <a:pt x="0" y="0"/>
                </a:moveTo>
                <a:lnTo>
                  <a:pt x="3217647" y="0"/>
                </a:lnTo>
                <a:lnTo>
                  <a:pt x="3366074" y="188875"/>
                </a:lnTo>
                <a:cubicBezTo>
                  <a:pt x="4062313" y="1119857"/>
                  <a:pt x="4474622" y="2275518"/>
                  <a:pt x="4474622" y="3527478"/>
                </a:cubicBezTo>
                <a:cubicBezTo>
                  <a:pt x="4474622" y="4779439"/>
                  <a:pt x="4062313" y="5935099"/>
                  <a:pt x="3366074" y="6866081"/>
                </a:cubicBezTo>
                <a:lnTo>
                  <a:pt x="3363321" y="6869585"/>
                </a:lnTo>
                <a:lnTo>
                  <a:pt x="0" y="6869585"/>
                </a:lnTo>
                <a:close/>
              </a:path>
            </a:pathLst>
          </a:custGeom>
        </p:spPr>
      </p:pic>
      <p:sp>
        <p:nvSpPr>
          <p:cNvPr id="19" name="任意多边形 18"/>
          <p:cNvSpPr/>
          <p:nvPr/>
        </p:nvSpPr>
        <p:spPr>
          <a:xfrm>
            <a:off x="3196980" y="-11585"/>
            <a:ext cx="1616898" cy="6869585"/>
          </a:xfrm>
          <a:custGeom>
            <a:avLst/>
            <a:gdLst>
              <a:gd name="connsiteX0" fmla="*/ 0 w 1616898"/>
              <a:gd name="connsiteY0" fmla="*/ 0 h 6869585"/>
              <a:gd name="connsiteX1" fmla="*/ 476646 w 1616898"/>
              <a:gd name="connsiteY1" fmla="*/ 0 h 6869585"/>
              <a:gd name="connsiteX2" fmla="*/ 602453 w 1616898"/>
              <a:gd name="connsiteY2" fmla="*/ 176915 h 6869585"/>
              <a:gd name="connsiteX3" fmla="*/ 1616898 w 1616898"/>
              <a:gd name="connsiteY3" fmla="*/ 3497982 h 6869585"/>
              <a:gd name="connsiteX4" fmla="*/ 602453 w 1616898"/>
              <a:gd name="connsiteY4" fmla="*/ 6819049 h 6869585"/>
              <a:gd name="connsiteX5" fmla="*/ 566516 w 1616898"/>
              <a:gd name="connsiteY5" fmla="*/ 6869585 h 6869585"/>
              <a:gd name="connsiteX6" fmla="*/ 145674 w 1616898"/>
              <a:gd name="connsiteY6" fmla="*/ 6869585 h 6869585"/>
              <a:gd name="connsiteX7" fmla="*/ 148427 w 1616898"/>
              <a:gd name="connsiteY7" fmla="*/ 6866081 h 6869585"/>
              <a:gd name="connsiteX8" fmla="*/ 1256975 w 1616898"/>
              <a:gd name="connsiteY8" fmla="*/ 3527478 h 6869585"/>
              <a:gd name="connsiteX9" fmla="*/ 148427 w 1616898"/>
              <a:gd name="connsiteY9" fmla="*/ 188875 h 6869585"/>
              <a:gd name="connsiteX10" fmla="*/ 0 w 1616898"/>
              <a:gd name="connsiteY10" fmla="*/ 0 h 6869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16898" h="6869585">
                <a:moveTo>
                  <a:pt x="0" y="0"/>
                </a:moveTo>
                <a:lnTo>
                  <a:pt x="476646" y="0"/>
                </a:lnTo>
                <a:lnTo>
                  <a:pt x="602453" y="176915"/>
                </a:lnTo>
                <a:cubicBezTo>
                  <a:pt x="1242921" y="1124933"/>
                  <a:pt x="1616898" y="2267784"/>
                  <a:pt x="1616898" y="3497982"/>
                </a:cubicBezTo>
                <a:cubicBezTo>
                  <a:pt x="1616898" y="4728180"/>
                  <a:pt x="1242921" y="5871031"/>
                  <a:pt x="602453" y="6819049"/>
                </a:cubicBezTo>
                <a:lnTo>
                  <a:pt x="566516" y="6869585"/>
                </a:lnTo>
                <a:lnTo>
                  <a:pt x="145674" y="6869585"/>
                </a:lnTo>
                <a:lnTo>
                  <a:pt x="148427" y="6866081"/>
                </a:lnTo>
                <a:cubicBezTo>
                  <a:pt x="844666" y="5935099"/>
                  <a:pt x="1256975" y="4779439"/>
                  <a:pt x="1256975" y="3527478"/>
                </a:cubicBezTo>
                <a:cubicBezTo>
                  <a:pt x="1256975" y="2275518"/>
                  <a:pt x="844666" y="1119857"/>
                  <a:pt x="148427" y="188875"/>
                </a:cubicBezTo>
                <a:lnTo>
                  <a:pt x="0" y="0"/>
                </a:lnTo>
                <a:close/>
              </a:path>
            </a:pathLst>
          </a:custGeom>
          <a:solidFill>
            <a:srgbClr val="D4645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86907" y="1508037"/>
            <a:ext cx="495898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rgbClr val="FFC000"/>
                </a:solidFill>
                <a:cs typeface="+mn-ea"/>
                <a:sym typeface="+mn-lt"/>
              </a:rPr>
              <a:t>P</a:t>
            </a:r>
            <a:r>
              <a:rPr lang="en-US" altLang="zh-CN" sz="6000" b="1" dirty="0" smtClean="0">
                <a:cs typeface="+mn-ea"/>
                <a:sym typeface="+mn-lt"/>
              </a:rPr>
              <a:t>roject Team</a:t>
            </a:r>
          </a:p>
        </p:txBody>
      </p:sp>
      <p:sp>
        <p:nvSpPr>
          <p:cNvPr id="7" name="矩形 6"/>
          <p:cNvSpPr/>
          <p:nvPr/>
        </p:nvSpPr>
        <p:spPr>
          <a:xfrm>
            <a:off x="5386907" y="3117714"/>
            <a:ext cx="618000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000" dirty="0" err="1" smtClean="0">
                <a:cs typeface="+mn-ea"/>
                <a:sym typeface="+mn-lt"/>
              </a:rPr>
              <a:t>urna</a:t>
            </a:r>
            <a:r>
              <a:rPr lang="en-US" altLang="zh-CN" sz="2000" dirty="0" smtClean="0">
                <a:cs typeface="+mn-ea"/>
                <a:sym typeface="+mn-lt"/>
              </a:rPr>
              <a:t>.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10977203" y="5817532"/>
            <a:ext cx="589706" cy="589706"/>
          </a:xfrm>
          <a:prstGeom prst="roundRect">
            <a:avLst>
              <a:gd name="adj" fmla="val 50000"/>
            </a:avLst>
          </a:prstGeom>
          <a:solidFill>
            <a:srgbClr val="D4645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10471759" y="1"/>
            <a:ext cx="1720241" cy="2027453"/>
          </a:xfrm>
          <a:custGeom>
            <a:avLst/>
            <a:gdLst>
              <a:gd name="connsiteX0" fmla="*/ 28924 w 1720241"/>
              <a:gd name="connsiteY0" fmla="*/ 0 h 2027453"/>
              <a:gd name="connsiteX1" fmla="*/ 1720241 w 1720241"/>
              <a:gd name="connsiteY1" fmla="*/ 0 h 2027453"/>
              <a:gd name="connsiteX2" fmla="*/ 1720241 w 1720241"/>
              <a:gd name="connsiteY2" fmla="*/ 2027453 h 2027453"/>
              <a:gd name="connsiteX3" fmla="*/ 0 w 1720241"/>
              <a:gd name="connsiteY3" fmla="*/ 307212 h 2027453"/>
              <a:gd name="connsiteX4" fmla="*/ 8881 w 1720241"/>
              <a:gd name="connsiteY4" fmla="*/ 131327 h 2027453"/>
              <a:gd name="connsiteX5" fmla="*/ 28924 w 1720241"/>
              <a:gd name="connsiteY5" fmla="*/ 0 h 2027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0241" h="2027453">
                <a:moveTo>
                  <a:pt x="28924" y="0"/>
                </a:moveTo>
                <a:lnTo>
                  <a:pt x="1720241" y="0"/>
                </a:lnTo>
                <a:lnTo>
                  <a:pt x="1720241" y="2027453"/>
                </a:lnTo>
                <a:cubicBezTo>
                  <a:pt x="770178" y="2027453"/>
                  <a:pt x="0" y="1257275"/>
                  <a:pt x="0" y="307212"/>
                </a:cubicBezTo>
                <a:cubicBezTo>
                  <a:pt x="0" y="247833"/>
                  <a:pt x="3009" y="189157"/>
                  <a:pt x="8881" y="131327"/>
                </a:cubicBezTo>
                <a:lnTo>
                  <a:pt x="2892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6569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20" name="矩形 19"/>
          <p:cNvSpPr/>
          <p:nvPr/>
        </p:nvSpPr>
        <p:spPr>
          <a:xfrm rot="5400000" flipH="1">
            <a:off x="1019176" y="2943226"/>
            <a:ext cx="3581400" cy="2495548"/>
          </a:xfrm>
          <a:prstGeom prst="rect">
            <a:avLst/>
          </a:prstGeom>
          <a:solidFill>
            <a:srgbClr val="D46456"/>
          </a:solidFill>
          <a:ln w="38100">
            <a:solidFill>
              <a:srgbClr val="FFC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057651" y="3505020"/>
            <a:ext cx="73267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Market </a:t>
            </a:r>
            <a:r>
              <a:rPr lang="en-US" altLang="zh-CN" sz="7200" b="1" dirty="0" smtClean="0">
                <a:solidFill>
                  <a:srgbClr val="FFC000"/>
                </a:solidFill>
                <a:cs typeface="+mn-ea"/>
                <a:sym typeface="+mn-lt"/>
              </a:rPr>
              <a:t>a</a:t>
            </a:r>
            <a:r>
              <a:rPr lang="en-US" altLang="zh-CN" sz="7200" dirty="0" smtClean="0">
                <a:cs typeface="+mn-ea"/>
                <a:sym typeface="+mn-lt"/>
              </a:rPr>
              <a:t>nalysis</a:t>
            </a:r>
          </a:p>
        </p:txBody>
      </p:sp>
      <p:sp>
        <p:nvSpPr>
          <p:cNvPr id="32" name="矩形 31"/>
          <p:cNvSpPr/>
          <p:nvPr/>
        </p:nvSpPr>
        <p:spPr>
          <a:xfrm>
            <a:off x="1562102" y="3429000"/>
            <a:ext cx="249554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0" b="1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6" name="矩形 5"/>
          <p:cNvSpPr/>
          <p:nvPr/>
        </p:nvSpPr>
        <p:spPr>
          <a:xfrm>
            <a:off x="4292034" y="4781369"/>
            <a:ext cx="70923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cs typeface="+mn-ea"/>
                <a:sym typeface="+mn-lt"/>
              </a:rPr>
              <a:t>Please modify the text description or style of this paragraph according to the content of the theme. 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564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37"/>
          <p:cNvSpPr/>
          <p:nvPr/>
        </p:nvSpPr>
        <p:spPr>
          <a:xfrm>
            <a:off x="-1" y="1366"/>
            <a:ext cx="12192000" cy="6856634"/>
          </a:xfrm>
          <a:custGeom>
            <a:avLst/>
            <a:gdLst>
              <a:gd name="connsiteX0" fmla="*/ 3265018 w 12192000"/>
              <a:gd name="connsiteY0" fmla="*/ 0 h 6853255"/>
              <a:gd name="connsiteX1" fmla="*/ 12192000 w 12192000"/>
              <a:gd name="connsiteY1" fmla="*/ 0 h 6853255"/>
              <a:gd name="connsiteX2" fmla="*/ 12192000 w 12192000"/>
              <a:gd name="connsiteY2" fmla="*/ 6853255 h 6853255"/>
              <a:gd name="connsiteX3" fmla="*/ 0 w 12192000"/>
              <a:gd name="connsiteY3" fmla="*/ 6853255 h 6853255"/>
              <a:gd name="connsiteX4" fmla="*/ 0 w 12192000"/>
              <a:gd name="connsiteY4" fmla="*/ 3081160 h 6853255"/>
              <a:gd name="connsiteX5" fmla="*/ 79164 w 12192000"/>
              <a:gd name="connsiteY5" fmla="*/ 3139952 h 6853255"/>
              <a:gd name="connsiteX6" fmla="*/ 1358491 w 12192000"/>
              <a:gd name="connsiteY6" fmla="*/ 3528053 h 6853255"/>
              <a:gd name="connsiteX7" fmla="*/ 3646642 w 12192000"/>
              <a:gd name="connsiteY7" fmla="*/ 1255588 h 6853255"/>
              <a:gd name="connsiteX8" fmla="*/ 3370475 w 12192000"/>
              <a:gd name="connsiteY8" fmla="*/ 172396 h 6853255"/>
              <a:gd name="connsiteX9" fmla="*/ 3265018 w 12192000"/>
              <a:gd name="connsiteY9" fmla="*/ 0 h 6853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3255">
                <a:moveTo>
                  <a:pt x="3265018" y="0"/>
                </a:moveTo>
                <a:lnTo>
                  <a:pt x="12192000" y="0"/>
                </a:lnTo>
                <a:lnTo>
                  <a:pt x="12192000" y="6853255"/>
                </a:lnTo>
                <a:lnTo>
                  <a:pt x="0" y="6853255"/>
                </a:lnTo>
                <a:lnTo>
                  <a:pt x="0" y="3081160"/>
                </a:lnTo>
                <a:lnTo>
                  <a:pt x="79164" y="3139952"/>
                </a:lnTo>
                <a:cubicBezTo>
                  <a:pt x="444355" y="3384979"/>
                  <a:pt x="884599" y="3528053"/>
                  <a:pt x="1358491" y="3528053"/>
                </a:cubicBezTo>
                <a:cubicBezTo>
                  <a:pt x="2622202" y="3528053"/>
                  <a:pt x="3646642" y="2510636"/>
                  <a:pt x="3646642" y="1255588"/>
                </a:cubicBezTo>
                <a:cubicBezTo>
                  <a:pt x="3646642" y="863385"/>
                  <a:pt x="3546599" y="494389"/>
                  <a:pt x="3370475" y="172396"/>
                </a:cubicBezTo>
                <a:lnTo>
                  <a:pt x="3265018" y="0"/>
                </a:lnTo>
                <a:close/>
              </a:path>
            </a:pathLst>
          </a:custGeom>
          <a:solidFill>
            <a:srgbClr val="D46456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2671" y="1366"/>
            <a:ext cx="3541219" cy="3424255"/>
          </a:xfrm>
          <a:custGeom>
            <a:avLst/>
            <a:gdLst>
              <a:gd name="connsiteX0" fmla="*/ 0 w 3541219"/>
              <a:gd name="connsiteY0" fmla="*/ 0 h 3424255"/>
              <a:gd name="connsiteX1" fmla="*/ 3130017 w 3541219"/>
              <a:gd name="connsiteY1" fmla="*/ 0 h 3424255"/>
              <a:gd name="connsiteX2" fmla="*/ 3172325 w 3541219"/>
              <a:gd name="connsiteY2" fmla="*/ 56578 h 3424255"/>
              <a:gd name="connsiteX3" fmla="*/ 3541219 w 3541219"/>
              <a:gd name="connsiteY3" fmla="*/ 1264255 h 3424255"/>
              <a:gd name="connsiteX4" fmla="*/ 1381219 w 3541219"/>
              <a:gd name="connsiteY4" fmla="*/ 3424255 h 3424255"/>
              <a:gd name="connsiteX5" fmla="*/ 7258 w 3541219"/>
              <a:gd name="connsiteY5" fmla="*/ 2931016 h 3424255"/>
              <a:gd name="connsiteX6" fmla="*/ 0 w 3541219"/>
              <a:gd name="connsiteY6" fmla="*/ 2924420 h 3424255"/>
              <a:gd name="connsiteX7" fmla="*/ 0 w 3541219"/>
              <a:gd name="connsiteY7" fmla="*/ 0 h 342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41219" h="3424255">
                <a:moveTo>
                  <a:pt x="0" y="0"/>
                </a:moveTo>
                <a:lnTo>
                  <a:pt x="3130017" y="0"/>
                </a:lnTo>
                <a:lnTo>
                  <a:pt x="3172325" y="56578"/>
                </a:lnTo>
                <a:cubicBezTo>
                  <a:pt x="3405226" y="401317"/>
                  <a:pt x="3541219" y="816904"/>
                  <a:pt x="3541219" y="1264255"/>
                </a:cubicBezTo>
                <a:cubicBezTo>
                  <a:pt x="3541219" y="2457190"/>
                  <a:pt x="2574154" y="3424255"/>
                  <a:pt x="1381219" y="3424255"/>
                </a:cubicBezTo>
                <a:cubicBezTo>
                  <a:pt x="859310" y="3424255"/>
                  <a:pt x="380634" y="3239153"/>
                  <a:pt x="7258" y="2931016"/>
                </a:cubicBezTo>
                <a:lnTo>
                  <a:pt x="0" y="29244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8810" y="931780"/>
            <a:ext cx="288572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rgbClr val="FFC000"/>
                </a:solidFill>
                <a:cs typeface="+mn-ea"/>
                <a:sym typeface="+mn-lt"/>
              </a:rPr>
              <a:t>M</a:t>
            </a:r>
            <a:r>
              <a:rPr lang="en-US" altLang="zh-CN" sz="6000" b="1" dirty="0" smtClean="0">
                <a:cs typeface="+mn-ea"/>
                <a:sym typeface="+mn-lt"/>
              </a:rPr>
              <a:t>arket </a:t>
            </a:r>
          </a:p>
          <a:p>
            <a:r>
              <a:rPr lang="en-US" altLang="zh-CN" sz="3600" dirty="0" smtClean="0">
                <a:cs typeface="+mn-ea"/>
                <a:sym typeface="+mn-lt"/>
              </a:rPr>
              <a:t>situation</a:t>
            </a:r>
          </a:p>
        </p:txBody>
      </p:sp>
      <p:sp>
        <p:nvSpPr>
          <p:cNvPr id="48" name="椭圆 47"/>
          <p:cNvSpPr/>
          <p:nvPr/>
        </p:nvSpPr>
        <p:spPr>
          <a:xfrm>
            <a:off x="5468636" y="627495"/>
            <a:ext cx="1800000" cy="18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2783971" y="3513187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8985515" y="3460963"/>
            <a:ext cx="2160000" cy="216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581606" y="914677"/>
            <a:ext cx="15740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600" dirty="0" smtClean="0">
                <a:cs typeface="+mn-ea"/>
                <a:sym typeface="+mn-lt"/>
              </a:rPr>
              <a:t>65</a:t>
            </a:r>
            <a:r>
              <a:rPr lang="en-US" altLang="zh-CN" sz="2800" dirty="0" smtClean="0">
                <a:cs typeface="+mn-ea"/>
                <a:sym typeface="+mn-lt"/>
              </a:rPr>
              <a:t>%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716941" y="3817688"/>
            <a:ext cx="15740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cs typeface="+mn-ea"/>
                <a:sym typeface="+mn-lt"/>
              </a:rPr>
              <a:t>35</a:t>
            </a:r>
            <a:r>
              <a:rPr lang="en-US" altLang="zh-CN" sz="2800" dirty="0" smtClean="0">
                <a:cs typeface="+mn-ea"/>
                <a:sym typeface="+mn-lt"/>
              </a:rPr>
              <a:t>%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173444" y="3817688"/>
            <a:ext cx="178414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dirty="0" smtClean="0">
                <a:cs typeface="+mn-ea"/>
                <a:sym typeface="+mn-lt"/>
              </a:rPr>
              <a:t>90</a:t>
            </a:r>
            <a:r>
              <a:rPr lang="en-US" altLang="zh-CN" sz="2800" dirty="0" smtClean="0">
                <a:cs typeface="+mn-ea"/>
                <a:sym typeface="+mn-lt"/>
              </a:rPr>
              <a:t>%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614584" y="1111996"/>
            <a:ext cx="33430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291283" y="4992408"/>
            <a:ext cx="35094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284448" y="5789868"/>
            <a:ext cx="3570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Enter a title here and give a brief description.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4997433" y="2748027"/>
            <a:ext cx="3514281" cy="351428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-22729" y="4742"/>
            <a:ext cx="3287747" cy="3081162"/>
          </a:xfrm>
          <a:custGeom>
            <a:avLst/>
            <a:gdLst>
              <a:gd name="connsiteX0" fmla="*/ 0 w 3287747"/>
              <a:gd name="connsiteY0" fmla="*/ 0 h 3081162"/>
              <a:gd name="connsiteX1" fmla="*/ 3287746 w 3287747"/>
              <a:gd name="connsiteY1" fmla="*/ 0 h 3081162"/>
              <a:gd name="connsiteX2" fmla="*/ 3287747 w 3287747"/>
              <a:gd name="connsiteY2" fmla="*/ 2 h 3081162"/>
              <a:gd name="connsiteX3" fmla="*/ 22729 w 3287747"/>
              <a:gd name="connsiteY3" fmla="*/ 2 h 3081162"/>
              <a:gd name="connsiteX4" fmla="*/ 22729 w 3287747"/>
              <a:gd name="connsiteY4" fmla="*/ 3081162 h 3081162"/>
              <a:gd name="connsiteX5" fmla="*/ 0 w 3287747"/>
              <a:gd name="connsiteY5" fmla="*/ 3064282 h 3081162"/>
              <a:gd name="connsiteX6" fmla="*/ 0 w 3287747"/>
              <a:gd name="connsiteY6" fmla="*/ 0 h 3081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87747" h="3081162">
                <a:moveTo>
                  <a:pt x="0" y="0"/>
                </a:moveTo>
                <a:lnTo>
                  <a:pt x="3287746" y="0"/>
                </a:lnTo>
                <a:lnTo>
                  <a:pt x="3287747" y="2"/>
                </a:lnTo>
                <a:lnTo>
                  <a:pt x="22729" y="2"/>
                </a:lnTo>
                <a:lnTo>
                  <a:pt x="22729" y="3081162"/>
                </a:lnTo>
                <a:lnTo>
                  <a:pt x="0" y="306428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34573" y="2920963"/>
            <a:ext cx="3240000" cy="3240000"/>
          </a:xfrm>
          <a:custGeom>
            <a:avLst/>
            <a:gdLst>
              <a:gd name="connsiteX0" fmla="*/ 1620000 w 3240000"/>
              <a:gd name="connsiteY0" fmla="*/ 0 h 3240000"/>
              <a:gd name="connsiteX1" fmla="*/ 3240000 w 3240000"/>
              <a:gd name="connsiteY1" fmla="*/ 1620000 h 3240000"/>
              <a:gd name="connsiteX2" fmla="*/ 1620000 w 3240000"/>
              <a:gd name="connsiteY2" fmla="*/ 3240000 h 3240000"/>
              <a:gd name="connsiteX3" fmla="*/ 0 w 3240000"/>
              <a:gd name="connsiteY3" fmla="*/ 1620000 h 3240000"/>
              <a:gd name="connsiteX4" fmla="*/ 1620000 w 3240000"/>
              <a:gd name="connsiteY4" fmla="*/ 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0000" h="3240000"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4921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25ze0phm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2832</TotalTime>
  <Words>910</Words>
  <Application>Microsoft Office PowerPoint</Application>
  <PresentationFormat>宽屏</PresentationFormat>
  <Paragraphs>128</Paragraphs>
  <Slides>25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等线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Colarider</dc:creator>
  <cp:keywords>51PPT模板网</cp:keywords>
  <dc:description>www.51pptmoban.com</dc:description>
  <cp:lastModifiedBy>阳光 男孩</cp:lastModifiedBy>
  <cp:revision>216</cp:revision>
  <dcterms:created xsi:type="dcterms:W3CDTF">2020-02-01T09:24:24Z</dcterms:created>
  <dcterms:modified xsi:type="dcterms:W3CDTF">2020-02-13T12:03:43Z</dcterms:modified>
</cp:coreProperties>
</file>