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35" r:id="rId2"/>
    <p:sldId id="328" r:id="rId3"/>
    <p:sldId id="330" r:id="rId4"/>
    <p:sldId id="306" r:id="rId5"/>
    <p:sldId id="260" r:id="rId6"/>
    <p:sldId id="261" r:id="rId7"/>
    <p:sldId id="263" r:id="rId8"/>
    <p:sldId id="265" r:id="rId9"/>
    <p:sldId id="270" r:id="rId10"/>
    <p:sldId id="269" r:id="rId11"/>
    <p:sldId id="267" r:id="rId12"/>
    <p:sldId id="302" r:id="rId13"/>
    <p:sldId id="316" r:id="rId14"/>
    <p:sldId id="342" r:id="rId15"/>
    <p:sldId id="271" r:id="rId16"/>
    <p:sldId id="273" r:id="rId17"/>
    <p:sldId id="275" r:id="rId18"/>
    <p:sldId id="258" r:id="rId19"/>
    <p:sldId id="278" r:id="rId20"/>
    <p:sldId id="279" r:id="rId21"/>
    <p:sldId id="310" r:id="rId22"/>
    <p:sldId id="311" r:id="rId23"/>
    <p:sldId id="341" r:id="rId24"/>
    <p:sldId id="281" r:id="rId25"/>
    <p:sldId id="312" r:id="rId26"/>
    <p:sldId id="282" r:id="rId27"/>
    <p:sldId id="287" r:id="rId28"/>
    <p:sldId id="291" r:id="rId29"/>
    <p:sldId id="289" r:id="rId30"/>
    <p:sldId id="308" r:id="rId31"/>
    <p:sldId id="303" r:id="rId32"/>
    <p:sldId id="313" r:id="rId33"/>
    <p:sldId id="305" r:id="rId34"/>
    <p:sldId id="339" r:id="rId35"/>
    <p:sldId id="343" r:id="rId36"/>
  </p:sldIdLst>
  <p:sldSz cx="9144000" cy="5143500" type="screen16x9"/>
  <p:notesSz cx="6858000" cy="9144000"/>
  <p:custDataLst>
    <p:tags r:id="rId3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1620">
          <p15:clr>
            <a:srgbClr val="A4A3A4"/>
          </p15:clr>
        </p15:guide>
        <p15:guide id="4"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3633"/>
    <a:srgbClr val="C00000"/>
    <a:srgbClr val="0D849C"/>
    <a:srgbClr val="E9E9E9"/>
    <a:srgbClr val="546E7D"/>
    <a:srgbClr val="9E8F7A"/>
    <a:srgbClr val="6A656C"/>
    <a:srgbClr val="70625F"/>
    <a:srgbClr val="7B8294"/>
    <a:srgbClr val="2A34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47" autoAdjust="0"/>
    <p:restoredTop sz="94660"/>
  </p:normalViewPr>
  <p:slideViewPr>
    <p:cSldViewPr>
      <p:cViewPr varScale="1">
        <p:scale>
          <a:sx n="111" d="100"/>
          <a:sy n="111" d="100"/>
        </p:scale>
        <p:origin x="456" y="77"/>
      </p:cViewPr>
      <p:guideLst>
        <p:guide orient="horz" pos="2160"/>
        <p:guide pos="3840"/>
        <p:guide orient="horz" pos="1620"/>
        <p:guide pos="2880"/>
      </p:guideLst>
    </p:cSldViewPr>
  </p:slideViewPr>
  <p:notesTextViewPr>
    <p:cViewPr>
      <p:scale>
        <a:sx n="3" d="2"/>
        <a:sy n="3" d="2"/>
      </p:scale>
      <p:origin x="0" y="0"/>
    </p:cViewPr>
  </p:notesTextViewPr>
  <p:sorterViewPr>
    <p:cViewPr>
      <p:scale>
        <a:sx n="151" d="100"/>
        <a:sy n="151" d="100"/>
      </p:scale>
      <p:origin x="0" y="7890"/>
    </p:cViewPr>
  </p:sorterViewPr>
  <p:notesViewPr>
    <p:cSldViewPr>
      <p:cViewPr varScale="1">
        <p:scale>
          <a:sx n="67" d="100"/>
          <a:sy n="67" d="100"/>
        </p:scale>
        <p:origin x="2232"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B3E2C46-7C8B-43A8-BA8C-80AC25986280}" type="datetimeFigureOut">
              <a:rPr lang="zh-CN" altLang="en-US" smtClean="0"/>
              <a:t>2020/2/14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75AE79-926B-4276-A1F0-3AA2CD2DD4A0}" type="slidenum">
              <a:rPr lang="zh-CN" altLang="en-US" smtClean="0"/>
              <a:t>‹#›</a:t>
            </a:fld>
            <a:endParaRPr lang="zh-CN" altLang="en-US"/>
          </a:p>
        </p:txBody>
      </p:sp>
    </p:spTree>
    <p:extLst>
      <p:ext uri="{BB962C8B-B14F-4D97-AF65-F5344CB8AC3E}">
        <p14:creationId xmlns:p14="http://schemas.microsoft.com/office/powerpoint/2010/main" val="3361245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5DC14-799A-4311-ABE8-B7F6F17282D9}" type="datetimeFigureOut">
              <a:rPr lang="zh-CN" altLang="en-US" smtClean="0"/>
              <a:t>2020/2/14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29F2BE-DE9F-4B8C-AB04-BD0998E5439B}" type="slidenum">
              <a:rPr lang="zh-CN" altLang="en-US" smtClean="0"/>
              <a:t>‹#›</a:t>
            </a:fld>
            <a:endParaRPr lang="zh-CN" altLang="en-US"/>
          </a:p>
        </p:txBody>
      </p:sp>
    </p:spTree>
    <p:extLst>
      <p:ext uri="{BB962C8B-B14F-4D97-AF65-F5344CB8AC3E}">
        <p14:creationId xmlns:p14="http://schemas.microsoft.com/office/powerpoint/2010/main" val="22086318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a:t>
            </a:fld>
            <a:endParaRPr lang="zh-CN" altLang="en-US"/>
          </a:p>
        </p:txBody>
      </p:sp>
    </p:spTree>
    <p:extLst>
      <p:ext uri="{BB962C8B-B14F-4D97-AF65-F5344CB8AC3E}">
        <p14:creationId xmlns:p14="http://schemas.microsoft.com/office/powerpoint/2010/main" val="2395470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10</a:t>
            </a:fld>
            <a:endParaRPr lang="zh-CN" altLang="en-US"/>
          </a:p>
        </p:txBody>
      </p:sp>
    </p:spTree>
    <p:extLst>
      <p:ext uri="{BB962C8B-B14F-4D97-AF65-F5344CB8AC3E}">
        <p14:creationId xmlns:p14="http://schemas.microsoft.com/office/powerpoint/2010/main" val="2470159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11</a:t>
            </a:fld>
            <a:endParaRPr lang="zh-CN" altLang="en-US"/>
          </a:p>
        </p:txBody>
      </p:sp>
    </p:spTree>
    <p:extLst>
      <p:ext uri="{BB962C8B-B14F-4D97-AF65-F5344CB8AC3E}">
        <p14:creationId xmlns:p14="http://schemas.microsoft.com/office/powerpoint/2010/main" val="1767700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12</a:t>
            </a:fld>
            <a:endParaRPr lang="zh-CN" altLang="en-US"/>
          </a:p>
        </p:txBody>
      </p:sp>
    </p:spTree>
    <p:extLst>
      <p:ext uri="{BB962C8B-B14F-4D97-AF65-F5344CB8AC3E}">
        <p14:creationId xmlns:p14="http://schemas.microsoft.com/office/powerpoint/2010/main" val="2273428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13</a:t>
            </a:fld>
            <a:endParaRPr lang="zh-CN" altLang="en-US"/>
          </a:p>
        </p:txBody>
      </p:sp>
    </p:spTree>
    <p:extLst>
      <p:ext uri="{BB962C8B-B14F-4D97-AF65-F5344CB8AC3E}">
        <p14:creationId xmlns:p14="http://schemas.microsoft.com/office/powerpoint/2010/main" val="696554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14</a:t>
            </a:fld>
            <a:endParaRPr lang="zh-CN" altLang="en-US"/>
          </a:p>
        </p:txBody>
      </p:sp>
    </p:spTree>
    <p:extLst>
      <p:ext uri="{BB962C8B-B14F-4D97-AF65-F5344CB8AC3E}">
        <p14:creationId xmlns:p14="http://schemas.microsoft.com/office/powerpoint/2010/main" val="4265136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15</a:t>
            </a:fld>
            <a:endParaRPr lang="zh-CN" altLang="en-US"/>
          </a:p>
        </p:txBody>
      </p:sp>
    </p:spTree>
    <p:extLst>
      <p:ext uri="{BB962C8B-B14F-4D97-AF65-F5344CB8AC3E}">
        <p14:creationId xmlns:p14="http://schemas.microsoft.com/office/powerpoint/2010/main" val="1143578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16</a:t>
            </a:fld>
            <a:endParaRPr lang="zh-CN" altLang="en-US"/>
          </a:p>
        </p:txBody>
      </p:sp>
    </p:spTree>
    <p:extLst>
      <p:ext uri="{BB962C8B-B14F-4D97-AF65-F5344CB8AC3E}">
        <p14:creationId xmlns:p14="http://schemas.microsoft.com/office/powerpoint/2010/main" val="2845892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17</a:t>
            </a:fld>
            <a:endParaRPr lang="zh-CN" altLang="en-US"/>
          </a:p>
        </p:txBody>
      </p:sp>
    </p:spTree>
    <p:extLst>
      <p:ext uri="{BB962C8B-B14F-4D97-AF65-F5344CB8AC3E}">
        <p14:creationId xmlns:p14="http://schemas.microsoft.com/office/powerpoint/2010/main" val="633330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18</a:t>
            </a:fld>
            <a:endParaRPr lang="zh-CN" altLang="en-US"/>
          </a:p>
        </p:txBody>
      </p:sp>
    </p:spTree>
    <p:extLst>
      <p:ext uri="{BB962C8B-B14F-4D97-AF65-F5344CB8AC3E}">
        <p14:creationId xmlns:p14="http://schemas.microsoft.com/office/powerpoint/2010/main" val="2907123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19</a:t>
            </a:fld>
            <a:endParaRPr lang="zh-CN" altLang="en-US"/>
          </a:p>
        </p:txBody>
      </p:sp>
    </p:spTree>
    <p:extLst>
      <p:ext uri="{BB962C8B-B14F-4D97-AF65-F5344CB8AC3E}">
        <p14:creationId xmlns:p14="http://schemas.microsoft.com/office/powerpoint/2010/main" val="2885265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2</a:t>
            </a:fld>
            <a:endParaRPr lang="zh-CN" altLang="en-US"/>
          </a:p>
        </p:txBody>
      </p:sp>
    </p:spTree>
    <p:extLst>
      <p:ext uri="{BB962C8B-B14F-4D97-AF65-F5344CB8AC3E}">
        <p14:creationId xmlns:p14="http://schemas.microsoft.com/office/powerpoint/2010/main" val="2696206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20</a:t>
            </a:fld>
            <a:endParaRPr lang="zh-CN" altLang="en-US"/>
          </a:p>
        </p:txBody>
      </p:sp>
    </p:spTree>
    <p:extLst>
      <p:ext uri="{BB962C8B-B14F-4D97-AF65-F5344CB8AC3E}">
        <p14:creationId xmlns:p14="http://schemas.microsoft.com/office/powerpoint/2010/main" val="1866449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21</a:t>
            </a:fld>
            <a:endParaRPr lang="zh-CN" altLang="en-US"/>
          </a:p>
        </p:txBody>
      </p:sp>
    </p:spTree>
    <p:extLst>
      <p:ext uri="{BB962C8B-B14F-4D97-AF65-F5344CB8AC3E}">
        <p14:creationId xmlns:p14="http://schemas.microsoft.com/office/powerpoint/2010/main" val="1706565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22</a:t>
            </a:fld>
            <a:endParaRPr lang="zh-CN" altLang="en-US"/>
          </a:p>
        </p:txBody>
      </p:sp>
    </p:spTree>
    <p:extLst>
      <p:ext uri="{BB962C8B-B14F-4D97-AF65-F5344CB8AC3E}">
        <p14:creationId xmlns:p14="http://schemas.microsoft.com/office/powerpoint/2010/main" val="37780636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23</a:t>
            </a:fld>
            <a:endParaRPr lang="zh-CN" altLang="en-US"/>
          </a:p>
        </p:txBody>
      </p:sp>
    </p:spTree>
    <p:extLst>
      <p:ext uri="{BB962C8B-B14F-4D97-AF65-F5344CB8AC3E}">
        <p14:creationId xmlns:p14="http://schemas.microsoft.com/office/powerpoint/2010/main" val="8728385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24</a:t>
            </a:fld>
            <a:endParaRPr lang="zh-CN" altLang="en-US"/>
          </a:p>
        </p:txBody>
      </p:sp>
    </p:spTree>
    <p:extLst>
      <p:ext uri="{BB962C8B-B14F-4D97-AF65-F5344CB8AC3E}">
        <p14:creationId xmlns:p14="http://schemas.microsoft.com/office/powerpoint/2010/main" val="3404795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25</a:t>
            </a:fld>
            <a:endParaRPr lang="zh-CN" altLang="en-US"/>
          </a:p>
        </p:txBody>
      </p:sp>
    </p:spTree>
    <p:extLst>
      <p:ext uri="{BB962C8B-B14F-4D97-AF65-F5344CB8AC3E}">
        <p14:creationId xmlns:p14="http://schemas.microsoft.com/office/powerpoint/2010/main" val="1092762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26</a:t>
            </a:fld>
            <a:endParaRPr lang="zh-CN" altLang="en-US"/>
          </a:p>
        </p:txBody>
      </p:sp>
    </p:spTree>
    <p:extLst>
      <p:ext uri="{BB962C8B-B14F-4D97-AF65-F5344CB8AC3E}">
        <p14:creationId xmlns:p14="http://schemas.microsoft.com/office/powerpoint/2010/main" val="38828547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27</a:t>
            </a:fld>
            <a:endParaRPr lang="zh-CN" altLang="en-US"/>
          </a:p>
        </p:txBody>
      </p:sp>
    </p:spTree>
    <p:extLst>
      <p:ext uri="{BB962C8B-B14F-4D97-AF65-F5344CB8AC3E}">
        <p14:creationId xmlns:p14="http://schemas.microsoft.com/office/powerpoint/2010/main" val="18761799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28</a:t>
            </a:fld>
            <a:endParaRPr lang="zh-CN" altLang="en-US"/>
          </a:p>
        </p:txBody>
      </p:sp>
    </p:spTree>
    <p:extLst>
      <p:ext uri="{BB962C8B-B14F-4D97-AF65-F5344CB8AC3E}">
        <p14:creationId xmlns:p14="http://schemas.microsoft.com/office/powerpoint/2010/main" val="30348771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29</a:t>
            </a:fld>
            <a:endParaRPr lang="zh-CN" altLang="en-US"/>
          </a:p>
        </p:txBody>
      </p:sp>
    </p:spTree>
    <p:extLst>
      <p:ext uri="{BB962C8B-B14F-4D97-AF65-F5344CB8AC3E}">
        <p14:creationId xmlns:p14="http://schemas.microsoft.com/office/powerpoint/2010/main" val="3164495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3</a:t>
            </a:fld>
            <a:endParaRPr lang="zh-CN" altLang="en-US"/>
          </a:p>
        </p:txBody>
      </p:sp>
    </p:spTree>
    <p:extLst>
      <p:ext uri="{BB962C8B-B14F-4D97-AF65-F5344CB8AC3E}">
        <p14:creationId xmlns:p14="http://schemas.microsoft.com/office/powerpoint/2010/main" val="12453818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30</a:t>
            </a:fld>
            <a:endParaRPr lang="zh-CN" altLang="en-US"/>
          </a:p>
        </p:txBody>
      </p:sp>
    </p:spTree>
    <p:extLst>
      <p:ext uri="{BB962C8B-B14F-4D97-AF65-F5344CB8AC3E}">
        <p14:creationId xmlns:p14="http://schemas.microsoft.com/office/powerpoint/2010/main" val="10741518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31</a:t>
            </a:fld>
            <a:endParaRPr lang="zh-CN" altLang="en-US"/>
          </a:p>
        </p:txBody>
      </p:sp>
    </p:spTree>
    <p:extLst>
      <p:ext uri="{BB962C8B-B14F-4D97-AF65-F5344CB8AC3E}">
        <p14:creationId xmlns:p14="http://schemas.microsoft.com/office/powerpoint/2010/main" val="40572912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32</a:t>
            </a:fld>
            <a:endParaRPr lang="zh-CN" altLang="en-US"/>
          </a:p>
        </p:txBody>
      </p:sp>
    </p:spTree>
    <p:extLst>
      <p:ext uri="{BB962C8B-B14F-4D97-AF65-F5344CB8AC3E}">
        <p14:creationId xmlns:p14="http://schemas.microsoft.com/office/powerpoint/2010/main" val="39015244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33</a:t>
            </a:fld>
            <a:endParaRPr lang="zh-CN" altLang="en-US"/>
          </a:p>
        </p:txBody>
      </p:sp>
    </p:spTree>
    <p:extLst>
      <p:ext uri="{BB962C8B-B14F-4D97-AF65-F5344CB8AC3E}">
        <p14:creationId xmlns:p14="http://schemas.microsoft.com/office/powerpoint/2010/main" val="33710693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34</a:t>
            </a:fld>
            <a:endParaRPr lang="zh-CN" altLang="en-US"/>
          </a:p>
        </p:txBody>
      </p:sp>
    </p:spTree>
    <p:extLst>
      <p:ext uri="{BB962C8B-B14F-4D97-AF65-F5344CB8AC3E}">
        <p14:creationId xmlns:p14="http://schemas.microsoft.com/office/powerpoint/2010/main" val="2921935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4</a:t>
            </a:fld>
            <a:endParaRPr lang="zh-CN" altLang="en-US"/>
          </a:p>
        </p:txBody>
      </p:sp>
    </p:spTree>
    <p:extLst>
      <p:ext uri="{BB962C8B-B14F-4D97-AF65-F5344CB8AC3E}">
        <p14:creationId xmlns:p14="http://schemas.microsoft.com/office/powerpoint/2010/main" val="507449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5</a:t>
            </a:fld>
            <a:endParaRPr lang="zh-CN" altLang="en-US"/>
          </a:p>
        </p:txBody>
      </p:sp>
    </p:spTree>
    <p:extLst>
      <p:ext uri="{BB962C8B-B14F-4D97-AF65-F5344CB8AC3E}">
        <p14:creationId xmlns:p14="http://schemas.microsoft.com/office/powerpoint/2010/main" val="1218974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6</a:t>
            </a:fld>
            <a:endParaRPr lang="zh-CN" altLang="en-US"/>
          </a:p>
        </p:txBody>
      </p:sp>
    </p:spTree>
    <p:extLst>
      <p:ext uri="{BB962C8B-B14F-4D97-AF65-F5344CB8AC3E}">
        <p14:creationId xmlns:p14="http://schemas.microsoft.com/office/powerpoint/2010/main" val="552621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7</a:t>
            </a:fld>
            <a:endParaRPr lang="zh-CN" altLang="en-US"/>
          </a:p>
        </p:txBody>
      </p:sp>
    </p:spTree>
    <p:extLst>
      <p:ext uri="{BB962C8B-B14F-4D97-AF65-F5344CB8AC3E}">
        <p14:creationId xmlns:p14="http://schemas.microsoft.com/office/powerpoint/2010/main" val="920415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8</a:t>
            </a:fld>
            <a:endParaRPr lang="zh-CN" altLang="en-US"/>
          </a:p>
        </p:txBody>
      </p:sp>
    </p:spTree>
    <p:extLst>
      <p:ext uri="{BB962C8B-B14F-4D97-AF65-F5344CB8AC3E}">
        <p14:creationId xmlns:p14="http://schemas.microsoft.com/office/powerpoint/2010/main" val="3827318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9</a:t>
            </a:fld>
            <a:endParaRPr lang="zh-CN" altLang="en-US"/>
          </a:p>
        </p:txBody>
      </p:sp>
    </p:spTree>
    <p:extLst>
      <p:ext uri="{BB962C8B-B14F-4D97-AF65-F5344CB8AC3E}">
        <p14:creationId xmlns:p14="http://schemas.microsoft.com/office/powerpoint/2010/main" val="3047781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第一节">
    <p:spTree>
      <p:nvGrpSpPr>
        <p:cNvPr id="1" name=""/>
        <p:cNvGrpSpPr/>
        <p:nvPr/>
      </p:nvGrpSpPr>
      <p:grpSpPr>
        <a:xfrm>
          <a:off x="0" y="0"/>
          <a:ext cx="0" cy="0"/>
          <a:chOff x="0" y="0"/>
          <a:chExt cx="0" cy="0"/>
        </a:xfrm>
      </p:grpSpPr>
      <p:pic>
        <p:nvPicPr>
          <p:cNvPr id="4" name="Picture 2" descr="淡雅连绵山川高清背景"/>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138"/>
            <a:ext cx="9144000" cy="5143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1178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第一节">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grpSp>
        <p:nvGrpSpPr>
          <p:cNvPr id="51" name="组合 50"/>
          <p:cNvGrpSpPr/>
          <p:nvPr userDrawn="1"/>
        </p:nvGrpSpPr>
        <p:grpSpPr>
          <a:xfrm>
            <a:off x="608655" y="338544"/>
            <a:ext cx="126310" cy="126294"/>
            <a:chOff x="304800" y="673100"/>
            <a:chExt cx="4000500" cy="4000500"/>
          </a:xfrm>
          <a:effectLst>
            <a:outerShdw blurRad="444500" dist="254000" dir="8100000" algn="tr" rotWithShape="0">
              <a:prstClr val="black">
                <a:alpha val="24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3" name="椭圆 5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4" name="组合 53"/>
          <p:cNvGrpSpPr/>
          <p:nvPr userDrawn="1"/>
        </p:nvGrpSpPr>
        <p:grpSpPr>
          <a:xfrm>
            <a:off x="711386" y="463940"/>
            <a:ext cx="82284" cy="82274"/>
            <a:chOff x="304800" y="673100"/>
            <a:chExt cx="4000500" cy="4000500"/>
          </a:xfrm>
          <a:effectLst>
            <a:outerShdw blurRad="444500" dist="254000" dir="810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6" name="椭圆 55"/>
            <p:cNvSpPr/>
            <p:nvPr/>
          </p:nvSpPr>
          <p:spPr>
            <a:xfrm>
              <a:off x="392109" y="760409"/>
              <a:ext cx="3825870" cy="38258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7" name="组合 56"/>
          <p:cNvGrpSpPr/>
          <p:nvPr userDrawn="1"/>
        </p:nvGrpSpPr>
        <p:grpSpPr>
          <a:xfrm>
            <a:off x="304970" y="346955"/>
            <a:ext cx="374107" cy="374058"/>
            <a:chOff x="304800" y="673100"/>
            <a:chExt cx="4000500" cy="4000500"/>
          </a:xfrm>
          <a:effectLst>
            <a:outerShdw blurRad="444500" dist="254000" dir="810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61" name="椭圆 60"/>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Tree>
    <p:extLst>
      <p:ext uri="{BB962C8B-B14F-4D97-AF65-F5344CB8AC3E}">
        <p14:creationId xmlns:p14="http://schemas.microsoft.com/office/powerpoint/2010/main" val="34704106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530820CF-B880-4189-942D-D702A7CBA730}" type="datetimeFigureOut">
              <a:rPr lang="zh-CN" altLang="en-US" smtClean="0"/>
              <a:t>2020/2/14</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71" r:id="rId2"/>
    <p:sldLayoutId id="2147483669" r:id="rId3"/>
    <p:sldLayoutId id="2147483652" r:id="rId4"/>
    <p:sldLayoutId id="2147483653" r:id="rId5"/>
    <p:sldLayoutId id="2147483654"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microsoft.com/office/2007/relationships/hdphoto" Target="../media/hdphoto1.wdp"/><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6.jpg"/></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8.jp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41.jp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4.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microsoft.com/office/2007/relationships/hdphoto" Target="../media/hdphoto1.wdp"/><Relationship Id="rId9"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a:blip r:embed="rId3" cstate="print">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tretch>
            <a:fillRect/>
          </a:stretch>
        </p:blipFill>
        <p:spPr>
          <a:xfrm>
            <a:off x="1716355" y="0"/>
            <a:ext cx="5708755" cy="5141218"/>
          </a:xfrm>
          <a:prstGeom prst="rect">
            <a:avLst/>
          </a:prstGeom>
        </p:spPr>
      </p:pic>
      <p:grpSp>
        <p:nvGrpSpPr>
          <p:cNvPr id="13" name="组合 12"/>
          <p:cNvGrpSpPr/>
          <p:nvPr/>
        </p:nvGrpSpPr>
        <p:grpSpPr>
          <a:xfrm>
            <a:off x="1199656" y="2966874"/>
            <a:ext cx="6756720" cy="2012553"/>
            <a:chOff x="404854" y="2859782"/>
            <a:chExt cx="8207230" cy="2444601"/>
          </a:xfrm>
        </p:grpSpPr>
        <p:grpSp>
          <p:nvGrpSpPr>
            <p:cNvPr id="70" name="组合 69"/>
            <p:cNvGrpSpPr/>
            <p:nvPr/>
          </p:nvGrpSpPr>
          <p:grpSpPr>
            <a:xfrm flipH="1">
              <a:off x="5292080" y="2859782"/>
              <a:ext cx="3320004" cy="2444601"/>
              <a:chOff x="691259" y="2427734"/>
              <a:chExt cx="3316235" cy="2588617"/>
            </a:xfrm>
          </p:grpSpPr>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9712" y="2427734"/>
                <a:ext cx="2027782" cy="2588617"/>
              </a:xfrm>
              <a:prstGeom prst="rect">
                <a:avLst/>
              </a:prstGeom>
            </p:spPr>
          </p:pic>
          <p:pic>
            <p:nvPicPr>
              <p:cNvPr id="72" name="图片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0300" y="2939548"/>
                <a:ext cx="1626855" cy="2076803"/>
              </a:xfrm>
              <a:prstGeom prst="rect">
                <a:avLst/>
              </a:prstGeom>
            </p:spPr>
          </p:pic>
          <p:pic>
            <p:nvPicPr>
              <p:cNvPr id="73" name="图片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1259" y="3435846"/>
                <a:ext cx="1238082" cy="1580505"/>
              </a:xfrm>
              <a:prstGeom prst="rect">
                <a:avLst/>
              </a:prstGeom>
            </p:spPr>
          </p:pic>
        </p:grpSp>
        <p:grpSp>
          <p:nvGrpSpPr>
            <p:cNvPr id="7" name="组合 6"/>
            <p:cNvGrpSpPr/>
            <p:nvPr/>
          </p:nvGrpSpPr>
          <p:grpSpPr>
            <a:xfrm>
              <a:off x="404854" y="2859782"/>
              <a:ext cx="3131738" cy="2444601"/>
              <a:chOff x="691259" y="2427734"/>
              <a:chExt cx="3316235" cy="2588617"/>
            </a:xfrm>
          </p:grpSpPr>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79712" y="2427734"/>
                <a:ext cx="2027782" cy="2588617"/>
              </a:xfrm>
              <a:prstGeom prst="rect">
                <a:avLst/>
              </a:prstGeom>
            </p:spPr>
          </p:pic>
          <p:pic>
            <p:nvPicPr>
              <p:cNvPr id="68" name="图片 6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10300" y="2939548"/>
                <a:ext cx="1626855" cy="2076803"/>
              </a:xfrm>
              <a:prstGeom prst="rect">
                <a:avLst/>
              </a:prstGeom>
            </p:spPr>
          </p:pic>
          <p:pic>
            <p:nvPicPr>
              <p:cNvPr id="69" name="图片 6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1259" y="3435846"/>
                <a:ext cx="1238082" cy="1580505"/>
              </a:xfrm>
              <a:prstGeom prst="rect">
                <a:avLst/>
              </a:prstGeom>
            </p:spPr>
          </p:pic>
        </p:grpSp>
      </p:grpSp>
      <p:grpSp>
        <p:nvGrpSpPr>
          <p:cNvPr id="12" name="组合 11"/>
          <p:cNvGrpSpPr/>
          <p:nvPr/>
        </p:nvGrpSpPr>
        <p:grpSpPr>
          <a:xfrm>
            <a:off x="1599704" y="674892"/>
            <a:ext cx="5853295" cy="1121637"/>
            <a:chOff x="1599704" y="451326"/>
            <a:chExt cx="5853295" cy="1121637"/>
          </a:xfrm>
        </p:grpSpPr>
        <p:sp>
          <p:nvSpPr>
            <p:cNvPr id="26" name="TextBox 25"/>
            <p:cNvSpPr txBox="1"/>
            <p:nvPr/>
          </p:nvSpPr>
          <p:spPr>
            <a:xfrm>
              <a:off x="1599704" y="580394"/>
              <a:ext cx="907923" cy="992569"/>
            </a:xfrm>
            <a:prstGeom prst="rect">
              <a:avLst/>
            </a:prstGeom>
            <a:noFill/>
          </p:spPr>
          <p:txBody>
            <a:bodyPr wrap="none" lIns="68571" tIns="34285" rIns="68571" bIns="34285" rtlCol="0">
              <a:spAutoFit/>
            </a:bodyPr>
            <a:lstStyle/>
            <a:p>
              <a:pPr algn="ctr"/>
              <a:r>
                <a:rPr lang="zh-CN" altLang="en-US" sz="6000" b="1" i="1" dirty="0" smtClean="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rPr>
                <a:t>同</a:t>
              </a:r>
              <a:endParaRPr lang="zh-CN" altLang="en-US" sz="6000" b="1" i="1" dirty="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endParaRPr>
            </a:p>
          </p:txBody>
        </p:sp>
        <p:sp>
          <p:nvSpPr>
            <p:cNvPr id="75" name="TextBox 25"/>
            <p:cNvSpPr txBox="1"/>
            <p:nvPr/>
          </p:nvSpPr>
          <p:spPr>
            <a:xfrm>
              <a:off x="2235107" y="451326"/>
              <a:ext cx="907923" cy="992569"/>
            </a:xfrm>
            <a:prstGeom prst="rect">
              <a:avLst/>
            </a:prstGeom>
            <a:noFill/>
          </p:spPr>
          <p:txBody>
            <a:bodyPr wrap="none" lIns="68571" tIns="34285" rIns="68571" bIns="34285" rtlCol="0">
              <a:spAutoFit/>
            </a:bodyPr>
            <a:lstStyle/>
            <a:p>
              <a:pPr algn="ctr"/>
              <a:r>
                <a:rPr lang="zh-CN" altLang="en-US" sz="6000" b="1" i="1" dirty="0" smtClean="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rPr>
                <a:t>舟</a:t>
              </a:r>
              <a:endParaRPr lang="zh-CN" altLang="en-US" sz="6000" b="1" i="1" dirty="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endParaRPr>
            </a:p>
          </p:txBody>
        </p:sp>
        <p:sp>
          <p:nvSpPr>
            <p:cNvPr id="76" name="TextBox 25"/>
            <p:cNvSpPr txBox="1"/>
            <p:nvPr/>
          </p:nvSpPr>
          <p:spPr>
            <a:xfrm>
              <a:off x="2870510" y="580394"/>
              <a:ext cx="907923" cy="992569"/>
            </a:xfrm>
            <a:prstGeom prst="rect">
              <a:avLst/>
            </a:prstGeom>
            <a:noFill/>
          </p:spPr>
          <p:txBody>
            <a:bodyPr wrap="none" lIns="68571" tIns="34285" rIns="68571" bIns="34285" rtlCol="0">
              <a:spAutoFit/>
            </a:bodyPr>
            <a:lstStyle/>
            <a:p>
              <a:pPr algn="ctr"/>
              <a:r>
                <a:rPr lang="zh-CN" altLang="en-US" sz="6000" b="1" i="1" dirty="0" smtClean="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rPr>
                <a:t>共</a:t>
              </a:r>
              <a:endParaRPr lang="zh-CN" altLang="en-US" sz="6000" b="1" i="1" dirty="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endParaRPr>
            </a:p>
          </p:txBody>
        </p:sp>
        <p:sp>
          <p:nvSpPr>
            <p:cNvPr id="77" name="TextBox 25"/>
            <p:cNvSpPr txBox="1"/>
            <p:nvPr/>
          </p:nvSpPr>
          <p:spPr>
            <a:xfrm>
              <a:off x="3505913" y="451326"/>
              <a:ext cx="907923" cy="992569"/>
            </a:xfrm>
            <a:prstGeom prst="rect">
              <a:avLst/>
            </a:prstGeom>
            <a:noFill/>
          </p:spPr>
          <p:txBody>
            <a:bodyPr wrap="none" lIns="68571" tIns="34285" rIns="68571" bIns="34285" rtlCol="0">
              <a:spAutoFit/>
            </a:bodyPr>
            <a:lstStyle/>
            <a:p>
              <a:pPr algn="ctr"/>
              <a:r>
                <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济</a:t>
              </a:r>
            </a:p>
          </p:txBody>
        </p:sp>
        <p:sp>
          <p:nvSpPr>
            <p:cNvPr id="78" name="TextBox 25"/>
            <p:cNvSpPr txBox="1"/>
            <p:nvPr/>
          </p:nvSpPr>
          <p:spPr>
            <a:xfrm>
              <a:off x="4638867" y="580394"/>
              <a:ext cx="907923" cy="992569"/>
            </a:xfrm>
            <a:prstGeom prst="rect">
              <a:avLst/>
            </a:prstGeom>
            <a:noFill/>
          </p:spPr>
          <p:txBody>
            <a:bodyPr wrap="none" lIns="68571" tIns="34285" rIns="68571" bIns="34285" rtlCol="0">
              <a:spAutoFit/>
            </a:bodyPr>
            <a:lstStyle/>
            <a:p>
              <a:pPr algn="ctr"/>
              <a:r>
                <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共</a:t>
              </a:r>
            </a:p>
          </p:txBody>
        </p:sp>
        <p:sp>
          <p:nvSpPr>
            <p:cNvPr id="79" name="TextBox 25"/>
            <p:cNvSpPr txBox="1"/>
            <p:nvPr/>
          </p:nvSpPr>
          <p:spPr>
            <a:xfrm>
              <a:off x="5274270" y="451326"/>
              <a:ext cx="907923" cy="992569"/>
            </a:xfrm>
            <a:prstGeom prst="rect">
              <a:avLst/>
            </a:prstGeom>
            <a:noFill/>
          </p:spPr>
          <p:txBody>
            <a:bodyPr wrap="none" lIns="68571" tIns="34285" rIns="68571" bIns="34285" rtlCol="0">
              <a:spAutoFit/>
            </a:bodyPr>
            <a:lstStyle/>
            <a:p>
              <a:pPr algn="ctr"/>
              <a:r>
                <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抗</a:t>
              </a:r>
            </a:p>
          </p:txBody>
        </p:sp>
        <p:sp>
          <p:nvSpPr>
            <p:cNvPr id="80" name="TextBox 25"/>
            <p:cNvSpPr txBox="1"/>
            <p:nvPr/>
          </p:nvSpPr>
          <p:spPr>
            <a:xfrm>
              <a:off x="5909673" y="580394"/>
              <a:ext cx="907923" cy="992569"/>
            </a:xfrm>
            <a:prstGeom prst="rect">
              <a:avLst/>
            </a:prstGeom>
            <a:noFill/>
          </p:spPr>
          <p:txBody>
            <a:bodyPr wrap="none" lIns="68571" tIns="34285" rIns="68571" bIns="34285" rtlCol="0">
              <a:spAutoFit/>
            </a:bodyPr>
            <a:lstStyle/>
            <a:p>
              <a:pPr algn="ctr"/>
              <a:r>
                <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疫</a:t>
              </a:r>
            </a:p>
          </p:txBody>
        </p:sp>
        <p:sp>
          <p:nvSpPr>
            <p:cNvPr id="81" name="TextBox 25"/>
            <p:cNvSpPr txBox="1"/>
            <p:nvPr/>
          </p:nvSpPr>
          <p:spPr>
            <a:xfrm>
              <a:off x="6545076" y="451326"/>
              <a:ext cx="907923" cy="992569"/>
            </a:xfrm>
            <a:prstGeom prst="rect">
              <a:avLst/>
            </a:prstGeom>
            <a:noFill/>
          </p:spPr>
          <p:txBody>
            <a:bodyPr wrap="none" lIns="68571" tIns="34285" rIns="68571" bIns="34285" rtlCol="0">
              <a:spAutoFit/>
            </a:bodyPr>
            <a:lstStyle/>
            <a:p>
              <a:pPr algn="ctr"/>
              <a:r>
                <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情</a:t>
              </a:r>
            </a:p>
          </p:txBody>
        </p:sp>
      </p:grpSp>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419570" y="2540241"/>
            <a:ext cx="2633219" cy="2373780"/>
          </a:xfrm>
          <a:prstGeom prst="rect">
            <a:avLst/>
          </a:prstGeom>
        </p:spPr>
      </p:pic>
      <p:pic>
        <p:nvPicPr>
          <p:cNvPr id="5" name="图片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3900487"/>
            <a:ext cx="9144000" cy="1243013"/>
          </a:xfrm>
          <a:prstGeom prst="rect">
            <a:avLst/>
          </a:prstGeom>
        </p:spPr>
      </p:pic>
      <p:pic>
        <p:nvPicPr>
          <p:cNvPr id="9" name="图片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092505" y="3395463"/>
            <a:ext cx="2816029" cy="1633297"/>
          </a:xfrm>
          <a:prstGeom prst="rect">
            <a:avLst/>
          </a:prstGeom>
        </p:spPr>
      </p:pic>
      <p:sp>
        <p:nvSpPr>
          <p:cNvPr id="14" name="文本框 13"/>
          <p:cNvSpPr txBox="1"/>
          <p:nvPr/>
        </p:nvSpPr>
        <p:spPr>
          <a:xfrm>
            <a:off x="1655594" y="2207236"/>
            <a:ext cx="5790568" cy="307777"/>
          </a:xfrm>
          <a:prstGeom prst="rect">
            <a:avLst/>
          </a:prstGeom>
          <a:noFill/>
        </p:spPr>
        <p:txBody>
          <a:bodyPr wrap="square" rtlCol="0">
            <a:spAutoFit/>
          </a:bodyPr>
          <a:lstStyle/>
          <a:p>
            <a:pPr algn="dist"/>
            <a:r>
              <a:rPr lang="zh-CN" altLang="en-US" dirty="0" smtClean="0"/>
              <a:t>抗击新冠肺炎主</a:t>
            </a:r>
            <a:r>
              <a:rPr lang="zh-CN" altLang="en-US" dirty="0" smtClean="0"/>
              <a:t>题课件</a:t>
            </a:r>
            <a:r>
              <a:rPr lang="en-US" altLang="zh-CN" dirty="0" smtClean="0"/>
              <a:t>PPT</a:t>
            </a:r>
            <a:r>
              <a:rPr lang="zh-CN" altLang="en-US" dirty="0" smtClean="0"/>
              <a:t>模板</a:t>
            </a:r>
            <a:endParaRPr lang="zh-CN" altLang="en-US" dirty="0"/>
          </a:p>
        </p:txBody>
      </p:sp>
      <p:cxnSp>
        <p:nvCxnSpPr>
          <p:cNvPr id="16" name="直接连接符 15"/>
          <p:cNvCxnSpPr/>
          <p:nvPr/>
        </p:nvCxnSpPr>
        <p:spPr>
          <a:xfrm>
            <a:off x="1680937" y="1923678"/>
            <a:ext cx="569937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3505913" y="1759605"/>
            <a:ext cx="2040877" cy="313918"/>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汇报人：木一</a:t>
            </a:r>
            <a:r>
              <a:rPr lang="zh-CN" altLang="en-US" dirty="0" smtClean="0"/>
              <a:t>一</a:t>
            </a:r>
            <a:endParaRPr lang="zh-CN" altLang="en-US" dirty="0"/>
          </a:p>
        </p:txBody>
      </p:sp>
    </p:spTree>
    <p:extLst>
      <p:ext uri="{BB962C8B-B14F-4D97-AF65-F5344CB8AC3E}">
        <p14:creationId xmlns:p14="http://schemas.microsoft.com/office/powerpoint/2010/main" val="264591972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709309" y="3446737"/>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4" name="圆角矩形 23"/>
          <p:cNvSpPr/>
          <p:nvPr/>
        </p:nvSpPr>
        <p:spPr>
          <a:xfrm>
            <a:off x="1073848" y="2401955"/>
            <a:ext cx="6473627"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5" name="圆角矩形 24"/>
          <p:cNvSpPr/>
          <p:nvPr/>
        </p:nvSpPr>
        <p:spPr>
          <a:xfrm>
            <a:off x="1709309" y="1401831"/>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41" name="TextBox 73"/>
          <p:cNvSpPr txBox="1"/>
          <p:nvPr/>
        </p:nvSpPr>
        <p:spPr>
          <a:xfrm>
            <a:off x="2302595" y="1482553"/>
            <a:ext cx="5358594" cy="509358"/>
          </a:xfrm>
          <a:prstGeom prst="rect">
            <a:avLst/>
          </a:prstGeom>
          <a:noFill/>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sp>
        <p:nvSpPr>
          <p:cNvPr id="42" name="TextBox 74"/>
          <p:cNvSpPr txBox="1"/>
          <p:nvPr/>
        </p:nvSpPr>
        <p:spPr>
          <a:xfrm>
            <a:off x="1376770" y="2449581"/>
            <a:ext cx="5375254" cy="509358"/>
          </a:xfrm>
          <a:prstGeom prst="rect">
            <a:avLst/>
          </a:prstGeom>
          <a:noFill/>
          <a:ln>
            <a:noFill/>
          </a:ln>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sp>
        <p:nvSpPr>
          <p:cNvPr id="43" name="TextBox 75"/>
          <p:cNvSpPr txBox="1">
            <a:spLocks noChangeArrowheads="1"/>
          </p:cNvSpPr>
          <p:nvPr/>
        </p:nvSpPr>
        <p:spPr bwMode="auto">
          <a:xfrm>
            <a:off x="2199064" y="3490791"/>
            <a:ext cx="5559704" cy="50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4" rIns="68570" bIns="34284">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grpSp>
        <p:nvGrpSpPr>
          <p:cNvPr id="45" name="组合 44"/>
          <p:cNvGrpSpPr/>
          <p:nvPr/>
        </p:nvGrpSpPr>
        <p:grpSpPr>
          <a:xfrm>
            <a:off x="1194948" y="1254494"/>
            <a:ext cx="965583" cy="919457"/>
            <a:chOff x="3592776" y="1700808"/>
            <a:chExt cx="1653356" cy="1574578"/>
          </a:xfrm>
        </p:grpSpPr>
        <p:grpSp>
          <p:nvGrpSpPr>
            <p:cNvPr id="46" name="组合 45"/>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7" name="矩形 46"/>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1" name="组合 50"/>
          <p:cNvGrpSpPr/>
          <p:nvPr/>
        </p:nvGrpSpPr>
        <p:grpSpPr>
          <a:xfrm>
            <a:off x="7163271" y="2263696"/>
            <a:ext cx="965584" cy="919457"/>
            <a:chOff x="3592776" y="1700808"/>
            <a:chExt cx="1653357" cy="1574578"/>
          </a:xfrm>
        </p:grpSpPr>
        <p:grpSp>
          <p:nvGrpSpPr>
            <p:cNvPr id="52" name="组合 51"/>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3" name="矩形 52"/>
            <p:cNvSpPr/>
            <p:nvPr/>
          </p:nvSpPr>
          <p:spPr>
            <a:xfrm>
              <a:off x="3700261"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6" name="组合 55"/>
          <p:cNvGrpSpPr/>
          <p:nvPr/>
        </p:nvGrpSpPr>
        <p:grpSpPr>
          <a:xfrm>
            <a:off x="1172211" y="3308477"/>
            <a:ext cx="965583" cy="919457"/>
            <a:chOff x="3592776" y="1700808"/>
            <a:chExt cx="1653356" cy="1574578"/>
          </a:xfrm>
        </p:grpSpPr>
        <p:grpSp>
          <p:nvGrpSpPr>
            <p:cNvPr id="57" name="组合 56"/>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8" name="矩形 57"/>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61" name="组合 60"/>
          <p:cNvGrpSpPr/>
          <p:nvPr/>
        </p:nvGrpSpPr>
        <p:grpSpPr>
          <a:xfrm>
            <a:off x="1172699" y="1610736"/>
            <a:ext cx="153511" cy="153491"/>
            <a:chOff x="304800" y="673100"/>
            <a:chExt cx="4000500" cy="4000500"/>
          </a:xfrm>
          <a:solidFill>
            <a:srgbClr val="C00000"/>
          </a:solidFill>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3" name="椭圆 6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4" name="组合 63"/>
          <p:cNvGrpSpPr/>
          <p:nvPr/>
        </p:nvGrpSpPr>
        <p:grpSpPr>
          <a:xfrm>
            <a:off x="7152896" y="2629140"/>
            <a:ext cx="153511" cy="153491"/>
            <a:chOff x="304800" y="673100"/>
            <a:chExt cx="4000500" cy="4000500"/>
          </a:xfrm>
          <a:solidFill>
            <a:srgbClr val="C00000"/>
          </a:solidFill>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6" name="椭圆 6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7" name="组合 66"/>
          <p:cNvGrpSpPr/>
          <p:nvPr/>
        </p:nvGrpSpPr>
        <p:grpSpPr>
          <a:xfrm>
            <a:off x="1165477" y="3691460"/>
            <a:ext cx="153511" cy="153491"/>
            <a:chOff x="304800" y="673100"/>
            <a:chExt cx="4000500" cy="4000500"/>
          </a:xfrm>
          <a:solidFill>
            <a:srgbClr val="C00000"/>
          </a:solidFill>
          <a:effectLst>
            <a:outerShdw blurRad="317500" dist="1905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9" name="椭圆 6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sp>
        <p:nvSpPr>
          <p:cNvPr id="33"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2"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Scale>
                                      <p:cBhvr>
                                        <p:cTn id="12" dur="5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500" decel="50000" fill="hold">
                                          <p:stCondLst>
                                            <p:cond delay="0"/>
                                          </p:stCondLst>
                                        </p:cTn>
                                        <p:tgtEl>
                                          <p:spTgt spid="61"/>
                                        </p:tgtEl>
                                        <p:attrNameLst>
                                          <p:attrName>ppt_x</p:attrName>
                                          <p:attrName>ppt_y</p:attrName>
                                        </p:attrNameLst>
                                      </p:cBhvr>
                                    </p:animMotion>
                                    <p:animEffect transition="in" filter="fade">
                                      <p:cBhvr>
                                        <p:cTn id="14" dur="500"/>
                                        <p:tgtEl>
                                          <p:spTgt spid="61"/>
                                        </p:tgtEl>
                                      </p:cBhvr>
                                    </p:animEffect>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1+#ppt_w/2"/>
                                          </p:val>
                                        </p:tav>
                                        <p:tav tm="100000">
                                          <p:val>
                                            <p:strVal val="#ppt_x"/>
                                          </p:val>
                                        </p:tav>
                                      </p:tavLst>
                                    </p:anim>
                                    <p:anim calcmode="lin" valueType="num">
                                      <p:cBhvr additive="base">
                                        <p:cTn id="23" dur="500" fill="hold"/>
                                        <p:tgtEl>
                                          <p:spTgt spid="41"/>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par>
                                <p:cTn id="30" presetID="52" presetClass="entr" presetSubtype="0"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Scale>
                                      <p:cBhvr>
                                        <p:cTn id="32"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64"/>
                                        </p:tgtEl>
                                        <p:attrNameLst>
                                          <p:attrName>ppt_x</p:attrName>
                                          <p:attrName>ppt_y</p:attrName>
                                        </p:attrNameLst>
                                      </p:cBhvr>
                                    </p:animMotion>
                                    <p:animEffect transition="in" filter="fade">
                                      <p:cBhvr>
                                        <p:cTn id="34" dur="500"/>
                                        <p:tgtEl>
                                          <p:spTgt spid="64"/>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500" fill="hold"/>
                                        <p:tgtEl>
                                          <p:spTgt spid="42"/>
                                        </p:tgtEl>
                                        <p:attrNameLst>
                                          <p:attrName>ppt_x</p:attrName>
                                        </p:attrNameLst>
                                      </p:cBhvr>
                                      <p:tavLst>
                                        <p:tav tm="0">
                                          <p:val>
                                            <p:strVal val="0-#ppt_w/2"/>
                                          </p:val>
                                        </p:tav>
                                        <p:tav tm="100000">
                                          <p:val>
                                            <p:strVal val="#ppt_x"/>
                                          </p:val>
                                        </p:tav>
                                      </p:tavLst>
                                    </p:anim>
                                    <p:anim calcmode="lin" valueType="num">
                                      <p:cBhvr additive="base">
                                        <p:cTn id="43" dur="500" fill="hold"/>
                                        <p:tgtEl>
                                          <p:spTgt spid="42"/>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53" presetClass="entr" presetSubtype="16" fill="hold"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2" presetClass="entr" presetSubtype="0" fill="hold" nodeType="withEffect">
                                  <p:stCondLst>
                                    <p:cond delay="0"/>
                                  </p:stCondLst>
                                  <p:childTnLst>
                                    <p:set>
                                      <p:cBhvr>
                                        <p:cTn id="51" dur="1" fill="hold">
                                          <p:stCondLst>
                                            <p:cond delay="0"/>
                                          </p:stCondLst>
                                        </p:cTn>
                                        <p:tgtEl>
                                          <p:spTgt spid="67"/>
                                        </p:tgtEl>
                                        <p:attrNameLst>
                                          <p:attrName>style.visibility</p:attrName>
                                        </p:attrNameLst>
                                      </p:cBhvr>
                                      <p:to>
                                        <p:strVal val="visible"/>
                                      </p:to>
                                    </p:set>
                                    <p:animScale>
                                      <p:cBhvr>
                                        <p:cTn id="52"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67"/>
                                        </p:tgtEl>
                                        <p:attrNameLst>
                                          <p:attrName>ppt_x</p:attrName>
                                          <p:attrName>ppt_y</p:attrName>
                                        </p:attrNameLst>
                                      </p:cBhvr>
                                    </p:animMotion>
                                    <p:animEffect transition="in" filter="fade">
                                      <p:cBhvr>
                                        <p:cTn id="54" dur="500"/>
                                        <p:tgtEl>
                                          <p:spTgt spid="67"/>
                                        </p:tgtEl>
                                      </p:cBhvr>
                                    </p:animEffect>
                                  </p:childTnLst>
                                </p:cTn>
                              </p:par>
                            </p:childTnLst>
                          </p:cTn>
                        </p:par>
                        <p:par>
                          <p:cTn id="55" fill="hold">
                            <p:stCondLst>
                              <p:cond delay="2500"/>
                            </p:stCondLst>
                            <p:childTnLst>
                              <p:par>
                                <p:cTn id="56" presetID="2" presetClass="entr" presetSubtype="2"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500" fill="hold"/>
                                        <p:tgtEl>
                                          <p:spTgt spid="43"/>
                                        </p:tgtEl>
                                        <p:attrNameLst>
                                          <p:attrName>ppt_x</p:attrName>
                                        </p:attrNameLst>
                                      </p:cBhvr>
                                      <p:tavLst>
                                        <p:tav tm="0">
                                          <p:val>
                                            <p:strVal val="1+#ppt_w/2"/>
                                          </p:val>
                                        </p:tav>
                                        <p:tav tm="100000">
                                          <p:val>
                                            <p:strVal val="#ppt_x"/>
                                          </p:val>
                                        </p:tav>
                                      </p:tavLst>
                                    </p:anim>
                                    <p:anim calcmode="lin" valueType="num">
                                      <p:cBhvr additive="base">
                                        <p:cTn id="63" dur="500" fill="hold"/>
                                        <p:tgtEl>
                                          <p:spTgt spid="43"/>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41" grpId="0"/>
      <p:bldP spid="42" grpId="0"/>
      <p:bldP spid="43"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空心弧 40"/>
          <p:cNvSpPr/>
          <p:nvPr/>
        </p:nvSpPr>
        <p:spPr>
          <a:xfrm rot="17483404">
            <a:off x="612242" y="1461811"/>
            <a:ext cx="1329116" cy="1329116"/>
          </a:xfrm>
          <a:prstGeom prst="blockArc">
            <a:avLst>
              <a:gd name="adj1" fmla="val 20230576"/>
              <a:gd name="adj2" fmla="val 17398300"/>
              <a:gd name="adj3" fmla="val 1165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grpSp>
        <p:nvGrpSpPr>
          <p:cNvPr id="42" name="组合 41"/>
          <p:cNvGrpSpPr/>
          <p:nvPr/>
        </p:nvGrpSpPr>
        <p:grpSpPr>
          <a:xfrm>
            <a:off x="606311" y="1455880"/>
            <a:ext cx="1340979" cy="1340979"/>
            <a:chOff x="900439" y="3690248"/>
            <a:chExt cx="1787972" cy="1787972"/>
          </a:xfrm>
        </p:grpSpPr>
        <p:grpSp>
          <p:nvGrpSpPr>
            <p:cNvPr id="43" name="组合 42"/>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47" name="椭圆 46"/>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8" name="椭圆 47"/>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44" name="组合 43"/>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6" name="椭圆 45"/>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sp>
        <p:nvSpPr>
          <p:cNvPr id="49" name="空心弧 48"/>
          <p:cNvSpPr/>
          <p:nvPr/>
        </p:nvSpPr>
        <p:spPr>
          <a:xfrm rot="13534012">
            <a:off x="2299562" y="1461811"/>
            <a:ext cx="1329116" cy="1329116"/>
          </a:xfrm>
          <a:prstGeom prst="blockArc">
            <a:avLst>
              <a:gd name="adj1" fmla="val 2638808"/>
              <a:gd name="adj2" fmla="val 20200934"/>
              <a:gd name="adj3" fmla="val 1240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50" name="组合 49"/>
          <p:cNvGrpSpPr/>
          <p:nvPr/>
        </p:nvGrpSpPr>
        <p:grpSpPr>
          <a:xfrm>
            <a:off x="2293631" y="1455880"/>
            <a:ext cx="1340979" cy="1340979"/>
            <a:chOff x="900439" y="3690248"/>
            <a:chExt cx="1787972" cy="1787972"/>
          </a:xfrm>
        </p:grpSpPr>
        <p:grpSp>
          <p:nvGrpSpPr>
            <p:cNvPr id="51" name="组合 50"/>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55" name="椭圆 54"/>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6" name="椭圆 55"/>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52" name="组合 51"/>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4" name="椭圆 53"/>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sp>
        <p:nvSpPr>
          <p:cNvPr id="57" name="空心弧 56"/>
          <p:cNvSpPr/>
          <p:nvPr/>
        </p:nvSpPr>
        <p:spPr>
          <a:xfrm rot="11481786">
            <a:off x="3986882" y="1461811"/>
            <a:ext cx="1329116" cy="1329116"/>
          </a:xfrm>
          <a:prstGeom prst="blockArc">
            <a:avLst>
              <a:gd name="adj1" fmla="val 4641368"/>
              <a:gd name="adj2" fmla="val 20200934"/>
              <a:gd name="adj3" fmla="val 1240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grpSp>
        <p:nvGrpSpPr>
          <p:cNvPr id="58" name="组合 57"/>
          <p:cNvGrpSpPr/>
          <p:nvPr/>
        </p:nvGrpSpPr>
        <p:grpSpPr>
          <a:xfrm>
            <a:off x="3980951" y="1455880"/>
            <a:ext cx="1340979" cy="1340979"/>
            <a:chOff x="900439" y="3690248"/>
            <a:chExt cx="1787972" cy="1787972"/>
          </a:xfrm>
        </p:grpSpPr>
        <p:grpSp>
          <p:nvGrpSpPr>
            <p:cNvPr id="59" name="组合 58"/>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63" name="椭圆 62"/>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4" name="椭圆 63"/>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60" name="组合 59"/>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62" name="椭圆 61"/>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sp>
        <p:nvSpPr>
          <p:cNvPr id="65" name="空心弧 64"/>
          <p:cNvSpPr/>
          <p:nvPr/>
        </p:nvSpPr>
        <p:spPr>
          <a:xfrm rot="10015644">
            <a:off x="5674202" y="1461811"/>
            <a:ext cx="1329116" cy="1329116"/>
          </a:xfrm>
          <a:prstGeom prst="blockArc">
            <a:avLst>
              <a:gd name="adj1" fmla="val 6466999"/>
              <a:gd name="adj2" fmla="val 20200934"/>
              <a:gd name="adj3" fmla="val 1240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grpSp>
        <p:nvGrpSpPr>
          <p:cNvPr id="66" name="组合 65"/>
          <p:cNvGrpSpPr/>
          <p:nvPr/>
        </p:nvGrpSpPr>
        <p:grpSpPr>
          <a:xfrm>
            <a:off x="5668271" y="1455880"/>
            <a:ext cx="1340979" cy="1340979"/>
            <a:chOff x="900439" y="3690248"/>
            <a:chExt cx="1787972" cy="1787972"/>
          </a:xfrm>
        </p:grpSpPr>
        <p:grpSp>
          <p:nvGrpSpPr>
            <p:cNvPr id="67" name="组合 66"/>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71" name="椭圆 70"/>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2" name="椭圆 71"/>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68" name="组合 67"/>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0" name="椭圆 69"/>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sp>
        <p:nvSpPr>
          <p:cNvPr id="73" name="空心弧 72"/>
          <p:cNvSpPr/>
          <p:nvPr/>
        </p:nvSpPr>
        <p:spPr>
          <a:xfrm rot="16416342">
            <a:off x="7361524" y="1461811"/>
            <a:ext cx="1329116" cy="1329116"/>
          </a:xfrm>
          <a:prstGeom prst="blockArc">
            <a:avLst>
              <a:gd name="adj1" fmla="val 21266633"/>
              <a:gd name="adj2" fmla="val 20200934"/>
              <a:gd name="adj3" fmla="val 1240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grpSp>
        <p:nvGrpSpPr>
          <p:cNvPr id="74" name="组合 73"/>
          <p:cNvGrpSpPr/>
          <p:nvPr/>
        </p:nvGrpSpPr>
        <p:grpSpPr>
          <a:xfrm>
            <a:off x="7355592" y="1455880"/>
            <a:ext cx="1340979" cy="1340979"/>
            <a:chOff x="900439" y="3690248"/>
            <a:chExt cx="1787972" cy="1787972"/>
          </a:xfrm>
        </p:grpSpPr>
        <p:grpSp>
          <p:nvGrpSpPr>
            <p:cNvPr id="75" name="组合 74"/>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116" name="椭圆 115"/>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7" name="椭圆 116"/>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76" name="组合 75"/>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8" name="椭圆 77"/>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sp>
        <p:nvSpPr>
          <p:cNvPr id="118" name="TextBox 117"/>
          <p:cNvSpPr txBox="1"/>
          <p:nvPr/>
        </p:nvSpPr>
        <p:spPr>
          <a:xfrm>
            <a:off x="928187" y="1883995"/>
            <a:ext cx="715580" cy="392415"/>
          </a:xfrm>
          <a:prstGeom prst="rect">
            <a:avLst/>
          </a:prstGeom>
          <a:noFill/>
        </p:spPr>
        <p:txBody>
          <a:bodyPr wrap="none" lIns="68580" tIns="34290" rIns="68580" bIns="34290" rtlCol="0">
            <a:spAutoFit/>
          </a:bodyPr>
          <a:lstStyle/>
          <a:p>
            <a:r>
              <a:rPr lang="en-US" altLang="zh-CN" sz="2100" dirty="0">
                <a:solidFill>
                  <a:srgbClr val="C00000"/>
                </a:solidFill>
                <a:latin typeface="Impact" panose="020B0806030902050204" pitchFamily="34" charset="0"/>
                <a:ea typeface="方正大黑简体" pitchFamily="2" charset="-122"/>
              </a:rPr>
              <a:t>100%</a:t>
            </a:r>
            <a:endParaRPr lang="zh-CN" altLang="en-US" sz="2100" dirty="0">
              <a:solidFill>
                <a:srgbClr val="C00000"/>
              </a:solidFill>
              <a:latin typeface="Impact" panose="020B0806030902050204" pitchFamily="34" charset="0"/>
              <a:ea typeface="方正大黑简体" pitchFamily="2" charset="-122"/>
            </a:endParaRPr>
          </a:p>
        </p:txBody>
      </p:sp>
      <p:sp>
        <p:nvSpPr>
          <p:cNvPr id="119" name="TextBox 118"/>
          <p:cNvSpPr txBox="1"/>
          <p:nvPr/>
        </p:nvSpPr>
        <p:spPr>
          <a:xfrm>
            <a:off x="2670510" y="1883995"/>
            <a:ext cx="613390" cy="392415"/>
          </a:xfrm>
          <a:prstGeom prst="rect">
            <a:avLst/>
          </a:prstGeom>
          <a:noFill/>
        </p:spPr>
        <p:txBody>
          <a:bodyPr wrap="none" lIns="68580" tIns="34290" rIns="68580" bIns="34290" rtlCol="0">
            <a:spAutoFit/>
          </a:bodyPr>
          <a:lstStyle/>
          <a:p>
            <a:r>
              <a:rPr lang="en-US" altLang="zh-CN" sz="2100" dirty="0">
                <a:solidFill>
                  <a:srgbClr val="C00000"/>
                </a:solidFill>
                <a:latin typeface="Impact" panose="020B0806030902050204" pitchFamily="34" charset="0"/>
                <a:ea typeface="方正大黑简体" pitchFamily="2" charset="-122"/>
              </a:rPr>
              <a:t>80%</a:t>
            </a:r>
            <a:endParaRPr lang="zh-CN" altLang="en-US" sz="2100" dirty="0">
              <a:solidFill>
                <a:srgbClr val="C00000"/>
              </a:solidFill>
              <a:latin typeface="Impact" panose="020B0806030902050204" pitchFamily="34" charset="0"/>
              <a:ea typeface="方正大黑简体" pitchFamily="2" charset="-122"/>
            </a:endParaRPr>
          </a:p>
        </p:txBody>
      </p:sp>
      <p:sp>
        <p:nvSpPr>
          <p:cNvPr id="120" name="TextBox 119"/>
          <p:cNvSpPr txBox="1"/>
          <p:nvPr/>
        </p:nvSpPr>
        <p:spPr>
          <a:xfrm>
            <a:off x="4363381" y="1883995"/>
            <a:ext cx="574918" cy="392415"/>
          </a:xfrm>
          <a:prstGeom prst="rect">
            <a:avLst/>
          </a:prstGeom>
          <a:noFill/>
        </p:spPr>
        <p:txBody>
          <a:bodyPr wrap="none" lIns="68580" tIns="34290" rIns="68580" bIns="34290" rtlCol="0">
            <a:spAutoFit/>
          </a:bodyPr>
          <a:lstStyle/>
          <a:p>
            <a:r>
              <a:rPr lang="en-US" altLang="zh-CN" sz="2100" dirty="0">
                <a:solidFill>
                  <a:srgbClr val="C00000"/>
                </a:solidFill>
                <a:latin typeface="Impact" panose="020B0806030902050204" pitchFamily="34" charset="0"/>
                <a:ea typeface="方正大黑简体" pitchFamily="2" charset="-122"/>
              </a:rPr>
              <a:t>75%</a:t>
            </a:r>
            <a:endParaRPr lang="zh-CN" altLang="en-US" sz="2100" dirty="0">
              <a:solidFill>
                <a:srgbClr val="C00000"/>
              </a:solidFill>
              <a:latin typeface="Impact" panose="020B0806030902050204" pitchFamily="34" charset="0"/>
              <a:ea typeface="方正大黑简体" pitchFamily="2" charset="-122"/>
            </a:endParaRPr>
          </a:p>
        </p:txBody>
      </p:sp>
      <p:sp>
        <p:nvSpPr>
          <p:cNvPr id="121" name="TextBox 120"/>
          <p:cNvSpPr txBox="1"/>
          <p:nvPr/>
        </p:nvSpPr>
        <p:spPr>
          <a:xfrm>
            <a:off x="6050701" y="1883995"/>
            <a:ext cx="615794" cy="392415"/>
          </a:xfrm>
          <a:prstGeom prst="rect">
            <a:avLst/>
          </a:prstGeom>
          <a:noFill/>
        </p:spPr>
        <p:txBody>
          <a:bodyPr wrap="none" lIns="68580" tIns="34290" rIns="68580" bIns="34290" rtlCol="0">
            <a:spAutoFit/>
          </a:bodyPr>
          <a:lstStyle/>
          <a:p>
            <a:r>
              <a:rPr lang="en-US" altLang="zh-CN" sz="2100" dirty="0">
                <a:solidFill>
                  <a:srgbClr val="C00000"/>
                </a:solidFill>
                <a:latin typeface="Impact" panose="020B0806030902050204" pitchFamily="34" charset="0"/>
                <a:ea typeface="方正大黑简体" pitchFamily="2" charset="-122"/>
              </a:rPr>
              <a:t>66%</a:t>
            </a:r>
            <a:endParaRPr lang="zh-CN" altLang="en-US" sz="2100" dirty="0">
              <a:solidFill>
                <a:srgbClr val="C00000"/>
              </a:solidFill>
              <a:latin typeface="Impact" panose="020B0806030902050204" pitchFamily="34" charset="0"/>
              <a:ea typeface="方正大黑简体" pitchFamily="2" charset="-122"/>
            </a:endParaRPr>
          </a:p>
        </p:txBody>
      </p:sp>
      <p:sp>
        <p:nvSpPr>
          <p:cNvPr id="122" name="TextBox 121"/>
          <p:cNvSpPr txBox="1"/>
          <p:nvPr/>
        </p:nvSpPr>
        <p:spPr>
          <a:xfrm>
            <a:off x="7738022" y="1883995"/>
            <a:ext cx="614591" cy="392415"/>
          </a:xfrm>
          <a:prstGeom prst="rect">
            <a:avLst/>
          </a:prstGeom>
          <a:noFill/>
        </p:spPr>
        <p:txBody>
          <a:bodyPr wrap="none" lIns="68580" tIns="34290" rIns="68580" bIns="34290" rtlCol="0">
            <a:spAutoFit/>
          </a:bodyPr>
          <a:lstStyle/>
          <a:p>
            <a:r>
              <a:rPr lang="en-US" altLang="zh-CN" sz="2100" dirty="0">
                <a:solidFill>
                  <a:srgbClr val="C00000"/>
                </a:solidFill>
                <a:latin typeface="Impact" panose="020B0806030902050204" pitchFamily="34" charset="0"/>
                <a:ea typeface="方正大黑简体" pitchFamily="2" charset="-122"/>
              </a:rPr>
              <a:t>90%</a:t>
            </a:r>
            <a:endParaRPr lang="zh-CN" altLang="en-US" sz="2100" dirty="0">
              <a:solidFill>
                <a:srgbClr val="C00000"/>
              </a:solidFill>
              <a:latin typeface="Impact" panose="020B0806030902050204" pitchFamily="34" charset="0"/>
              <a:ea typeface="方正大黑简体" pitchFamily="2" charset="-122"/>
            </a:endParaRPr>
          </a:p>
        </p:txBody>
      </p:sp>
      <p:grpSp>
        <p:nvGrpSpPr>
          <p:cNvPr id="123" name="组合 122"/>
          <p:cNvGrpSpPr/>
          <p:nvPr/>
        </p:nvGrpSpPr>
        <p:grpSpPr>
          <a:xfrm>
            <a:off x="640765" y="987574"/>
            <a:ext cx="618652" cy="726075"/>
            <a:chOff x="3534996" y="1547078"/>
            <a:chExt cx="878774" cy="1031362"/>
          </a:xfrm>
        </p:grpSpPr>
        <p:grpSp>
          <p:nvGrpSpPr>
            <p:cNvPr id="124" name="组合 123"/>
            <p:cNvGrpSpPr/>
            <p:nvPr/>
          </p:nvGrpSpPr>
          <p:grpSpPr>
            <a:xfrm>
              <a:off x="3534996" y="1547078"/>
              <a:ext cx="878774" cy="1031362"/>
              <a:chOff x="1008115" y="2542722"/>
              <a:chExt cx="1360493" cy="1596732"/>
            </a:xfrm>
          </p:grpSpPr>
          <p:grpSp>
            <p:nvGrpSpPr>
              <p:cNvPr id="126" name="组合 125"/>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C00000"/>
                    </a:solidFill>
                    <a:ea typeface="微软雅黑" pitchFamily="34" charset="-122"/>
                  </a:endParaRPr>
                </a:p>
              </p:txBody>
            </p:sp>
          </p:grpSp>
          <p:sp>
            <p:nvSpPr>
              <p:cNvPr id="127" name="TextBox 126"/>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C00000"/>
                  </a:solidFill>
                  <a:latin typeface="微软雅黑" pitchFamily="34" charset="-122"/>
                  <a:ea typeface="造字工房劲黑（非商用）常规体" pitchFamily="50" charset="-122"/>
                </a:endParaRPr>
              </a:p>
            </p:txBody>
          </p:sp>
        </p:grpSp>
        <p:sp>
          <p:nvSpPr>
            <p:cNvPr id="125" name="TextBox 19"/>
            <p:cNvSpPr>
              <a:spLocks noChangeArrowheads="1"/>
            </p:cNvSpPr>
            <p:nvPr/>
          </p:nvSpPr>
          <p:spPr bwMode="auto">
            <a:xfrm>
              <a:off x="3802804" y="1687012"/>
              <a:ext cx="382995"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C00000"/>
                  </a:solidFill>
                  <a:latin typeface="+mj-lt"/>
                  <a:ea typeface="微软雅黑" panose="020B0503020204020204" pitchFamily="34" charset="-122"/>
                </a:rPr>
                <a:t>1</a:t>
              </a:r>
              <a:endParaRPr lang="zh-CN" altLang="en-US" sz="2100" dirty="0">
                <a:solidFill>
                  <a:srgbClr val="C00000"/>
                </a:solidFill>
                <a:latin typeface="+mj-lt"/>
                <a:ea typeface="微软雅黑" panose="020B0503020204020204" pitchFamily="34" charset="-122"/>
              </a:endParaRPr>
            </a:p>
          </p:txBody>
        </p:sp>
      </p:grpSp>
      <p:grpSp>
        <p:nvGrpSpPr>
          <p:cNvPr id="130" name="组合 129"/>
          <p:cNvGrpSpPr/>
          <p:nvPr/>
        </p:nvGrpSpPr>
        <p:grpSpPr>
          <a:xfrm>
            <a:off x="2329316" y="987574"/>
            <a:ext cx="618652" cy="726075"/>
            <a:chOff x="3534996" y="1547078"/>
            <a:chExt cx="878774" cy="1031362"/>
          </a:xfrm>
        </p:grpSpPr>
        <p:grpSp>
          <p:nvGrpSpPr>
            <p:cNvPr id="131" name="组合 130"/>
            <p:cNvGrpSpPr/>
            <p:nvPr/>
          </p:nvGrpSpPr>
          <p:grpSpPr>
            <a:xfrm>
              <a:off x="3534996" y="1547078"/>
              <a:ext cx="878774" cy="1031362"/>
              <a:chOff x="1008115" y="2542722"/>
              <a:chExt cx="1360493" cy="1596732"/>
            </a:xfrm>
          </p:grpSpPr>
          <p:grpSp>
            <p:nvGrpSpPr>
              <p:cNvPr id="133" name="组合 132"/>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36" name="椭圆 1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C00000"/>
                    </a:solidFill>
                    <a:ea typeface="微软雅黑" pitchFamily="34" charset="-122"/>
                  </a:endParaRPr>
                </a:p>
              </p:txBody>
            </p:sp>
          </p:grpSp>
          <p:sp>
            <p:nvSpPr>
              <p:cNvPr id="134" name="TextBox 133"/>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C00000"/>
                  </a:solidFill>
                  <a:latin typeface="微软雅黑" pitchFamily="34" charset="-122"/>
                  <a:ea typeface="造字工房劲黑（非商用）常规体" pitchFamily="50" charset="-122"/>
                </a:endParaRPr>
              </a:p>
            </p:txBody>
          </p:sp>
        </p:grpSp>
        <p:sp>
          <p:nvSpPr>
            <p:cNvPr id="132" name="TextBox 19"/>
            <p:cNvSpPr>
              <a:spLocks noChangeArrowheads="1"/>
            </p:cNvSpPr>
            <p:nvPr/>
          </p:nvSpPr>
          <p:spPr bwMode="auto">
            <a:xfrm>
              <a:off x="3802804" y="1687012"/>
              <a:ext cx="453580"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C00000"/>
                  </a:solidFill>
                  <a:latin typeface="+mj-lt"/>
                  <a:ea typeface="微软雅黑" panose="020B0503020204020204" pitchFamily="34" charset="-122"/>
                </a:rPr>
                <a:t>2</a:t>
              </a:r>
              <a:endParaRPr lang="zh-CN" altLang="en-US" sz="2100" dirty="0">
                <a:solidFill>
                  <a:srgbClr val="C00000"/>
                </a:solidFill>
                <a:latin typeface="+mj-lt"/>
                <a:ea typeface="微软雅黑" panose="020B0503020204020204" pitchFamily="34" charset="-122"/>
              </a:endParaRPr>
            </a:p>
          </p:txBody>
        </p:sp>
      </p:grpSp>
      <p:grpSp>
        <p:nvGrpSpPr>
          <p:cNvPr id="137" name="组合 136"/>
          <p:cNvGrpSpPr/>
          <p:nvPr/>
        </p:nvGrpSpPr>
        <p:grpSpPr>
          <a:xfrm>
            <a:off x="4017867" y="987574"/>
            <a:ext cx="618652" cy="726075"/>
            <a:chOff x="3534996" y="1547078"/>
            <a:chExt cx="878774" cy="1031362"/>
          </a:xfrm>
        </p:grpSpPr>
        <p:grpSp>
          <p:nvGrpSpPr>
            <p:cNvPr id="138" name="组合 137"/>
            <p:cNvGrpSpPr/>
            <p:nvPr/>
          </p:nvGrpSpPr>
          <p:grpSpPr>
            <a:xfrm>
              <a:off x="3534996" y="1547078"/>
              <a:ext cx="878774" cy="1031362"/>
              <a:chOff x="1008115" y="2542722"/>
              <a:chExt cx="1360493" cy="1596732"/>
            </a:xfrm>
          </p:grpSpPr>
          <p:grpSp>
            <p:nvGrpSpPr>
              <p:cNvPr id="140" name="组合 139"/>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43" name="椭圆 1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C00000"/>
                    </a:solidFill>
                    <a:ea typeface="微软雅黑" pitchFamily="34" charset="-122"/>
                  </a:endParaRPr>
                </a:p>
              </p:txBody>
            </p:sp>
          </p:grpSp>
          <p:sp>
            <p:nvSpPr>
              <p:cNvPr id="141" name="TextBox 140"/>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C00000"/>
                  </a:solidFill>
                  <a:latin typeface="微软雅黑" pitchFamily="34" charset="-122"/>
                  <a:ea typeface="造字工房劲黑（非商用）常规体" pitchFamily="50" charset="-122"/>
                </a:endParaRPr>
              </a:p>
            </p:txBody>
          </p:sp>
        </p:grpSp>
        <p:sp>
          <p:nvSpPr>
            <p:cNvPr id="139" name="TextBox 19"/>
            <p:cNvSpPr>
              <a:spLocks noChangeArrowheads="1"/>
            </p:cNvSpPr>
            <p:nvPr/>
          </p:nvSpPr>
          <p:spPr bwMode="auto">
            <a:xfrm>
              <a:off x="3802804" y="1687012"/>
              <a:ext cx="437643"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C00000"/>
                  </a:solidFill>
                  <a:latin typeface="+mj-lt"/>
                  <a:ea typeface="微软雅黑" panose="020B0503020204020204" pitchFamily="34" charset="-122"/>
                </a:rPr>
                <a:t>3</a:t>
              </a:r>
              <a:endParaRPr lang="zh-CN" altLang="en-US" sz="2100" dirty="0">
                <a:solidFill>
                  <a:srgbClr val="C00000"/>
                </a:solidFill>
                <a:latin typeface="+mj-lt"/>
                <a:ea typeface="微软雅黑" panose="020B0503020204020204" pitchFamily="34" charset="-122"/>
              </a:endParaRPr>
            </a:p>
          </p:txBody>
        </p:sp>
      </p:grpSp>
      <p:grpSp>
        <p:nvGrpSpPr>
          <p:cNvPr id="144" name="组合 143"/>
          <p:cNvGrpSpPr/>
          <p:nvPr/>
        </p:nvGrpSpPr>
        <p:grpSpPr>
          <a:xfrm>
            <a:off x="5706418" y="987574"/>
            <a:ext cx="618652" cy="726075"/>
            <a:chOff x="3534996" y="1547078"/>
            <a:chExt cx="878774" cy="1031362"/>
          </a:xfrm>
        </p:grpSpPr>
        <p:grpSp>
          <p:nvGrpSpPr>
            <p:cNvPr id="145" name="组合 144"/>
            <p:cNvGrpSpPr/>
            <p:nvPr/>
          </p:nvGrpSpPr>
          <p:grpSpPr>
            <a:xfrm>
              <a:off x="3534996" y="1547078"/>
              <a:ext cx="878774" cy="1031362"/>
              <a:chOff x="1008115" y="2542722"/>
              <a:chExt cx="1360493" cy="1596732"/>
            </a:xfrm>
          </p:grpSpPr>
          <p:grpSp>
            <p:nvGrpSpPr>
              <p:cNvPr id="147" name="组合 146"/>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9" name="同心圆 1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50" name="椭圆 1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C00000"/>
                    </a:solidFill>
                    <a:ea typeface="微软雅黑" pitchFamily="34" charset="-122"/>
                  </a:endParaRPr>
                </a:p>
              </p:txBody>
            </p:sp>
          </p:grpSp>
          <p:sp>
            <p:nvSpPr>
              <p:cNvPr id="148" name="TextBox 147"/>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C00000"/>
                  </a:solidFill>
                  <a:latin typeface="微软雅黑" pitchFamily="34" charset="-122"/>
                  <a:ea typeface="造字工房劲黑（非商用）常规体" pitchFamily="50" charset="-122"/>
                </a:endParaRPr>
              </a:p>
            </p:txBody>
          </p:sp>
        </p:grpSp>
        <p:sp>
          <p:nvSpPr>
            <p:cNvPr id="146" name="TextBox 19"/>
            <p:cNvSpPr>
              <a:spLocks noChangeArrowheads="1"/>
            </p:cNvSpPr>
            <p:nvPr/>
          </p:nvSpPr>
          <p:spPr bwMode="auto">
            <a:xfrm>
              <a:off x="3802804" y="1687012"/>
              <a:ext cx="464967"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C00000"/>
                  </a:solidFill>
                  <a:latin typeface="+mj-lt"/>
                  <a:ea typeface="微软雅黑" panose="020B0503020204020204" pitchFamily="34" charset="-122"/>
                </a:rPr>
                <a:t>4</a:t>
              </a:r>
              <a:endParaRPr lang="zh-CN" altLang="en-US" sz="2100" dirty="0">
                <a:solidFill>
                  <a:srgbClr val="C00000"/>
                </a:solidFill>
                <a:latin typeface="+mj-lt"/>
                <a:ea typeface="微软雅黑" panose="020B0503020204020204" pitchFamily="34" charset="-122"/>
              </a:endParaRPr>
            </a:p>
          </p:txBody>
        </p:sp>
      </p:grpSp>
      <p:grpSp>
        <p:nvGrpSpPr>
          <p:cNvPr id="151" name="组合 150"/>
          <p:cNvGrpSpPr/>
          <p:nvPr/>
        </p:nvGrpSpPr>
        <p:grpSpPr>
          <a:xfrm>
            <a:off x="7394970" y="987574"/>
            <a:ext cx="618652" cy="726075"/>
            <a:chOff x="3534996" y="1547078"/>
            <a:chExt cx="878774" cy="1031362"/>
          </a:xfrm>
        </p:grpSpPr>
        <p:grpSp>
          <p:nvGrpSpPr>
            <p:cNvPr id="152" name="组合 151"/>
            <p:cNvGrpSpPr/>
            <p:nvPr/>
          </p:nvGrpSpPr>
          <p:grpSpPr>
            <a:xfrm>
              <a:off x="3534996" y="1547078"/>
              <a:ext cx="878774" cy="1031362"/>
              <a:chOff x="1008115" y="2542722"/>
              <a:chExt cx="1360493" cy="1596732"/>
            </a:xfrm>
          </p:grpSpPr>
          <p:grpSp>
            <p:nvGrpSpPr>
              <p:cNvPr id="154" name="组合 15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C00000"/>
                    </a:solidFill>
                    <a:ea typeface="微软雅黑" pitchFamily="34" charset="-122"/>
                  </a:endParaRPr>
                </a:p>
              </p:txBody>
            </p:sp>
          </p:grpSp>
          <p:sp>
            <p:nvSpPr>
              <p:cNvPr id="155" name="TextBox 154"/>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C00000"/>
                  </a:solidFill>
                  <a:latin typeface="微软雅黑" pitchFamily="34" charset="-122"/>
                  <a:ea typeface="造字工房劲黑（非商用）常规体" pitchFamily="50" charset="-122"/>
                </a:endParaRPr>
              </a:p>
            </p:txBody>
          </p:sp>
        </p:grpSp>
        <p:sp>
          <p:nvSpPr>
            <p:cNvPr id="153" name="TextBox 19"/>
            <p:cNvSpPr>
              <a:spLocks noChangeArrowheads="1"/>
            </p:cNvSpPr>
            <p:nvPr/>
          </p:nvSpPr>
          <p:spPr bwMode="auto">
            <a:xfrm>
              <a:off x="3802804" y="1687012"/>
              <a:ext cx="444472"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C00000"/>
                  </a:solidFill>
                  <a:latin typeface="+mj-lt"/>
                  <a:ea typeface="微软雅黑" panose="020B0503020204020204" pitchFamily="34" charset="-122"/>
                </a:rPr>
                <a:t>5</a:t>
              </a:r>
              <a:endParaRPr lang="zh-CN" altLang="en-US" sz="2100" dirty="0">
                <a:solidFill>
                  <a:srgbClr val="C00000"/>
                </a:solidFill>
                <a:latin typeface="+mj-lt"/>
                <a:ea typeface="微软雅黑" panose="020B0503020204020204" pitchFamily="34" charset="-122"/>
              </a:endParaRPr>
            </a:p>
          </p:txBody>
        </p:sp>
      </p:grpSp>
      <p:grpSp>
        <p:nvGrpSpPr>
          <p:cNvPr id="158" name="组合 157"/>
          <p:cNvGrpSpPr/>
          <p:nvPr/>
        </p:nvGrpSpPr>
        <p:grpSpPr>
          <a:xfrm>
            <a:off x="510822" y="3038256"/>
            <a:ext cx="1550309" cy="1641741"/>
            <a:chOff x="575175" y="4283808"/>
            <a:chExt cx="2067078" cy="2188988"/>
          </a:xfrm>
        </p:grpSpPr>
        <p:sp>
          <p:nvSpPr>
            <p:cNvPr id="159" name="Rectangle 59"/>
            <p:cNvSpPr>
              <a:spLocks noChangeArrowheads="1"/>
            </p:cNvSpPr>
            <p:nvPr/>
          </p:nvSpPr>
          <p:spPr bwMode="auto">
            <a:xfrm>
              <a:off x="770422"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项目一名称</a:t>
              </a:r>
              <a:endParaRPr lang="en-US" sz="1500" b="1" dirty="0">
                <a:latin typeface="微软雅黑" pitchFamily="34" charset="-122"/>
                <a:ea typeface="微软雅黑" pitchFamily="34" charset="-122"/>
                <a:sym typeface="方正兰亭黑_GBK" pitchFamily="2" charset="-122"/>
              </a:endParaRPr>
            </a:p>
          </p:txBody>
        </p:sp>
        <p:sp>
          <p:nvSpPr>
            <p:cNvPr id="160" name="矩形 47"/>
            <p:cNvSpPr>
              <a:spLocks noChangeArrowheads="1"/>
            </p:cNvSpPr>
            <p:nvPr/>
          </p:nvSpPr>
          <p:spPr bwMode="auto">
            <a:xfrm>
              <a:off x="575175"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61" name="组合 160"/>
          <p:cNvGrpSpPr/>
          <p:nvPr/>
        </p:nvGrpSpPr>
        <p:grpSpPr>
          <a:xfrm>
            <a:off x="2206673" y="3038256"/>
            <a:ext cx="1550309" cy="1641741"/>
            <a:chOff x="2836309" y="4283808"/>
            <a:chExt cx="2067078" cy="2188988"/>
          </a:xfrm>
        </p:grpSpPr>
        <p:sp>
          <p:nvSpPr>
            <p:cNvPr id="162" name="Rectangle 59"/>
            <p:cNvSpPr>
              <a:spLocks noChangeArrowheads="1"/>
            </p:cNvSpPr>
            <p:nvPr/>
          </p:nvSpPr>
          <p:spPr bwMode="auto">
            <a:xfrm>
              <a:off x="303155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项目二名称</a:t>
              </a:r>
              <a:endParaRPr lang="en-US" sz="1500" b="1" dirty="0">
                <a:latin typeface="微软雅黑" pitchFamily="34" charset="-122"/>
                <a:ea typeface="微软雅黑" pitchFamily="34" charset="-122"/>
                <a:sym typeface="方正兰亭黑_GBK" pitchFamily="2" charset="-122"/>
              </a:endParaRPr>
            </a:p>
          </p:txBody>
        </p:sp>
        <p:sp>
          <p:nvSpPr>
            <p:cNvPr id="163" name="矩形 47"/>
            <p:cNvSpPr>
              <a:spLocks noChangeArrowheads="1"/>
            </p:cNvSpPr>
            <p:nvPr/>
          </p:nvSpPr>
          <p:spPr bwMode="auto">
            <a:xfrm>
              <a:off x="283630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64" name="组合 163"/>
          <p:cNvGrpSpPr/>
          <p:nvPr/>
        </p:nvGrpSpPr>
        <p:grpSpPr>
          <a:xfrm>
            <a:off x="3916682" y="3038256"/>
            <a:ext cx="1550309" cy="1641741"/>
            <a:chOff x="5116321" y="4283808"/>
            <a:chExt cx="2067078" cy="2188988"/>
          </a:xfrm>
        </p:grpSpPr>
        <p:sp>
          <p:nvSpPr>
            <p:cNvPr id="165" name="Rectangle 59"/>
            <p:cNvSpPr>
              <a:spLocks noChangeArrowheads="1"/>
            </p:cNvSpPr>
            <p:nvPr/>
          </p:nvSpPr>
          <p:spPr bwMode="auto">
            <a:xfrm>
              <a:off x="531156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项目三名称</a:t>
              </a:r>
              <a:endParaRPr lang="en-US" sz="1500" b="1" dirty="0">
                <a:latin typeface="微软雅黑" pitchFamily="34" charset="-122"/>
                <a:ea typeface="微软雅黑" pitchFamily="34" charset="-122"/>
                <a:sym typeface="方正兰亭黑_GBK" pitchFamily="2" charset="-122"/>
              </a:endParaRPr>
            </a:p>
          </p:txBody>
        </p:sp>
        <p:sp>
          <p:nvSpPr>
            <p:cNvPr id="166" name="矩形 47"/>
            <p:cNvSpPr>
              <a:spLocks noChangeArrowheads="1"/>
            </p:cNvSpPr>
            <p:nvPr/>
          </p:nvSpPr>
          <p:spPr bwMode="auto">
            <a:xfrm>
              <a:off x="511632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67" name="组合 166"/>
          <p:cNvGrpSpPr/>
          <p:nvPr/>
        </p:nvGrpSpPr>
        <p:grpSpPr>
          <a:xfrm>
            <a:off x="5644854" y="3038256"/>
            <a:ext cx="1550309" cy="1641741"/>
            <a:chOff x="7420551" y="4283808"/>
            <a:chExt cx="2067078" cy="2188988"/>
          </a:xfrm>
        </p:grpSpPr>
        <p:sp>
          <p:nvSpPr>
            <p:cNvPr id="168" name="Rectangle 59"/>
            <p:cNvSpPr>
              <a:spLocks noChangeArrowheads="1"/>
            </p:cNvSpPr>
            <p:nvPr/>
          </p:nvSpPr>
          <p:spPr bwMode="auto">
            <a:xfrm>
              <a:off x="761579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项目四名称</a:t>
              </a:r>
              <a:endParaRPr lang="en-US" sz="1500" b="1" dirty="0">
                <a:latin typeface="微软雅黑" pitchFamily="34" charset="-122"/>
                <a:ea typeface="微软雅黑" pitchFamily="34" charset="-122"/>
                <a:sym typeface="方正兰亭黑_GBK" pitchFamily="2" charset="-122"/>
              </a:endParaRPr>
            </a:p>
          </p:txBody>
        </p:sp>
        <p:sp>
          <p:nvSpPr>
            <p:cNvPr id="169" name="矩形 47"/>
            <p:cNvSpPr>
              <a:spLocks noChangeArrowheads="1"/>
            </p:cNvSpPr>
            <p:nvPr/>
          </p:nvSpPr>
          <p:spPr bwMode="auto">
            <a:xfrm>
              <a:off x="742055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70" name="组合 169"/>
          <p:cNvGrpSpPr/>
          <p:nvPr/>
        </p:nvGrpSpPr>
        <p:grpSpPr>
          <a:xfrm>
            <a:off x="7270163" y="3038256"/>
            <a:ext cx="1550309" cy="1641741"/>
            <a:chOff x="9587629" y="4283808"/>
            <a:chExt cx="2067078" cy="2188988"/>
          </a:xfrm>
        </p:grpSpPr>
        <p:sp>
          <p:nvSpPr>
            <p:cNvPr id="171" name="Rectangle 59"/>
            <p:cNvSpPr>
              <a:spLocks noChangeArrowheads="1"/>
            </p:cNvSpPr>
            <p:nvPr/>
          </p:nvSpPr>
          <p:spPr bwMode="auto">
            <a:xfrm>
              <a:off x="978287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项目五名称</a:t>
              </a:r>
              <a:endParaRPr lang="en-US" sz="1500" b="1" dirty="0">
                <a:latin typeface="微软雅黑" pitchFamily="34" charset="-122"/>
                <a:ea typeface="微软雅黑" pitchFamily="34" charset="-122"/>
                <a:sym typeface="方正兰亭黑_GBK" pitchFamily="2" charset="-122"/>
              </a:endParaRPr>
            </a:p>
          </p:txBody>
        </p:sp>
        <p:sp>
          <p:nvSpPr>
            <p:cNvPr id="172" name="矩形 47"/>
            <p:cNvSpPr>
              <a:spLocks noChangeArrowheads="1"/>
            </p:cNvSpPr>
            <p:nvPr/>
          </p:nvSpPr>
          <p:spPr bwMode="auto">
            <a:xfrm>
              <a:off x="958762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sp>
        <p:nvSpPr>
          <p:cNvPr id="98"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7096261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 fill="hold"/>
                                        <p:tgtEl>
                                          <p:spTgt spid="42"/>
                                        </p:tgtEl>
                                        <p:attrNameLst>
                                          <p:attrName>ppt_w</p:attrName>
                                        </p:attrNameLst>
                                      </p:cBhvr>
                                      <p:tavLst>
                                        <p:tav tm="0">
                                          <p:val>
                                            <p:fltVal val="0"/>
                                          </p:val>
                                        </p:tav>
                                        <p:tav tm="100000">
                                          <p:val>
                                            <p:strVal val="#ppt_w"/>
                                          </p:val>
                                        </p:tav>
                                      </p:tavLst>
                                    </p:anim>
                                    <p:anim calcmode="lin" valueType="num">
                                      <p:cBhvr>
                                        <p:cTn id="8" dur="100" fill="hold"/>
                                        <p:tgtEl>
                                          <p:spTgt spid="42"/>
                                        </p:tgtEl>
                                        <p:attrNameLst>
                                          <p:attrName>ppt_h</p:attrName>
                                        </p:attrNameLst>
                                      </p:cBhvr>
                                      <p:tavLst>
                                        <p:tav tm="0">
                                          <p:val>
                                            <p:fltVal val="0"/>
                                          </p:val>
                                        </p:tav>
                                        <p:tav tm="100000">
                                          <p:val>
                                            <p:strVal val="#ppt_h"/>
                                          </p:val>
                                        </p:tav>
                                      </p:tavLst>
                                    </p:anim>
                                    <p:animEffect transition="in" filter="fade">
                                      <p:cBhvr>
                                        <p:cTn id="9" dur="100"/>
                                        <p:tgtEl>
                                          <p:spTgt spid="42"/>
                                        </p:tgtEl>
                                      </p:cBhvr>
                                    </p:animEffect>
                                  </p:childTnLst>
                                </p:cTn>
                              </p:par>
                              <p:par>
                                <p:cTn id="10" presetID="6" presetClass="emph" presetSubtype="0" fill="hold" nodeType="withEffect">
                                  <p:stCondLst>
                                    <p:cond delay="100"/>
                                  </p:stCondLst>
                                  <p:childTnLst>
                                    <p:animScale>
                                      <p:cBhvr>
                                        <p:cTn id="11" dur="100" fill="hold"/>
                                        <p:tgtEl>
                                          <p:spTgt spid="42"/>
                                        </p:tgtEl>
                                      </p:cBhvr>
                                      <p:by x="110000" y="110000"/>
                                    </p:animScale>
                                  </p:childTnLst>
                                </p:cTn>
                              </p:par>
                              <p:par>
                                <p:cTn id="12" presetID="6" presetClass="emph" presetSubtype="0" fill="hold" nodeType="withEffect">
                                  <p:stCondLst>
                                    <p:cond delay="200"/>
                                  </p:stCondLst>
                                  <p:childTnLst>
                                    <p:animScale>
                                      <p:cBhvr>
                                        <p:cTn id="13" dur="200" fill="hold"/>
                                        <p:tgtEl>
                                          <p:spTgt spid="42"/>
                                        </p:tgtEl>
                                      </p:cBhvr>
                                      <p:by x="90000" y="90000"/>
                                    </p:animScale>
                                  </p:childTnLst>
                                </p:cTn>
                              </p:par>
                              <p:par>
                                <p:cTn id="14" presetID="6" presetClass="emph" presetSubtype="0" fill="hold" nodeType="withEffect">
                                  <p:stCondLst>
                                    <p:cond delay="400"/>
                                  </p:stCondLst>
                                  <p:childTnLst>
                                    <p:animScale>
                                      <p:cBhvr>
                                        <p:cTn id="15" dur="100" fill="hold"/>
                                        <p:tgtEl>
                                          <p:spTgt spid="42"/>
                                        </p:tgtEl>
                                      </p:cBhvr>
                                      <p:by x="105000" y="105000"/>
                                    </p:animScale>
                                  </p:childTnLst>
                                </p:cTn>
                              </p:par>
                              <p:par>
                                <p:cTn id="16" presetID="6" presetClass="emph" presetSubtype="0" fill="hold" nodeType="withEffect">
                                  <p:stCondLst>
                                    <p:cond delay="500"/>
                                  </p:stCondLst>
                                  <p:childTnLst>
                                    <p:animScale>
                                      <p:cBhvr>
                                        <p:cTn id="17" dur="200" fill="hold"/>
                                        <p:tgtEl>
                                          <p:spTgt spid="42"/>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p:cTn id="21" dur="100" fill="hold"/>
                                        <p:tgtEl>
                                          <p:spTgt spid="50"/>
                                        </p:tgtEl>
                                        <p:attrNameLst>
                                          <p:attrName>ppt_w</p:attrName>
                                        </p:attrNameLst>
                                      </p:cBhvr>
                                      <p:tavLst>
                                        <p:tav tm="0">
                                          <p:val>
                                            <p:fltVal val="0"/>
                                          </p:val>
                                        </p:tav>
                                        <p:tav tm="100000">
                                          <p:val>
                                            <p:strVal val="#ppt_w"/>
                                          </p:val>
                                        </p:tav>
                                      </p:tavLst>
                                    </p:anim>
                                    <p:anim calcmode="lin" valueType="num">
                                      <p:cBhvr>
                                        <p:cTn id="22" dur="100" fill="hold"/>
                                        <p:tgtEl>
                                          <p:spTgt spid="50"/>
                                        </p:tgtEl>
                                        <p:attrNameLst>
                                          <p:attrName>ppt_h</p:attrName>
                                        </p:attrNameLst>
                                      </p:cBhvr>
                                      <p:tavLst>
                                        <p:tav tm="0">
                                          <p:val>
                                            <p:fltVal val="0"/>
                                          </p:val>
                                        </p:tav>
                                        <p:tav tm="100000">
                                          <p:val>
                                            <p:strVal val="#ppt_h"/>
                                          </p:val>
                                        </p:tav>
                                      </p:tavLst>
                                    </p:anim>
                                    <p:animEffect transition="in" filter="fade">
                                      <p:cBhvr>
                                        <p:cTn id="23" dur="100"/>
                                        <p:tgtEl>
                                          <p:spTgt spid="50"/>
                                        </p:tgtEl>
                                      </p:cBhvr>
                                    </p:animEffect>
                                  </p:childTnLst>
                                </p:cTn>
                              </p:par>
                              <p:par>
                                <p:cTn id="24" presetID="6" presetClass="emph" presetSubtype="0" fill="hold" nodeType="withEffect">
                                  <p:stCondLst>
                                    <p:cond delay="100"/>
                                  </p:stCondLst>
                                  <p:childTnLst>
                                    <p:animScale>
                                      <p:cBhvr>
                                        <p:cTn id="25" dur="100" fill="hold"/>
                                        <p:tgtEl>
                                          <p:spTgt spid="50"/>
                                        </p:tgtEl>
                                      </p:cBhvr>
                                      <p:by x="110000" y="110000"/>
                                    </p:animScale>
                                  </p:childTnLst>
                                </p:cTn>
                              </p:par>
                              <p:par>
                                <p:cTn id="26" presetID="6" presetClass="emph" presetSubtype="0" fill="hold" nodeType="withEffect">
                                  <p:stCondLst>
                                    <p:cond delay="200"/>
                                  </p:stCondLst>
                                  <p:childTnLst>
                                    <p:animScale>
                                      <p:cBhvr>
                                        <p:cTn id="27" dur="200" fill="hold"/>
                                        <p:tgtEl>
                                          <p:spTgt spid="50"/>
                                        </p:tgtEl>
                                      </p:cBhvr>
                                      <p:by x="90000" y="90000"/>
                                    </p:animScale>
                                  </p:childTnLst>
                                </p:cTn>
                              </p:par>
                              <p:par>
                                <p:cTn id="28" presetID="6" presetClass="emph" presetSubtype="0" fill="hold" nodeType="withEffect">
                                  <p:stCondLst>
                                    <p:cond delay="400"/>
                                  </p:stCondLst>
                                  <p:childTnLst>
                                    <p:animScale>
                                      <p:cBhvr>
                                        <p:cTn id="29" dur="100" fill="hold"/>
                                        <p:tgtEl>
                                          <p:spTgt spid="50"/>
                                        </p:tgtEl>
                                      </p:cBhvr>
                                      <p:by x="105000" y="105000"/>
                                    </p:animScale>
                                  </p:childTnLst>
                                </p:cTn>
                              </p:par>
                              <p:par>
                                <p:cTn id="30" presetID="6" presetClass="emph" presetSubtype="0" fill="hold" nodeType="withEffect">
                                  <p:stCondLst>
                                    <p:cond delay="500"/>
                                  </p:stCondLst>
                                  <p:childTnLst>
                                    <p:animScale>
                                      <p:cBhvr>
                                        <p:cTn id="31" dur="200" fill="hold"/>
                                        <p:tgtEl>
                                          <p:spTgt spid="50"/>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100" fill="hold"/>
                                        <p:tgtEl>
                                          <p:spTgt spid="58"/>
                                        </p:tgtEl>
                                        <p:attrNameLst>
                                          <p:attrName>ppt_w</p:attrName>
                                        </p:attrNameLst>
                                      </p:cBhvr>
                                      <p:tavLst>
                                        <p:tav tm="0">
                                          <p:val>
                                            <p:fltVal val="0"/>
                                          </p:val>
                                        </p:tav>
                                        <p:tav tm="100000">
                                          <p:val>
                                            <p:strVal val="#ppt_w"/>
                                          </p:val>
                                        </p:tav>
                                      </p:tavLst>
                                    </p:anim>
                                    <p:anim calcmode="lin" valueType="num">
                                      <p:cBhvr>
                                        <p:cTn id="36" dur="100" fill="hold"/>
                                        <p:tgtEl>
                                          <p:spTgt spid="58"/>
                                        </p:tgtEl>
                                        <p:attrNameLst>
                                          <p:attrName>ppt_h</p:attrName>
                                        </p:attrNameLst>
                                      </p:cBhvr>
                                      <p:tavLst>
                                        <p:tav tm="0">
                                          <p:val>
                                            <p:fltVal val="0"/>
                                          </p:val>
                                        </p:tav>
                                        <p:tav tm="100000">
                                          <p:val>
                                            <p:strVal val="#ppt_h"/>
                                          </p:val>
                                        </p:tav>
                                      </p:tavLst>
                                    </p:anim>
                                    <p:animEffect transition="in" filter="fade">
                                      <p:cBhvr>
                                        <p:cTn id="37" dur="100"/>
                                        <p:tgtEl>
                                          <p:spTgt spid="58"/>
                                        </p:tgtEl>
                                      </p:cBhvr>
                                    </p:animEffect>
                                  </p:childTnLst>
                                </p:cTn>
                              </p:par>
                              <p:par>
                                <p:cTn id="38" presetID="6" presetClass="emph" presetSubtype="0" fill="hold" nodeType="withEffect">
                                  <p:stCondLst>
                                    <p:cond delay="100"/>
                                  </p:stCondLst>
                                  <p:childTnLst>
                                    <p:animScale>
                                      <p:cBhvr>
                                        <p:cTn id="39" dur="100" fill="hold"/>
                                        <p:tgtEl>
                                          <p:spTgt spid="58"/>
                                        </p:tgtEl>
                                      </p:cBhvr>
                                      <p:by x="110000" y="110000"/>
                                    </p:animScale>
                                  </p:childTnLst>
                                </p:cTn>
                              </p:par>
                              <p:par>
                                <p:cTn id="40" presetID="6" presetClass="emph" presetSubtype="0" fill="hold" nodeType="withEffect">
                                  <p:stCondLst>
                                    <p:cond delay="200"/>
                                  </p:stCondLst>
                                  <p:childTnLst>
                                    <p:animScale>
                                      <p:cBhvr>
                                        <p:cTn id="41" dur="200" fill="hold"/>
                                        <p:tgtEl>
                                          <p:spTgt spid="58"/>
                                        </p:tgtEl>
                                      </p:cBhvr>
                                      <p:by x="90000" y="90000"/>
                                    </p:animScale>
                                  </p:childTnLst>
                                </p:cTn>
                              </p:par>
                              <p:par>
                                <p:cTn id="42" presetID="6" presetClass="emph" presetSubtype="0" fill="hold" nodeType="withEffect">
                                  <p:stCondLst>
                                    <p:cond delay="400"/>
                                  </p:stCondLst>
                                  <p:childTnLst>
                                    <p:animScale>
                                      <p:cBhvr>
                                        <p:cTn id="43" dur="100" fill="hold"/>
                                        <p:tgtEl>
                                          <p:spTgt spid="58"/>
                                        </p:tgtEl>
                                      </p:cBhvr>
                                      <p:by x="105000" y="105000"/>
                                    </p:animScale>
                                  </p:childTnLst>
                                </p:cTn>
                              </p:par>
                              <p:par>
                                <p:cTn id="44" presetID="6" presetClass="emph" presetSubtype="0" fill="hold" nodeType="withEffect">
                                  <p:stCondLst>
                                    <p:cond delay="500"/>
                                  </p:stCondLst>
                                  <p:childTnLst>
                                    <p:animScale>
                                      <p:cBhvr>
                                        <p:cTn id="45" dur="200" fill="hold"/>
                                        <p:tgtEl>
                                          <p:spTgt spid="58"/>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100" fill="hold"/>
                                        <p:tgtEl>
                                          <p:spTgt spid="66"/>
                                        </p:tgtEl>
                                        <p:attrNameLst>
                                          <p:attrName>ppt_w</p:attrName>
                                        </p:attrNameLst>
                                      </p:cBhvr>
                                      <p:tavLst>
                                        <p:tav tm="0">
                                          <p:val>
                                            <p:fltVal val="0"/>
                                          </p:val>
                                        </p:tav>
                                        <p:tav tm="100000">
                                          <p:val>
                                            <p:strVal val="#ppt_w"/>
                                          </p:val>
                                        </p:tav>
                                      </p:tavLst>
                                    </p:anim>
                                    <p:anim calcmode="lin" valueType="num">
                                      <p:cBhvr>
                                        <p:cTn id="50" dur="100" fill="hold"/>
                                        <p:tgtEl>
                                          <p:spTgt spid="66"/>
                                        </p:tgtEl>
                                        <p:attrNameLst>
                                          <p:attrName>ppt_h</p:attrName>
                                        </p:attrNameLst>
                                      </p:cBhvr>
                                      <p:tavLst>
                                        <p:tav tm="0">
                                          <p:val>
                                            <p:fltVal val="0"/>
                                          </p:val>
                                        </p:tav>
                                        <p:tav tm="100000">
                                          <p:val>
                                            <p:strVal val="#ppt_h"/>
                                          </p:val>
                                        </p:tav>
                                      </p:tavLst>
                                    </p:anim>
                                    <p:animEffect transition="in" filter="fade">
                                      <p:cBhvr>
                                        <p:cTn id="51" dur="100"/>
                                        <p:tgtEl>
                                          <p:spTgt spid="66"/>
                                        </p:tgtEl>
                                      </p:cBhvr>
                                    </p:animEffect>
                                  </p:childTnLst>
                                </p:cTn>
                              </p:par>
                              <p:par>
                                <p:cTn id="52" presetID="6" presetClass="emph" presetSubtype="0" fill="hold" nodeType="withEffect">
                                  <p:stCondLst>
                                    <p:cond delay="100"/>
                                  </p:stCondLst>
                                  <p:childTnLst>
                                    <p:animScale>
                                      <p:cBhvr>
                                        <p:cTn id="53" dur="100" fill="hold"/>
                                        <p:tgtEl>
                                          <p:spTgt spid="66"/>
                                        </p:tgtEl>
                                      </p:cBhvr>
                                      <p:by x="110000" y="110000"/>
                                    </p:animScale>
                                  </p:childTnLst>
                                </p:cTn>
                              </p:par>
                              <p:par>
                                <p:cTn id="54" presetID="6" presetClass="emph" presetSubtype="0" fill="hold" nodeType="withEffect">
                                  <p:stCondLst>
                                    <p:cond delay="200"/>
                                  </p:stCondLst>
                                  <p:childTnLst>
                                    <p:animScale>
                                      <p:cBhvr>
                                        <p:cTn id="55" dur="200" fill="hold"/>
                                        <p:tgtEl>
                                          <p:spTgt spid="66"/>
                                        </p:tgtEl>
                                      </p:cBhvr>
                                      <p:by x="90000" y="90000"/>
                                    </p:animScale>
                                  </p:childTnLst>
                                </p:cTn>
                              </p:par>
                              <p:par>
                                <p:cTn id="56" presetID="6" presetClass="emph" presetSubtype="0" fill="hold" nodeType="withEffect">
                                  <p:stCondLst>
                                    <p:cond delay="400"/>
                                  </p:stCondLst>
                                  <p:childTnLst>
                                    <p:animScale>
                                      <p:cBhvr>
                                        <p:cTn id="57" dur="100" fill="hold"/>
                                        <p:tgtEl>
                                          <p:spTgt spid="66"/>
                                        </p:tgtEl>
                                      </p:cBhvr>
                                      <p:by x="105000" y="105000"/>
                                    </p:animScale>
                                  </p:childTnLst>
                                </p:cTn>
                              </p:par>
                              <p:par>
                                <p:cTn id="58" presetID="6" presetClass="emph" presetSubtype="0" fill="hold" nodeType="withEffect">
                                  <p:stCondLst>
                                    <p:cond delay="500"/>
                                  </p:stCondLst>
                                  <p:childTnLst>
                                    <p:animScale>
                                      <p:cBhvr>
                                        <p:cTn id="59" dur="200" fill="hold"/>
                                        <p:tgtEl>
                                          <p:spTgt spid="66"/>
                                        </p:tgtEl>
                                      </p:cBhvr>
                                      <p:by x="95000" y="95000"/>
                                    </p:animScale>
                                  </p:childTnLst>
                                </p:cTn>
                              </p:par>
                            </p:childTnLst>
                          </p:cTn>
                        </p:par>
                        <p:par>
                          <p:cTn id="60" fill="hold">
                            <p:stCondLst>
                              <p:cond delay="2800"/>
                            </p:stCondLst>
                            <p:childTnLst>
                              <p:par>
                                <p:cTn id="61" presetID="53" presetClass="entr" presetSubtype="16"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p:cTn id="63" dur="100" fill="hold"/>
                                        <p:tgtEl>
                                          <p:spTgt spid="74"/>
                                        </p:tgtEl>
                                        <p:attrNameLst>
                                          <p:attrName>ppt_w</p:attrName>
                                        </p:attrNameLst>
                                      </p:cBhvr>
                                      <p:tavLst>
                                        <p:tav tm="0">
                                          <p:val>
                                            <p:fltVal val="0"/>
                                          </p:val>
                                        </p:tav>
                                        <p:tav tm="100000">
                                          <p:val>
                                            <p:strVal val="#ppt_w"/>
                                          </p:val>
                                        </p:tav>
                                      </p:tavLst>
                                    </p:anim>
                                    <p:anim calcmode="lin" valueType="num">
                                      <p:cBhvr>
                                        <p:cTn id="64" dur="100" fill="hold"/>
                                        <p:tgtEl>
                                          <p:spTgt spid="74"/>
                                        </p:tgtEl>
                                        <p:attrNameLst>
                                          <p:attrName>ppt_h</p:attrName>
                                        </p:attrNameLst>
                                      </p:cBhvr>
                                      <p:tavLst>
                                        <p:tav tm="0">
                                          <p:val>
                                            <p:fltVal val="0"/>
                                          </p:val>
                                        </p:tav>
                                        <p:tav tm="100000">
                                          <p:val>
                                            <p:strVal val="#ppt_h"/>
                                          </p:val>
                                        </p:tav>
                                      </p:tavLst>
                                    </p:anim>
                                    <p:animEffect transition="in" filter="fade">
                                      <p:cBhvr>
                                        <p:cTn id="65" dur="100"/>
                                        <p:tgtEl>
                                          <p:spTgt spid="74"/>
                                        </p:tgtEl>
                                      </p:cBhvr>
                                    </p:animEffect>
                                  </p:childTnLst>
                                </p:cTn>
                              </p:par>
                              <p:par>
                                <p:cTn id="66" presetID="6" presetClass="emph" presetSubtype="0" fill="hold" nodeType="withEffect">
                                  <p:stCondLst>
                                    <p:cond delay="100"/>
                                  </p:stCondLst>
                                  <p:childTnLst>
                                    <p:animScale>
                                      <p:cBhvr>
                                        <p:cTn id="67" dur="100" fill="hold"/>
                                        <p:tgtEl>
                                          <p:spTgt spid="74"/>
                                        </p:tgtEl>
                                      </p:cBhvr>
                                      <p:by x="110000" y="110000"/>
                                    </p:animScale>
                                  </p:childTnLst>
                                </p:cTn>
                              </p:par>
                              <p:par>
                                <p:cTn id="68" presetID="6" presetClass="emph" presetSubtype="0" fill="hold" nodeType="withEffect">
                                  <p:stCondLst>
                                    <p:cond delay="200"/>
                                  </p:stCondLst>
                                  <p:childTnLst>
                                    <p:animScale>
                                      <p:cBhvr>
                                        <p:cTn id="69" dur="200" fill="hold"/>
                                        <p:tgtEl>
                                          <p:spTgt spid="74"/>
                                        </p:tgtEl>
                                      </p:cBhvr>
                                      <p:by x="90000" y="90000"/>
                                    </p:animScale>
                                  </p:childTnLst>
                                </p:cTn>
                              </p:par>
                              <p:par>
                                <p:cTn id="70" presetID="6" presetClass="emph" presetSubtype="0" fill="hold" nodeType="withEffect">
                                  <p:stCondLst>
                                    <p:cond delay="400"/>
                                  </p:stCondLst>
                                  <p:childTnLst>
                                    <p:animScale>
                                      <p:cBhvr>
                                        <p:cTn id="71" dur="100" fill="hold"/>
                                        <p:tgtEl>
                                          <p:spTgt spid="74"/>
                                        </p:tgtEl>
                                      </p:cBhvr>
                                      <p:by x="105000" y="105000"/>
                                    </p:animScale>
                                  </p:childTnLst>
                                </p:cTn>
                              </p:par>
                              <p:par>
                                <p:cTn id="72" presetID="6" presetClass="emph" presetSubtype="0" fill="hold" nodeType="withEffect">
                                  <p:stCondLst>
                                    <p:cond delay="500"/>
                                  </p:stCondLst>
                                  <p:childTnLst>
                                    <p:animScale>
                                      <p:cBhvr>
                                        <p:cTn id="73" dur="200" fill="hold"/>
                                        <p:tgtEl>
                                          <p:spTgt spid="74"/>
                                        </p:tgtEl>
                                      </p:cBhvr>
                                      <p:by x="95000" y="95000"/>
                                    </p:animScale>
                                  </p:childTnLst>
                                </p:cTn>
                              </p:par>
                            </p:childTnLst>
                          </p:cTn>
                        </p:par>
                        <p:par>
                          <p:cTn id="74" fill="hold">
                            <p:stCondLst>
                              <p:cond delay="3500"/>
                            </p:stCondLst>
                            <p:childTnLst>
                              <p:par>
                                <p:cTn id="75" presetID="23" presetClass="entr" presetSubtype="36" fill="hold" nodeType="afterEffect">
                                  <p:stCondLst>
                                    <p:cond delay="0"/>
                                  </p:stCondLst>
                                  <p:childTnLst>
                                    <p:set>
                                      <p:cBhvr>
                                        <p:cTn id="76" dur="1" fill="hold">
                                          <p:stCondLst>
                                            <p:cond delay="0"/>
                                          </p:stCondLst>
                                        </p:cTn>
                                        <p:tgtEl>
                                          <p:spTgt spid="123"/>
                                        </p:tgtEl>
                                        <p:attrNameLst>
                                          <p:attrName>style.visibility</p:attrName>
                                        </p:attrNameLst>
                                      </p:cBhvr>
                                      <p:to>
                                        <p:strVal val="visible"/>
                                      </p:to>
                                    </p:set>
                                    <p:anim calcmode="lin" valueType="num">
                                      <p:cBhvr>
                                        <p:cTn id="77" dur="500" fill="hold"/>
                                        <p:tgtEl>
                                          <p:spTgt spid="123"/>
                                        </p:tgtEl>
                                        <p:attrNameLst>
                                          <p:attrName>ppt_w</p:attrName>
                                        </p:attrNameLst>
                                      </p:cBhvr>
                                      <p:tavLst>
                                        <p:tav tm="0">
                                          <p:val>
                                            <p:strVal val="(6*min(max(#ppt_w*#ppt_h,.3),1)-7.4)/-.7*#ppt_w"/>
                                          </p:val>
                                        </p:tav>
                                        <p:tav tm="100000">
                                          <p:val>
                                            <p:strVal val="#ppt_w"/>
                                          </p:val>
                                        </p:tav>
                                      </p:tavLst>
                                    </p:anim>
                                    <p:anim calcmode="lin" valueType="num">
                                      <p:cBhvr>
                                        <p:cTn id="78" dur="500" fill="hold"/>
                                        <p:tgtEl>
                                          <p:spTgt spid="123"/>
                                        </p:tgtEl>
                                        <p:attrNameLst>
                                          <p:attrName>ppt_h</p:attrName>
                                        </p:attrNameLst>
                                      </p:cBhvr>
                                      <p:tavLst>
                                        <p:tav tm="0">
                                          <p:val>
                                            <p:strVal val="(6*min(max(#ppt_w*#ppt_h,.3),1)-7.4)/-.7*#ppt_h"/>
                                          </p:val>
                                        </p:tav>
                                        <p:tav tm="100000">
                                          <p:val>
                                            <p:strVal val="#ppt_h"/>
                                          </p:val>
                                        </p:tav>
                                      </p:tavLst>
                                    </p:anim>
                                    <p:anim calcmode="lin" valueType="num">
                                      <p:cBhvr>
                                        <p:cTn id="79" dur="500" fill="hold"/>
                                        <p:tgtEl>
                                          <p:spTgt spid="123"/>
                                        </p:tgtEl>
                                        <p:attrNameLst>
                                          <p:attrName>ppt_x</p:attrName>
                                        </p:attrNameLst>
                                      </p:cBhvr>
                                      <p:tavLst>
                                        <p:tav tm="0">
                                          <p:val>
                                            <p:fltVal val="0.5"/>
                                          </p:val>
                                        </p:tav>
                                        <p:tav tm="100000">
                                          <p:val>
                                            <p:strVal val="#ppt_x"/>
                                          </p:val>
                                        </p:tav>
                                      </p:tavLst>
                                    </p:anim>
                                    <p:anim calcmode="lin" valueType="num">
                                      <p:cBhvr>
                                        <p:cTn id="80" dur="500" fill="hold"/>
                                        <p:tgtEl>
                                          <p:spTgt spid="123"/>
                                        </p:tgtEl>
                                        <p:attrNameLst>
                                          <p:attrName>ppt_y</p:attrName>
                                        </p:attrNameLst>
                                      </p:cBhvr>
                                      <p:tavLst>
                                        <p:tav tm="0">
                                          <p:val>
                                            <p:strVal val="1+(6*min(max(#ppt_w*#ppt_h,.3),1)-7.4)/-.7*#ppt_h/2"/>
                                          </p:val>
                                        </p:tav>
                                        <p:tav tm="100000">
                                          <p:val>
                                            <p:strVal val="#ppt_y"/>
                                          </p:val>
                                        </p:tav>
                                      </p:tavLst>
                                    </p:anim>
                                  </p:childTnLst>
                                </p:cTn>
                              </p:par>
                            </p:childTnLst>
                          </p:cTn>
                        </p:par>
                        <p:par>
                          <p:cTn id="81" fill="hold">
                            <p:stCondLst>
                              <p:cond delay="4000"/>
                            </p:stCondLst>
                            <p:childTnLst>
                              <p:par>
                                <p:cTn id="82" presetID="23" presetClass="entr" presetSubtype="36" fill="hold" nodeType="afterEffect">
                                  <p:stCondLst>
                                    <p:cond delay="0"/>
                                  </p:stCondLst>
                                  <p:childTnLst>
                                    <p:set>
                                      <p:cBhvr>
                                        <p:cTn id="83" dur="1" fill="hold">
                                          <p:stCondLst>
                                            <p:cond delay="0"/>
                                          </p:stCondLst>
                                        </p:cTn>
                                        <p:tgtEl>
                                          <p:spTgt spid="130"/>
                                        </p:tgtEl>
                                        <p:attrNameLst>
                                          <p:attrName>style.visibility</p:attrName>
                                        </p:attrNameLst>
                                      </p:cBhvr>
                                      <p:to>
                                        <p:strVal val="visible"/>
                                      </p:to>
                                    </p:set>
                                    <p:anim calcmode="lin" valueType="num">
                                      <p:cBhvr>
                                        <p:cTn id="84" dur="500" fill="hold"/>
                                        <p:tgtEl>
                                          <p:spTgt spid="130"/>
                                        </p:tgtEl>
                                        <p:attrNameLst>
                                          <p:attrName>ppt_w</p:attrName>
                                        </p:attrNameLst>
                                      </p:cBhvr>
                                      <p:tavLst>
                                        <p:tav tm="0">
                                          <p:val>
                                            <p:strVal val="(6*min(max(#ppt_w*#ppt_h,.3),1)-7.4)/-.7*#ppt_w"/>
                                          </p:val>
                                        </p:tav>
                                        <p:tav tm="100000">
                                          <p:val>
                                            <p:strVal val="#ppt_w"/>
                                          </p:val>
                                        </p:tav>
                                      </p:tavLst>
                                    </p:anim>
                                    <p:anim calcmode="lin" valueType="num">
                                      <p:cBhvr>
                                        <p:cTn id="85" dur="500" fill="hold"/>
                                        <p:tgtEl>
                                          <p:spTgt spid="130"/>
                                        </p:tgtEl>
                                        <p:attrNameLst>
                                          <p:attrName>ppt_h</p:attrName>
                                        </p:attrNameLst>
                                      </p:cBhvr>
                                      <p:tavLst>
                                        <p:tav tm="0">
                                          <p:val>
                                            <p:strVal val="(6*min(max(#ppt_w*#ppt_h,.3),1)-7.4)/-.7*#ppt_h"/>
                                          </p:val>
                                        </p:tav>
                                        <p:tav tm="100000">
                                          <p:val>
                                            <p:strVal val="#ppt_h"/>
                                          </p:val>
                                        </p:tav>
                                      </p:tavLst>
                                    </p:anim>
                                    <p:anim calcmode="lin" valueType="num">
                                      <p:cBhvr>
                                        <p:cTn id="86" dur="500" fill="hold"/>
                                        <p:tgtEl>
                                          <p:spTgt spid="130"/>
                                        </p:tgtEl>
                                        <p:attrNameLst>
                                          <p:attrName>ppt_x</p:attrName>
                                        </p:attrNameLst>
                                      </p:cBhvr>
                                      <p:tavLst>
                                        <p:tav tm="0">
                                          <p:val>
                                            <p:fltVal val="0.5"/>
                                          </p:val>
                                        </p:tav>
                                        <p:tav tm="100000">
                                          <p:val>
                                            <p:strVal val="#ppt_x"/>
                                          </p:val>
                                        </p:tav>
                                      </p:tavLst>
                                    </p:anim>
                                    <p:anim calcmode="lin" valueType="num">
                                      <p:cBhvr>
                                        <p:cTn id="87" dur="500" fill="hold"/>
                                        <p:tgtEl>
                                          <p:spTgt spid="130"/>
                                        </p:tgtEl>
                                        <p:attrNameLst>
                                          <p:attrName>ppt_y</p:attrName>
                                        </p:attrNameLst>
                                      </p:cBhvr>
                                      <p:tavLst>
                                        <p:tav tm="0">
                                          <p:val>
                                            <p:strVal val="1+(6*min(max(#ppt_w*#ppt_h,.3),1)-7.4)/-.7*#ppt_h/2"/>
                                          </p:val>
                                        </p:tav>
                                        <p:tav tm="100000">
                                          <p:val>
                                            <p:strVal val="#ppt_y"/>
                                          </p:val>
                                        </p:tav>
                                      </p:tavLst>
                                    </p:anim>
                                  </p:childTnLst>
                                </p:cTn>
                              </p:par>
                            </p:childTnLst>
                          </p:cTn>
                        </p:par>
                        <p:par>
                          <p:cTn id="88" fill="hold">
                            <p:stCondLst>
                              <p:cond delay="4500"/>
                            </p:stCondLst>
                            <p:childTnLst>
                              <p:par>
                                <p:cTn id="89" presetID="23" presetClass="entr" presetSubtype="36" fill="hold" nodeType="afterEffect">
                                  <p:stCondLst>
                                    <p:cond delay="0"/>
                                  </p:stCondLst>
                                  <p:childTnLst>
                                    <p:set>
                                      <p:cBhvr>
                                        <p:cTn id="90" dur="1" fill="hold">
                                          <p:stCondLst>
                                            <p:cond delay="0"/>
                                          </p:stCondLst>
                                        </p:cTn>
                                        <p:tgtEl>
                                          <p:spTgt spid="137"/>
                                        </p:tgtEl>
                                        <p:attrNameLst>
                                          <p:attrName>style.visibility</p:attrName>
                                        </p:attrNameLst>
                                      </p:cBhvr>
                                      <p:to>
                                        <p:strVal val="visible"/>
                                      </p:to>
                                    </p:set>
                                    <p:anim calcmode="lin" valueType="num">
                                      <p:cBhvr>
                                        <p:cTn id="91" dur="500" fill="hold"/>
                                        <p:tgtEl>
                                          <p:spTgt spid="137"/>
                                        </p:tgtEl>
                                        <p:attrNameLst>
                                          <p:attrName>ppt_w</p:attrName>
                                        </p:attrNameLst>
                                      </p:cBhvr>
                                      <p:tavLst>
                                        <p:tav tm="0">
                                          <p:val>
                                            <p:strVal val="(6*min(max(#ppt_w*#ppt_h,.3),1)-7.4)/-.7*#ppt_w"/>
                                          </p:val>
                                        </p:tav>
                                        <p:tav tm="100000">
                                          <p:val>
                                            <p:strVal val="#ppt_w"/>
                                          </p:val>
                                        </p:tav>
                                      </p:tavLst>
                                    </p:anim>
                                    <p:anim calcmode="lin" valueType="num">
                                      <p:cBhvr>
                                        <p:cTn id="92" dur="500" fill="hold"/>
                                        <p:tgtEl>
                                          <p:spTgt spid="137"/>
                                        </p:tgtEl>
                                        <p:attrNameLst>
                                          <p:attrName>ppt_h</p:attrName>
                                        </p:attrNameLst>
                                      </p:cBhvr>
                                      <p:tavLst>
                                        <p:tav tm="0">
                                          <p:val>
                                            <p:strVal val="(6*min(max(#ppt_w*#ppt_h,.3),1)-7.4)/-.7*#ppt_h"/>
                                          </p:val>
                                        </p:tav>
                                        <p:tav tm="100000">
                                          <p:val>
                                            <p:strVal val="#ppt_h"/>
                                          </p:val>
                                        </p:tav>
                                      </p:tavLst>
                                    </p:anim>
                                    <p:anim calcmode="lin" valueType="num">
                                      <p:cBhvr>
                                        <p:cTn id="93" dur="500" fill="hold"/>
                                        <p:tgtEl>
                                          <p:spTgt spid="137"/>
                                        </p:tgtEl>
                                        <p:attrNameLst>
                                          <p:attrName>ppt_x</p:attrName>
                                        </p:attrNameLst>
                                      </p:cBhvr>
                                      <p:tavLst>
                                        <p:tav tm="0">
                                          <p:val>
                                            <p:fltVal val="0.5"/>
                                          </p:val>
                                        </p:tav>
                                        <p:tav tm="100000">
                                          <p:val>
                                            <p:strVal val="#ppt_x"/>
                                          </p:val>
                                        </p:tav>
                                      </p:tavLst>
                                    </p:anim>
                                    <p:anim calcmode="lin" valueType="num">
                                      <p:cBhvr>
                                        <p:cTn id="94" dur="500" fill="hold"/>
                                        <p:tgtEl>
                                          <p:spTgt spid="137"/>
                                        </p:tgtEl>
                                        <p:attrNameLst>
                                          <p:attrName>ppt_y</p:attrName>
                                        </p:attrNameLst>
                                      </p:cBhvr>
                                      <p:tavLst>
                                        <p:tav tm="0">
                                          <p:val>
                                            <p:strVal val="1+(6*min(max(#ppt_w*#ppt_h,.3),1)-7.4)/-.7*#ppt_h/2"/>
                                          </p:val>
                                        </p:tav>
                                        <p:tav tm="100000">
                                          <p:val>
                                            <p:strVal val="#ppt_y"/>
                                          </p:val>
                                        </p:tav>
                                      </p:tavLst>
                                    </p:anim>
                                  </p:childTnLst>
                                </p:cTn>
                              </p:par>
                            </p:childTnLst>
                          </p:cTn>
                        </p:par>
                        <p:par>
                          <p:cTn id="95" fill="hold">
                            <p:stCondLst>
                              <p:cond delay="5000"/>
                            </p:stCondLst>
                            <p:childTnLst>
                              <p:par>
                                <p:cTn id="96" presetID="23" presetClass="entr" presetSubtype="36" fill="hold" nodeType="afterEffect">
                                  <p:stCondLst>
                                    <p:cond delay="0"/>
                                  </p:stCondLst>
                                  <p:childTnLst>
                                    <p:set>
                                      <p:cBhvr>
                                        <p:cTn id="97" dur="1" fill="hold">
                                          <p:stCondLst>
                                            <p:cond delay="0"/>
                                          </p:stCondLst>
                                        </p:cTn>
                                        <p:tgtEl>
                                          <p:spTgt spid="144"/>
                                        </p:tgtEl>
                                        <p:attrNameLst>
                                          <p:attrName>style.visibility</p:attrName>
                                        </p:attrNameLst>
                                      </p:cBhvr>
                                      <p:to>
                                        <p:strVal val="visible"/>
                                      </p:to>
                                    </p:set>
                                    <p:anim calcmode="lin" valueType="num">
                                      <p:cBhvr>
                                        <p:cTn id="98" dur="500" fill="hold"/>
                                        <p:tgtEl>
                                          <p:spTgt spid="144"/>
                                        </p:tgtEl>
                                        <p:attrNameLst>
                                          <p:attrName>ppt_w</p:attrName>
                                        </p:attrNameLst>
                                      </p:cBhvr>
                                      <p:tavLst>
                                        <p:tav tm="0">
                                          <p:val>
                                            <p:strVal val="(6*min(max(#ppt_w*#ppt_h,.3),1)-7.4)/-.7*#ppt_w"/>
                                          </p:val>
                                        </p:tav>
                                        <p:tav tm="100000">
                                          <p:val>
                                            <p:strVal val="#ppt_w"/>
                                          </p:val>
                                        </p:tav>
                                      </p:tavLst>
                                    </p:anim>
                                    <p:anim calcmode="lin" valueType="num">
                                      <p:cBhvr>
                                        <p:cTn id="99" dur="500" fill="hold"/>
                                        <p:tgtEl>
                                          <p:spTgt spid="144"/>
                                        </p:tgtEl>
                                        <p:attrNameLst>
                                          <p:attrName>ppt_h</p:attrName>
                                        </p:attrNameLst>
                                      </p:cBhvr>
                                      <p:tavLst>
                                        <p:tav tm="0">
                                          <p:val>
                                            <p:strVal val="(6*min(max(#ppt_w*#ppt_h,.3),1)-7.4)/-.7*#ppt_h"/>
                                          </p:val>
                                        </p:tav>
                                        <p:tav tm="100000">
                                          <p:val>
                                            <p:strVal val="#ppt_h"/>
                                          </p:val>
                                        </p:tav>
                                      </p:tavLst>
                                    </p:anim>
                                    <p:anim calcmode="lin" valueType="num">
                                      <p:cBhvr>
                                        <p:cTn id="100" dur="500" fill="hold"/>
                                        <p:tgtEl>
                                          <p:spTgt spid="144"/>
                                        </p:tgtEl>
                                        <p:attrNameLst>
                                          <p:attrName>ppt_x</p:attrName>
                                        </p:attrNameLst>
                                      </p:cBhvr>
                                      <p:tavLst>
                                        <p:tav tm="0">
                                          <p:val>
                                            <p:fltVal val="0.5"/>
                                          </p:val>
                                        </p:tav>
                                        <p:tav tm="100000">
                                          <p:val>
                                            <p:strVal val="#ppt_x"/>
                                          </p:val>
                                        </p:tav>
                                      </p:tavLst>
                                    </p:anim>
                                    <p:anim calcmode="lin" valueType="num">
                                      <p:cBhvr>
                                        <p:cTn id="101" dur="500" fill="hold"/>
                                        <p:tgtEl>
                                          <p:spTgt spid="144"/>
                                        </p:tgtEl>
                                        <p:attrNameLst>
                                          <p:attrName>ppt_y</p:attrName>
                                        </p:attrNameLst>
                                      </p:cBhvr>
                                      <p:tavLst>
                                        <p:tav tm="0">
                                          <p:val>
                                            <p:strVal val="1+(6*min(max(#ppt_w*#ppt_h,.3),1)-7.4)/-.7*#ppt_h/2"/>
                                          </p:val>
                                        </p:tav>
                                        <p:tav tm="100000">
                                          <p:val>
                                            <p:strVal val="#ppt_y"/>
                                          </p:val>
                                        </p:tav>
                                      </p:tavLst>
                                    </p:anim>
                                  </p:childTnLst>
                                </p:cTn>
                              </p:par>
                            </p:childTnLst>
                          </p:cTn>
                        </p:par>
                        <p:par>
                          <p:cTn id="102" fill="hold">
                            <p:stCondLst>
                              <p:cond delay="5500"/>
                            </p:stCondLst>
                            <p:childTnLst>
                              <p:par>
                                <p:cTn id="103" presetID="23" presetClass="entr" presetSubtype="36" fill="hold" nodeType="afterEffect">
                                  <p:stCondLst>
                                    <p:cond delay="0"/>
                                  </p:stCondLst>
                                  <p:childTnLst>
                                    <p:set>
                                      <p:cBhvr>
                                        <p:cTn id="104" dur="1" fill="hold">
                                          <p:stCondLst>
                                            <p:cond delay="0"/>
                                          </p:stCondLst>
                                        </p:cTn>
                                        <p:tgtEl>
                                          <p:spTgt spid="151"/>
                                        </p:tgtEl>
                                        <p:attrNameLst>
                                          <p:attrName>style.visibility</p:attrName>
                                        </p:attrNameLst>
                                      </p:cBhvr>
                                      <p:to>
                                        <p:strVal val="visible"/>
                                      </p:to>
                                    </p:set>
                                    <p:anim calcmode="lin" valueType="num">
                                      <p:cBhvr>
                                        <p:cTn id="105" dur="500" fill="hold"/>
                                        <p:tgtEl>
                                          <p:spTgt spid="151"/>
                                        </p:tgtEl>
                                        <p:attrNameLst>
                                          <p:attrName>ppt_w</p:attrName>
                                        </p:attrNameLst>
                                      </p:cBhvr>
                                      <p:tavLst>
                                        <p:tav tm="0">
                                          <p:val>
                                            <p:strVal val="(6*min(max(#ppt_w*#ppt_h,.3),1)-7.4)/-.7*#ppt_w"/>
                                          </p:val>
                                        </p:tav>
                                        <p:tav tm="100000">
                                          <p:val>
                                            <p:strVal val="#ppt_w"/>
                                          </p:val>
                                        </p:tav>
                                      </p:tavLst>
                                    </p:anim>
                                    <p:anim calcmode="lin" valueType="num">
                                      <p:cBhvr>
                                        <p:cTn id="106" dur="500" fill="hold"/>
                                        <p:tgtEl>
                                          <p:spTgt spid="151"/>
                                        </p:tgtEl>
                                        <p:attrNameLst>
                                          <p:attrName>ppt_h</p:attrName>
                                        </p:attrNameLst>
                                      </p:cBhvr>
                                      <p:tavLst>
                                        <p:tav tm="0">
                                          <p:val>
                                            <p:strVal val="(6*min(max(#ppt_w*#ppt_h,.3),1)-7.4)/-.7*#ppt_h"/>
                                          </p:val>
                                        </p:tav>
                                        <p:tav tm="100000">
                                          <p:val>
                                            <p:strVal val="#ppt_h"/>
                                          </p:val>
                                        </p:tav>
                                      </p:tavLst>
                                    </p:anim>
                                    <p:anim calcmode="lin" valueType="num">
                                      <p:cBhvr>
                                        <p:cTn id="107" dur="500" fill="hold"/>
                                        <p:tgtEl>
                                          <p:spTgt spid="151"/>
                                        </p:tgtEl>
                                        <p:attrNameLst>
                                          <p:attrName>ppt_x</p:attrName>
                                        </p:attrNameLst>
                                      </p:cBhvr>
                                      <p:tavLst>
                                        <p:tav tm="0">
                                          <p:val>
                                            <p:fltVal val="0.5"/>
                                          </p:val>
                                        </p:tav>
                                        <p:tav tm="100000">
                                          <p:val>
                                            <p:strVal val="#ppt_x"/>
                                          </p:val>
                                        </p:tav>
                                      </p:tavLst>
                                    </p:anim>
                                    <p:anim calcmode="lin" valueType="num">
                                      <p:cBhvr>
                                        <p:cTn id="108" dur="500" fill="hold"/>
                                        <p:tgtEl>
                                          <p:spTgt spid="151"/>
                                        </p:tgtEl>
                                        <p:attrNameLst>
                                          <p:attrName>ppt_y</p:attrName>
                                        </p:attrNameLst>
                                      </p:cBhvr>
                                      <p:tavLst>
                                        <p:tav tm="0">
                                          <p:val>
                                            <p:strVal val="1+(6*min(max(#ppt_w*#ppt_h,.3),1)-7.4)/-.7*#ppt_h/2"/>
                                          </p:val>
                                        </p:tav>
                                        <p:tav tm="100000">
                                          <p:val>
                                            <p:strVal val="#ppt_y"/>
                                          </p:val>
                                        </p:tav>
                                      </p:tavLst>
                                    </p:anim>
                                  </p:childTnLst>
                                </p:cTn>
                              </p:par>
                            </p:childTnLst>
                          </p:cTn>
                        </p:par>
                        <p:par>
                          <p:cTn id="109" fill="hold">
                            <p:stCondLst>
                              <p:cond delay="6000"/>
                            </p:stCondLst>
                            <p:childTnLst>
                              <p:par>
                                <p:cTn id="110" presetID="21" presetClass="entr" presetSubtype="1" fill="hold" grpId="0" nodeType="after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wheel(1)">
                                      <p:cBhvr>
                                        <p:cTn id="112" dur="750"/>
                                        <p:tgtEl>
                                          <p:spTgt spid="41"/>
                                        </p:tgtEl>
                                      </p:cBhvr>
                                    </p:animEffect>
                                  </p:childTnLst>
                                </p:cTn>
                              </p:par>
                            </p:childTnLst>
                          </p:cTn>
                        </p:par>
                        <p:par>
                          <p:cTn id="113" fill="hold">
                            <p:stCondLst>
                              <p:cond delay="6750"/>
                            </p:stCondLst>
                            <p:childTnLst>
                              <p:par>
                                <p:cTn id="114" presetID="14" presetClass="entr" presetSubtype="10" fill="hold" grpId="0" nodeType="afterEffect">
                                  <p:stCondLst>
                                    <p:cond delay="0"/>
                                  </p:stCondLst>
                                  <p:childTnLst>
                                    <p:set>
                                      <p:cBhvr>
                                        <p:cTn id="115" dur="1" fill="hold">
                                          <p:stCondLst>
                                            <p:cond delay="0"/>
                                          </p:stCondLst>
                                        </p:cTn>
                                        <p:tgtEl>
                                          <p:spTgt spid="118"/>
                                        </p:tgtEl>
                                        <p:attrNameLst>
                                          <p:attrName>style.visibility</p:attrName>
                                        </p:attrNameLst>
                                      </p:cBhvr>
                                      <p:to>
                                        <p:strVal val="visible"/>
                                      </p:to>
                                    </p:set>
                                    <p:animEffect transition="in" filter="randombar(horizontal)">
                                      <p:cBhvr>
                                        <p:cTn id="116" dur="500"/>
                                        <p:tgtEl>
                                          <p:spTgt spid="118"/>
                                        </p:tgtEl>
                                      </p:cBhvr>
                                    </p:animEffect>
                                  </p:childTnLst>
                                </p:cTn>
                              </p:par>
                            </p:childTnLst>
                          </p:cTn>
                        </p:par>
                        <p:par>
                          <p:cTn id="117" fill="hold">
                            <p:stCondLst>
                              <p:cond delay="7250"/>
                            </p:stCondLst>
                            <p:childTnLst>
                              <p:par>
                                <p:cTn id="118" presetID="21" presetClass="entr" presetSubtype="1"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wheel(1)">
                                      <p:cBhvr>
                                        <p:cTn id="120" dur="750"/>
                                        <p:tgtEl>
                                          <p:spTgt spid="49"/>
                                        </p:tgtEl>
                                      </p:cBhvr>
                                    </p:animEffect>
                                  </p:childTnLst>
                                </p:cTn>
                              </p:par>
                            </p:childTnLst>
                          </p:cTn>
                        </p:par>
                        <p:par>
                          <p:cTn id="121" fill="hold">
                            <p:stCondLst>
                              <p:cond delay="8000"/>
                            </p:stCondLst>
                            <p:childTnLst>
                              <p:par>
                                <p:cTn id="122" presetID="14" presetClass="entr" presetSubtype="10" fill="hold" grpId="0" nodeType="afterEffect">
                                  <p:stCondLst>
                                    <p:cond delay="0"/>
                                  </p:stCondLst>
                                  <p:childTnLst>
                                    <p:set>
                                      <p:cBhvr>
                                        <p:cTn id="123" dur="1" fill="hold">
                                          <p:stCondLst>
                                            <p:cond delay="0"/>
                                          </p:stCondLst>
                                        </p:cTn>
                                        <p:tgtEl>
                                          <p:spTgt spid="119"/>
                                        </p:tgtEl>
                                        <p:attrNameLst>
                                          <p:attrName>style.visibility</p:attrName>
                                        </p:attrNameLst>
                                      </p:cBhvr>
                                      <p:to>
                                        <p:strVal val="visible"/>
                                      </p:to>
                                    </p:set>
                                    <p:animEffect transition="in" filter="randombar(horizontal)">
                                      <p:cBhvr>
                                        <p:cTn id="124" dur="500"/>
                                        <p:tgtEl>
                                          <p:spTgt spid="119"/>
                                        </p:tgtEl>
                                      </p:cBhvr>
                                    </p:animEffect>
                                  </p:childTnLst>
                                </p:cTn>
                              </p:par>
                            </p:childTnLst>
                          </p:cTn>
                        </p:par>
                        <p:par>
                          <p:cTn id="125" fill="hold">
                            <p:stCondLst>
                              <p:cond delay="8500"/>
                            </p:stCondLst>
                            <p:childTnLst>
                              <p:par>
                                <p:cTn id="126" presetID="21" presetClass="entr" presetSubtype="1" fill="hold" grpId="0" nodeType="afterEffect">
                                  <p:stCondLst>
                                    <p:cond delay="0"/>
                                  </p:stCondLst>
                                  <p:childTnLst>
                                    <p:set>
                                      <p:cBhvr>
                                        <p:cTn id="127" dur="1" fill="hold">
                                          <p:stCondLst>
                                            <p:cond delay="0"/>
                                          </p:stCondLst>
                                        </p:cTn>
                                        <p:tgtEl>
                                          <p:spTgt spid="57"/>
                                        </p:tgtEl>
                                        <p:attrNameLst>
                                          <p:attrName>style.visibility</p:attrName>
                                        </p:attrNameLst>
                                      </p:cBhvr>
                                      <p:to>
                                        <p:strVal val="visible"/>
                                      </p:to>
                                    </p:set>
                                    <p:animEffect transition="in" filter="wheel(1)">
                                      <p:cBhvr>
                                        <p:cTn id="128" dur="750"/>
                                        <p:tgtEl>
                                          <p:spTgt spid="57"/>
                                        </p:tgtEl>
                                      </p:cBhvr>
                                    </p:animEffect>
                                  </p:childTnLst>
                                </p:cTn>
                              </p:par>
                            </p:childTnLst>
                          </p:cTn>
                        </p:par>
                        <p:par>
                          <p:cTn id="129" fill="hold">
                            <p:stCondLst>
                              <p:cond delay="9250"/>
                            </p:stCondLst>
                            <p:childTnLst>
                              <p:par>
                                <p:cTn id="130" presetID="14" presetClass="entr" presetSubtype="10" fill="hold" grpId="0" nodeType="afterEffect">
                                  <p:stCondLst>
                                    <p:cond delay="0"/>
                                  </p:stCondLst>
                                  <p:childTnLst>
                                    <p:set>
                                      <p:cBhvr>
                                        <p:cTn id="131" dur="1" fill="hold">
                                          <p:stCondLst>
                                            <p:cond delay="0"/>
                                          </p:stCondLst>
                                        </p:cTn>
                                        <p:tgtEl>
                                          <p:spTgt spid="120"/>
                                        </p:tgtEl>
                                        <p:attrNameLst>
                                          <p:attrName>style.visibility</p:attrName>
                                        </p:attrNameLst>
                                      </p:cBhvr>
                                      <p:to>
                                        <p:strVal val="visible"/>
                                      </p:to>
                                    </p:set>
                                    <p:animEffect transition="in" filter="randombar(horizontal)">
                                      <p:cBhvr>
                                        <p:cTn id="132" dur="500"/>
                                        <p:tgtEl>
                                          <p:spTgt spid="120"/>
                                        </p:tgtEl>
                                      </p:cBhvr>
                                    </p:animEffect>
                                  </p:childTnLst>
                                </p:cTn>
                              </p:par>
                            </p:childTnLst>
                          </p:cTn>
                        </p:par>
                        <p:par>
                          <p:cTn id="133" fill="hold">
                            <p:stCondLst>
                              <p:cond delay="9750"/>
                            </p:stCondLst>
                            <p:childTnLst>
                              <p:par>
                                <p:cTn id="134" presetID="21" presetClass="entr" presetSubtype="1" fill="hold" grpId="0" nodeType="afterEffect">
                                  <p:stCondLst>
                                    <p:cond delay="0"/>
                                  </p:stCondLst>
                                  <p:childTnLst>
                                    <p:set>
                                      <p:cBhvr>
                                        <p:cTn id="135" dur="1" fill="hold">
                                          <p:stCondLst>
                                            <p:cond delay="0"/>
                                          </p:stCondLst>
                                        </p:cTn>
                                        <p:tgtEl>
                                          <p:spTgt spid="65"/>
                                        </p:tgtEl>
                                        <p:attrNameLst>
                                          <p:attrName>style.visibility</p:attrName>
                                        </p:attrNameLst>
                                      </p:cBhvr>
                                      <p:to>
                                        <p:strVal val="visible"/>
                                      </p:to>
                                    </p:set>
                                    <p:animEffect transition="in" filter="wheel(1)">
                                      <p:cBhvr>
                                        <p:cTn id="136" dur="750"/>
                                        <p:tgtEl>
                                          <p:spTgt spid="65"/>
                                        </p:tgtEl>
                                      </p:cBhvr>
                                    </p:animEffect>
                                  </p:childTnLst>
                                </p:cTn>
                              </p:par>
                            </p:childTnLst>
                          </p:cTn>
                        </p:par>
                        <p:par>
                          <p:cTn id="137" fill="hold">
                            <p:stCondLst>
                              <p:cond delay="10500"/>
                            </p:stCondLst>
                            <p:childTnLst>
                              <p:par>
                                <p:cTn id="138" presetID="14" presetClass="entr" presetSubtype="10" fill="hold" grpId="0" nodeType="afterEffect">
                                  <p:stCondLst>
                                    <p:cond delay="0"/>
                                  </p:stCondLst>
                                  <p:childTnLst>
                                    <p:set>
                                      <p:cBhvr>
                                        <p:cTn id="139" dur="1" fill="hold">
                                          <p:stCondLst>
                                            <p:cond delay="0"/>
                                          </p:stCondLst>
                                        </p:cTn>
                                        <p:tgtEl>
                                          <p:spTgt spid="121"/>
                                        </p:tgtEl>
                                        <p:attrNameLst>
                                          <p:attrName>style.visibility</p:attrName>
                                        </p:attrNameLst>
                                      </p:cBhvr>
                                      <p:to>
                                        <p:strVal val="visible"/>
                                      </p:to>
                                    </p:set>
                                    <p:animEffect transition="in" filter="randombar(horizontal)">
                                      <p:cBhvr>
                                        <p:cTn id="140" dur="500"/>
                                        <p:tgtEl>
                                          <p:spTgt spid="121"/>
                                        </p:tgtEl>
                                      </p:cBhvr>
                                    </p:animEffect>
                                  </p:childTnLst>
                                </p:cTn>
                              </p:par>
                            </p:childTnLst>
                          </p:cTn>
                        </p:par>
                        <p:par>
                          <p:cTn id="141" fill="hold">
                            <p:stCondLst>
                              <p:cond delay="11000"/>
                            </p:stCondLst>
                            <p:childTnLst>
                              <p:par>
                                <p:cTn id="142" presetID="21" presetClass="entr" presetSubtype="1" fill="hold" grpId="0" nodeType="afterEffect">
                                  <p:stCondLst>
                                    <p:cond delay="0"/>
                                  </p:stCondLst>
                                  <p:childTnLst>
                                    <p:set>
                                      <p:cBhvr>
                                        <p:cTn id="143" dur="1" fill="hold">
                                          <p:stCondLst>
                                            <p:cond delay="0"/>
                                          </p:stCondLst>
                                        </p:cTn>
                                        <p:tgtEl>
                                          <p:spTgt spid="73"/>
                                        </p:tgtEl>
                                        <p:attrNameLst>
                                          <p:attrName>style.visibility</p:attrName>
                                        </p:attrNameLst>
                                      </p:cBhvr>
                                      <p:to>
                                        <p:strVal val="visible"/>
                                      </p:to>
                                    </p:set>
                                    <p:animEffect transition="in" filter="wheel(1)">
                                      <p:cBhvr>
                                        <p:cTn id="144" dur="750"/>
                                        <p:tgtEl>
                                          <p:spTgt spid="73"/>
                                        </p:tgtEl>
                                      </p:cBhvr>
                                    </p:animEffect>
                                  </p:childTnLst>
                                </p:cTn>
                              </p:par>
                            </p:childTnLst>
                          </p:cTn>
                        </p:par>
                        <p:par>
                          <p:cTn id="145" fill="hold">
                            <p:stCondLst>
                              <p:cond delay="11750"/>
                            </p:stCondLst>
                            <p:childTnLst>
                              <p:par>
                                <p:cTn id="146" presetID="14" presetClass="entr" presetSubtype="10" fill="hold" grpId="0" nodeType="afterEffect">
                                  <p:stCondLst>
                                    <p:cond delay="0"/>
                                  </p:stCondLst>
                                  <p:childTnLst>
                                    <p:set>
                                      <p:cBhvr>
                                        <p:cTn id="147" dur="1" fill="hold">
                                          <p:stCondLst>
                                            <p:cond delay="0"/>
                                          </p:stCondLst>
                                        </p:cTn>
                                        <p:tgtEl>
                                          <p:spTgt spid="122"/>
                                        </p:tgtEl>
                                        <p:attrNameLst>
                                          <p:attrName>style.visibility</p:attrName>
                                        </p:attrNameLst>
                                      </p:cBhvr>
                                      <p:to>
                                        <p:strVal val="visible"/>
                                      </p:to>
                                    </p:set>
                                    <p:animEffect transition="in" filter="randombar(horizontal)">
                                      <p:cBhvr>
                                        <p:cTn id="148" dur="500"/>
                                        <p:tgtEl>
                                          <p:spTgt spid="122"/>
                                        </p:tgtEl>
                                      </p:cBhvr>
                                    </p:animEffect>
                                  </p:childTnLst>
                                </p:cTn>
                              </p:par>
                            </p:childTnLst>
                          </p:cTn>
                        </p:par>
                        <p:par>
                          <p:cTn id="149" fill="hold">
                            <p:stCondLst>
                              <p:cond delay="12250"/>
                            </p:stCondLst>
                            <p:childTnLst>
                              <p:par>
                                <p:cTn id="150" presetID="22" presetClass="entr" presetSubtype="1" fill="hold" nodeType="afterEffect">
                                  <p:stCondLst>
                                    <p:cond delay="0"/>
                                  </p:stCondLst>
                                  <p:childTnLst>
                                    <p:set>
                                      <p:cBhvr>
                                        <p:cTn id="151" dur="1" fill="hold">
                                          <p:stCondLst>
                                            <p:cond delay="0"/>
                                          </p:stCondLst>
                                        </p:cTn>
                                        <p:tgtEl>
                                          <p:spTgt spid="158"/>
                                        </p:tgtEl>
                                        <p:attrNameLst>
                                          <p:attrName>style.visibility</p:attrName>
                                        </p:attrNameLst>
                                      </p:cBhvr>
                                      <p:to>
                                        <p:strVal val="visible"/>
                                      </p:to>
                                    </p:set>
                                    <p:animEffect transition="in" filter="wipe(up)">
                                      <p:cBhvr>
                                        <p:cTn id="152" dur="500"/>
                                        <p:tgtEl>
                                          <p:spTgt spid="158"/>
                                        </p:tgtEl>
                                      </p:cBhvr>
                                    </p:animEffect>
                                  </p:childTnLst>
                                </p:cTn>
                              </p:par>
                            </p:childTnLst>
                          </p:cTn>
                        </p:par>
                        <p:par>
                          <p:cTn id="153" fill="hold">
                            <p:stCondLst>
                              <p:cond delay="12750"/>
                            </p:stCondLst>
                            <p:childTnLst>
                              <p:par>
                                <p:cTn id="154" presetID="22" presetClass="entr" presetSubtype="1" fill="hold" nodeType="afterEffect">
                                  <p:stCondLst>
                                    <p:cond delay="0"/>
                                  </p:stCondLst>
                                  <p:childTnLst>
                                    <p:set>
                                      <p:cBhvr>
                                        <p:cTn id="155" dur="1" fill="hold">
                                          <p:stCondLst>
                                            <p:cond delay="0"/>
                                          </p:stCondLst>
                                        </p:cTn>
                                        <p:tgtEl>
                                          <p:spTgt spid="161"/>
                                        </p:tgtEl>
                                        <p:attrNameLst>
                                          <p:attrName>style.visibility</p:attrName>
                                        </p:attrNameLst>
                                      </p:cBhvr>
                                      <p:to>
                                        <p:strVal val="visible"/>
                                      </p:to>
                                    </p:set>
                                    <p:animEffect transition="in" filter="wipe(up)">
                                      <p:cBhvr>
                                        <p:cTn id="156" dur="500"/>
                                        <p:tgtEl>
                                          <p:spTgt spid="161"/>
                                        </p:tgtEl>
                                      </p:cBhvr>
                                    </p:animEffect>
                                  </p:childTnLst>
                                </p:cTn>
                              </p:par>
                            </p:childTnLst>
                          </p:cTn>
                        </p:par>
                        <p:par>
                          <p:cTn id="157" fill="hold">
                            <p:stCondLst>
                              <p:cond delay="13250"/>
                            </p:stCondLst>
                            <p:childTnLst>
                              <p:par>
                                <p:cTn id="158" presetID="22" presetClass="entr" presetSubtype="1" fill="hold" nodeType="afterEffect">
                                  <p:stCondLst>
                                    <p:cond delay="0"/>
                                  </p:stCondLst>
                                  <p:childTnLst>
                                    <p:set>
                                      <p:cBhvr>
                                        <p:cTn id="159" dur="1" fill="hold">
                                          <p:stCondLst>
                                            <p:cond delay="0"/>
                                          </p:stCondLst>
                                        </p:cTn>
                                        <p:tgtEl>
                                          <p:spTgt spid="164"/>
                                        </p:tgtEl>
                                        <p:attrNameLst>
                                          <p:attrName>style.visibility</p:attrName>
                                        </p:attrNameLst>
                                      </p:cBhvr>
                                      <p:to>
                                        <p:strVal val="visible"/>
                                      </p:to>
                                    </p:set>
                                    <p:animEffect transition="in" filter="wipe(up)">
                                      <p:cBhvr>
                                        <p:cTn id="160" dur="500"/>
                                        <p:tgtEl>
                                          <p:spTgt spid="164"/>
                                        </p:tgtEl>
                                      </p:cBhvr>
                                    </p:animEffect>
                                  </p:childTnLst>
                                </p:cTn>
                              </p:par>
                            </p:childTnLst>
                          </p:cTn>
                        </p:par>
                        <p:par>
                          <p:cTn id="161" fill="hold">
                            <p:stCondLst>
                              <p:cond delay="13750"/>
                            </p:stCondLst>
                            <p:childTnLst>
                              <p:par>
                                <p:cTn id="162" presetID="22" presetClass="entr" presetSubtype="1" fill="hold" nodeType="afterEffect">
                                  <p:stCondLst>
                                    <p:cond delay="0"/>
                                  </p:stCondLst>
                                  <p:childTnLst>
                                    <p:set>
                                      <p:cBhvr>
                                        <p:cTn id="163" dur="1" fill="hold">
                                          <p:stCondLst>
                                            <p:cond delay="0"/>
                                          </p:stCondLst>
                                        </p:cTn>
                                        <p:tgtEl>
                                          <p:spTgt spid="167"/>
                                        </p:tgtEl>
                                        <p:attrNameLst>
                                          <p:attrName>style.visibility</p:attrName>
                                        </p:attrNameLst>
                                      </p:cBhvr>
                                      <p:to>
                                        <p:strVal val="visible"/>
                                      </p:to>
                                    </p:set>
                                    <p:animEffect transition="in" filter="wipe(up)">
                                      <p:cBhvr>
                                        <p:cTn id="164" dur="500"/>
                                        <p:tgtEl>
                                          <p:spTgt spid="167"/>
                                        </p:tgtEl>
                                      </p:cBhvr>
                                    </p:animEffect>
                                  </p:childTnLst>
                                </p:cTn>
                              </p:par>
                            </p:childTnLst>
                          </p:cTn>
                        </p:par>
                        <p:par>
                          <p:cTn id="165" fill="hold">
                            <p:stCondLst>
                              <p:cond delay="14250"/>
                            </p:stCondLst>
                            <p:childTnLst>
                              <p:par>
                                <p:cTn id="166" presetID="22" presetClass="entr" presetSubtype="1" fill="hold" nodeType="afterEffect">
                                  <p:stCondLst>
                                    <p:cond delay="0"/>
                                  </p:stCondLst>
                                  <p:childTnLst>
                                    <p:set>
                                      <p:cBhvr>
                                        <p:cTn id="167" dur="1" fill="hold">
                                          <p:stCondLst>
                                            <p:cond delay="0"/>
                                          </p:stCondLst>
                                        </p:cTn>
                                        <p:tgtEl>
                                          <p:spTgt spid="170"/>
                                        </p:tgtEl>
                                        <p:attrNameLst>
                                          <p:attrName>style.visibility</p:attrName>
                                        </p:attrNameLst>
                                      </p:cBhvr>
                                      <p:to>
                                        <p:strVal val="visible"/>
                                      </p:to>
                                    </p:set>
                                    <p:animEffect transition="in" filter="wipe(up)">
                                      <p:cBhvr>
                                        <p:cTn id="168" dur="500"/>
                                        <p:tgtEl>
                                          <p:spTgt spid="170"/>
                                        </p:tgtEl>
                                      </p:cBhvr>
                                    </p:animEffect>
                                  </p:childTnLst>
                                </p:cTn>
                              </p:par>
                            </p:childTnLst>
                          </p:cTn>
                        </p:par>
                        <p:par>
                          <p:cTn id="169" fill="hold">
                            <p:stCondLst>
                              <p:cond delay="14750"/>
                            </p:stCondLst>
                            <p:childTnLst>
                              <p:par>
                                <p:cTn id="170" presetID="22" presetClass="entr" presetSubtype="8" fill="hold" grpId="0" nodeType="afterEffect">
                                  <p:stCondLst>
                                    <p:cond delay="0"/>
                                  </p:stCondLst>
                                  <p:childTnLst>
                                    <p:set>
                                      <p:cBhvr>
                                        <p:cTn id="171" dur="1" fill="hold">
                                          <p:stCondLst>
                                            <p:cond delay="0"/>
                                          </p:stCondLst>
                                        </p:cTn>
                                        <p:tgtEl>
                                          <p:spTgt spid="98"/>
                                        </p:tgtEl>
                                        <p:attrNameLst>
                                          <p:attrName>style.visibility</p:attrName>
                                        </p:attrNameLst>
                                      </p:cBhvr>
                                      <p:to>
                                        <p:strVal val="visible"/>
                                      </p:to>
                                    </p:set>
                                    <p:animEffect transition="in" filter="wipe(left)">
                                      <p:cBhvr>
                                        <p:cTn id="17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9" grpId="0" animBg="1"/>
      <p:bldP spid="57" grpId="0" animBg="1"/>
      <p:bldP spid="65" grpId="0" animBg="1"/>
      <p:bldP spid="73" grpId="0" animBg="1"/>
      <p:bldP spid="118" grpId="0"/>
      <p:bldP spid="119" grpId="0"/>
      <p:bldP spid="120" grpId="0"/>
      <p:bldP spid="121" grpId="0"/>
      <p:bldP spid="122" grpId="0"/>
      <p:bldP spid="9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0" y="4199843"/>
            <a:ext cx="9133352" cy="0"/>
          </a:xfrm>
          <a:prstGeom prst="line">
            <a:avLst/>
          </a:prstGeom>
          <a:ln>
            <a:solidFill>
              <a:srgbClr val="C00000"/>
            </a:solidFill>
          </a:ln>
        </p:spPr>
        <p:style>
          <a:lnRef idx="1">
            <a:schemeClr val="accent6"/>
          </a:lnRef>
          <a:fillRef idx="0">
            <a:schemeClr val="accent6"/>
          </a:fillRef>
          <a:effectRef idx="0">
            <a:schemeClr val="accent6"/>
          </a:effectRef>
          <a:fontRef idx="minor">
            <a:schemeClr val="tx1"/>
          </a:fontRef>
        </p:style>
      </p:cxnSp>
      <p:sp>
        <p:nvSpPr>
          <p:cNvPr id="42" name="椭圆 41"/>
          <p:cNvSpPr/>
          <p:nvPr/>
        </p:nvSpPr>
        <p:spPr>
          <a:xfrm>
            <a:off x="1894580" y="4075522"/>
            <a:ext cx="235018" cy="235018"/>
          </a:xfrm>
          <a:prstGeom prst="ellipse">
            <a:avLst/>
          </a:prstGeom>
          <a:solidFill>
            <a:schemeClr val="bg1"/>
          </a:solidFill>
          <a:ln w="38100">
            <a:solidFill>
              <a:srgbClr val="C0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325477" y="1131590"/>
            <a:ext cx="1331769" cy="2787801"/>
            <a:chOff x="1767302" y="1847850"/>
            <a:chExt cx="1775692" cy="3717068"/>
          </a:xfrm>
        </p:grpSpPr>
        <p:sp>
          <p:nvSpPr>
            <p:cNvPr id="44" name="任意多边形 43"/>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圆角矩形 44"/>
            <p:cNvSpPr/>
            <p:nvPr/>
          </p:nvSpPr>
          <p:spPr>
            <a:xfrm>
              <a:off x="1976207" y="2049064"/>
              <a:ext cx="1357882" cy="3029122"/>
            </a:xfrm>
            <a:prstGeom prst="roundRect">
              <a:avLst>
                <a:gd name="adj" fmla="val 14632"/>
              </a:avLst>
            </a:prstGeom>
            <a:solidFill>
              <a:srgbClr val="C0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C00000"/>
                  </a:solidFill>
                  <a:latin typeface="微软雅黑" panose="020B0503020204020204" pitchFamily="34" charset="-122"/>
                  <a:ea typeface="微软雅黑" panose="020B0503020204020204" pitchFamily="34" charset="-122"/>
                </a:rPr>
                <a:t>第一季度</a:t>
              </a:r>
            </a:p>
          </p:txBody>
        </p:sp>
        <p:sp>
          <p:nvSpPr>
            <p:cNvPr id="47" name="文本框 16"/>
            <p:cNvSpPr txBox="1"/>
            <p:nvPr/>
          </p:nvSpPr>
          <p:spPr>
            <a:xfrm>
              <a:off x="2133623"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01</a:t>
              </a:r>
              <a:endParaRPr lang="zh-CN" altLang="en-US" sz="3000" dirty="0">
                <a:solidFill>
                  <a:schemeClr val="bg1"/>
                </a:solidFill>
                <a:latin typeface="+mj-lt"/>
                <a:ea typeface="微软雅黑" panose="020B0503020204020204" pitchFamily="34" charset="-122"/>
              </a:endParaRPr>
            </a:p>
          </p:txBody>
        </p:sp>
        <p:sp>
          <p:nvSpPr>
            <p:cNvPr id="48" name="文本框 17"/>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73" name="椭圆 72"/>
          <p:cNvSpPr/>
          <p:nvPr/>
        </p:nvSpPr>
        <p:spPr>
          <a:xfrm>
            <a:off x="3651083" y="4075522"/>
            <a:ext cx="235018" cy="235018"/>
          </a:xfrm>
          <a:prstGeom prst="ellipse">
            <a:avLst/>
          </a:prstGeom>
          <a:solidFill>
            <a:schemeClr val="bg1"/>
          </a:solidFill>
          <a:ln w="38100">
            <a:solidFill>
              <a:srgbClr val="C0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nvSpPr>
        <p:spPr>
          <a:xfrm>
            <a:off x="5407589" y="4075522"/>
            <a:ext cx="235018" cy="235018"/>
          </a:xfrm>
          <a:prstGeom prst="ellipse">
            <a:avLst/>
          </a:prstGeom>
          <a:solidFill>
            <a:schemeClr val="bg1"/>
          </a:solidFill>
          <a:ln w="38100">
            <a:solidFill>
              <a:srgbClr val="C0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nvSpPr>
        <p:spPr>
          <a:xfrm>
            <a:off x="7164096" y="4075522"/>
            <a:ext cx="235018" cy="235018"/>
          </a:xfrm>
          <a:prstGeom prst="ellipse">
            <a:avLst/>
          </a:prstGeom>
          <a:solidFill>
            <a:schemeClr val="bg1"/>
          </a:solidFill>
          <a:ln w="38100">
            <a:solidFill>
              <a:srgbClr val="C0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文本框 16"/>
          <p:cNvSpPr txBox="1"/>
          <p:nvPr/>
        </p:nvSpPr>
        <p:spPr>
          <a:xfrm>
            <a:off x="1325477" y="4366591"/>
            <a:ext cx="1299938" cy="284693"/>
          </a:xfrm>
          <a:prstGeom prst="rect">
            <a:avLst/>
          </a:prstGeom>
          <a:noFill/>
        </p:spPr>
        <p:txBody>
          <a:bodyPr wrap="square" lIns="68580" tIns="34290" rIns="68580" bIns="34290" rtlCol="0">
            <a:spAutoFit/>
          </a:bodyP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3081982" y="1131590"/>
            <a:ext cx="1331769" cy="2787801"/>
            <a:chOff x="4109309" y="1847850"/>
            <a:chExt cx="1775692" cy="3717068"/>
          </a:xfrm>
        </p:grpSpPr>
        <p:sp>
          <p:nvSpPr>
            <p:cNvPr id="78" name="任意多边形 77"/>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圆角矩形 78"/>
            <p:cNvSpPr/>
            <p:nvPr/>
          </p:nvSpPr>
          <p:spPr>
            <a:xfrm>
              <a:off x="4318214" y="2049064"/>
              <a:ext cx="1357882" cy="3029122"/>
            </a:xfrm>
            <a:prstGeom prst="roundRect">
              <a:avLst>
                <a:gd name="adj" fmla="val 14632"/>
              </a:avLst>
            </a:prstGeom>
            <a:solidFill>
              <a:srgbClr val="C0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矩形 79"/>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C00000"/>
                  </a:solidFill>
                  <a:latin typeface="微软雅黑" panose="020B0503020204020204" pitchFamily="34" charset="-122"/>
                  <a:ea typeface="微软雅黑" panose="020B0503020204020204" pitchFamily="34" charset="-122"/>
                </a:rPr>
                <a:t>第二季度</a:t>
              </a:r>
            </a:p>
          </p:txBody>
        </p:sp>
        <p:sp>
          <p:nvSpPr>
            <p:cNvPr id="81"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82" name="文本框 16"/>
            <p:cNvSpPr txBox="1"/>
            <p:nvPr/>
          </p:nvSpPr>
          <p:spPr>
            <a:xfrm>
              <a:off x="449946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02</a:t>
              </a:r>
              <a:endParaRPr lang="zh-CN" altLang="en-US" sz="3000" dirty="0">
                <a:solidFill>
                  <a:schemeClr val="bg1"/>
                </a:solidFill>
                <a:latin typeface="+mj-lt"/>
                <a:ea typeface="微软雅黑" panose="020B0503020204020204" pitchFamily="34" charset="-122"/>
              </a:endParaRPr>
            </a:p>
          </p:txBody>
        </p:sp>
      </p:grpSp>
      <p:grpSp>
        <p:nvGrpSpPr>
          <p:cNvPr id="83" name="组合 82"/>
          <p:cNvGrpSpPr/>
          <p:nvPr/>
        </p:nvGrpSpPr>
        <p:grpSpPr>
          <a:xfrm>
            <a:off x="4838488" y="1131590"/>
            <a:ext cx="1331769" cy="2787801"/>
            <a:chOff x="6451317" y="1847850"/>
            <a:chExt cx="1775692" cy="3717068"/>
          </a:xfrm>
        </p:grpSpPr>
        <p:sp>
          <p:nvSpPr>
            <p:cNvPr id="84" name="任意多边形 83"/>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圆角矩形 84"/>
            <p:cNvSpPr/>
            <p:nvPr/>
          </p:nvSpPr>
          <p:spPr>
            <a:xfrm>
              <a:off x="6660222" y="2049064"/>
              <a:ext cx="1357882" cy="3029122"/>
            </a:xfrm>
            <a:prstGeom prst="roundRect">
              <a:avLst>
                <a:gd name="adj" fmla="val 14632"/>
              </a:avLst>
            </a:prstGeom>
            <a:solidFill>
              <a:srgbClr val="C0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矩形 85"/>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C00000"/>
                  </a:solidFill>
                  <a:latin typeface="微软雅黑" panose="020B0503020204020204" pitchFamily="34" charset="-122"/>
                  <a:ea typeface="微软雅黑" panose="020B0503020204020204" pitchFamily="34" charset="-122"/>
                </a:rPr>
                <a:t>第三季度</a:t>
              </a:r>
            </a:p>
          </p:txBody>
        </p:sp>
        <p:sp>
          <p:nvSpPr>
            <p:cNvPr id="87" name="文本框 32"/>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88" name="文本框 16"/>
            <p:cNvSpPr txBox="1"/>
            <p:nvPr/>
          </p:nvSpPr>
          <p:spPr>
            <a:xfrm>
              <a:off x="684338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03</a:t>
              </a:r>
              <a:endParaRPr lang="zh-CN" altLang="en-US" sz="3000" dirty="0">
                <a:solidFill>
                  <a:schemeClr val="bg1"/>
                </a:solidFill>
                <a:latin typeface="+mj-lt"/>
                <a:ea typeface="微软雅黑" panose="020B0503020204020204" pitchFamily="34" charset="-122"/>
              </a:endParaRPr>
            </a:p>
          </p:txBody>
        </p:sp>
      </p:grpSp>
      <p:grpSp>
        <p:nvGrpSpPr>
          <p:cNvPr id="89" name="组合 88"/>
          <p:cNvGrpSpPr/>
          <p:nvPr/>
        </p:nvGrpSpPr>
        <p:grpSpPr>
          <a:xfrm>
            <a:off x="6594993" y="1131590"/>
            <a:ext cx="1331769" cy="2787801"/>
            <a:chOff x="8793324" y="1847850"/>
            <a:chExt cx="1775692" cy="3717068"/>
          </a:xfrm>
        </p:grpSpPr>
        <p:sp>
          <p:nvSpPr>
            <p:cNvPr id="90" name="任意多边形 89"/>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1" name="圆角矩形 90"/>
            <p:cNvSpPr/>
            <p:nvPr/>
          </p:nvSpPr>
          <p:spPr>
            <a:xfrm>
              <a:off x="9002229" y="2049064"/>
              <a:ext cx="1357882" cy="3029122"/>
            </a:xfrm>
            <a:prstGeom prst="roundRect">
              <a:avLst>
                <a:gd name="adj" fmla="val 14632"/>
              </a:avLst>
            </a:prstGeom>
            <a:solidFill>
              <a:srgbClr val="C0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矩形 91"/>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C00000"/>
                  </a:solidFill>
                  <a:latin typeface="微软雅黑" panose="020B0503020204020204" pitchFamily="34" charset="-122"/>
                  <a:ea typeface="微软雅黑" panose="020B0503020204020204" pitchFamily="34" charset="-122"/>
                </a:rPr>
                <a:t>第四季度</a:t>
              </a:r>
            </a:p>
          </p:txBody>
        </p:sp>
        <p:sp>
          <p:nvSpPr>
            <p:cNvPr id="93"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94" name="文本框 16"/>
            <p:cNvSpPr txBox="1"/>
            <p:nvPr/>
          </p:nvSpPr>
          <p:spPr>
            <a:xfrm>
              <a:off x="9185388"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04</a:t>
              </a:r>
              <a:endParaRPr lang="zh-CN" altLang="en-US" sz="3000" dirty="0">
                <a:solidFill>
                  <a:schemeClr val="bg1"/>
                </a:solidFill>
                <a:latin typeface="+mj-lt"/>
                <a:ea typeface="微软雅黑" panose="020B0503020204020204" pitchFamily="34" charset="-122"/>
              </a:endParaRPr>
            </a:p>
          </p:txBody>
        </p:sp>
      </p:grpSp>
      <p:sp>
        <p:nvSpPr>
          <p:cNvPr id="95" name="文本框 16"/>
          <p:cNvSpPr txBox="1"/>
          <p:nvPr/>
        </p:nvSpPr>
        <p:spPr>
          <a:xfrm>
            <a:off x="3118622" y="4366591"/>
            <a:ext cx="1299938" cy="284693"/>
          </a:xfrm>
          <a:prstGeom prst="rect">
            <a:avLst/>
          </a:prstGeom>
          <a:noFill/>
        </p:spPr>
        <p:txBody>
          <a:bodyPr wrap="square" lIns="68580" tIns="34290" rIns="68580" bIns="34290" rtlCol="0">
            <a:spAutoFit/>
          </a:bodyP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
        <p:nvSpPr>
          <p:cNvPr id="96" name="文本框 16"/>
          <p:cNvSpPr txBox="1"/>
          <p:nvPr/>
        </p:nvSpPr>
        <p:spPr>
          <a:xfrm>
            <a:off x="4867257" y="4366591"/>
            <a:ext cx="1299938" cy="284693"/>
          </a:xfrm>
          <a:prstGeom prst="rect">
            <a:avLst/>
          </a:prstGeom>
          <a:noFill/>
        </p:spPr>
        <p:txBody>
          <a:bodyPr wrap="square" lIns="68580" tIns="34290" rIns="68580" bIns="34290" rtlCol="0">
            <a:spAutoFit/>
          </a:bodyP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
        <p:nvSpPr>
          <p:cNvPr id="97" name="文本框 16"/>
          <p:cNvSpPr txBox="1"/>
          <p:nvPr/>
        </p:nvSpPr>
        <p:spPr>
          <a:xfrm>
            <a:off x="6625195" y="4366591"/>
            <a:ext cx="1299938" cy="284693"/>
          </a:xfrm>
          <a:prstGeom prst="rect">
            <a:avLst/>
          </a:prstGeom>
          <a:noFill/>
        </p:spPr>
        <p:txBody>
          <a:bodyPr wrap="square" lIns="68580" tIns="34290" rIns="68580" bIns="34290" rtlCol="0">
            <a:spAutoFit/>
          </a:bodyP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
        <p:nvSpPr>
          <p:cNvPr id="36"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55140646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250" fill="hold"/>
                                        <p:tgtEl>
                                          <p:spTgt spid="42"/>
                                        </p:tgtEl>
                                        <p:attrNameLst>
                                          <p:attrName>ppt_x</p:attrName>
                                        </p:attrNameLst>
                                      </p:cBhvr>
                                      <p:tavLst>
                                        <p:tav tm="0">
                                          <p:val>
                                            <p:strVal val="0-#ppt_w/2"/>
                                          </p:val>
                                        </p:tav>
                                        <p:tav tm="100000">
                                          <p:val>
                                            <p:strVal val="#ppt_x"/>
                                          </p:val>
                                        </p:tav>
                                      </p:tavLst>
                                    </p:anim>
                                    <p:anim calcmode="lin" valueType="num">
                                      <p:cBhvr additive="base">
                                        <p:cTn id="12" dur="250" fill="hold"/>
                                        <p:tgtEl>
                                          <p:spTgt spid="4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250" fill="hold"/>
                                        <p:tgtEl>
                                          <p:spTgt spid="73"/>
                                        </p:tgtEl>
                                        <p:attrNameLst>
                                          <p:attrName>ppt_x</p:attrName>
                                        </p:attrNameLst>
                                      </p:cBhvr>
                                      <p:tavLst>
                                        <p:tav tm="0">
                                          <p:val>
                                            <p:strVal val="0-#ppt_w/2"/>
                                          </p:val>
                                        </p:tav>
                                        <p:tav tm="100000">
                                          <p:val>
                                            <p:strVal val="#ppt_x"/>
                                          </p:val>
                                        </p:tav>
                                      </p:tavLst>
                                    </p:anim>
                                    <p:anim calcmode="lin" valueType="num">
                                      <p:cBhvr additive="base">
                                        <p:cTn id="17" dur="250" fill="hold"/>
                                        <p:tgtEl>
                                          <p:spTgt spid="7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250" fill="hold"/>
                                        <p:tgtEl>
                                          <p:spTgt spid="74"/>
                                        </p:tgtEl>
                                        <p:attrNameLst>
                                          <p:attrName>ppt_x</p:attrName>
                                        </p:attrNameLst>
                                      </p:cBhvr>
                                      <p:tavLst>
                                        <p:tav tm="0">
                                          <p:val>
                                            <p:strVal val="0-#ppt_w/2"/>
                                          </p:val>
                                        </p:tav>
                                        <p:tav tm="100000">
                                          <p:val>
                                            <p:strVal val="#ppt_x"/>
                                          </p:val>
                                        </p:tav>
                                      </p:tavLst>
                                    </p:anim>
                                    <p:anim calcmode="lin" valueType="num">
                                      <p:cBhvr additive="base">
                                        <p:cTn id="22" dur="250" fill="hold"/>
                                        <p:tgtEl>
                                          <p:spTgt spid="74"/>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250" fill="hold"/>
                                        <p:tgtEl>
                                          <p:spTgt spid="75"/>
                                        </p:tgtEl>
                                        <p:attrNameLst>
                                          <p:attrName>ppt_x</p:attrName>
                                        </p:attrNameLst>
                                      </p:cBhvr>
                                      <p:tavLst>
                                        <p:tav tm="0">
                                          <p:val>
                                            <p:strVal val="0-#ppt_w/2"/>
                                          </p:val>
                                        </p:tav>
                                        <p:tav tm="100000">
                                          <p:val>
                                            <p:strVal val="#ppt_x"/>
                                          </p:val>
                                        </p:tav>
                                      </p:tavLst>
                                    </p:anim>
                                    <p:anim calcmode="lin" valueType="num">
                                      <p:cBhvr additive="base">
                                        <p:cTn id="27" dur="250" fill="hold"/>
                                        <p:tgtEl>
                                          <p:spTgt spid="75"/>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37"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900" decel="100000" fill="hold"/>
                                        <p:tgtEl>
                                          <p:spTgt spid="4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25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1000"/>
                                        <p:tgtEl>
                                          <p:spTgt spid="77"/>
                                        </p:tgtEl>
                                      </p:cBhvr>
                                    </p:animEffect>
                                    <p:anim calcmode="lin" valueType="num">
                                      <p:cBhvr>
                                        <p:cTn id="38" dur="1000" fill="hold"/>
                                        <p:tgtEl>
                                          <p:spTgt spid="77"/>
                                        </p:tgtEl>
                                        <p:attrNameLst>
                                          <p:attrName>ppt_x</p:attrName>
                                        </p:attrNameLst>
                                      </p:cBhvr>
                                      <p:tavLst>
                                        <p:tav tm="0">
                                          <p:val>
                                            <p:strVal val="#ppt_x"/>
                                          </p:val>
                                        </p:tav>
                                        <p:tav tm="100000">
                                          <p:val>
                                            <p:strVal val="#ppt_x"/>
                                          </p:val>
                                        </p:tav>
                                      </p:tavLst>
                                    </p:anim>
                                    <p:anim calcmode="lin" valueType="num">
                                      <p:cBhvr>
                                        <p:cTn id="39" dur="900" decel="100000" fill="hold"/>
                                        <p:tgtEl>
                                          <p:spTgt spid="7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50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900" decel="100000" fill="hold"/>
                                        <p:tgtEl>
                                          <p:spTgt spid="83"/>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75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1000"/>
                                        <p:tgtEl>
                                          <p:spTgt spid="89"/>
                                        </p:tgtEl>
                                      </p:cBhvr>
                                    </p:animEffect>
                                    <p:anim calcmode="lin" valueType="num">
                                      <p:cBhvr>
                                        <p:cTn id="50" dur="1000" fill="hold"/>
                                        <p:tgtEl>
                                          <p:spTgt spid="89"/>
                                        </p:tgtEl>
                                        <p:attrNameLst>
                                          <p:attrName>ppt_x</p:attrName>
                                        </p:attrNameLst>
                                      </p:cBhvr>
                                      <p:tavLst>
                                        <p:tav tm="0">
                                          <p:val>
                                            <p:strVal val="#ppt_x"/>
                                          </p:val>
                                        </p:tav>
                                        <p:tav tm="100000">
                                          <p:val>
                                            <p:strVal val="#ppt_x"/>
                                          </p:val>
                                        </p:tav>
                                      </p:tavLst>
                                    </p:anim>
                                    <p:anim calcmode="lin" valueType="num">
                                      <p:cBhvr>
                                        <p:cTn id="51" dur="900" decel="100000" fill="hold"/>
                                        <p:tgtEl>
                                          <p:spTgt spid="8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53" fill="hold">
                            <p:stCondLst>
                              <p:cond delay="3250"/>
                            </p:stCondLst>
                            <p:childTnLst>
                              <p:par>
                                <p:cTn id="54" presetID="14" presetClass="entr" presetSubtype="10"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randombar(horizontal)">
                                      <p:cBhvr>
                                        <p:cTn id="56" dur="500"/>
                                        <p:tgtEl>
                                          <p:spTgt spid="76"/>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randombar(horizontal)">
                                      <p:cBhvr>
                                        <p:cTn id="59" dur="500"/>
                                        <p:tgtEl>
                                          <p:spTgt spid="95"/>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randombar(horizontal)">
                                      <p:cBhvr>
                                        <p:cTn id="62" dur="500"/>
                                        <p:tgtEl>
                                          <p:spTgt spid="9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97"/>
                                        </p:tgtEl>
                                        <p:attrNameLst>
                                          <p:attrName>style.visibility</p:attrName>
                                        </p:attrNameLst>
                                      </p:cBhvr>
                                      <p:to>
                                        <p:strVal val="visible"/>
                                      </p:to>
                                    </p:set>
                                    <p:animEffect transition="in" filter="randombar(horizontal)">
                                      <p:cBhvr>
                                        <p:cTn id="65" dur="500"/>
                                        <p:tgtEl>
                                          <p:spTgt spid="97"/>
                                        </p:tgtEl>
                                      </p:cBhvr>
                                    </p:animEffect>
                                  </p:childTnLst>
                                </p:cTn>
                              </p:par>
                            </p:childTnLst>
                          </p:cTn>
                        </p:par>
                        <p:par>
                          <p:cTn id="66" fill="hold">
                            <p:stCondLst>
                              <p:cond delay="375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73" grpId="0" animBg="1"/>
      <p:bldP spid="74" grpId="0" animBg="1"/>
      <p:bldP spid="75" grpId="0" animBg="1"/>
      <p:bldP spid="76" grpId="0"/>
      <p:bldP spid="95" grpId="0"/>
      <p:bldP spid="96" grpId="0"/>
      <p:bldP spid="97"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9"/>
          <p:cNvSpPr txBox="1"/>
          <p:nvPr/>
        </p:nvSpPr>
        <p:spPr>
          <a:xfrm>
            <a:off x="7566112" y="22251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19" name="TextBox 40"/>
          <p:cNvSpPr txBox="1"/>
          <p:nvPr/>
        </p:nvSpPr>
        <p:spPr>
          <a:xfrm>
            <a:off x="6875302" y="2340606"/>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20" name="TextBox 41"/>
          <p:cNvSpPr txBox="1"/>
          <p:nvPr/>
        </p:nvSpPr>
        <p:spPr>
          <a:xfrm>
            <a:off x="6247868" y="26573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21" name="TextBox 42"/>
          <p:cNvSpPr txBox="1"/>
          <p:nvPr/>
        </p:nvSpPr>
        <p:spPr>
          <a:xfrm>
            <a:off x="5690501" y="3023013"/>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22" name="组合 21"/>
          <p:cNvGrpSpPr/>
          <p:nvPr/>
        </p:nvGrpSpPr>
        <p:grpSpPr>
          <a:xfrm rot="5400000" flipH="1">
            <a:off x="6048528" y="2356541"/>
            <a:ext cx="1674944" cy="2160051"/>
            <a:chOff x="8155995" y="3063800"/>
            <a:chExt cx="4110065" cy="2647126"/>
          </a:xfrm>
          <a:effectLst>
            <a:outerShdw blurRad="114300" dist="88900" algn="l" rotWithShape="0">
              <a:prstClr val="black">
                <a:alpha val="22000"/>
              </a:prstClr>
            </a:outerShdw>
          </a:effectLst>
        </p:grpSpPr>
        <p:sp>
          <p:nvSpPr>
            <p:cNvPr id="23" name="矩形 22"/>
            <p:cNvSpPr/>
            <p:nvPr/>
          </p:nvSpPr>
          <p:spPr>
            <a:xfrm>
              <a:off x="8156003" y="3063800"/>
              <a:ext cx="1680799"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4" name="矩形 23"/>
            <p:cNvSpPr/>
            <p:nvPr/>
          </p:nvSpPr>
          <p:spPr>
            <a:xfrm>
              <a:off x="9889504" y="3063800"/>
              <a:ext cx="2376556" cy="332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5" name="矩形 24"/>
            <p:cNvSpPr/>
            <p:nvPr/>
          </p:nvSpPr>
          <p:spPr>
            <a:xfrm>
              <a:off x="8156001" y="3899089"/>
              <a:ext cx="1555419"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6" name="矩形 25"/>
            <p:cNvSpPr/>
            <p:nvPr/>
          </p:nvSpPr>
          <p:spPr>
            <a:xfrm>
              <a:off x="9763824" y="3899089"/>
              <a:ext cx="2199274" cy="332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7" name="矩形 26"/>
            <p:cNvSpPr/>
            <p:nvPr/>
          </p:nvSpPr>
          <p:spPr>
            <a:xfrm>
              <a:off x="8155998" y="4671503"/>
              <a:ext cx="1174131"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8" name="矩形 27"/>
            <p:cNvSpPr/>
            <p:nvPr/>
          </p:nvSpPr>
          <p:spPr>
            <a:xfrm>
              <a:off x="9381625" y="4671501"/>
              <a:ext cx="1660158" cy="332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9" name="矩形 28"/>
            <p:cNvSpPr/>
            <p:nvPr/>
          </p:nvSpPr>
          <p:spPr>
            <a:xfrm>
              <a:off x="8155995" y="5378253"/>
              <a:ext cx="810249"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30" name="矩形 29"/>
            <p:cNvSpPr/>
            <p:nvPr/>
          </p:nvSpPr>
          <p:spPr>
            <a:xfrm>
              <a:off x="9018774" y="5378259"/>
              <a:ext cx="1145643" cy="332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grpSp>
      <p:grpSp>
        <p:nvGrpSpPr>
          <p:cNvPr id="31" name="组合 30"/>
          <p:cNvGrpSpPr/>
          <p:nvPr/>
        </p:nvGrpSpPr>
        <p:grpSpPr>
          <a:xfrm>
            <a:off x="934191" y="2158384"/>
            <a:ext cx="1302928" cy="1137185"/>
            <a:chOff x="1397291" y="3132277"/>
            <a:chExt cx="1948823" cy="1702026"/>
          </a:xfrm>
        </p:grpSpPr>
        <p:grpSp>
          <p:nvGrpSpPr>
            <p:cNvPr id="32" name="组合 31"/>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3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3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33" name="Freeform 7"/>
            <p:cNvSpPr>
              <a:spLocks/>
            </p:cNvSpPr>
            <p:nvPr/>
          </p:nvSpPr>
          <p:spPr bwMode="auto">
            <a:xfrm>
              <a:off x="1464784" y="3195616"/>
              <a:ext cx="1813839" cy="157534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34"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37" name="组合 36"/>
          <p:cNvGrpSpPr/>
          <p:nvPr/>
        </p:nvGrpSpPr>
        <p:grpSpPr>
          <a:xfrm>
            <a:off x="1934314" y="2726976"/>
            <a:ext cx="1302928" cy="1137185"/>
            <a:chOff x="2893203" y="3983290"/>
            <a:chExt cx="1948823" cy="1702026"/>
          </a:xfrm>
        </p:grpSpPr>
        <p:grpSp>
          <p:nvGrpSpPr>
            <p:cNvPr id="38" name="组合 37"/>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4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39" name="Freeform 7"/>
            <p:cNvSpPr>
              <a:spLocks/>
            </p:cNvSpPr>
            <p:nvPr/>
          </p:nvSpPr>
          <p:spPr bwMode="auto">
            <a:xfrm>
              <a:off x="2957899" y="4017731"/>
              <a:ext cx="1819437" cy="1580211"/>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bg1">
                <a:lumMod val="65000"/>
              </a:schemeClr>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0"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43" name="组合 42"/>
          <p:cNvGrpSpPr/>
          <p:nvPr/>
        </p:nvGrpSpPr>
        <p:grpSpPr>
          <a:xfrm>
            <a:off x="2929665" y="2148978"/>
            <a:ext cx="1302928" cy="1137185"/>
            <a:chOff x="4381974" y="3118200"/>
            <a:chExt cx="1948823" cy="1702026"/>
          </a:xfrm>
        </p:grpSpPr>
        <p:grpSp>
          <p:nvGrpSpPr>
            <p:cNvPr id="44" name="组合 43"/>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4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45" name="Freeform 7"/>
            <p:cNvSpPr>
              <a:spLocks/>
            </p:cNvSpPr>
            <p:nvPr/>
          </p:nvSpPr>
          <p:spPr bwMode="auto">
            <a:xfrm>
              <a:off x="4434868" y="3185149"/>
              <a:ext cx="1843041" cy="1600710"/>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bg1">
                <a:lumMod val="50000"/>
              </a:schemeClr>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6" name="TextBox 67"/>
            <p:cNvSpPr txBox="1"/>
            <p:nvPr/>
          </p:nvSpPr>
          <p:spPr>
            <a:xfrm>
              <a:off x="4891877" y="3730068"/>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49" name="组合 48"/>
          <p:cNvGrpSpPr/>
          <p:nvPr/>
        </p:nvGrpSpPr>
        <p:grpSpPr>
          <a:xfrm>
            <a:off x="2926000" y="3306774"/>
            <a:ext cx="1302928" cy="1137185"/>
            <a:chOff x="4376494" y="4851074"/>
            <a:chExt cx="1948823" cy="1702026"/>
          </a:xfrm>
        </p:grpSpPr>
        <p:grpSp>
          <p:nvGrpSpPr>
            <p:cNvPr id="50" name="组合 49"/>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5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5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51" name="Freeform 7"/>
            <p:cNvSpPr>
              <a:spLocks/>
            </p:cNvSpPr>
            <p:nvPr/>
          </p:nvSpPr>
          <p:spPr bwMode="auto">
            <a:xfrm>
              <a:off x="4439216" y="4915575"/>
              <a:ext cx="1823382" cy="1583637"/>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52" name="TextBox 73"/>
            <p:cNvSpPr txBox="1"/>
            <p:nvPr/>
          </p:nvSpPr>
          <p:spPr>
            <a:xfrm>
              <a:off x="4886397"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55" name="组合 54"/>
          <p:cNvGrpSpPr/>
          <p:nvPr/>
        </p:nvGrpSpPr>
        <p:grpSpPr>
          <a:xfrm>
            <a:off x="4674159" y="2164079"/>
            <a:ext cx="3690594" cy="2187222"/>
            <a:chOff x="6991259" y="3140803"/>
            <a:chExt cx="5520117" cy="3273616"/>
          </a:xfrm>
        </p:grpSpPr>
        <p:cxnSp>
          <p:nvCxnSpPr>
            <p:cNvPr id="56" name="直接箭头连接符 55"/>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8" name="TextBox 79"/>
            <p:cNvSpPr txBox="1"/>
            <p:nvPr/>
          </p:nvSpPr>
          <p:spPr>
            <a:xfrm>
              <a:off x="6991259" y="339859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59" name="TextBox 80"/>
            <p:cNvSpPr txBox="1"/>
            <p:nvPr/>
          </p:nvSpPr>
          <p:spPr>
            <a:xfrm>
              <a:off x="6991259" y="423225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60" name="TextBox 81"/>
            <p:cNvSpPr txBox="1"/>
            <p:nvPr/>
          </p:nvSpPr>
          <p:spPr>
            <a:xfrm>
              <a:off x="6991259" y="5004668"/>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61" name="TextBox 82"/>
            <p:cNvSpPr txBox="1"/>
            <p:nvPr/>
          </p:nvSpPr>
          <p:spPr>
            <a:xfrm>
              <a:off x="6991259" y="5677402"/>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62" name="组合 61"/>
          <p:cNvGrpSpPr/>
          <p:nvPr/>
        </p:nvGrpSpPr>
        <p:grpSpPr>
          <a:xfrm>
            <a:off x="1259632" y="1277991"/>
            <a:ext cx="2566735" cy="836057"/>
            <a:chOff x="6084168" y="1274556"/>
            <a:chExt cx="2317853" cy="862195"/>
          </a:xfrm>
        </p:grpSpPr>
        <p:sp>
          <p:nvSpPr>
            <p:cNvPr id="63" name="TextBox 84"/>
            <p:cNvSpPr txBox="1"/>
            <p:nvPr/>
          </p:nvSpPr>
          <p:spPr>
            <a:xfrm>
              <a:off x="6084168" y="1514664"/>
              <a:ext cx="2317853" cy="622087"/>
            </a:xfrm>
            <a:prstGeom prst="rect">
              <a:avLst/>
            </a:prstGeom>
            <a:noFill/>
          </p:spPr>
          <p:txBody>
            <a:bodyPr wrap="square" lIns="121908" tIns="60953" rIns="121908" bIns="60953"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64" name="TextBox 85"/>
            <p:cNvSpPr txBox="1"/>
            <p:nvPr/>
          </p:nvSpPr>
          <p:spPr>
            <a:xfrm>
              <a:off x="6109640" y="1274556"/>
              <a:ext cx="1008112" cy="666538"/>
            </a:xfrm>
            <a:prstGeom prst="rect">
              <a:avLst/>
            </a:prstGeom>
            <a:noFill/>
          </p:spPr>
          <p:txBody>
            <a:bodyPr wrap="square" lIns="121908" tIns="0" rIns="121908" bIns="0" rtlCol="0" anchor="t">
              <a:spAutoFit/>
            </a:bodyPr>
            <a:lstStyle/>
            <a:p>
              <a:pPr>
                <a:lnSpc>
                  <a:spcPct val="150000"/>
                </a:lnSpc>
              </a:pPr>
              <a:r>
                <a:rPr lang="zh-CN" altLang="en-US"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66"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477306370"/>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48000">
                                          <p:cBhvr additive="base">
                                            <p:cTn id="7" dur="1500" fill="hold"/>
                                            <p:tgtEl>
                                              <p:spTgt spid="31"/>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48000">
                                          <p:cBhvr additive="base">
                                            <p:cTn id="11" dur="1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48000">
                                          <p:cBhvr additive="base">
                                            <p:cTn id="15" dur="1500" fill="hold"/>
                                            <p:tgtEl>
                                              <p:spTgt spid="43"/>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48000">
                                          <p:cBhvr additive="base">
                                            <p:cTn id="19" dur="1500" fill="hold"/>
                                            <p:tgtEl>
                                              <p:spTgt spid="49"/>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1000"/>
                                            <p:tgtEl>
                                              <p:spTgt spid="62"/>
                                            </p:tgtEl>
                                          </p:cBhvr>
                                        </p:animEffect>
                                        <p:anim calcmode="lin" valueType="num">
                                          <p:cBhvr>
                                            <p:cTn id="25" dur="1000" fill="hold"/>
                                            <p:tgtEl>
                                              <p:spTgt spid="62"/>
                                            </p:tgtEl>
                                            <p:attrNameLst>
                                              <p:attrName>ppt_x</p:attrName>
                                            </p:attrNameLst>
                                          </p:cBhvr>
                                          <p:tavLst>
                                            <p:tav tm="0">
                                              <p:val>
                                                <p:strVal val="#ppt_x"/>
                                              </p:val>
                                            </p:tav>
                                            <p:tav tm="100000">
                                              <p:val>
                                                <p:strVal val="#ppt_x"/>
                                              </p:val>
                                            </p:tav>
                                          </p:tavLst>
                                        </p:anim>
                                        <p:anim calcmode="lin" valueType="num">
                                          <p:cBhvr>
                                            <p:cTn id="26" dur="1000" fill="hold"/>
                                            <p:tgtEl>
                                              <p:spTgt spid="6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200"/>
                                            <p:tgtEl>
                                              <p:spTgt spid="21"/>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200"/>
                                            <p:tgtEl>
                                              <p:spTgt spid="20"/>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200"/>
                                            <p:tgtEl>
                                              <p:spTgt spid="19"/>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200"/>
                                            <p:tgtEl>
                                              <p:spTgt spid="18"/>
                                            </p:tgtEl>
                                          </p:cBhvr>
                                        </p:animEffect>
                                      </p:childTnLst>
                                    </p:cTn>
                                  </p:par>
                                </p:childTnLst>
                              </p:cTn>
                            </p:par>
                            <p:par>
                              <p:cTn id="51" fill="hold">
                                <p:stCondLst>
                                  <p:cond delay="43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500" fill="hold"/>
                                            <p:tgtEl>
                                              <p:spTgt spid="31"/>
                                            </p:tgtEl>
                                            <p:attrNameLst>
                                              <p:attrName>ppt_x</p:attrName>
                                            </p:attrNameLst>
                                          </p:cBhvr>
                                          <p:tavLst>
                                            <p:tav tm="0">
                                              <p:val>
                                                <p:strVal val="0-#ppt_w/2"/>
                                              </p:val>
                                            </p:tav>
                                            <p:tav tm="100000">
                                              <p:val>
                                                <p:strVal val="#ppt_x"/>
                                              </p:val>
                                            </p:tav>
                                          </p:tavLst>
                                        </p:anim>
                                        <p:anim calcmode="lin" valueType="num">
                                          <p:cBhvr additive="base">
                                            <p:cTn id="8" dur="1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500" fill="hold"/>
                                            <p:tgtEl>
                                              <p:spTgt spid="37"/>
                                            </p:tgtEl>
                                            <p:attrNameLst>
                                              <p:attrName>ppt_x</p:attrName>
                                            </p:attrNameLst>
                                          </p:cBhvr>
                                          <p:tavLst>
                                            <p:tav tm="0">
                                              <p:val>
                                                <p:strVal val="0-#ppt_w/2"/>
                                              </p:val>
                                            </p:tav>
                                            <p:tav tm="100000">
                                              <p:val>
                                                <p:strVal val="#ppt_x"/>
                                              </p:val>
                                            </p:tav>
                                          </p:tavLst>
                                        </p:anim>
                                        <p:anim calcmode="lin" valueType="num">
                                          <p:cBhvr additive="base">
                                            <p:cTn id="12" dur="1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500" fill="hold"/>
                                            <p:tgtEl>
                                              <p:spTgt spid="43"/>
                                            </p:tgtEl>
                                            <p:attrNameLst>
                                              <p:attrName>ppt_x</p:attrName>
                                            </p:attrNameLst>
                                          </p:cBhvr>
                                          <p:tavLst>
                                            <p:tav tm="0">
                                              <p:val>
                                                <p:strVal val="1+#ppt_w/2"/>
                                              </p:val>
                                            </p:tav>
                                            <p:tav tm="100000">
                                              <p:val>
                                                <p:strVal val="#ppt_x"/>
                                              </p:val>
                                            </p:tav>
                                          </p:tavLst>
                                        </p:anim>
                                        <p:anim calcmode="lin" valueType="num">
                                          <p:cBhvr additive="base">
                                            <p:cTn id="16" dur="15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1500" fill="hold"/>
                                            <p:tgtEl>
                                              <p:spTgt spid="49"/>
                                            </p:tgtEl>
                                            <p:attrNameLst>
                                              <p:attrName>ppt_x</p:attrName>
                                            </p:attrNameLst>
                                          </p:cBhvr>
                                          <p:tavLst>
                                            <p:tav tm="0">
                                              <p:val>
                                                <p:strVal val="1+#ppt_w/2"/>
                                              </p:val>
                                            </p:tav>
                                            <p:tav tm="100000">
                                              <p:val>
                                                <p:strVal val="#ppt_x"/>
                                              </p:val>
                                            </p:tav>
                                          </p:tavLst>
                                        </p:anim>
                                        <p:anim calcmode="lin" valueType="num">
                                          <p:cBhvr additive="base">
                                            <p:cTn id="20" dur="15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1000"/>
                                            <p:tgtEl>
                                              <p:spTgt spid="62"/>
                                            </p:tgtEl>
                                          </p:cBhvr>
                                        </p:animEffect>
                                        <p:anim calcmode="lin" valueType="num">
                                          <p:cBhvr>
                                            <p:cTn id="25" dur="1000" fill="hold"/>
                                            <p:tgtEl>
                                              <p:spTgt spid="62"/>
                                            </p:tgtEl>
                                            <p:attrNameLst>
                                              <p:attrName>ppt_x</p:attrName>
                                            </p:attrNameLst>
                                          </p:cBhvr>
                                          <p:tavLst>
                                            <p:tav tm="0">
                                              <p:val>
                                                <p:strVal val="#ppt_x"/>
                                              </p:val>
                                            </p:tav>
                                            <p:tav tm="100000">
                                              <p:val>
                                                <p:strVal val="#ppt_x"/>
                                              </p:val>
                                            </p:tav>
                                          </p:tavLst>
                                        </p:anim>
                                        <p:anim calcmode="lin" valueType="num">
                                          <p:cBhvr>
                                            <p:cTn id="26" dur="1000" fill="hold"/>
                                            <p:tgtEl>
                                              <p:spTgt spid="6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200"/>
                                            <p:tgtEl>
                                              <p:spTgt spid="21"/>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200"/>
                                            <p:tgtEl>
                                              <p:spTgt spid="20"/>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200"/>
                                            <p:tgtEl>
                                              <p:spTgt spid="19"/>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200"/>
                                            <p:tgtEl>
                                              <p:spTgt spid="18"/>
                                            </p:tgtEl>
                                          </p:cBhvr>
                                        </p:animEffect>
                                      </p:childTnLst>
                                    </p:cTn>
                                  </p:par>
                                </p:childTnLst>
                              </p:cTn>
                            </p:par>
                            <p:par>
                              <p:cTn id="51" fill="hold">
                                <p:stCondLst>
                                  <p:cond delay="43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02676" y="1434315"/>
            <a:ext cx="5143503" cy="2274871"/>
          </a:xfrm>
          <a:prstGeom prst="rect">
            <a:avLst/>
          </a:prstGeom>
        </p:spPr>
      </p:pic>
      <p:sp>
        <p:nvSpPr>
          <p:cNvPr id="26" name="TextBox 25"/>
          <p:cNvSpPr txBox="1"/>
          <p:nvPr/>
        </p:nvSpPr>
        <p:spPr>
          <a:xfrm>
            <a:off x="3343106" y="2653050"/>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7" name="TextBox 26"/>
          <p:cNvSpPr txBox="1"/>
          <p:nvPr/>
        </p:nvSpPr>
        <p:spPr>
          <a:xfrm>
            <a:off x="5580112" y="2653050"/>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8" name="TextBox 27"/>
          <p:cNvSpPr txBox="1"/>
          <p:nvPr/>
        </p:nvSpPr>
        <p:spPr>
          <a:xfrm>
            <a:off x="3343106" y="3075806"/>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9" name="TextBox 28"/>
          <p:cNvSpPr txBox="1"/>
          <p:nvPr/>
        </p:nvSpPr>
        <p:spPr>
          <a:xfrm>
            <a:off x="5580112" y="3075806"/>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16" name="TextBox 6"/>
          <p:cNvSpPr txBox="1">
            <a:spLocks noChangeArrowheads="1"/>
          </p:cNvSpPr>
          <p:nvPr/>
        </p:nvSpPr>
        <p:spPr bwMode="auto">
          <a:xfrm>
            <a:off x="3361984" y="1859003"/>
            <a:ext cx="51479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r>
              <a:rPr lang="zh-CN" altLang="en-US" sz="2800" b="1" dirty="0">
                <a:latin typeface="微软雅黑" pitchFamily="34" charset="-122"/>
                <a:ea typeface="微软雅黑" pitchFamily="34" charset="-122"/>
              </a:rPr>
              <a:t>什么是新型冠状病毒？</a:t>
            </a:r>
          </a:p>
        </p:txBody>
      </p:sp>
      <p:grpSp>
        <p:nvGrpSpPr>
          <p:cNvPr id="18" name="组合 17"/>
          <p:cNvGrpSpPr/>
          <p:nvPr/>
        </p:nvGrpSpPr>
        <p:grpSpPr>
          <a:xfrm>
            <a:off x="924604" y="1515672"/>
            <a:ext cx="1729636" cy="1729411"/>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 name="组合 4"/>
          <p:cNvGrpSpPr/>
          <p:nvPr/>
        </p:nvGrpSpPr>
        <p:grpSpPr>
          <a:xfrm>
            <a:off x="2278788" y="992865"/>
            <a:ext cx="1044692" cy="1044556"/>
            <a:chOff x="5220072" y="-201337"/>
            <a:chExt cx="1729636" cy="1729411"/>
          </a:xfrm>
        </p:grpSpPr>
        <p:grpSp>
          <p:nvGrpSpPr>
            <p:cNvPr id="31" name="组合 30"/>
            <p:cNvGrpSpPr/>
            <p:nvPr/>
          </p:nvGrpSpPr>
          <p:grpSpPr>
            <a:xfrm>
              <a:off x="5220072" y="-201337"/>
              <a:ext cx="1729636" cy="172941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tx1"/>
                  </a:solidFill>
                  <a:ea typeface="微软雅黑" pitchFamily="34"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ea typeface="微软雅黑" pitchFamily="34" charset="-122"/>
                </a:endParaRPr>
              </a:p>
            </p:txBody>
          </p:sp>
        </p:grpSp>
        <p:sp>
          <p:nvSpPr>
            <p:cNvPr id="35" name="文本框 34"/>
            <p:cNvSpPr txBox="1"/>
            <p:nvPr/>
          </p:nvSpPr>
          <p:spPr>
            <a:xfrm>
              <a:off x="5475587" y="-59907"/>
              <a:ext cx="1364688" cy="1375834"/>
            </a:xfrm>
            <a:prstGeom prst="rect">
              <a:avLst/>
            </a:prstGeom>
            <a:noFill/>
          </p:spPr>
          <p:txBody>
            <a:bodyPr wrap="none" rtlCol="0">
              <a:spAutoFit/>
            </a:bodyPr>
            <a:lstStyle/>
            <a:p>
              <a:r>
                <a:rPr lang="en-US" altLang="zh-CN" sz="4800" dirty="0" smtClean="0">
                  <a:solidFill>
                    <a:srgbClr val="C00000"/>
                  </a:solidFill>
                  <a:latin typeface="Impact" panose="020B0806030902050204" pitchFamily="34" charset="0"/>
                </a:rPr>
                <a:t>02</a:t>
              </a:r>
              <a:endParaRPr lang="zh-CN" altLang="en-US" sz="4800" dirty="0">
                <a:solidFill>
                  <a:srgbClr val="C00000"/>
                </a:solidFill>
                <a:latin typeface="Impact" panose="020B0806030902050204" pitchFamily="34" charset="0"/>
              </a:endParaRPr>
            </a:p>
          </p:txBody>
        </p:sp>
      </p:grpSp>
      <p:grpSp>
        <p:nvGrpSpPr>
          <p:cNvPr id="37" name="组合 36"/>
          <p:cNvGrpSpPr/>
          <p:nvPr/>
        </p:nvGrpSpPr>
        <p:grpSpPr>
          <a:xfrm>
            <a:off x="1577121" y="704024"/>
            <a:ext cx="652480" cy="65239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6574" y="1898914"/>
            <a:ext cx="950971" cy="950971"/>
          </a:xfrm>
          <a:prstGeom prst="rect">
            <a:avLst/>
          </a:prstGeom>
        </p:spPr>
      </p:pic>
    </p:spTree>
    <p:extLst>
      <p:ext uri="{BB962C8B-B14F-4D97-AF65-F5344CB8AC3E}">
        <p14:creationId xmlns:p14="http://schemas.microsoft.com/office/powerpoint/2010/main" val="41116128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randombar(horizontal)">
                                      <p:cBhvr>
                                        <p:cTn id="10" dur="500"/>
                                        <p:tgtEl>
                                          <p:spTgt spid="2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randombar(horizontal)">
                                      <p:cBhvr>
                                        <p:cTn id="13" dur="500"/>
                                        <p:tgtEl>
                                          <p:spTgt spid="2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randombar(horizontal)">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六边形 16"/>
          <p:cNvSpPr/>
          <p:nvPr/>
        </p:nvSpPr>
        <p:spPr>
          <a:xfrm rot="16200000">
            <a:off x="4084130" y="2147097"/>
            <a:ext cx="1142824" cy="1075598"/>
          </a:xfrm>
          <a:prstGeom prst="hexagon">
            <a:avLst/>
          </a:prstGeom>
          <a:solidFill>
            <a:srgbClr val="C00000"/>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18" name="图片 1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435889" y="2447191"/>
            <a:ext cx="452586" cy="452586"/>
          </a:xfrm>
          <a:prstGeom prst="rect">
            <a:avLst/>
          </a:prstGeom>
          <a:solidFill>
            <a:srgbClr val="C00000"/>
          </a:solidFill>
        </p:spPr>
      </p:pic>
      <p:sp>
        <p:nvSpPr>
          <p:cNvPr id="19" name="六边形 18"/>
          <p:cNvSpPr/>
          <p:nvPr/>
        </p:nvSpPr>
        <p:spPr>
          <a:xfrm rot="16200000">
            <a:off x="3507404" y="1195513"/>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20" name="图片 19"/>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859163" y="1495606"/>
            <a:ext cx="452586" cy="452586"/>
          </a:xfrm>
          <a:prstGeom prst="rect">
            <a:avLst/>
          </a:prstGeom>
        </p:spPr>
      </p:pic>
      <p:sp>
        <p:nvSpPr>
          <p:cNvPr id="21" name="六边形 20"/>
          <p:cNvSpPr/>
          <p:nvPr/>
        </p:nvSpPr>
        <p:spPr>
          <a:xfrm rot="16200000">
            <a:off x="2926819" y="2147096"/>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22" name="图片 21"/>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278578" y="2447190"/>
            <a:ext cx="452586" cy="452586"/>
          </a:xfrm>
          <a:prstGeom prst="rect">
            <a:avLst/>
          </a:prstGeom>
        </p:spPr>
      </p:pic>
      <p:sp>
        <p:nvSpPr>
          <p:cNvPr id="35" name="六边形 34"/>
          <p:cNvSpPr/>
          <p:nvPr/>
        </p:nvSpPr>
        <p:spPr>
          <a:xfrm rot="16200000">
            <a:off x="3507404" y="3130425"/>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6" name="图片 35"/>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859163" y="3430519"/>
            <a:ext cx="452586" cy="452586"/>
          </a:xfrm>
          <a:prstGeom prst="rect">
            <a:avLst/>
          </a:prstGeom>
        </p:spPr>
      </p:pic>
      <p:sp>
        <p:nvSpPr>
          <p:cNvPr id="37" name="六边形 36"/>
          <p:cNvSpPr/>
          <p:nvPr/>
        </p:nvSpPr>
        <p:spPr>
          <a:xfrm rot="16200000">
            <a:off x="4706882" y="3081234"/>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8" name="图片 37"/>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5058641" y="3376891"/>
            <a:ext cx="452586" cy="484284"/>
          </a:xfrm>
          <a:prstGeom prst="rect">
            <a:avLst/>
          </a:prstGeom>
        </p:spPr>
      </p:pic>
      <p:sp>
        <p:nvSpPr>
          <p:cNvPr id="39" name="六边形 38"/>
          <p:cNvSpPr/>
          <p:nvPr/>
        </p:nvSpPr>
        <p:spPr>
          <a:xfrm rot="16200000">
            <a:off x="5238041" y="2121794"/>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0" name="图片 39"/>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583235" y="2545704"/>
            <a:ext cx="473540" cy="263077"/>
          </a:xfrm>
          <a:prstGeom prst="rect">
            <a:avLst/>
          </a:prstGeom>
        </p:spPr>
      </p:pic>
      <p:sp>
        <p:nvSpPr>
          <p:cNvPr id="41" name="六边形 40"/>
          <p:cNvSpPr/>
          <p:nvPr/>
        </p:nvSpPr>
        <p:spPr>
          <a:xfrm rot="16200000">
            <a:off x="4686925" y="1165203"/>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2" name="图片 41"/>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942630" y="1373976"/>
            <a:ext cx="658051" cy="658051"/>
          </a:xfrm>
          <a:prstGeom prst="rect">
            <a:avLst/>
          </a:prstGeom>
        </p:spPr>
      </p:pic>
      <p:sp>
        <p:nvSpPr>
          <p:cNvPr id="43" name="矩形 42"/>
          <p:cNvSpPr/>
          <p:nvPr/>
        </p:nvSpPr>
        <p:spPr>
          <a:xfrm flipH="1">
            <a:off x="5984769" y="1501955"/>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4" name="矩形 43"/>
          <p:cNvSpPr/>
          <p:nvPr/>
        </p:nvSpPr>
        <p:spPr>
          <a:xfrm>
            <a:off x="5995135" y="125637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flipH="1">
            <a:off x="6592151" y="2509695"/>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602518" y="226411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6020606" y="360031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6030972" y="335473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flipH="1">
            <a:off x="611898" y="366488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1486361" y="338484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335662" y="255445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a:t>
            </a:r>
            <a:r>
              <a:rPr lang="zh-CN" altLang="en-US" sz="1100" dirty="0" smtClean="0">
                <a:solidFill>
                  <a:schemeClr val="tx1">
                    <a:lumMod val="95000"/>
                    <a:lumOff val="5000"/>
                  </a:schemeClr>
                </a:solidFill>
                <a:latin typeface="微软雅黑" pitchFamily="34" charset="-122"/>
                <a:ea typeface="微软雅黑" pitchFamily="34" charset="-122"/>
              </a:rPr>
              <a:t>的</a:t>
            </a:r>
            <a:r>
              <a:rPr lang="zh-CN" altLang="en-US" sz="1100" dirty="0">
                <a:solidFill>
                  <a:schemeClr val="tx1">
                    <a:lumMod val="95000"/>
                    <a:lumOff val="5000"/>
                  </a:schemeClr>
                </a:solidFill>
                <a:latin typeface="微软雅黑" pitchFamily="34" charset="-122"/>
                <a:ea typeface="微软雅黑" pitchFamily="34" charset="-122"/>
              </a:rPr>
              <a:t>内容打在这里，或者通过复制您的文本后，在此框中选择</a:t>
            </a:r>
            <a:r>
              <a:rPr lang="zh-CN" altLang="en-US" sz="1100" dirty="0" smtClean="0">
                <a:solidFill>
                  <a:schemeClr val="tx1">
                    <a:lumMod val="95000"/>
                    <a:lumOff val="5000"/>
                  </a:schemeClr>
                </a:solidFill>
                <a:latin typeface="微软雅黑" pitchFamily="34" charset="-122"/>
                <a:ea typeface="微软雅黑" pitchFamily="34" charset="-122"/>
              </a:rPr>
              <a:t>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1210123" y="22744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flipH="1">
            <a:off x="503952" y="1536414"/>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矩形 53"/>
          <p:cNvSpPr/>
          <p:nvPr/>
        </p:nvSpPr>
        <p:spPr>
          <a:xfrm>
            <a:off x="1585474" y="125637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31"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什么是新型冠状病毒？</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par>
                                <p:cTn id="40" presetID="10" presetClass="entr" presetSubtype="0"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350"/>
                                        <p:tgtEl>
                                          <p:spTgt spid="44"/>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44"/>
                                        </p:tgtEl>
                                      </p:cBhvr>
                                    </p:animEffect>
                                    <p:animScale>
                                      <p:cBhvr>
                                        <p:cTn id="63" dur="200" autoRev="1" fill="hold"/>
                                        <p:tgtEl>
                                          <p:spTgt spid="44"/>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350"/>
                                        <p:tgtEl>
                                          <p:spTgt spid="46"/>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46"/>
                                        </p:tgtEl>
                                      </p:cBhvr>
                                    </p:animEffect>
                                    <p:animScale>
                                      <p:cBhvr>
                                        <p:cTn id="74" dur="200" autoRev="1" fill="hold"/>
                                        <p:tgtEl>
                                          <p:spTgt spid="46"/>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350"/>
                                        <p:tgtEl>
                                          <p:spTgt spid="48"/>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48"/>
                                        </p:tgtEl>
                                      </p:cBhvr>
                                    </p:animEffect>
                                    <p:animScale>
                                      <p:cBhvr>
                                        <p:cTn id="85" dur="200" autoRev="1" fill="hold"/>
                                        <p:tgtEl>
                                          <p:spTgt spid="48"/>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fade">
                                      <p:cBhvr>
                                        <p:cTn id="89" dur="500"/>
                                        <p:tgtEl>
                                          <p:spTgt spid="47"/>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350"/>
                                        <p:tgtEl>
                                          <p:spTgt spid="50"/>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50"/>
                                        </p:tgtEl>
                                      </p:cBhvr>
                                    </p:animEffect>
                                    <p:animScale>
                                      <p:cBhvr>
                                        <p:cTn id="96" dur="200" autoRev="1" fill="hold"/>
                                        <p:tgtEl>
                                          <p:spTgt spid="50"/>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52"/>
                                        </p:tgtEl>
                                        <p:attrNameLst>
                                          <p:attrName>style.visibility</p:attrName>
                                        </p:attrNameLst>
                                      </p:cBhvr>
                                      <p:to>
                                        <p:strVal val="visible"/>
                                      </p:to>
                                    </p:set>
                                    <p:animEffect transition="in" filter="fade">
                                      <p:cBhvr>
                                        <p:cTn id="104" dur="350"/>
                                        <p:tgtEl>
                                          <p:spTgt spid="52"/>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52"/>
                                        </p:tgtEl>
                                      </p:cBhvr>
                                    </p:animEffect>
                                    <p:animScale>
                                      <p:cBhvr>
                                        <p:cTn id="107" dur="200" autoRev="1" fill="hold"/>
                                        <p:tgtEl>
                                          <p:spTgt spid="52"/>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fade">
                                      <p:cBhvr>
                                        <p:cTn id="111" dur="500"/>
                                        <p:tgtEl>
                                          <p:spTgt spid="51"/>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fade">
                                      <p:cBhvr>
                                        <p:cTn id="115" dur="350"/>
                                        <p:tgtEl>
                                          <p:spTgt spid="54"/>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54"/>
                                        </p:tgtEl>
                                      </p:cBhvr>
                                    </p:animEffect>
                                    <p:animScale>
                                      <p:cBhvr>
                                        <p:cTn id="118" dur="200" autoRev="1" fill="hold"/>
                                        <p:tgtEl>
                                          <p:spTgt spid="54"/>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53"/>
                                        </p:tgtEl>
                                        <p:attrNameLst>
                                          <p:attrName>style.visibility</p:attrName>
                                        </p:attrNameLst>
                                      </p:cBhvr>
                                      <p:to>
                                        <p:strVal val="visible"/>
                                      </p:to>
                                    </p:set>
                                    <p:animEffect transition="in" filter="fade">
                                      <p:cBhvr>
                                        <p:cTn id="122" dur="500"/>
                                        <p:tgtEl>
                                          <p:spTgt spid="53"/>
                                        </p:tgtEl>
                                      </p:cBhvr>
                                    </p:animEffect>
                                  </p:childTnLst>
                                </p:cTn>
                              </p:par>
                            </p:childTnLst>
                          </p:cTn>
                        </p:par>
                        <p:par>
                          <p:cTn id="123" fill="hold">
                            <p:stCondLst>
                              <p:cond delay="8900"/>
                            </p:stCondLst>
                            <p:childTnLst>
                              <p:par>
                                <p:cTn id="124" presetID="22" presetClass="entr" presetSubtype="8"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left)">
                                      <p:cBhvr>
                                        <p:cTn id="12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35" grpId="0" animBg="1"/>
      <p:bldP spid="37" grpId="0" animBg="1"/>
      <p:bldP spid="39" grpId="0" animBg="1"/>
      <p:bldP spid="41" grpId="0" animBg="1"/>
      <p:bldP spid="43" grpId="0"/>
      <p:bldP spid="44" grpId="0"/>
      <p:bldP spid="44" grpId="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2040" y="1167595"/>
            <a:ext cx="1870036" cy="1869791"/>
            <a:chOff x="3386125" y="1728033"/>
            <a:chExt cx="2493057" cy="2493055"/>
          </a:xfrm>
        </p:grpSpPr>
        <p:grpSp>
          <p:nvGrpSpPr>
            <p:cNvPr id="68" name="组合 67"/>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3" name="组合 42"/>
            <p:cNvGrpSpPr/>
            <p:nvPr/>
          </p:nvGrpSpPr>
          <p:grpSpPr>
            <a:xfrm>
              <a:off x="3390972" y="1772816"/>
              <a:ext cx="2439450" cy="2444927"/>
              <a:chOff x="800752" y="1176303"/>
              <a:chExt cx="2227424" cy="2232424"/>
            </a:xfrm>
          </p:grpSpPr>
          <p:sp>
            <p:nvSpPr>
              <p:cNvPr id="47"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45" name="TextBox 50"/>
              <p:cNvSpPr txBox="1"/>
              <p:nvPr/>
            </p:nvSpPr>
            <p:spPr>
              <a:xfrm>
                <a:off x="1584481" y="1844451"/>
                <a:ext cx="802381" cy="449642"/>
              </a:xfrm>
              <a:prstGeom prst="rect">
                <a:avLst/>
              </a:prstGeom>
              <a:noFill/>
            </p:spPr>
            <p:txBody>
              <a:bodyPr wrap="none" rtlCol="0">
                <a:spAutoFit/>
              </a:bodyPr>
              <a:lstStyle/>
              <a:p>
                <a:r>
                  <a:rPr lang="en-US" altLang="zh-CN" sz="1800" dirty="0">
                    <a:latin typeface="+mj-ea"/>
                    <a:ea typeface="+mj-ea"/>
                  </a:rPr>
                  <a:t>76%</a:t>
                </a:r>
                <a:endParaRPr lang="zh-CN" altLang="en-US" sz="1800" dirty="0">
                  <a:latin typeface="+mj-ea"/>
                  <a:ea typeface="+mj-ea"/>
                </a:endParaRPr>
              </a:p>
            </p:txBody>
          </p:sp>
          <p:sp>
            <p:nvSpPr>
              <p:cNvPr id="46" name="TextBox 51"/>
              <p:cNvSpPr txBox="1"/>
              <p:nvPr/>
            </p:nvSpPr>
            <p:spPr>
              <a:xfrm>
                <a:off x="1382103" y="228860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0" name="矩形 49"/>
          <p:cNvSpPr/>
          <p:nvPr/>
        </p:nvSpPr>
        <p:spPr>
          <a:xfrm>
            <a:off x="1058482" y="3128515"/>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mj-ea"/>
              <a:ea typeface="+mj-ea"/>
            </a:endParaRPr>
          </a:p>
        </p:txBody>
      </p:sp>
      <p:sp>
        <p:nvSpPr>
          <p:cNvPr id="51" name="矩形 50"/>
          <p:cNvSpPr/>
          <p:nvPr/>
        </p:nvSpPr>
        <p:spPr>
          <a:xfrm>
            <a:off x="978895" y="325132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5" name="组合 4"/>
          <p:cNvGrpSpPr/>
          <p:nvPr/>
        </p:nvGrpSpPr>
        <p:grpSpPr>
          <a:xfrm>
            <a:off x="3339041" y="1065836"/>
            <a:ext cx="1870036" cy="1869791"/>
            <a:chOff x="6266445" y="1611556"/>
            <a:chExt cx="2493057" cy="2493055"/>
          </a:xfrm>
        </p:grpSpPr>
        <p:grpSp>
          <p:nvGrpSpPr>
            <p:cNvPr id="77" name="组合 76"/>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9" name="椭圆 78"/>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2" name="组合 51"/>
            <p:cNvGrpSpPr/>
            <p:nvPr/>
          </p:nvGrpSpPr>
          <p:grpSpPr>
            <a:xfrm>
              <a:off x="6432542" y="2391431"/>
              <a:ext cx="2287665" cy="1713180"/>
              <a:chOff x="3577963" y="1741150"/>
              <a:chExt cx="2088831" cy="1564277"/>
            </a:xfrm>
          </p:grpSpPr>
          <p:sp>
            <p:nvSpPr>
              <p:cNvPr id="54"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TextBox 60"/>
              <p:cNvSpPr txBox="1"/>
              <p:nvPr/>
            </p:nvSpPr>
            <p:spPr>
              <a:xfrm>
                <a:off x="4223097" y="1741150"/>
                <a:ext cx="802381" cy="449641"/>
              </a:xfrm>
              <a:prstGeom prst="rect">
                <a:avLst/>
              </a:prstGeom>
              <a:noFill/>
            </p:spPr>
            <p:txBody>
              <a:bodyPr wrap="none" rtlCol="0">
                <a:spAutoFit/>
              </a:bodyPr>
              <a:lstStyle/>
              <a:p>
                <a:r>
                  <a:rPr lang="en-US" altLang="zh-CN" sz="1800" dirty="0">
                    <a:latin typeface="+mj-ea"/>
                    <a:ea typeface="+mj-ea"/>
                  </a:rPr>
                  <a:t>48%</a:t>
                </a:r>
                <a:endParaRPr lang="zh-CN" altLang="en-US" sz="1800" dirty="0">
                  <a:latin typeface="+mj-ea"/>
                  <a:ea typeface="+mj-ea"/>
                </a:endParaRPr>
              </a:p>
            </p:txBody>
          </p:sp>
          <p:sp>
            <p:nvSpPr>
              <p:cNvPr id="56" name="TextBox 61"/>
              <p:cNvSpPr txBox="1"/>
              <p:nvPr/>
            </p:nvSpPr>
            <p:spPr>
              <a:xfrm>
                <a:off x="3996970" y="220905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8" name="矩形 57"/>
          <p:cNvSpPr/>
          <p:nvPr/>
        </p:nvSpPr>
        <p:spPr>
          <a:xfrm>
            <a:off x="3432584" y="3113450"/>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59" name="矩形 58"/>
          <p:cNvSpPr/>
          <p:nvPr/>
        </p:nvSpPr>
        <p:spPr>
          <a:xfrm>
            <a:off x="3352998" y="3236260"/>
            <a:ext cx="1886079"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4" name="组合 3"/>
          <p:cNvGrpSpPr/>
          <p:nvPr/>
        </p:nvGrpSpPr>
        <p:grpSpPr>
          <a:xfrm>
            <a:off x="5922326" y="1065836"/>
            <a:ext cx="1870036" cy="1869791"/>
            <a:chOff x="9250277" y="1611556"/>
            <a:chExt cx="2493057" cy="2493055"/>
          </a:xfrm>
        </p:grpSpPr>
        <p:grpSp>
          <p:nvGrpSpPr>
            <p:cNvPr id="80" name="组合 79"/>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2" name="椭圆 81"/>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0" name="组合 59"/>
            <p:cNvGrpSpPr/>
            <p:nvPr/>
          </p:nvGrpSpPr>
          <p:grpSpPr>
            <a:xfrm>
              <a:off x="9280938" y="2391431"/>
              <a:ext cx="1822439" cy="1713180"/>
              <a:chOff x="6178788" y="1741150"/>
              <a:chExt cx="1664040" cy="1564277"/>
            </a:xfrm>
          </p:grpSpPr>
          <p:sp>
            <p:nvSpPr>
              <p:cNvPr id="6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63" name="TextBox 68"/>
              <p:cNvSpPr txBox="1"/>
              <p:nvPr/>
            </p:nvSpPr>
            <p:spPr>
              <a:xfrm>
                <a:off x="6958100" y="1741150"/>
                <a:ext cx="802381" cy="449641"/>
              </a:xfrm>
              <a:prstGeom prst="rect">
                <a:avLst/>
              </a:prstGeom>
              <a:noFill/>
            </p:spPr>
            <p:txBody>
              <a:bodyPr wrap="none" rtlCol="0">
                <a:spAutoFit/>
              </a:bodyPr>
              <a:lstStyle/>
              <a:p>
                <a:r>
                  <a:rPr lang="en-US" altLang="zh-CN" sz="1800" dirty="0">
                    <a:latin typeface="+mj-ea"/>
                    <a:ea typeface="+mj-ea"/>
                  </a:rPr>
                  <a:t>22%</a:t>
                </a:r>
                <a:endParaRPr lang="zh-CN" altLang="en-US" sz="1800" dirty="0">
                  <a:latin typeface="+mj-ea"/>
                  <a:ea typeface="+mj-ea"/>
                </a:endParaRPr>
              </a:p>
            </p:txBody>
          </p:sp>
          <p:sp>
            <p:nvSpPr>
              <p:cNvPr id="64" name="TextBox 69"/>
              <p:cNvSpPr txBox="1"/>
              <p:nvPr/>
            </p:nvSpPr>
            <p:spPr>
              <a:xfrm>
                <a:off x="6743848" y="2244684"/>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66" name="矩形 65"/>
          <p:cNvSpPr/>
          <p:nvPr/>
        </p:nvSpPr>
        <p:spPr>
          <a:xfrm>
            <a:off x="6024505" y="3115327"/>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67" name="矩形 66"/>
          <p:cNvSpPr/>
          <p:nvPr/>
        </p:nvSpPr>
        <p:spPr>
          <a:xfrm>
            <a:off x="5964180" y="3238137"/>
            <a:ext cx="1827995"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sp>
        <p:nvSpPr>
          <p:cNvPr id="33"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什么是新型冠状病毒？</a:t>
            </a:r>
          </a:p>
        </p:txBody>
      </p:sp>
    </p:spTree>
    <p:extLst>
      <p:ext uri="{BB962C8B-B14F-4D97-AF65-F5344CB8AC3E}">
        <p14:creationId xmlns:p14="http://schemas.microsoft.com/office/powerpoint/2010/main" val="12847498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1+#ppt_w/2"/>
                                          </p:val>
                                        </p:tav>
                                        <p:tav tm="100000">
                                          <p:val>
                                            <p:strVal val="#ppt_x"/>
                                          </p:val>
                                        </p:tav>
                                      </p:tavLst>
                                    </p:anim>
                                    <p:anim calcmode="lin" valueType="num">
                                      <p:cBhvr additive="base">
                                        <p:cTn id="27" dur="500" fill="hold"/>
                                        <p:tgtEl>
                                          <p:spTgt spid="5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1+#ppt_w/2"/>
                                          </p:val>
                                        </p:tav>
                                        <p:tav tm="100000">
                                          <p:val>
                                            <p:strVal val="#ppt_x"/>
                                          </p:val>
                                        </p:tav>
                                      </p:tavLst>
                                    </p:anim>
                                    <p:anim calcmode="lin" valueType="num">
                                      <p:cBhvr additive="base">
                                        <p:cTn id="31" dur="500" fill="hold"/>
                                        <p:tgtEl>
                                          <p:spTgt spid="5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1+#ppt_w/2"/>
                                          </p:val>
                                        </p:tav>
                                        <p:tav tm="100000">
                                          <p:val>
                                            <p:strVal val="#ppt_x"/>
                                          </p:val>
                                        </p:tav>
                                      </p:tavLst>
                                    </p:anim>
                                    <p:anim calcmode="lin" valueType="num">
                                      <p:cBhvr additive="base">
                                        <p:cTn id="35" dur="500" fill="hold"/>
                                        <p:tgtEl>
                                          <p:spTgt spid="66"/>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1000"/>
                                        <p:tgtEl>
                                          <p:spTgt spid="51"/>
                                        </p:tgtEl>
                                      </p:cBhvr>
                                    </p:animEffect>
                                    <p:anim calcmode="lin" valueType="num">
                                      <p:cBhvr>
                                        <p:cTn id="40" dur="1000" fill="hold"/>
                                        <p:tgtEl>
                                          <p:spTgt spid="51"/>
                                        </p:tgtEl>
                                        <p:attrNameLst>
                                          <p:attrName>ppt_x</p:attrName>
                                        </p:attrNameLst>
                                      </p:cBhvr>
                                      <p:tavLst>
                                        <p:tav tm="0">
                                          <p:val>
                                            <p:strVal val="#ppt_x"/>
                                          </p:val>
                                        </p:tav>
                                        <p:tav tm="100000">
                                          <p:val>
                                            <p:strVal val="#ppt_x"/>
                                          </p:val>
                                        </p:tav>
                                      </p:tavLst>
                                    </p:anim>
                                    <p:anim calcmode="lin" valueType="num">
                                      <p:cBhvr>
                                        <p:cTn id="41" dur="1000" fill="hold"/>
                                        <p:tgtEl>
                                          <p:spTgt spid="5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5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anim calcmode="lin" valueType="num">
                                      <p:cBhvr>
                                        <p:cTn id="45" dur="1000" fill="hold"/>
                                        <p:tgtEl>
                                          <p:spTgt spid="59"/>
                                        </p:tgtEl>
                                        <p:attrNameLst>
                                          <p:attrName>ppt_x</p:attrName>
                                        </p:attrNameLst>
                                      </p:cBhvr>
                                      <p:tavLst>
                                        <p:tav tm="0">
                                          <p:val>
                                            <p:strVal val="#ppt_x"/>
                                          </p:val>
                                        </p:tav>
                                        <p:tav tm="100000">
                                          <p:val>
                                            <p:strVal val="#ppt_x"/>
                                          </p:val>
                                        </p:tav>
                                      </p:tavLst>
                                    </p:anim>
                                    <p:anim calcmode="lin" valueType="num">
                                      <p:cBhvr>
                                        <p:cTn id="46" dur="1000" fill="hold"/>
                                        <p:tgtEl>
                                          <p:spTgt spid="5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1000"/>
                                        <p:tgtEl>
                                          <p:spTgt spid="67"/>
                                        </p:tgtEl>
                                      </p:cBhvr>
                                    </p:animEffect>
                                    <p:anim calcmode="lin" valueType="num">
                                      <p:cBhvr>
                                        <p:cTn id="50" dur="1000" fill="hold"/>
                                        <p:tgtEl>
                                          <p:spTgt spid="67"/>
                                        </p:tgtEl>
                                        <p:attrNameLst>
                                          <p:attrName>ppt_x</p:attrName>
                                        </p:attrNameLst>
                                      </p:cBhvr>
                                      <p:tavLst>
                                        <p:tav tm="0">
                                          <p:val>
                                            <p:strVal val="#ppt_x"/>
                                          </p:val>
                                        </p:tav>
                                        <p:tav tm="100000">
                                          <p:val>
                                            <p:strVal val="#ppt_x"/>
                                          </p:val>
                                        </p:tav>
                                      </p:tavLst>
                                    </p:anim>
                                    <p:anim calcmode="lin" valueType="num">
                                      <p:cBhvr>
                                        <p:cTn id="51" dur="1000" fill="hold"/>
                                        <p:tgtEl>
                                          <p:spTgt spid="67"/>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8" grpId="0" animBg="1"/>
      <p:bldP spid="59" grpId="0"/>
      <p:bldP spid="66" grpId="0" animBg="1"/>
      <p:bldP spid="67"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14"/>
          <p:cNvGrpSpPr>
            <a:grpSpLocks/>
          </p:cNvGrpSpPr>
          <p:nvPr/>
        </p:nvGrpSpPr>
        <p:grpSpPr bwMode="auto">
          <a:xfrm>
            <a:off x="2973388" y="1243013"/>
            <a:ext cx="4884737" cy="1512887"/>
            <a:chOff x="0" y="0"/>
            <a:chExt cx="5117724" cy="1584176"/>
          </a:xfrm>
        </p:grpSpPr>
        <p:sp>
          <p:nvSpPr>
            <p:cNvPr id="93" name="矩形 33"/>
            <p:cNvSpPr>
              <a:spLocks noChangeArrowheads="1"/>
            </p:cNvSpPr>
            <p:nvPr/>
          </p:nvSpPr>
          <p:spPr bwMode="auto">
            <a:xfrm>
              <a:off x="0" y="0"/>
              <a:ext cx="5117724" cy="1584176"/>
            </a:xfrm>
            <a:prstGeom prst="rect">
              <a:avLst/>
            </a:prstGeom>
            <a:solidFill>
              <a:srgbClr val="C00000"/>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94"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95" name="组合 17"/>
          <p:cNvGrpSpPr>
            <a:grpSpLocks/>
          </p:cNvGrpSpPr>
          <p:nvPr/>
        </p:nvGrpSpPr>
        <p:grpSpPr bwMode="auto">
          <a:xfrm>
            <a:off x="1258888" y="1243013"/>
            <a:ext cx="1660525" cy="1512887"/>
            <a:chOff x="0" y="0"/>
            <a:chExt cx="1739117" cy="1584176"/>
          </a:xfrm>
        </p:grpSpPr>
        <p:sp>
          <p:nvSpPr>
            <p:cNvPr id="96"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97" name="矩形 4"/>
            <p:cNvSpPr>
              <a:spLocks noChangeArrowheads="1"/>
            </p:cNvSpPr>
            <p:nvPr/>
          </p:nvSpPr>
          <p:spPr bwMode="auto">
            <a:xfrm>
              <a:off x="134323" y="132015"/>
              <a:ext cx="1320147" cy="132014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grpSp>
      <p:grpSp>
        <p:nvGrpSpPr>
          <p:cNvPr id="99" name="그룹 119"/>
          <p:cNvGrpSpPr>
            <a:grpSpLocks/>
          </p:cNvGrpSpPr>
          <p:nvPr/>
        </p:nvGrpSpPr>
        <p:grpSpPr bwMode="auto">
          <a:xfrm>
            <a:off x="2776538" y="1676400"/>
            <a:ext cx="342900" cy="654050"/>
            <a:chOff x="0" y="0"/>
            <a:chExt cx="419802" cy="800732"/>
          </a:xfrm>
        </p:grpSpPr>
        <p:grpSp>
          <p:nvGrpSpPr>
            <p:cNvPr id="100" name="그룹 17"/>
            <p:cNvGrpSpPr>
              <a:grpSpLocks/>
            </p:cNvGrpSpPr>
            <p:nvPr/>
          </p:nvGrpSpPr>
          <p:grpSpPr bwMode="auto">
            <a:xfrm>
              <a:off x="0" y="0"/>
              <a:ext cx="419802" cy="125248"/>
              <a:chOff x="0" y="0"/>
              <a:chExt cx="550862" cy="165204"/>
            </a:xfrm>
          </p:grpSpPr>
          <p:sp>
            <p:nvSpPr>
              <p:cNvPr id="107"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08"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09" name="모서리가 둥근 직사각형 25"/>
              <p:cNvGrpSpPr>
                <a:grpSpLocks/>
              </p:cNvGrpSpPr>
              <p:nvPr/>
            </p:nvGrpSpPr>
            <p:grpSpPr bwMode="auto">
              <a:xfrm>
                <a:off x="-13252" y="-19558"/>
                <a:ext cx="597034" cy="314910"/>
                <a:chOff x="0" y="0"/>
                <a:chExt cx="371856" cy="195072"/>
              </a:xfrm>
            </p:grpSpPr>
            <p:pic>
              <p:nvPicPr>
                <p:cNvPr id="110"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1"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101" name="그룹 17"/>
            <p:cNvGrpSpPr>
              <a:grpSpLocks/>
            </p:cNvGrpSpPr>
            <p:nvPr/>
          </p:nvGrpSpPr>
          <p:grpSpPr bwMode="auto">
            <a:xfrm>
              <a:off x="0" y="675484"/>
              <a:ext cx="419802" cy="125248"/>
              <a:chOff x="0" y="0"/>
              <a:chExt cx="550862" cy="165204"/>
            </a:xfrm>
          </p:grpSpPr>
          <p:sp>
            <p:nvSpPr>
              <p:cNvPr id="102"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03"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04" name="모서리가 둥근 직사각형 25"/>
              <p:cNvGrpSpPr>
                <a:grpSpLocks/>
              </p:cNvGrpSpPr>
              <p:nvPr/>
            </p:nvGrpSpPr>
            <p:grpSpPr bwMode="auto">
              <a:xfrm>
                <a:off x="-13252" y="-15000"/>
                <a:ext cx="597034" cy="305069"/>
                <a:chOff x="0" y="0"/>
                <a:chExt cx="371856" cy="188976"/>
              </a:xfrm>
            </p:grpSpPr>
            <p:pic>
              <p:nvPicPr>
                <p:cNvPr id="105"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6"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112" name="Text Box 11"/>
          <p:cNvSpPr txBox="1">
            <a:spLocks noChangeArrowheads="1"/>
          </p:cNvSpPr>
          <p:nvPr/>
        </p:nvSpPr>
        <p:spPr bwMode="auto">
          <a:xfrm>
            <a:off x="3252788" y="1400175"/>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grpSp>
        <p:nvGrpSpPr>
          <p:cNvPr id="113" name="组合 45"/>
          <p:cNvGrpSpPr>
            <a:grpSpLocks/>
          </p:cNvGrpSpPr>
          <p:nvPr/>
        </p:nvGrpSpPr>
        <p:grpSpPr bwMode="auto">
          <a:xfrm>
            <a:off x="1258888" y="3003550"/>
            <a:ext cx="4886325" cy="1512888"/>
            <a:chOff x="0" y="0"/>
            <a:chExt cx="5117724" cy="1584176"/>
          </a:xfrm>
        </p:grpSpPr>
        <p:sp>
          <p:nvSpPr>
            <p:cNvPr id="114" name="矩形 46"/>
            <p:cNvSpPr>
              <a:spLocks noChangeArrowheads="1"/>
            </p:cNvSpPr>
            <p:nvPr/>
          </p:nvSpPr>
          <p:spPr bwMode="auto">
            <a:xfrm>
              <a:off x="0" y="0"/>
              <a:ext cx="5117724" cy="1584176"/>
            </a:xfrm>
            <a:prstGeom prst="rect">
              <a:avLst/>
            </a:prstGeom>
            <a:solidFill>
              <a:schemeClr val="bg1">
                <a:lumMod val="50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115"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16" name="组合 48"/>
          <p:cNvGrpSpPr>
            <a:grpSpLocks/>
          </p:cNvGrpSpPr>
          <p:nvPr/>
        </p:nvGrpSpPr>
        <p:grpSpPr bwMode="auto">
          <a:xfrm>
            <a:off x="6224588" y="3003550"/>
            <a:ext cx="1658937" cy="1512888"/>
            <a:chOff x="0" y="0"/>
            <a:chExt cx="1739117" cy="1584176"/>
          </a:xfrm>
        </p:grpSpPr>
        <p:sp>
          <p:nvSpPr>
            <p:cNvPr id="117"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118" name="矩形 50"/>
            <p:cNvSpPr>
              <a:spLocks noChangeArrowheads="1"/>
            </p:cNvSpPr>
            <p:nvPr/>
          </p:nvSpPr>
          <p:spPr bwMode="auto">
            <a:xfrm>
              <a:off x="206262" y="132015"/>
              <a:ext cx="1320147" cy="132014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grpSp>
      <p:grpSp>
        <p:nvGrpSpPr>
          <p:cNvPr id="120" name="그룹 119"/>
          <p:cNvGrpSpPr>
            <a:grpSpLocks/>
          </p:cNvGrpSpPr>
          <p:nvPr/>
        </p:nvGrpSpPr>
        <p:grpSpPr bwMode="auto">
          <a:xfrm>
            <a:off x="6008688" y="3470275"/>
            <a:ext cx="344487" cy="654050"/>
            <a:chOff x="0" y="0"/>
            <a:chExt cx="419802" cy="800732"/>
          </a:xfrm>
        </p:grpSpPr>
        <p:grpSp>
          <p:nvGrpSpPr>
            <p:cNvPr id="121" name="그룹 17"/>
            <p:cNvGrpSpPr>
              <a:grpSpLocks/>
            </p:cNvGrpSpPr>
            <p:nvPr/>
          </p:nvGrpSpPr>
          <p:grpSpPr bwMode="auto">
            <a:xfrm>
              <a:off x="0" y="0"/>
              <a:ext cx="419802" cy="125248"/>
              <a:chOff x="0" y="0"/>
              <a:chExt cx="550862" cy="165204"/>
            </a:xfrm>
          </p:grpSpPr>
          <p:sp>
            <p:nvSpPr>
              <p:cNvPr id="128"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29"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30" name="모서리가 둥근 직사각형 25"/>
              <p:cNvGrpSpPr>
                <a:grpSpLocks/>
              </p:cNvGrpSpPr>
              <p:nvPr/>
            </p:nvGrpSpPr>
            <p:grpSpPr bwMode="auto">
              <a:xfrm>
                <a:off x="-7599" y="-21385"/>
                <a:ext cx="587247" cy="314910"/>
                <a:chOff x="0" y="0"/>
                <a:chExt cx="365760" cy="195072"/>
              </a:xfrm>
            </p:grpSpPr>
            <p:pic>
              <p:nvPicPr>
                <p:cNvPr id="131" name="모서리가 둥근 직사각형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2"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122" name="그룹 17"/>
            <p:cNvGrpSpPr>
              <a:grpSpLocks/>
            </p:cNvGrpSpPr>
            <p:nvPr/>
          </p:nvGrpSpPr>
          <p:grpSpPr bwMode="auto">
            <a:xfrm>
              <a:off x="0" y="675484"/>
              <a:ext cx="419802" cy="125248"/>
              <a:chOff x="0" y="0"/>
              <a:chExt cx="550862" cy="165204"/>
            </a:xfrm>
          </p:grpSpPr>
          <p:sp>
            <p:nvSpPr>
              <p:cNvPr id="123"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24"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25" name="모서리가 둥근 직사각형 25"/>
              <p:cNvGrpSpPr>
                <a:grpSpLocks/>
              </p:cNvGrpSpPr>
              <p:nvPr/>
            </p:nvGrpSpPr>
            <p:grpSpPr bwMode="auto">
              <a:xfrm>
                <a:off x="-7599" y="-16828"/>
                <a:ext cx="587247" cy="314910"/>
                <a:chOff x="0" y="0"/>
                <a:chExt cx="365760" cy="195072"/>
              </a:xfrm>
            </p:grpSpPr>
            <p:pic>
              <p:nvPicPr>
                <p:cNvPr id="126" name="모서리가 둥근 직사각형 2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7"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133" name="Text Box 11"/>
          <p:cNvSpPr txBox="1">
            <a:spLocks noChangeArrowheads="1"/>
          </p:cNvSpPr>
          <p:nvPr/>
        </p:nvSpPr>
        <p:spPr bwMode="auto">
          <a:xfrm>
            <a:off x="1517650" y="3159125"/>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sp>
        <p:nvSpPr>
          <p:cNvPr id="45"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什么是新型冠状病毒？</a:t>
            </a:r>
          </a:p>
        </p:txBody>
      </p:sp>
    </p:spTree>
    <p:extLst>
      <p:ext uri="{BB962C8B-B14F-4D97-AF65-F5344CB8AC3E}">
        <p14:creationId xmlns:p14="http://schemas.microsoft.com/office/powerpoint/2010/main" val="35100376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300" fill="hold"/>
                                        <p:tgtEl>
                                          <p:spTgt spid="95"/>
                                        </p:tgtEl>
                                        <p:attrNameLst>
                                          <p:attrName>ppt_x</p:attrName>
                                        </p:attrNameLst>
                                      </p:cBhvr>
                                      <p:tavLst>
                                        <p:tav tm="0">
                                          <p:val>
                                            <p:strVal val="0-#ppt_w/2"/>
                                          </p:val>
                                        </p:tav>
                                        <p:tav tm="100000">
                                          <p:val>
                                            <p:strVal val="#ppt_x"/>
                                          </p:val>
                                        </p:tav>
                                      </p:tavLst>
                                    </p:anim>
                                    <p:anim calcmode="lin" valueType="num">
                                      <p:cBhvr additive="base">
                                        <p:cTn id="8" dur="300" fill="hold"/>
                                        <p:tgtEl>
                                          <p:spTgt spid="95"/>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300" fill="hold"/>
                                        <p:tgtEl>
                                          <p:spTgt spid="92"/>
                                        </p:tgtEl>
                                        <p:attrNameLst>
                                          <p:attrName>ppt_x</p:attrName>
                                        </p:attrNameLst>
                                      </p:cBhvr>
                                      <p:tavLst>
                                        <p:tav tm="0">
                                          <p:val>
                                            <p:strVal val="1+#ppt_w/2"/>
                                          </p:val>
                                        </p:tav>
                                        <p:tav tm="100000">
                                          <p:val>
                                            <p:strVal val="#ppt_x"/>
                                          </p:val>
                                        </p:tav>
                                      </p:tavLst>
                                    </p:anim>
                                    <p:anim calcmode="lin" valueType="num">
                                      <p:cBhvr additive="base">
                                        <p:cTn id="12" dur="300" fill="hold"/>
                                        <p:tgtEl>
                                          <p:spTgt spid="92"/>
                                        </p:tgtEl>
                                        <p:attrNameLst>
                                          <p:attrName>ppt_y</p:attrName>
                                        </p:attrNameLst>
                                      </p:cBhvr>
                                      <p:tavLst>
                                        <p:tav tm="0">
                                          <p:val>
                                            <p:strVal val="#ppt_y"/>
                                          </p:val>
                                        </p:tav>
                                        <p:tav tm="100000">
                                          <p:val>
                                            <p:strVal val="#ppt_y"/>
                                          </p:val>
                                        </p:tav>
                                      </p:tavLst>
                                    </p:anim>
                                  </p:childTnLst>
                                </p:cTn>
                              </p:par>
                            </p:childTnLst>
                          </p:cTn>
                        </p:par>
                        <p:par>
                          <p:cTn id="13" fill="hold">
                            <p:stCondLst>
                              <p:cond delay="300"/>
                            </p:stCondLst>
                            <p:childTnLst>
                              <p:par>
                                <p:cTn id="14" presetID="16" presetClass="entr" presetSubtype="21" fill="hold"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barn(inVertical)">
                                      <p:cBhvr>
                                        <p:cTn id="16" dur="400"/>
                                        <p:tgtEl>
                                          <p:spTgt spid="99"/>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500"/>
                                        <p:tgtEl>
                                          <p:spTgt spid="112"/>
                                        </p:tgtEl>
                                      </p:cBhvr>
                                    </p:animEffect>
                                    <p:anim calcmode="lin" valueType="num">
                                      <p:cBhvr>
                                        <p:cTn id="20" dur="500" fill="hold"/>
                                        <p:tgtEl>
                                          <p:spTgt spid="112"/>
                                        </p:tgtEl>
                                        <p:attrNameLst>
                                          <p:attrName>ppt_x</p:attrName>
                                        </p:attrNameLst>
                                      </p:cBhvr>
                                      <p:tavLst>
                                        <p:tav tm="0">
                                          <p:val>
                                            <p:strVal val="#ppt_x"/>
                                          </p:val>
                                        </p:tav>
                                        <p:tav tm="100000">
                                          <p:val>
                                            <p:strVal val="#ppt_x"/>
                                          </p:val>
                                        </p:tav>
                                      </p:tavLst>
                                    </p:anim>
                                    <p:anim calcmode="lin" valueType="num">
                                      <p:cBhvr>
                                        <p:cTn id="21" dur="500" fill="hold"/>
                                        <p:tgtEl>
                                          <p:spTgt spid="112"/>
                                        </p:tgtEl>
                                        <p:attrNameLst>
                                          <p:attrName>ppt_y</p:attrName>
                                        </p:attrNameLst>
                                      </p:cBhvr>
                                      <p:tavLst>
                                        <p:tav tm="0">
                                          <p:val>
                                            <p:strVal val="#ppt_y+.1"/>
                                          </p:val>
                                        </p:tav>
                                        <p:tav tm="100000">
                                          <p:val>
                                            <p:strVal val="#ppt_y"/>
                                          </p:val>
                                        </p:tav>
                                      </p:tavLst>
                                    </p:anim>
                                  </p:childTnLst>
                                </p:cTn>
                              </p:par>
                            </p:childTnLst>
                          </p:cTn>
                        </p:par>
                        <p:par>
                          <p:cTn id="22" fill="hold">
                            <p:stCondLst>
                              <p:cond delay="800"/>
                            </p:stCondLst>
                            <p:childTnLst>
                              <p:par>
                                <p:cTn id="23" presetID="2" presetClass="entr" presetSubtype="8" decel="50000"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additive="base">
                                        <p:cTn id="25" dur="300" fill="hold"/>
                                        <p:tgtEl>
                                          <p:spTgt spid="113"/>
                                        </p:tgtEl>
                                        <p:attrNameLst>
                                          <p:attrName>ppt_x</p:attrName>
                                        </p:attrNameLst>
                                      </p:cBhvr>
                                      <p:tavLst>
                                        <p:tav tm="0">
                                          <p:val>
                                            <p:strVal val="0-#ppt_w/2"/>
                                          </p:val>
                                        </p:tav>
                                        <p:tav tm="100000">
                                          <p:val>
                                            <p:strVal val="#ppt_x"/>
                                          </p:val>
                                        </p:tav>
                                      </p:tavLst>
                                    </p:anim>
                                    <p:anim calcmode="lin" valueType="num">
                                      <p:cBhvr additive="base">
                                        <p:cTn id="26" dur="300" fill="hold"/>
                                        <p:tgtEl>
                                          <p:spTgt spid="113"/>
                                        </p:tgtEl>
                                        <p:attrNameLst>
                                          <p:attrName>ppt_y</p:attrName>
                                        </p:attrNameLst>
                                      </p:cBhvr>
                                      <p:tavLst>
                                        <p:tav tm="0">
                                          <p:val>
                                            <p:strVal val="#ppt_y"/>
                                          </p:val>
                                        </p:tav>
                                        <p:tav tm="100000">
                                          <p:val>
                                            <p:strVal val="#ppt_y"/>
                                          </p:val>
                                        </p:tav>
                                      </p:tavLst>
                                    </p:anim>
                                  </p:childTnLst>
                                </p:cTn>
                              </p:par>
                              <p:par>
                                <p:cTn id="27" presetID="2" presetClass="entr" presetSubtype="2" decel="50000" fill="hold" nodeType="withEffect">
                                  <p:stCondLst>
                                    <p:cond delay="0"/>
                                  </p:stCondLst>
                                  <p:childTnLst>
                                    <p:set>
                                      <p:cBhvr>
                                        <p:cTn id="28" dur="1" fill="hold">
                                          <p:stCondLst>
                                            <p:cond delay="0"/>
                                          </p:stCondLst>
                                        </p:cTn>
                                        <p:tgtEl>
                                          <p:spTgt spid="116"/>
                                        </p:tgtEl>
                                        <p:attrNameLst>
                                          <p:attrName>style.visibility</p:attrName>
                                        </p:attrNameLst>
                                      </p:cBhvr>
                                      <p:to>
                                        <p:strVal val="visible"/>
                                      </p:to>
                                    </p:set>
                                    <p:anim calcmode="lin" valueType="num">
                                      <p:cBhvr additive="base">
                                        <p:cTn id="29" dur="300" fill="hold"/>
                                        <p:tgtEl>
                                          <p:spTgt spid="116"/>
                                        </p:tgtEl>
                                        <p:attrNameLst>
                                          <p:attrName>ppt_x</p:attrName>
                                        </p:attrNameLst>
                                      </p:cBhvr>
                                      <p:tavLst>
                                        <p:tav tm="0">
                                          <p:val>
                                            <p:strVal val="1+#ppt_w/2"/>
                                          </p:val>
                                        </p:tav>
                                        <p:tav tm="100000">
                                          <p:val>
                                            <p:strVal val="#ppt_x"/>
                                          </p:val>
                                        </p:tav>
                                      </p:tavLst>
                                    </p:anim>
                                    <p:anim calcmode="lin" valueType="num">
                                      <p:cBhvr additive="base">
                                        <p:cTn id="30" dur="300" fill="hold"/>
                                        <p:tgtEl>
                                          <p:spTgt spid="116"/>
                                        </p:tgtEl>
                                        <p:attrNameLst>
                                          <p:attrName>ppt_y</p:attrName>
                                        </p:attrNameLst>
                                      </p:cBhvr>
                                      <p:tavLst>
                                        <p:tav tm="0">
                                          <p:val>
                                            <p:strVal val="#ppt_y"/>
                                          </p:val>
                                        </p:tav>
                                        <p:tav tm="100000">
                                          <p:val>
                                            <p:strVal val="#ppt_y"/>
                                          </p:val>
                                        </p:tav>
                                      </p:tavLst>
                                    </p:anim>
                                  </p:childTnLst>
                                </p:cTn>
                              </p:par>
                            </p:childTnLst>
                          </p:cTn>
                        </p:par>
                        <p:par>
                          <p:cTn id="31" fill="hold">
                            <p:stCondLst>
                              <p:cond delay="1100"/>
                            </p:stCondLst>
                            <p:childTnLst>
                              <p:par>
                                <p:cTn id="32" presetID="16" presetClass="entr" presetSubtype="21"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barn(inVertical)">
                                      <p:cBhvr>
                                        <p:cTn id="34" dur="400"/>
                                        <p:tgtEl>
                                          <p:spTgt spid="120"/>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33"/>
                                        </p:tgtEl>
                                        <p:attrNameLst>
                                          <p:attrName>style.visibility</p:attrName>
                                        </p:attrNameLst>
                                      </p:cBhvr>
                                      <p:to>
                                        <p:strVal val="visible"/>
                                      </p:to>
                                    </p:set>
                                    <p:animEffect transition="in" filter="fade">
                                      <p:cBhvr>
                                        <p:cTn id="37" dur="500"/>
                                        <p:tgtEl>
                                          <p:spTgt spid="133"/>
                                        </p:tgtEl>
                                      </p:cBhvr>
                                    </p:animEffect>
                                    <p:anim calcmode="lin" valueType="num">
                                      <p:cBhvr>
                                        <p:cTn id="38" dur="500" fill="hold"/>
                                        <p:tgtEl>
                                          <p:spTgt spid="133"/>
                                        </p:tgtEl>
                                        <p:attrNameLst>
                                          <p:attrName>ppt_x</p:attrName>
                                        </p:attrNameLst>
                                      </p:cBhvr>
                                      <p:tavLst>
                                        <p:tav tm="0">
                                          <p:val>
                                            <p:strVal val="#ppt_x"/>
                                          </p:val>
                                        </p:tav>
                                        <p:tav tm="100000">
                                          <p:val>
                                            <p:strVal val="#ppt_x"/>
                                          </p:val>
                                        </p:tav>
                                      </p:tavLst>
                                    </p:anim>
                                    <p:anim calcmode="lin" valueType="num">
                                      <p:cBhvr>
                                        <p:cTn id="39" dur="500" fill="hold"/>
                                        <p:tgtEl>
                                          <p:spTgt spid="133"/>
                                        </p:tgtEl>
                                        <p:attrNameLst>
                                          <p:attrName>ppt_y</p:attrName>
                                        </p:attrNameLst>
                                      </p:cBhvr>
                                      <p:tavLst>
                                        <p:tav tm="0">
                                          <p:val>
                                            <p:strVal val="#ppt_y+.1"/>
                                          </p:val>
                                        </p:tav>
                                        <p:tav tm="100000">
                                          <p:val>
                                            <p:strVal val="#ppt_y"/>
                                          </p:val>
                                        </p:tav>
                                      </p:tavLst>
                                    </p:anim>
                                  </p:childTnLst>
                                </p:cTn>
                              </p:par>
                            </p:childTnLst>
                          </p:cTn>
                        </p:par>
                        <p:par>
                          <p:cTn id="40" fill="hold">
                            <p:stCondLst>
                              <p:cond delay="1600"/>
                            </p:stCondLst>
                            <p:childTnLst>
                              <p:par>
                                <p:cTn id="41" presetID="22" presetClass="entr" presetSubtype="8"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utoUpdateAnimBg="0"/>
      <p:bldP spid="133" grpId="0" autoUpdateAnimBg="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64088" y="2151675"/>
            <a:ext cx="3078742" cy="170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itchFamily="34" charset="-122"/>
                <a:ea typeface="微软雅黑" pitchFamily="34" charset="-122"/>
              </a:defRPr>
            </a:lvl1pPr>
          </a:lstStyle>
          <a:p>
            <a:r>
              <a:rPr lang="zh-CN" altLang="en-US" dirty="0">
                <a:solidFill>
                  <a:schemeClr val="tx1">
                    <a:lumMod val="50000"/>
                    <a:lumOff val="50000"/>
                  </a:schemeClr>
                </a:solidFill>
                <a:latin typeface="+mj-ea"/>
                <a:ea typeface="+mj-ea"/>
                <a:sym typeface="微软雅黑" pitchFamily="34" charset="-122"/>
              </a:rPr>
              <a:t>      </a:t>
            </a:r>
            <a:r>
              <a:rPr lang="zh-CN" altLang="en-US" dirty="0" smtClean="0">
                <a:solidFill>
                  <a:schemeClr val="tx1">
                    <a:lumMod val="50000"/>
                    <a:lumOff val="50000"/>
                  </a:schemeClr>
                </a:solidFill>
                <a:latin typeface="+mj-ea"/>
                <a:ea typeface="+mj-ea"/>
                <a:sym typeface="微软雅黑" pitchFamily="34" charset="-122"/>
              </a:rPr>
              <a:t>某某单位、公司</a:t>
            </a:r>
            <a:r>
              <a:rPr lang="zh-CN" altLang="en-US" dirty="0">
                <a:solidFill>
                  <a:schemeClr val="tx1">
                    <a:lumMod val="50000"/>
                    <a:lumOff val="50000"/>
                  </a:schemeClr>
                </a:solidFill>
                <a:latin typeface="+mj-ea"/>
                <a:ea typeface="+mj-ea"/>
                <a:sym typeface="微软雅黑" pitchFamily="34" charset="-122"/>
              </a:rPr>
              <a:t>是一家专注于某产品及服务的综合性公司，在行业内拥有领先地位。在此录入上述图表的综合描述说明，在此录入上述图表的综合描述说明。在此录入上述图表的综合描述说明</a:t>
            </a:r>
            <a:r>
              <a:rPr lang="zh-CN" altLang="en-US" dirty="0" smtClean="0">
                <a:solidFill>
                  <a:schemeClr val="tx1">
                    <a:lumMod val="50000"/>
                    <a:lumOff val="50000"/>
                  </a:schemeClr>
                </a:solidFill>
                <a:latin typeface="+mj-ea"/>
                <a:ea typeface="+mj-ea"/>
                <a:sym typeface="微软雅黑" pitchFamily="34" charset="-122"/>
              </a:rPr>
              <a:t>。</a:t>
            </a:r>
            <a:endParaRPr lang="zh-CN" altLang="en-US" dirty="0">
              <a:solidFill>
                <a:schemeClr val="tx1">
                  <a:lumMod val="50000"/>
                  <a:lumOff val="50000"/>
                </a:schemeClr>
              </a:solidFill>
              <a:latin typeface="+mj-ea"/>
              <a:ea typeface="+mj-ea"/>
              <a:sym typeface="微软雅黑" pitchFamily="34" charset="-122"/>
            </a:endParaRPr>
          </a:p>
        </p:txBody>
      </p:sp>
      <p:grpSp>
        <p:nvGrpSpPr>
          <p:cNvPr id="15" name="组合 14"/>
          <p:cNvGrpSpPr/>
          <p:nvPr/>
        </p:nvGrpSpPr>
        <p:grpSpPr>
          <a:xfrm>
            <a:off x="692464" y="1511045"/>
            <a:ext cx="4470997" cy="2570665"/>
            <a:chOff x="3011397" y="1999434"/>
            <a:chExt cx="5027858" cy="2891216"/>
          </a:xfrm>
        </p:grpSpPr>
        <p:pic>
          <p:nvPicPr>
            <p:cNvPr id="11" name="Picture 5" descr="C:\Users\Administrator\Desktop\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3502918" y="2204864"/>
              <a:ext cx="4104456" cy="223224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4" name="组合 23"/>
          <p:cNvGrpSpPr/>
          <p:nvPr/>
        </p:nvGrpSpPr>
        <p:grpSpPr>
          <a:xfrm>
            <a:off x="5582436" y="1668825"/>
            <a:ext cx="1721360" cy="3661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latin typeface="+mj-ea"/>
                <a:ea typeface="+mj-ea"/>
              </a:endParaRPr>
            </a:p>
          </p:txBody>
        </p:sp>
        <p:sp>
          <p:nvSpPr>
            <p:cNvPr id="26" name="圆角矩形 25"/>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latin typeface="+mj-ea"/>
                <a:ea typeface="+mj-ea"/>
              </a:endParaRPr>
            </a:p>
          </p:txBody>
        </p:sp>
      </p:grpSp>
      <p:sp>
        <p:nvSpPr>
          <p:cNvPr id="27" name="TextBox 22"/>
          <p:cNvSpPr txBox="1"/>
          <p:nvPr/>
        </p:nvSpPr>
        <p:spPr>
          <a:xfrm>
            <a:off x="5777818" y="1718533"/>
            <a:ext cx="1292830" cy="300083"/>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itchFamily="34" charset="-122"/>
                <a:ea typeface="微软雅黑" pitchFamily="34" charset="-122"/>
              </a:defRPr>
            </a:lvl1pPr>
          </a:lstStyle>
          <a:p>
            <a:r>
              <a:rPr lang="zh-CN" altLang="en-US" sz="1500" dirty="0">
                <a:solidFill>
                  <a:srgbClr val="C00000"/>
                </a:solidFill>
              </a:rPr>
              <a:t>理念、口号等</a:t>
            </a:r>
          </a:p>
        </p:txBody>
      </p:sp>
      <p:sp>
        <p:nvSpPr>
          <p:cNvPr id="12"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什么是新型冠状病毒？</a:t>
            </a:r>
          </a:p>
        </p:txBody>
      </p:sp>
    </p:spTree>
    <p:extLst>
      <p:ext uri="{BB962C8B-B14F-4D97-AF65-F5344CB8AC3E}">
        <p14:creationId xmlns:p14="http://schemas.microsoft.com/office/powerpoint/2010/main" val="18290592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764793" y="1499343"/>
            <a:ext cx="2501453" cy="1132494"/>
            <a:chOff x="4304043" y="1286668"/>
            <a:chExt cx="3837944" cy="2757793"/>
          </a:xfrm>
          <a:effectLst>
            <a:outerShdw blurRad="381000" dist="254000" dir="8100000" algn="tr" rotWithShape="0">
              <a:prstClr val="black">
                <a:alpha val="40000"/>
              </a:prstClr>
            </a:outerShdw>
          </a:effectLst>
        </p:grpSpPr>
        <p:sp>
          <p:nvSpPr>
            <p:cNvPr id="43" name="圆角矩形 4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Round Diagonal Corner Rectangle 3"/>
          <p:cNvSpPr/>
          <p:nvPr/>
        </p:nvSpPr>
        <p:spPr bwMode="auto">
          <a:xfrm rot="5400000">
            <a:off x="6785471" y="1089433"/>
            <a:ext cx="1187734" cy="2020357"/>
          </a:xfrm>
          <a:prstGeom prst="round2DiagRect">
            <a:avLst/>
          </a:prstGeom>
          <a:blipFill dpi="0" rotWithShape="0">
            <a:blip r:embed="rId3"/>
            <a:srcRect/>
            <a:stretch>
              <a:fillRect/>
            </a:stretch>
          </a:blipFill>
          <a:ln w="127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52"/>
            <a:endParaRPr lang="en-US" sz="6000">
              <a:solidFill>
                <a:srgbClr val="000000"/>
              </a:solidFill>
              <a:latin typeface="微软雅黑"/>
              <a:ea typeface="微软雅黑"/>
              <a:sym typeface="Gill Sans" charset="0"/>
            </a:endParaRPr>
          </a:p>
        </p:txBody>
      </p:sp>
      <p:sp>
        <p:nvSpPr>
          <p:cNvPr id="46" name="Round Diagonal Corner Rectangle 180"/>
          <p:cNvSpPr/>
          <p:nvPr/>
        </p:nvSpPr>
        <p:spPr bwMode="auto">
          <a:xfrm rot="5400000">
            <a:off x="6785471" y="2568702"/>
            <a:ext cx="1187732" cy="2020353"/>
          </a:xfrm>
          <a:prstGeom prst="round2DiagRect">
            <a:avLst/>
          </a:prstGeom>
          <a:blipFill dpi="0" rotWithShape="0">
            <a:blip r:embed="rId4"/>
            <a:srcRect/>
            <a:stretch>
              <a:fillRect/>
            </a:stretch>
          </a:blipFill>
          <a:ln w="127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52"/>
            <a:endParaRPr lang="en-US" sz="6000">
              <a:solidFill>
                <a:srgbClr val="000000"/>
              </a:solidFill>
              <a:latin typeface="微软雅黑"/>
              <a:ea typeface="微软雅黑"/>
              <a:sym typeface="Gill Sans" charset="0"/>
            </a:endParaRPr>
          </a:p>
        </p:txBody>
      </p:sp>
      <p:grpSp>
        <p:nvGrpSpPr>
          <p:cNvPr id="47" name="组合 46"/>
          <p:cNvGrpSpPr/>
          <p:nvPr/>
        </p:nvGrpSpPr>
        <p:grpSpPr>
          <a:xfrm>
            <a:off x="915880" y="1718296"/>
            <a:ext cx="621127"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55" name="Group 41"/>
          <p:cNvGrpSpPr>
            <a:grpSpLocks/>
          </p:cNvGrpSpPr>
          <p:nvPr/>
        </p:nvGrpSpPr>
        <p:grpSpPr bwMode="auto">
          <a:xfrm>
            <a:off x="1629160" y="1718294"/>
            <a:ext cx="1458361" cy="799752"/>
            <a:chOff x="0" y="0"/>
            <a:chExt cx="2419" cy="1343"/>
          </a:xfrm>
        </p:grpSpPr>
        <p:sp>
          <p:nvSpPr>
            <p:cNvPr id="56"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57"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58" name="Freeform 9"/>
          <p:cNvSpPr>
            <a:spLocks noEditPoints="1"/>
          </p:cNvSpPr>
          <p:nvPr/>
        </p:nvSpPr>
        <p:spPr bwMode="auto">
          <a:xfrm>
            <a:off x="1059393" y="1909038"/>
            <a:ext cx="281997"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59" name="组合 58"/>
          <p:cNvGrpSpPr/>
          <p:nvPr/>
        </p:nvGrpSpPr>
        <p:grpSpPr>
          <a:xfrm>
            <a:off x="3597262" y="1499343"/>
            <a:ext cx="2501453"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3748348" y="1718296"/>
            <a:ext cx="621127" cy="62104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72" name="Group 41"/>
          <p:cNvGrpSpPr>
            <a:grpSpLocks/>
          </p:cNvGrpSpPr>
          <p:nvPr/>
        </p:nvGrpSpPr>
        <p:grpSpPr bwMode="auto">
          <a:xfrm>
            <a:off x="4461629" y="1718294"/>
            <a:ext cx="1458361" cy="799752"/>
            <a:chOff x="0" y="0"/>
            <a:chExt cx="2419" cy="1343"/>
          </a:xfrm>
        </p:grpSpPr>
        <p:sp>
          <p:nvSpPr>
            <p:cNvPr id="7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7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75" name="Freeform 8"/>
          <p:cNvSpPr>
            <a:spLocks noEditPoints="1"/>
          </p:cNvSpPr>
          <p:nvPr/>
        </p:nvSpPr>
        <p:spPr bwMode="auto">
          <a:xfrm>
            <a:off x="3936663" y="1949300"/>
            <a:ext cx="244498"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02" name="组合 101"/>
          <p:cNvGrpSpPr/>
          <p:nvPr/>
        </p:nvGrpSpPr>
        <p:grpSpPr>
          <a:xfrm>
            <a:off x="764793" y="2959843"/>
            <a:ext cx="2501453" cy="1132494"/>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15880" y="3178796"/>
            <a:ext cx="621127" cy="621045"/>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108" name="Group 41"/>
          <p:cNvGrpSpPr>
            <a:grpSpLocks/>
          </p:cNvGrpSpPr>
          <p:nvPr/>
        </p:nvGrpSpPr>
        <p:grpSpPr bwMode="auto">
          <a:xfrm>
            <a:off x="1629160" y="3178794"/>
            <a:ext cx="1458361" cy="799752"/>
            <a:chOff x="0" y="0"/>
            <a:chExt cx="2419" cy="1343"/>
          </a:xfrm>
        </p:grpSpPr>
        <p:sp>
          <p:nvSpPr>
            <p:cNvPr id="109"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11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111" name="Freeform 7"/>
          <p:cNvSpPr>
            <a:spLocks/>
          </p:cNvSpPr>
          <p:nvPr/>
        </p:nvSpPr>
        <p:spPr bwMode="auto">
          <a:xfrm>
            <a:off x="1051392" y="3340414"/>
            <a:ext cx="296247"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12" name="组合 111"/>
          <p:cNvGrpSpPr/>
          <p:nvPr/>
        </p:nvGrpSpPr>
        <p:grpSpPr>
          <a:xfrm>
            <a:off x="3598514" y="2959843"/>
            <a:ext cx="2501453" cy="1132494"/>
            <a:chOff x="4304043" y="1286668"/>
            <a:chExt cx="3837944" cy="2757793"/>
          </a:xfrm>
          <a:effectLst>
            <a:outerShdw blurRad="381000" dist="254000" dir="8100000" algn="tr" rotWithShape="0">
              <a:prstClr val="black">
                <a:alpha val="40000"/>
              </a:prstClr>
            </a:outerShdw>
          </a:effectLst>
        </p:grpSpPr>
        <p:sp>
          <p:nvSpPr>
            <p:cNvPr id="113" name="圆角矩形 1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3749600" y="3178796"/>
            <a:ext cx="621127" cy="62104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118" name="Group 41"/>
          <p:cNvGrpSpPr>
            <a:grpSpLocks/>
          </p:cNvGrpSpPr>
          <p:nvPr/>
        </p:nvGrpSpPr>
        <p:grpSpPr bwMode="auto">
          <a:xfrm>
            <a:off x="4462881" y="3178794"/>
            <a:ext cx="1458361" cy="799752"/>
            <a:chOff x="0" y="0"/>
            <a:chExt cx="2419" cy="1343"/>
          </a:xfrm>
        </p:grpSpPr>
        <p:sp>
          <p:nvSpPr>
            <p:cNvPr id="119"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12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121" name="Freeform 6"/>
          <p:cNvSpPr>
            <a:spLocks noEditPoints="1"/>
          </p:cNvSpPr>
          <p:nvPr/>
        </p:nvSpPr>
        <p:spPr bwMode="auto">
          <a:xfrm>
            <a:off x="3939978" y="3361899"/>
            <a:ext cx="272247"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9"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什么是新型冠状病毒？</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14:bounceEnd="52000">
                                          <p:cBhvr additive="base">
                                            <p:cTn id="7" dur="2000" fill="hold"/>
                                            <p:tgtEl>
                                              <p:spTgt spid="45"/>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14:bounceEnd="52000">
                                          <p:cBhvr additive="base">
                                            <p:cTn id="11" dur="2000" fill="hold"/>
                                            <p:tgtEl>
                                              <p:spTgt spid="46"/>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46"/>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anim calcmode="lin" valueType="num">
                                          <p:cBhvr>
                                            <p:cTn id="43" dur="500" fill="hold"/>
                                            <p:tgtEl>
                                              <p:spTgt spid="75"/>
                                            </p:tgtEl>
                                            <p:attrNameLst>
                                              <p:attrName>ppt_x</p:attrName>
                                            </p:attrNameLst>
                                          </p:cBhvr>
                                          <p:tavLst>
                                            <p:tav tm="0">
                                              <p:val>
                                                <p:strVal val="#ppt_x"/>
                                              </p:val>
                                            </p:tav>
                                            <p:tav tm="100000">
                                              <p:val>
                                                <p:strVal val="#ppt_x"/>
                                              </p:val>
                                            </p:tav>
                                          </p:tavLst>
                                        </p:anim>
                                        <p:anim calcmode="lin" valueType="num">
                                          <p:cBhvr>
                                            <p:cTn id="44" dur="500" fill="hold"/>
                                            <p:tgtEl>
                                              <p:spTgt spid="75"/>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500"/>
                                            <p:tgtEl>
                                              <p:spTgt spid="72"/>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p:cTn id="56" dur="500" fill="hold"/>
                                            <p:tgtEl>
                                              <p:spTgt spid="105"/>
                                            </p:tgtEl>
                                            <p:attrNameLst>
                                              <p:attrName>ppt_w</p:attrName>
                                            </p:attrNameLst>
                                          </p:cBhvr>
                                          <p:tavLst>
                                            <p:tav tm="0">
                                              <p:val>
                                                <p:fltVal val="0"/>
                                              </p:val>
                                            </p:tav>
                                            <p:tav tm="100000">
                                              <p:val>
                                                <p:strVal val="#ppt_w"/>
                                              </p:val>
                                            </p:tav>
                                          </p:tavLst>
                                        </p:anim>
                                        <p:anim calcmode="lin" valueType="num">
                                          <p:cBhvr>
                                            <p:cTn id="57" dur="500" fill="hold"/>
                                            <p:tgtEl>
                                              <p:spTgt spid="105"/>
                                            </p:tgtEl>
                                            <p:attrNameLst>
                                              <p:attrName>ppt_h</p:attrName>
                                            </p:attrNameLst>
                                          </p:cBhvr>
                                          <p:tavLst>
                                            <p:tav tm="0">
                                              <p:val>
                                                <p:fltVal val="0"/>
                                              </p:val>
                                            </p:tav>
                                            <p:tav tm="100000">
                                              <p:val>
                                                <p:strVal val="#ppt_h"/>
                                              </p:val>
                                            </p:tav>
                                          </p:tavLst>
                                        </p:anim>
                                        <p:animEffect transition="in" filter="fade">
                                          <p:cBhvr>
                                            <p:cTn id="58" dur="500"/>
                                            <p:tgtEl>
                                              <p:spTgt spid="105"/>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111"/>
                                            </p:tgtEl>
                                            <p:attrNameLst>
                                              <p:attrName>style.visibility</p:attrName>
                                            </p:attrNameLst>
                                          </p:cBhvr>
                                          <p:to>
                                            <p:strVal val="visible"/>
                                          </p:to>
                                        </p:set>
                                        <p:animEffect transition="in" filter="fade">
                                          <p:cBhvr>
                                            <p:cTn id="62" dur="500"/>
                                            <p:tgtEl>
                                              <p:spTgt spid="111"/>
                                            </p:tgtEl>
                                          </p:cBhvr>
                                        </p:animEffect>
                                        <p:anim calcmode="lin" valueType="num">
                                          <p:cBhvr>
                                            <p:cTn id="63" dur="500" fill="hold"/>
                                            <p:tgtEl>
                                              <p:spTgt spid="111"/>
                                            </p:tgtEl>
                                            <p:attrNameLst>
                                              <p:attrName>ppt_x</p:attrName>
                                            </p:attrNameLst>
                                          </p:cBhvr>
                                          <p:tavLst>
                                            <p:tav tm="0">
                                              <p:val>
                                                <p:strVal val="#ppt_x"/>
                                              </p:val>
                                            </p:tav>
                                            <p:tav tm="100000">
                                              <p:val>
                                                <p:strVal val="#ppt_x"/>
                                              </p:val>
                                            </p:tav>
                                          </p:tavLst>
                                        </p:anim>
                                        <p:anim calcmode="lin" valueType="num">
                                          <p:cBhvr>
                                            <p:cTn id="64" dur="500" fill="hold"/>
                                            <p:tgtEl>
                                              <p:spTgt spid="111"/>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righ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wipe(left)">
                                          <p:cBhvr>
                                            <p:cTn id="72" dur="500"/>
                                            <p:tgtEl>
                                              <p:spTgt spid="108"/>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115"/>
                                            </p:tgtEl>
                                            <p:attrNameLst>
                                              <p:attrName>style.visibility</p:attrName>
                                            </p:attrNameLst>
                                          </p:cBhvr>
                                          <p:to>
                                            <p:strVal val="visible"/>
                                          </p:to>
                                        </p:set>
                                        <p:anim calcmode="lin" valueType="num">
                                          <p:cBhvr>
                                            <p:cTn id="76" dur="500" fill="hold"/>
                                            <p:tgtEl>
                                              <p:spTgt spid="115"/>
                                            </p:tgtEl>
                                            <p:attrNameLst>
                                              <p:attrName>ppt_w</p:attrName>
                                            </p:attrNameLst>
                                          </p:cBhvr>
                                          <p:tavLst>
                                            <p:tav tm="0">
                                              <p:val>
                                                <p:fltVal val="0"/>
                                              </p:val>
                                            </p:tav>
                                            <p:tav tm="100000">
                                              <p:val>
                                                <p:strVal val="#ppt_w"/>
                                              </p:val>
                                            </p:tav>
                                          </p:tavLst>
                                        </p:anim>
                                        <p:anim calcmode="lin" valueType="num">
                                          <p:cBhvr>
                                            <p:cTn id="77" dur="500" fill="hold"/>
                                            <p:tgtEl>
                                              <p:spTgt spid="115"/>
                                            </p:tgtEl>
                                            <p:attrNameLst>
                                              <p:attrName>ppt_h</p:attrName>
                                            </p:attrNameLst>
                                          </p:cBhvr>
                                          <p:tavLst>
                                            <p:tav tm="0">
                                              <p:val>
                                                <p:fltVal val="0"/>
                                              </p:val>
                                            </p:tav>
                                            <p:tav tm="100000">
                                              <p:val>
                                                <p:strVal val="#ppt_h"/>
                                              </p:val>
                                            </p:tav>
                                          </p:tavLst>
                                        </p:anim>
                                        <p:animEffect transition="in" filter="fade">
                                          <p:cBhvr>
                                            <p:cTn id="78" dur="500"/>
                                            <p:tgtEl>
                                              <p:spTgt spid="115"/>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anim calcmode="lin" valueType="num">
                                          <p:cBhvr>
                                            <p:cTn id="83" dur="500" fill="hold"/>
                                            <p:tgtEl>
                                              <p:spTgt spid="121"/>
                                            </p:tgtEl>
                                            <p:attrNameLst>
                                              <p:attrName>ppt_x</p:attrName>
                                            </p:attrNameLst>
                                          </p:cBhvr>
                                          <p:tavLst>
                                            <p:tav tm="0">
                                              <p:val>
                                                <p:strVal val="#ppt_x"/>
                                              </p:val>
                                            </p:tav>
                                            <p:tav tm="100000">
                                              <p:val>
                                                <p:strVal val="#ppt_x"/>
                                              </p:val>
                                            </p:tav>
                                          </p:tavLst>
                                        </p:anim>
                                        <p:anim calcmode="lin" valueType="num">
                                          <p:cBhvr>
                                            <p:cTn id="84" dur="5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112"/>
                                            </p:tgtEl>
                                            <p:attrNameLst>
                                              <p:attrName>style.visibility</p:attrName>
                                            </p:attrNameLst>
                                          </p:cBhvr>
                                          <p:to>
                                            <p:strVal val="visible"/>
                                          </p:to>
                                        </p:set>
                                        <p:animEffect transition="in" filter="wipe(right)">
                                          <p:cBhvr>
                                            <p:cTn id="88" dur="500"/>
                                            <p:tgtEl>
                                              <p:spTgt spid="11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wipe(left)">
                                          <p:cBhvr>
                                            <p:cTn id="92" dur="500"/>
                                            <p:tgtEl>
                                              <p:spTgt spid="118"/>
                                            </p:tgtEl>
                                          </p:cBhvr>
                                        </p:animEffect>
                                      </p:childTnLst>
                                    </p:cTn>
                                  </p:par>
                                </p:childTnLst>
                              </p:cTn>
                            </p:par>
                            <p:par>
                              <p:cTn id="93" fill="hold">
                                <p:stCondLst>
                                  <p:cond delay="10000"/>
                                </p:stCondLst>
                                <p:childTnLst>
                                  <p:par>
                                    <p:cTn id="94" presetID="22" presetClass="entr" presetSubtype="8" fill="hold" grpId="0"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2000" fill="hold"/>
                                            <p:tgtEl>
                                              <p:spTgt spid="45"/>
                                            </p:tgtEl>
                                            <p:attrNameLst>
                                              <p:attrName>ppt_x</p:attrName>
                                            </p:attrNameLst>
                                          </p:cBhvr>
                                          <p:tavLst>
                                            <p:tav tm="0">
                                              <p:val>
                                                <p:strVal val="#ppt_x"/>
                                              </p:val>
                                            </p:tav>
                                            <p:tav tm="100000">
                                              <p:val>
                                                <p:strVal val="#ppt_x"/>
                                              </p:val>
                                            </p:tav>
                                          </p:tavLst>
                                        </p:anim>
                                        <p:anim calcmode="lin" valueType="num">
                                          <p:cBhvr additive="base">
                                            <p:cTn id="8" dur="20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2000" fill="hold"/>
                                            <p:tgtEl>
                                              <p:spTgt spid="46"/>
                                            </p:tgtEl>
                                            <p:attrNameLst>
                                              <p:attrName>ppt_x</p:attrName>
                                            </p:attrNameLst>
                                          </p:cBhvr>
                                          <p:tavLst>
                                            <p:tav tm="0">
                                              <p:val>
                                                <p:strVal val="#ppt_x"/>
                                              </p:val>
                                            </p:tav>
                                            <p:tav tm="100000">
                                              <p:val>
                                                <p:strVal val="#ppt_x"/>
                                              </p:val>
                                            </p:tav>
                                          </p:tavLst>
                                        </p:anim>
                                        <p:anim calcmode="lin" valueType="num">
                                          <p:cBhvr additive="base">
                                            <p:cTn id="12" dur="2000" fill="hold"/>
                                            <p:tgtEl>
                                              <p:spTgt spid="46"/>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anim calcmode="lin" valueType="num">
                                          <p:cBhvr>
                                            <p:cTn id="43" dur="500" fill="hold"/>
                                            <p:tgtEl>
                                              <p:spTgt spid="75"/>
                                            </p:tgtEl>
                                            <p:attrNameLst>
                                              <p:attrName>ppt_x</p:attrName>
                                            </p:attrNameLst>
                                          </p:cBhvr>
                                          <p:tavLst>
                                            <p:tav tm="0">
                                              <p:val>
                                                <p:strVal val="#ppt_x"/>
                                              </p:val>
                                            </p:tav>
                                            <p:tav tm="100000">
                                              <p:val>
                                                <p:strVal val="#ppt_x"/>
                                              </p:val>
                                            </p:tav>
                                          </p:tavLst>
                                        </p:anim>
                                        <p:anim calcmode="lin" valueType="num">
                                          <p:cBhvr>
                                            <p:cTn id="44" dur="500" fill="hold"/>
                                            <p:tgtEl>
                                              <p:spTgt spid="75"/>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500"/>
                                            <p:tgtEl>
                                              <p:spTgt spid="72"/>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p:cTn id="56" dur="500" fill="hold"/>
                                            <p:tgtEl>
                                              <p:spTgt spid="105"/>
                                            </p:tgtEl>
                                            <p:attrNameLst>
                                              <p:attrName>ppt_w</p:attrName>
                                            </p:attrNameLst>
                                          </p:cBhvr>
                                          <p:tavLst>
                                            <p:tav tm="0">
                                              <p:val>
                                                <p:fltVal val="0"/>
                                              </p:val>
                                            </p:tav>
                                            <p:tav tm="100000">
                                              <p:val>
                                                <p:strVal val="#ppt_w"/>
                                              </p:val>
                                            </p:tav>
                                          </p:tavLst>
                                        </p:anim>
                                        <p:anim calcmode="lin" valueType="num">
                                          <p:cBhvr>
                                            <p:cTn id="57" dur="500" fill="hold"/>
                                            <p:tgtEl>
                                              <p:spTgt spid="105"/>
                                            </p:tgtEl>
                                            <p:attrNameLst>
                                              <p:attrName>ppt_h</p:attrName>
                                            </p:attrNameLst>
                                          </p:cBhvr>
                                          <p:tavLst>
                                            <p:tav tm="0">
                                              <p:val>
                                                <p:fltVal val="0"/>
                                              </p:val>
                                            </p:tav>
                                            <p:tav tm="100000">
                                              <p:val>
                                                <p:strVal val="#ppt_h"/>
                                              </p:val>
                                            </p:tav>
                                          </p:tavLst>
                                        </p:anim>
                                        <p:animEffect transition="in" filter="fade">
                                          <p:cBhvr>
                                            <p:cTn id="58" dur="500"/>
                                            <p:tgtEl>
                                              <p:spTgt spid="105"/>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111"/>
                                            </p:tgtEl>
                                            <p:attrNameLst>
                                              <p:attrName>style.visibility</p:attrName>
                                            </p:attrNameLst>
                                          </p:cBhvr>
                                          <p:to>
                                            <p:strVal val="visible"/>
                                          </p:to>
                                        </p:set>
                                        <p:animEffect transition="in" filter="fade">
                                          <p:cBhvr>
                                            <p:cTn id="62" dur="500"/>
                                            <p:tgtEl>
                                              <p:spTgt spid="111"/>
                                            </p:tgtEl>
                                          </p:cBhvr>
                                        </p:animEffect>
                                        <p:anim calcmode="lin" valueType="num">
                                          <p:cBhvr>
                                            <p:cTn id="63" dur="500" fill="hold"/>
                                            <p:tgtEl>
                                              <p:spTgt spid="111"/>
                                            </p:tgtEl>
                                            <p:attrNameLst>
                                              <p:attrName>ppt_x</p:attrName>
                                            </p:attrNameLst>
                                          </p:cBhvr>
                                          <p:tavLst>
                                            <p:tav tm="0">
                                              <p:val>
                                                <p:strVal val="#ppt_x"/>
                                              </p:val>
                                            </p:tav>
                                            <p:tav tm="100000">
                                              <p:val>
                                                <p:strVal val="#ppt_x"/>
                                              </p:val>
                                            </p:tav>
                                          </p:tavLst>
                                        </p:anim>
                                        <p:anim calcmode="lin" valueType="num">
                                          <p:cBhvr>
                                            <p:cTn id="64" dur="500" fill="hold"/>
                                            <p:tgtEl>
                                              <p:spTgt spid="111"/>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righ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wipe(left)">
                                          <p:cBhvr>
                                            <p:cTn id="72" dur="500"/>
                                            <p:tgtEl>
                                              <p:spTgt spid="108"/>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115"/>
                                            </p:tgtEl>
                                            <p:attrNameLst>
                                              <p:attrName>style.visibility</p:attrName>
                                            </p:attrNameLst>
                                          </p:cBhvr>
                                          <p:to>
                                            <p:strVal val="visible"/>
                                          </p:to>
                                        </p:set>
                                        <p:anim calcmode="lin" valueType="num">
                                          <p:cBhvr>
                                            <p:cTn id="76" dur="500" fill="hold"/>
                                            <p:tgtEl>
                                              <p:spTgt spid="115"/>
                                            </p:tgtEl>
                                            <p:attrNameLst>
                                              <p:attrName>ppt_w</p:attrName>
                                            </p:attrNameLst>
                                          </p:cBhvr>
                                          <p:tavLst>
                                            <p:tav tm="0">
                                              <p:val>
                                                <p:fltVal val="0"/>
                                              </p:val>
                                            </p:tav>
                                            <p:tav tm="100000">
                                              <p:val>
                                                <p:strVal val="#ppt_w"/>
                                              </p:val>
                                            </p:tav>
                                          </p:tavLst>
                                        </p:anim>
                                        <p:anim calcmode="lin" valueType="num">
                                          <p:cBhvr>
                                            <p:cTn id="77" dur="500" fill="hold"/>
                                            <p:tgtEl>
                                              <p:spTgt spid="115"/>
                                            </p:tgtEl>
                                            <p:attrNameLst>
                                              <p:attrName>ppt_h</p:attrName>
                                            </p:attrNameLst>
                                          </p:cBhvr>
                                          <p:tavLst>
                                            <p:tav tm="0">
                                              <p:val>
                                                <p:fltVal val="0"/>
                                              </p:val>
                                            </p:tav>
                                            <p:tav tm="100000">
                                              <p:val>
                                                <p:strVal val="#ppt_h"/>
                                              </p:val>
                                            </p:tav>
                                          </p:tavLst>
                                        </p:anim>
                                        <p:animEffect transition="in" filter="fade">
                                          <p:cBhvr>
                                            <p:cTn id="78" dur="500"/>
                                            <p:tgtEl>
                                              <p:spTgt spid="115"/>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anim calcmode="lin" valueType="num">
                                          <p:cBhvr>
                                            <p:cTn id="83" dur="500" fill="hold"/>
                                            <p:tgtEl>
                                              <p:spTgt spid="121"/>
                                            </p:tgtEl>
                                            <p:attrNameLst>
                                              <p:attrName>ppt_x</p:attrName>
                                            </p:attrNameLst>
                                          </p:cBhvr>
                                          <p:tavLst>
                                            <p:tav tm="0">
                                              <p:val>
                                                <p:strVal val="#ppt_x"/>
                                              </p:val>
                                            </p:tav>
                                            <p:tav tm="100000">
                                              <p:val>
                                                <p:strVal val="#ppt_x"/>
                                              </p:val>
                                            </p:tav>
                                          </p:tavLst>
                                        </p:anim>
                                        <p:anim calcmode="lin" valueType="num">
                                          <p:cBhvr>
                                            <p:cTn id="84" dur="5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112"/>
                                            </p:tgtEl>
                                            <p:attrNameLst>
                                              <p:attrName>style.visibility</p:attrName>
                                            </p:attrNameLst>
                                          </p:cBhvr>
                                          <p:to>
                                            <p:strVal val="visible"/>
                                          </p:to>
                                        </p:set>
                                        <p:animEffect transition="in" filter="wipe(right)">
                                          <p:cBhvr>
                                            <p:cTn id="88" dur="500"/>
                                            <p:tgtEl>
                                              <p:spTgt spid="11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wipe(left)">
                                          <p:cBhvr>
                                            <p:cTn id="92" dur="500"/>
                                            <p:tgtEl>
                                              <p:spTgt spid="118"/>
                                            </p:tgtEl>
                                          </p:cBhvr>
                                        </p:animEffect>
                                      </p:childTnLst>
                                    </p:cTn>
                                  </p:par>
                                </p:childTnLst>
                              </p:cTn>
                            </p:par>
                            <p:par>
                              <p:cTn id="93" fill="hold">
                                <p:stCondLst>
                                  <p:cond delay="10000"/>
                                </p:stCondLst>
                                <p:childTnLst>
                                  <p:par>
                                    <p:cTn id="94" presetID="22" presetClass="entr" presetSubtype="8" fill="hold" grpId="0"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00487"/>
            <a:ext cx="9144000" cy="1243013"/>
          </a:xfrm>
          <a:prstGeom prst="rect">
            <a:avLst/>
          </a:prstGeom>
        </p:spPr>
      </p:pic>
      <p:sp>
        <p:nvSpPr>
          <p:cNvPr id="26" name="TextBox 6"/>
          <p:cNvSpPr txBox="1">
            <a:spLocks noChangeArrowheads="1"/>
          </p:cNvSpPr>
          <p:nvPr/>
        </p:nvSpPr>
        <p:spPr bwMode="auto">
          <a:xfrm>
            <a:off x="1331640" y="932318"/>
            <a:ext cx="36354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新型冠状病毒从哪里来的？</a:t>
            </a:r>
            <a:endParaRPr lang="zh-CN" altLang="en-US" sz="2000" b="1" dirty="0">
              <a:latin typeface="微软雅黑" pitchFamily="34" charset="-122"/>
              <a:ea typeface="微软雅黑" pitchFamily="34" charset="-122"/>
            </a:endParaRPr>
          </a:p>
        </p:txBody>
      </p:sp>
      <p:sp>
        <p:nvSpPr>
          <p:cNvPr id="76" name="TextBox 15"/>
          <p:cNvSpPr>
            <a:spLocks noChangeArrowheads="1"/>
          </p:cNvSpPr>
          <p:nvPr/>
        </p:nvSpPr>
        <p:spPr bwMode="auto">
          <a:xfrm>
            <a:off x="3543488" y="4131387"/>
            <a:ext cx="2208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C00000"/>
                </a:solidFill>
                <a:latin typeface="Microsoft JhengHei Light" panose="020B0304030504040204" pitchFamily="34" charset="-120"/>
                <a:ea typeface="Microsoft JhengHei Light" panose="020B0304030504040204" pitchFamily="34" charset="-120"/>
                <a:sym typeface="浪漫雅圆" charset="-122"/>
              </a:rPr>
              <a:t>Contents Page</a:t>
            </a:r>
          </a:p>
        </p:txBody>
      </p:sp>
      <p:sp>
        <p:nvSpPr>
          <p:cNvPr id="77" name="文本框 63"/>
          <p:cNvSpPr>
            <a:spLocks noChangeArrowheads="1"/>
          </p:cNvSpPr>
          <p:nvPr/>
        </p:nvSpPr>
        <p:spPr bwMode="auto">
          <a:xfrm>
            <a:off x="3494905" y="3595396"/>
            <a:ext cx="220882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C00000"/>
                </a:solidFill>
                <a:ea typeface="微软雅黑" pitchFamily="34" charset="-122"/>
              </a:rPr>
              <a:t>目录页</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0543" y="3497243"/>
            <a:ext cx="756335" cy="1223888"/>
          </a:xfrm>
          <a:prstGeom prst="rect">
            <a:avLst/>
          </a:prstGeom>
        </p:spPr>
      </p:pic>
      <p:pic>
        <p:nvPicPr>
          <p:cNvPr id="80" name="图片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800894" y="3497243"/>
            <a:ext cx="756336" cy="1223888"/>
          </a:xfrm>
          <a:prstGeom prst="rect">
            <a:avLst/>
          </a:prstGeom>
        </p:spPr>
      </p:pic>
      <p:grpSp>
        <p:nvGrpSpPr>
          <p:cNvPr id="10" name="组合 9"/>
          <p:cNvGrpSpPr/>
          <p:nvPr/>
        </p:nvGrpSpPr>
        <p:grpSpPr>
          <a:xfrm>
            <a:off x="4786580" y="753841"/>
            <a:ext cx="623228" cy="623147"/>
            <a:chOff x="1179967" y="1965101"/>
            <a:chExt cx="845449" cy="845339"/>
          </a:xfrm>
        </p:grpSpPr>
        <p:grpSp>
          <p:nvGrpSpPr>
            <p:cNvPr id="45" name="组合 44"/>
            <p:cNvGrpSpPr/>
            <p:nvPr/>
          </p:nvGrpSpPr>
          <p:grpSpPr>
            <a:xfrm>
              <a:off x="1179967" y="1965101"/>
              <a:ext cx="845449" cy="845339"/>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81" name="Freeform 177"/>
            <p:cNvSpPr>
              <a:spLocks noEditPoints="1"/>
            </p:cNvSpPr>
            <p:nvPr/>
          </p:nvSpPr>
          <p:spPr bwMode="auto">
            <a:xfrm>
              <a:off x="1378927" y="2132922"/>
              <a:ext cx="447528" cy="452961"/>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sp>
        <p:nvSpPr>
          <p:cNvPr id="82" name="TextBox 6"/>
          <p:cNvSpPr txBox="1">
            <a:spLocks noChangeArrowheads="1"/>
          </p:cNvSpPr>
          <p:nvPr/>
        </p:nvSpPr>
        <p:spPr bwMode="auto">
          <a:xfrm>
            <a:off x="4245885" y="1711832"/>
            <a:ext cx="36354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什么是新型冠状病毒？</a:t>
            </a:r>
            <a:endParaRPr lang="zh-CN" altLang="en-US" sz="2000" b="1" dirty="0">
              <a:latin typeface="微软雅黑" pitchFamily="34" charset="-122"/>
              <a:ea typeface="微软雅黑" pitchFamily="34" charset="-122"/>
            </a:endParaRPr>
          </a:p>
        </p:txBody>
      </p:sp>
      <p:sp>
        <p:nvSpPr>
          <p:cNvPr id="83" name="TextBox 6"/>
          <p:cNvSpPr txBox="1">
            <a:spLocks noChangeArrowheads="1"/>
          </p:cNvSpPr>
          <p:nvPr/>
        </p:nvSpPr>
        <p:spPr bwMode="auto">
          <a:xfrm>
            <a:off x="1350093" y="2417439"/>
            <a:ext cx="36354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我该怎么做才能保护自己？</a:t>
            </a:r>
            <a:endParaRPr lang="zh-CN" altLang="en-US" sz="2000" b="1" dirty="0">
              <a:latin typeface="微软雅黑" pitchFamily="34" charset="-122"/>
              <a:ea typeface="微软雅黑" pitchFamily="34" charset="-122"/>
            </a:endParaRPr>
          </a:p>
        </p:txBody>
      </p:sp>
      <p:grpSp>
        <p:nvGrpSpPr>
          <p:cNvPr id="95" name="组合 94"/>
          <p:cNvGrpSpPr/>
          <p:nvPr/>
        </p:nvGrpSpPr>
        <p:grpSpPr>
          <a:xfrm>
            <a:off x="3755531" y="1563328"/>
            <a:ext cx="623228" cy="6231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0" name="组合 99"/>
          <p:cNvGrpSpPr/>
          <p:nvPr/>
        </p:nvGrpSpPr>
        <p:grpSpPr>
          <a:xfrm>
            <a:off x="4786580" y="2372815"/>
            <a:ext cx="623228" cy="623147"/>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pic>
        <p:nvPicPr>
          <p:cNvPr id="104" name="图片 10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50965" y="1658722"/>
            <a:ext cx="432358" cy="432358"/>
          </a:xfrm>
          <a:prstGeom prst="rect">
            <a:avLst/>
          </a:prstGeom>
        </p:spPr>
      </p:pic>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r="17998"/>
          <a:stretch/>
        </p:blipFill>
        <p:spPr>
          <a:xfrm>
            <a:off x="4909131" y="2531097"/>
            <a:ext cx="454958" cy="402038"/>
          </a:xfrm>
          <a:prstGeom prst="rect">
            <a:avLst/>
          </a:prstGeom>
        </p:spPr>
      </p:pic>
    </p:spTree>
    <p:extLst>
      <p:ext uri="{BB962C8B-B14F-4D97-AF65-F5344CB8AC3E}">
        <p14:creationId xmlns:p14="http://schemas.microsoft.com/office/powerpoint/2010/main" val="201176919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ppt_x"/>
                                          </p:val>
                                        </p:tav>
                                        <p:tav tm="100000">
                                          <p:val>
                                            <p:strVal val="#ppt_x"/>
                                          </p:val>
                                        </p:tav>
                                      </p:tavLst>
                                    </p:anim>
                                    <p:anim calcmode="lin" valueType="num">
                                      <p:cBhvr additive="base">
                                        <p:cTn id="8" dur="500" fill="hold"/>
                                        <p:tgtEl>
                                          <p:spTgt spid="7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500" fill="hold"/>
                                        <p:tgtEl>
                                          <p:spTgt spid="77"/>
                                        </p:tgtEl>
                                        <p:attrNameLst>
                                          <p:attrName>ppt_x</p:attrName>
                                        </p:attrNameLst>
                                      </p:cBhvr>
                                      <p:tavLst>
                                        <p:tav tm="0">
                                          <p:val>
                                            <p:strVal val="#ppt_x"/>
                                          </p:val>
                                        </p:tav>
                                        <p:tav tm="100000">
                                          <p:val>
                                            <p:strVal val="#ppt_x"/>
                                          </p:val>
                                        </p:tav>
                                      </p:tavLst>
                                    </p:anim>
                                    <p:anim calcmode="lin" valueType="num">
                                      <p:cBhvr additive="base">
                                        <p:cTn id="13" dur="500" fill="hold"/>
                                        <p:tgtEl>
                                          <p:spTgt spid="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494076" y="1936004"/>
            <a:ext cx="1751556" cy="2363938"/>
            <a:chOff x="0" y="2095862"/>
            <a:chExt cx="1979711" cy="1283142"/>
          </a:xfrm>
        </p:grpSpPr>
        <p:sp>
          <p:nvSpPr>
            <p:cNvPr id="59" name="矩形 58"/>
            <p:cNvSpPr/>
            <p:nvPr/>
          </p:nvSpPr>
          <p:spPr>
            <a:xfrm>
              <a:off x="0" y="2095862"/>
              <a:ext cx="1979711" cy="1283142"/>
            </a:xfrm>
            <a:prstGeom prst="rect">
              <a:avLst/>
            </a:prstGeom>
            <a:blipFill>
              <a:blip r:embed="rId3"/>
              <a:stretch>
                <a:fillRect/>
              </a:stretch>
            </a:blip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64" name="TextBox 63"/>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sp>
        <p:nvSpPr>
          <p:cNvPr id="17"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什么是新型冠状病毒？</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1700" y="339502"/>
            <a:ext cx="3340319" cy="5143500"/>
          </a:xfrm>
          <a:prstGeom prst="rect">
            <a:avLst/>
          </a:prstGeom>
        </p:spPr>
      </p:pic>
      <p:grpSp>
        <p:nvGrpSpPr>
          <p:cNvPr id="20" name="组合 19"/>
          <p:cNvGrpSpPr/>
          <p:nvPr/>
        </p:nvGrpSpPr>
        <p:grpSpPr>
          <a:xfrm>
            <a:off x="2541164" y="1936004"/>
            <a:ext cx="1751556" cy="2363938"/>
            <a:chOff x="0" y="2095862"/>
            <a:chExt cx="1979711" cy="1283142"/>
          </a:xfrm>
        </p:grpSpPr>
        <p:sp>
          <p:nvSpPr>
            <p:cNvPr id="21" name="矩形 20"/>
            <p:cNvSpPr/>
            <p:nvPr/>
          </p:nvSpPr>
          <p:spPr>
            <a:xfrm>
              <a:off x="0" y="2095862"/>
              <a:ext cx="1979711" cy="1283142"/>
            </a:xfrm>
            <a:prstGeom prst="rect">
              <a:avLst/>
            </a:prstGeom>
            <a:solidFill>
              <a:srgbClr val="C00000"/>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latin typeface="+mj-ea"/>
                <a:ea typeface="+mj-ea"/>
              </a:endParaRPr>
            </a:p>
          </p:txBody>
        </p:sp>
        <p:sp>
          <p:nvSpPr>
            <p:cNvPr id="22"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23" name="组合 22"/>
          <p:cNvGrpSpPr/>
          <p:nvPr/>
        </p:nvGrpSpPr>
        <p:grpSpPr>
          <a:xfrm>
            <a:off x="4572000" y="1936004"/>
            <a:ext cx="1751556" cy="2363938"/>
            <a:chOff x="0" y="2095862"/>
            <a:chExt cx="1979711" cy="1283142"/>
          </a:xfrm>
        </p:grpSpPr>
        <p:sp>
          <p:nvSpPr>
            <p:cNvPr id="24" name="矩形 23"/>
            <p:cNvSpPr/>
            <p:nvPr/>
          </p:nvSpPr>
          <p:spPr>
            <a:xfrm>
              <a:off x="0" y="2095862"/>
              <a:ext cx="1979711" cy="1283142"/>
            </a:xfrm>
            <a:prstGeom prst="rect">
              <a:avLst/>
            </a:prstGeom>
            <a:blipFill>
              <a:blip r:embed="rId5"/>
              <a:stretch>
                <a:fillRect/>
              </a:stretch>
            </a:blip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latin typeface="+mj-ea"/>
                <a:ea typeface="+mj-ea"/>
              </a:endParaRPr>
            </a:p>
          </p:txBody>
        </p:sp>
        <p:sp>
          <p:nvSpPr>
            <p:cNvPr id="25"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Tree>
    <p:extLst>
      <p:ext uri="{BB962C8B-B14F-4D97-AF65-F5344CB8AC3E}">
        <p14:creationId xmlns:p14="http://schemas.microsoft.com/office/powerpoint/2010/main" val="13794354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750"/>
                                        <p:tgtEl>
                                          <p:spTgt spid="64"/>
                                        </p:tgtEl>
                                      </p:cBhvr>
                                    </p:animEffect>
                                  </p:childTnLst>
                                </p:cTn>
                              </p:par>
                            </p:childTnLst>
                          </p:cTn>
                        </p:par>
                        <p:par>
                          <p:cTn id="8" fill="hold">
                            <p:stCondLst>
                              <p:cond delay="750"/>
                            </p:stCondLst>
                            <p:childTnLst>
                              <p:par>
                                <p:cTn id="9" presetID="23" presetClass="entr" presetSubtype="52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fltVal val="0"/>
                                          </p:val>
                                        </p:tav>
                                        <p:tav tm="100000">
                                          <p:val>
                                            <p:strVal val="#ppt_w"/>
                                          </p:val>
                                        </p:tav>
                                      </p:tavLst>
                                    </p:anim>
                                    <p:anim calcmode="lin" valueType="num">
                                      <p:cBhvr>
                                        <p:cTn id="12" dur="500" fill="hold"/>
                                        <p:tgtEl>
                                          <p:spTgt spid="58"/>
                                        </p:tgtEl>
                                        <p:attrNameLst>
                                          <p:attrName>ppt_h</p:attrName>
                                        </p:attrNameLst>
                                      </p:cBhvr>
                                      <p:tavLst>
                                        <p:tav tm="0">
                                          <p:val>
                                            <p:fltVal val="0"/>
                                          </p:val>
                                        </p:tav>
                                        <p:tav tm="100000">
                                          <p:val>
                                            <p:strVal val="#ppt_h"/>
                                          </p:val>
                                        </p:tav>
                                      </p:tavLst>
                                    </p:anim>
                                    <p:anim calcmode="lin" valueType="num">
                                      <p:cBhvr>
                                        <p:cTn id="13" dur="500" fill="hold"/>
                                        <p:tgtEl>
                                          <p:spTgt spid="58"/>
                                        </p:tgtEl>
                                        <p:attrNameLst>
                                          <p:attrName>ppt_x</p:attrName>
                                        </p:attrNameLst>
                                      </p:cBhvr>
                                      <p:tavLst>
                                        <p:tav tm="0">
                                          <p:val>
                                            <p:fltVal val="0.5"/>
                                          </p:val>
                                        </p:tav>
                                        <p:tav tm="100000">
                                          <p:val>
                                            <p:strVal val="#ppt_x"/>
                                          </p:val>
                                        </p:tav>
                                      </p:tavLst>
                                    </p:anim>
                                    <p:anim calcmode="lin" valueType="num">
                                      <p:cBhvr>
                                        <p:cTn id="14" dur="500" fill="hold"/>
                                        <p:tgtEl>
                                          <p:spTgt spid="58"/>
                                        </p:tgtEl>
                                        <p:attrNameLst>
                                          <p:attrName>ppt_y</p:attrName>
                                        </p:attrNameLst>
                                      </p:cBhvr>
                                      <p:tavLst>
                                        <p:tav tm="0">
                                          <p:val>
                                            <p:fltVal val="0.5"/>
                                          </p:val>
                                        </p:tav>
                                        <p:tav tm="100000">
                                          <p:val>
                                            <p:strVal val="#ppt_y"/>
                                          </p:val>
                                        </p:tav>
                                      </p:tavLst>
                                    </p:anim>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750"/>
                            </p:stCondLst>
                            <p:childTnLst>
                              <p:par>
                                <p:cTn id="20" presetID="23" presetClass="entr" presetSubtype="52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ppt_x</p:attrName>
                                        </p:attrNameLst>
                                      </p:cBhvr>
                                      <p:tavLst>
                                        <p:tav tm="0">
                                          <p:val>
                                            <p:fltVal val="0.5"/>
                                          </p:val>
                                        </p:tav>
                                        <p:tav tm="100000">
                                          <p:val>
                                            <p:strVal val="#ppt_x"/>
                                          </p:val>
                                        </p:tav>
                                      </p:tavLst>
                                    </p:anim>
                                    <p:anim calcmode="lin" valueType="num">
                                      <p:cBhvr>
                                        <p:cTn id="25" dur="500" fill="hold"/>
                                        <p:tgtEl>
                                          <p:spTgt spid="20"/>
                                        </p:tgtEl>
                                        <p:attrNameLst>
                                          <p:attrName>ppt_y</p:attrName>
                                        </p:attrNameLst>
                                      </p:cBhvr>
                                      <p:tavLst>
                                        <p:tav tm="0">
                                          <p:val>
                                            <p:fltVal val="0.5"/>
                                          </p:val>
                                        </p:tav>
                                        <p:tav tm="100000">
                                          <p:val>
                                            <p:strVal val="#ppt_y"/>
                                          </p:val>
                                        </p:tav>
                                      </p:tavLst>
                                    </p:anim>
                                  </p:childTnLst>
                                </p:cTn>
                              </p:par>
                            </p:childTnLst>
                          </p:cTn>
                        </p:par>
                        <p:par>
                          <p:cTn id="26" fill="hold">
                            <p:stCondLst>
                              <p:cond delay="2250"/>
                            </p:stCondLst>
                            <p:childTnLst>
                              <p:par>
                                <p:cTn id="27" presetID="23" presetClass="entr" presetSubtype="528"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 calcmode="lin" valueType="num">
                                      <p:cBhvr>
                                        <p:cTn id="31" dur="500" fill="hold"/>
                                        <p:tgtEl>
                                          <p:spTgt spid="23"/>
                                        </p:tgtEl>
                                        <p:attrNameLst>
                                          <p:attrName>ppt_x</p:attrName>
                                        </p:attrNameLst>
                                      </p:cBhvr>
                                      <p:tavLst>
                                        <p:tav tm="0">
                                          <p:val>
                                            <p:fltVal val="0.5"/>
                                          </p:val>
                                        </p:tav>
                                        <p:tav tm="100000">
                                          <p:val>
                                            <p:strVal val="#ppt_x"/>
                                          </p:val>
                                        </p:tav>
                                      </p:tavLst>
                                    </p:anim>
                                    <p:anim calcmode="lin" valueType="num">
                                      <p:cBhvr>
                                        <p:cTn id="32" dur="500" fill="hold"/>
                                        <p:tgtEl>
                                          <p:spTgt spid="2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9"/>
          <p:cNvSpPr txBox="1"/>
          <p:nvPr/>
        </p:nvSpPr>
        <p:spPr>
          <a:xfrm>
            <a:off x="2097835" y="1207258"/>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cxnSp>
        <p:nvCxnSpPr>
          <p:cNvPr id="43" name="直接连接符 42"/>
          <p:cNvCxnSpPr/>
          <p:nvPr/>
        </p:nvCxnSpPr>
        <p:spPr bwMode="auto">
          <a:xfrm>
            <a:off x="1277205" y="2189512"/>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44" name="TextBox 21"/>
          <p:cNvSpPr txBox="1"/>
          <p:nvPr/>
        </p:nvSpPr>
        <p:spPr>
          <a:xfrm>
            <a:off x="2097834" y="2579281"/>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54" name="组合 53"/>
          <p:cNvGrpSpPr/>
          <p:nvPr/>
        </p:nvGrpSpPr>
        <p:grpSpPr>
          <a:xfrm>
            <a:off x="1277205" y="1106728"/>
            <a:ext cx="790777" cy="790674"/>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58" name="椭圆 57"/>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56"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59" name="组合 58"/>
          <p:cNvGrpSpPr/>
          <p:nvPr/>
        </p:nvGrpSpPr>
        <p:grpSpPr>
          <a:xfrm>
            <a:off x="1277205" y="2405536"/>
            <a:ext cx="790777" cy="790674"/>
            <a:chOff x="3962648" y="2819400"/>
            <a:chExt cx="1218704" cy="1218704"/>
          </a:xfrm>
        </p:grpSpPr>
        <p:grpSp>
          <p:nvGrpSpPr>
            <p:cNvPr id="60" name="组合 5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63" name="椭圆 62"/>
              <p:cNvSpPr/>
              <p:nvPr/>
            </p:nvSpPr>
            <p:spPr>
              <a:xfrm>
                <a:off x="392112" y="760412"/>
                <a:ext cx="3825874" cy="38258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61"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pic>
        <p:nvPicPr>
          <p:cNvPr id="20" name="Picture 3" descr="C:\Documents and Settings\Administrator\桌面\ip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773292"/>
            <a:ext cx="2551964"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21" name="直接连接符 20"/>
          <p:cNvCxnSpPr/>
          <p:nvPr/>
        </p:nvCxnSpPr>
        <p:spPr bwMode="auto">
          <a:xfrm>
            <a:off x="1277205" y="3429298"/>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22" name="TextBox 21"/>
          <p:cNvSpPr txBox="1"/>
          <p:nvPr/>
        </p:nvSpPr>
        <p:spPr>
          <a:xfrm>
            <a:off x="2097834" y="3819067"/>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23" name="组合 22"/>
          <p:cNvGrpSpPr/>
          <p:nvPr/>
        </p:nvGrpSpPr>
        <p:grpSpPr>
          <a:xfrm>
            <a:off x="1277205" y="3645322"/>
            <a:ext cx="790777" cy="790674"/>
            <a:chOff x="3962648" y="2819400"/>
            <a:chExt cx="1218704" cy="1218704"/>
          </a:xfrm>
        </p:grpSpPr>
        <p:grpSp>
          <p:nvGrpSpPr>
            <p:cNvPr id="24" name="组合 2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7" name="椭圆 26"/>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25"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
        <p:nvSpPr>
          <p:cNvPr id="29"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什么是新型冠状病毒？</a:t>
            </a:r>
          </a:p>
        </p:txBody>
      </p:sp>
      <p:pic>
        <p:nvPicPr>
          <p:cNvPr id="2" name="图片 1"/>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436096" y="1246717"/>
            <a:ext cx="1752146" cy="2953988"/>
          </a:xfrm>
          <a:prstGeom prst="rect">
            <a:avLst/>
          </a:prstGeom>
        </p:spPr>
      </p:pic>
    </p:spTree>
    <p:extLst>
      <p:ext uri="{BB962C8B-B14F-4D97-AF65-F5344CB8AC3E}">
        <p14:creationId xmlns:p14="http://schemas.microsoft.com/office/powerpoint/2010/main" val="383241918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1+#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par>
                                <p:cTn id="18" presetID="2" presetClass="entr" presetSubtype="8" fill="hold" nodeType="with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500" fill="hold"/>
                                        <p:tgtEl>
                                          <p:spTgt spid="59"/>
                                        </p:tgtEl>
                                        <p:attrNameLst>
                                          <p:attrName>ppt_x</p:attrName>
                                        </p:attrNameLst>
                                      </p:cBhvr>
                                      <p:tavLst>
                                        <p:tav tm="0">
                                          <p:val>
                                            <p:strVal val="0-#ppt_w/2"/>
                                          </p:val>
                                        </p:tav>
                                        <p:tav tm="100000">
                                          <p:val>
                                            <p:strVal val="#ppt_x"/>
                                          </p:val>
                                        </p:tav>
                                      </p:tavLst>
                                    </p:anim>
                                    <p:anim calcmode="lin" valueType="num">
                                      <p:cBhvr additive="base">
                                        <p:cTn id="21" dur="500" fill="hold"/>
                                        <p:tgtEl>
                                          <p:spTgt spid="59"/>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1+#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 presetClass="entr" presetSubtype="8"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0-#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22"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614087" y="1113588"/>
            <a:ext cx="2851591" cy="285121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22" name="组合 21"/>
          <p:cNvGrpSpPr/>
          <p:nvPr/>
        </p:nvGrpSpPr>
        <p:grpSpPr>
          <a:xfrm>
            <a:off x="2059152" y="1576448"/>
            <a:ext cx="282427" cy="28238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31" name="组合 30"/>
          <p:cNvGrpSpPr/>
          <p:nvPr/>
        </p:nvGrpSpPr>
        <p:grpSpPr>
          <a:xfrm>
            <a:off x="1313822" y="3012862"/>
            <a:ext cx="218443" cy="218414"/>
            <a:chOff x="304800" y="673100"/>
            <a:chExt cx="4000500" cy="4000500"/>
          </a:xfrm>
          <a:solidFill>
            <a:schemeClr val="bg1">
              <a:lumMod val="85000"/>
            </a:schemeClr>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33" name="椭圆 32"/>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34" name="Group 30"/>
          <p:cNvGrpSpPr/>
          <p:nvPr/>
        </p:nvGrpSpPr>
        <p:grpSpPr>
          <a:xfrm>
            <a:off x="2833445" y="1764823"/>
            <a:ext cx="576141" cy="491765"/>
            <a:chOff x="3440113" y="1050925"/>
            <a:chExt cx="390525" cy="333376"/>
          </a:xfrm>
          <a:solidFill>
            <a:srgbClr val="C00000"/>
          </a:solidFill>
        </p:grpSpPr>
        <p:sp>
          <p:nvSpPr>
            <p:cNvPr id="35"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36" name="Rectangle 9"/>
            <p:cNvSpPr>
              <a:spLocks noChangeArrowheads="1"/>
            </p:cNvSpPr>
            <p:nvPr/>
          </p:nvSpPr>
          <p:spPr bwMode="auto">
            <a:xfrm>
              <a:off x="3633788" y="1284288"/>
              <a:ext cx="1588" cy="1588"/>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37"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38"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39"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40"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grpSp>
      <p:sp>
        <p:nvSpPr>
          <p:cNvPr id="45" name="矩形 1"/>
          <p:cNvSpPr>
            <a:spLocks noChangeArrowheads="1"/>
          </p:cNvSpPr>
          <p:nvPr/>
        </p:nvSpPr>
        <p:spPr bwMode="auto">
          <a:xfrm>
            <a:off x="2331241" y="2331030"/>
            <a:ext cx="1569144"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46" name="TextBox 28"/>
          <p:cNvSpPr txBox="1"/>
          <p:nvPr/>
        </p:nvSpPr>
        <p:spPr>
          <a:xfrm>
            <a:off x="5796780" y="2332787"/>
            <a:ext cx="2744351" cy="377075"/>
          </a:xfrm>
          <a:prstGeom prst="rect">
            <a:avLst/>
          </a:prstGeom>
          <a:noFill/>
        </p:spPr>
        <p:txBody>
          <a:bodyPr wrap="square" lIns="68580" tIns="34290" rIns="68580" bIns="34290" rtlCol="0">
            <a:spAutoFit/>
          </a:bodyPr>
          <a:lstStyle/>
          <a:p>
            <a:r>
              <a:rPr lang="zh-CN" altLang="en-US" sz="2000" b="1" dirty="0">
                <a:latin typeface="微软雅黑" pitchFamily="34" charset="-122"/>
                <a:ea typeface="微软雅黑" pitchFamily="34" charset="-122"/>
              </a:rPr>
              <a:t>相关标题文字</a:t>
            </a:r>
          </a:p>
        </p:txBody>
      </p:sp>
      <p:sp>
        <p:nvSpPr>
          <p:cNvPr id="55" name="TextBox 22"/>
          <p:cNvSpPr txBox="1"/>
          <p:nvPr/>
        </p:nvSpPr>
        <p:spPr>
          <a:xfrm>
            <a:off x="5821712" y="2804367"/>
            <a:ext cx="2802893" cy="12852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100" kern="0" noProof="1">
                <a:solidFill>
                  <a:schemeClr val="tx1">
                    <a:lumMod val="65000"/>
                    <a:lumOff val="35000"/>
                  </a:schemeClr>
                </a:solidFill>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100" kern="0" noProof="1">
              <a:solidFill>
                <a:schemeClr val="tx1">
                  <a:lumMod val="65000"/>
                  <a:lumOff val="35000"/>
                </a:schemeClr>
              </a:solidFill>
            </a:endParaRPr>
          </a:p>
        </p:txBody>
      </p:sp>
      <p:grpSp>
        <p:nvGrpSpPr>
          <p:cNvPr id="56" name="组合 55"/>
          <p:cNvGrpSpPr/>
          <p:nvPr/>
        </p:nvGrpSpPr>
        <p:grpSpPr>
          <a:xfrm>
            <a:off x="4924446" y="1157092"/>
            <a:ext cx="998931" cy="998801"/>
            <a:chOff x="5252030" y="2008764"/>
            <a:chExt cx="809336" cy="809336"/>
          </a:xfrm>
          <a:solidFill>
            <a:srgbClr val="C00000"/>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58" name="椭圆 5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812138" y="1559152"/>
            <a:ext cx="1146408" cy="1146259"/>
            <a:chOff x="5252030" y="2008764"/>
            <a:chExt cx="809336" cy="809336"/>
          </a:xfrm>
          <a:solidFill>
            <a:srgbClr val="C00000"/>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1634942" y="1239036"/>
            <a:ext cx="221860" cy="221831"/>
            <a:chOff x="5252030" y="2008764"/>
            <a:chExt cx="809336" cy="809336"/>
          </a:xfrm>
          <a:solidFill>
            <a:srgbClr val="C00000"/>
          </a:solidFill>
        </p:grpSpPr>
        <p:sp>
          <p:nvSpPr>
            <p:cNvPr id="69" name="椭圆 6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70" name="椭圆 6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4065530" y="1803462"/>
            <a:ext cx="444537" cy="444479"/>
            <a:chOff x="5252030" y="2008764"/>
            <a:chExt cx="809336" cy="809336"/>
          </a:xfrm>
          <a:solidFill>
            <a:schemeClr val="tx1">
              <a:lumMod val="50000"/>
              <a:lumOff val="50000"/>
            </a:schemeClr>
          </a:solidFill>
        </p:grpSpPr>
        <p:sp>
          <p:nvSpPr>
            <p:cNvPr id="78" name="椭圆 7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79" name="椭圆 7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4762515" y="2327226"/>
            <a:ext cx="160881" cy="160860"/>
            <a:chOff x="5252030" y="2008764"/>
            <a:chExt cx="809336" cy="809336"/>
          </a:xfrm>
          <a:solidFill>
            <a:schemeClr val="bg1">
              <a:lumMod val="75000"/>
            </a:schemeClr>
          </a:solidFill>
        </p:grpSpPr>
        <p:sp>
          <p:nvSpPr>
            <p:cNvPr id="84" name="椭圆 8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85" name="椭圆 8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什么是新型冠状病毒？</a:t>
            </a:r>
          </a:p>
        </p:txBody>
      </p:sp>
    </p:spTree>
    <p:extLst>
      <p:ext uri="{BB962C8B-B14F-4D97-AF65-F5344CB8AC3E}">
        <p14:creationId xmlns:p14="http://schemas.microsoft.com/office/powerpoint/2010/main" val="236702093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16"/>
                                            </p:tgtEl>
                                            <p:attrNameLst>
                                              <p:attrName>style.visibility</p:attrName>
                                            </p:attrNameLst>
                                          </p:cBhvr>
                                          <p:to>
                                            <p:strVal val="visible"/>
                                          </p:to>
                                        </p:set>
                                        <p:anim calcmode="lin" valueType="num" p14:bounceEnd="52000">
                                          <p:cBhvr additive="base">
                                            <p:cTn id="7" dur="20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14:bounceEnd="55000">
                                          <p:cBhvr additive="base">
                                            <p:cTn id="11" dur="2000" fill="hold"/>
                                            <p:tgtEl>
                                              <p:spTgt spid="56"/>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14:bounceEnd="55000">
                                          <p:cBhvr additive="base">
                                            <p:cTn id="15"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59"/>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14:bounceEnd="55000">
                                          <p:cBhvr additive="base">
                                            <p:cTn id="19" dur="2000" fill="hold"/>
                                            <p:tgtEl>
                                              <p:spTgt spid="7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77"/>
                                            </p:tgtEl>
                                            <p:attrNameLst>
                                              <p:attrName>ppt_y</p:attrName>
                                            </p:attrNameLst>
                                          </p:cBhvr>
                                          <p:tavLst>
                                            <p:tav tm="0">
                                              <p:val>
                                                <p:strVal val="1+#ppt_h/2"/>
                                              </p:val>
                                            </p:tav>
                                            <p:tav tm="100000">
                                              <p:val>
                                                <p:strVal val="#ppt_y"/>
                                              </p:val>
                                            </p:tav>
                                          </p:tavLst>
                                        </p:anim>
                                      </p:childTnLst>
                                    </p:cTn>
                                  </p:par>
                                  <p:par>
                                    <p:cTn id="21" presetID="23" presetClass="entr" presetSubtype="528" fill="hold" nodeType="withEffect">
                                      <p:stCondLst>
                                        <p:cond delay="20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ppt_x</p:attrName>
                                            </p:attrNameLst>
                                          </p:cBhvr>
                                          <p:tavLst>
                                            <p:tav tm="0">
                                              <p:val>
                                                <p:fltVal val="0.5"/>
                                              </p:val>
                                            </p:tav>
                                            <p:tav tm="100000">
                                              <p:val>
                                                <p:strVal val="#ppt_x"/>
                                              </p:val>
                                            </p:tav>
                                          </p:tavLst>
                                        </p:anim>
                                        <p:anim calcmode="lin" valueType="num">
                                          <p:cBhvr>
                                            <p:cTn id="26" dur="1000" fill="hold"/>
                                            <p:tgtEl>
                                              <p:spTgt spid="22"/>
                                            </p:tgtEl>
                                            <p:attrNameLst>
                                              <p:attrName>ppt_y</p:attrName>
                                            </p:attrNameLst>
                                          </p:cBhvr>
                                          <p:tavLst>
                                            <p:tav tm="0">
                                              <p:val>
                                                <p:fltVal val="0.5"/>
                                              </p:val>
                                            </p:tav>
                                            <p:tav tm="100000">
                                              <p:val>
                                                <p:strVal val="#ppt_y"/>
                                              </p:val>
                                            </p:tav>
                                          </p:tavLst>
                                        </p:anim>
                                      </p:childTnLst>
                                    </p:cTn>
                                  </p:par>
                                  <p:par>
                                    <p:cTn id="27" presetID="2" presetClass="entr" presetSubtype="12" accel="65000" fill="hold" nodeType="withEffect" p14:presetBounceEnd="55000">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14:bounceEnd="55000">
                                          <p:cBhvr additive="base">
                                            <p:cTn id="29" dur="2000" fill="hold"/>
                                            <p:tgtEl>
                                              <p:spTgt spid="83"/>
                                            </p:tgtEl>
                                            <p:attrNameLst>
                                              <p:attrName>ppt_x</p:attrName>
                                            </p:attrNameLst>
                                          </p:cBhvr>
                                          <p:tavLst>
                                            <p:tav tm="0">
                                              <p:val>
                                                <p:strVal val="0-#ppt_w/2"/>
                                              </p:val>
                                            </p:tav>
                                            <p:tav tm="100000">
                                              <p:val>
                                                <p:strVal val="#ppt_x"/>
                                              </p:val>
                                            </p:tav>
                                          </p:tavLst>
                                        </p:anim>
                                        <p:anim calcmode="lin" valueType="num" p14:bounceEnd="55000">
                                          <p:cBhvr additive="base">
                                            <p:cTn id="30" dur="2000" fill="hold"/>
                                            <p:tgtEl>
                                              <p:spTgt spid="83"/>
                                            </p:tgtEl>
                                            <p:attrNameLst>
                                              <p:attrName>ppt_y</p:attrName>
                                            </p:attrNameLst>
                                          </p:cBhvr>
                                          <p:tavLst>
                                            <p:tav tm="0">
                                              <p:val>
                                                <p:strVal val="1+#ppt_h/2"/>
                                              </p:val>
                                            </p:tav>
                                            <p:tav tm="100000">
                                              <p:val>
                                                <p:strVal val="#ppt_y"/>
                                              </p:val>
                                            </p:tav>
                                          </p:tavLst>
                                        </p:anim>
                                      </p:childTnLst>
                                    </p:cTn>
                                  </p:par>
                                  <p:par>
                                    <p:cTn id="31" presetID="2" presetClass="entr" presetSubtype="12" accel="65000" fill="hold" nodeType="withEffect" p14:presetBounceEnd="55000">
                                      <p:stCondLst>
                                        <p:cond delay="0"/>
                                      </p:stCondLst>
                                      <p:childTnLst>
                                        <p:set>
                                          <p:cBhvr>
                                            <p:cTn id="32" dur="1" fill="hold">
                                              <p:stCondLst>
                                                <p:cond delay="0"/>
                                              </p:stCondLst>
                                            </p:cTn>
                                            <p:tgtEl>
                                              <p:spTgt spid="68"/>
                                            </p:tgtEl>
                                            <p:attrNameLst>
                                              <p:attrName>style.visibility</p:attrName>
                                            </p:attrNameLst>
                                          </p:cBhvr>
                                          <p:to>
                                            <p:strVal val="visible"/>
                                          </p:to>
                                        </p:set>
                                        <p:anim calcmode="lin" valueType="num" p14:bounceEnd="55000">
                                          <p:cBhvr additive="base">
                                            <p:cTn id="33" dur="2000" fill="hold"/>
                                            <p:tgtEl>
                                              <p:spTgt spid="68"/>
                                            </p:tgtEl>
                                            <p:attrNameLst>
                                              <p:attrName>ppt_x</p:attrName>
                                            </p:attrNameLst>
                                          </p:cBhvr>
                                          <p:tavLst>
                                            <p:tav tm="0">
                                              <p:val>
                                                <p:strVal val="0-#ppt_w/2"/>
                                              </p:val>
                                            </p:tav>
                                            <p:tav tm="100000">
                                              <p:val>
                                                <p:strVal val="#ppt_x"/>
                                              </p:val>
                                            </p:tav>
                                          </p:tavLst>
                                        </p:anim>
                                        <p:anim calcmode="lin" valueType="num" p14:bounceEnd="55000">
                                          <p:cBhvr additive="base">
                                            <p:cTn id="34" dur="2000" fill="hold"/>
                                            <p:tgtEl>
                                              <p:spTgt spid="68"/>
                                            </p:tgtEl>
                                            <p:attrNameLst>
                                              <p:attrName>ppt_y</p:attrName>
                                            </p:attrNameLst>
                                          </p:cBhvr>
                                          <p:tavLst>
                                            <p:tav tm="0">
                                              <p:val>
                                                <p:strVal val="1+#ppt_h/2"/>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700" fill="hold"/>
                                            <p:tgtEl>
                                              <p:spTgt spid="31"/>
                                            </p:tgtEl>
                                            <p:attrNameLst>
                                              <p:attrName>ppt_w</p:attrName>
                                            </p:attrNameLst>
                                          </p:cBhvr>
                                          <p:tavLst>
                                            <p:tav tm="0">
                                              <p:val>
                                                <p:fltVal val="0"/>
                                              </p:val>
                                            </p:tav>
                                            <p:tav tm="100000">
                                              <p:val>
                                                <p:strVal val="#ppt_w"/>
                                              </p:val>
                                            </p:tav>
                                          </p:tavLst>
                                        </p:anim>
                                        <p:anim calcmode="lin" valueType="num">
                                          <p:cBhvr>
                                            <p:cTn id="38" dur="700" fill="hold"/>
                                            <p:tgtEl>
                                              <p:spTgt spid="31"/>
                                            </p:tgtEl>
                                            <p:attrNameLst>
                                              <p:attrName>ppt_h</p:attrName>
                                            </p:attrNameLst>
                                          </p:cBhvr>
                                          <p:tavLst>
                                            <p:tav tm="0">
                                              <p:val>
                                                <p:fltVal val="0"/>
                                              </p:val>
                                            </p:tav>
                                            <p:tav tm="100000">
                                              <p:val>
                                                <p:strVal val="#ppt_h"/>
                                              </p:val>
                                            </p:tav>
                                          </p:tavLst>
                                        </p:anim>
                                        <p:anim calcmode="lin" valueType="num">
                                          <p:cBhvr>
                                            <p:cTn id="39" dur="700" fill="hold"/>
                                            <p:tgtEl>
                                              <p:spTgt spid="31"/>
                                            </p:tgtEl>
                                            <p:attrNameLst>
                                              <p:attrName>ppt_x</p:attrName>
                                            </p:attrNameLst>
                                          </p:cBhvr>
                                          <p:tavLst>
                                            <p:tav tm="0">
                                              <p:val>
                                                <p:fltVal val="0.5"/>
                                              </p:val>
                                            </p:tav>
                                            <p:tav tm="100000">
                                              <p:val>
                                                <p:strVal val="#ppt_x"/>
                                              </p:val>
                                            </p:tav>
                                          </p:tavLst>
                                        </p:anim>
                                        <p:anim calcmode="lin" valueType="num">
                                          <p:cBhvr>
                                            <p:cTn id="40" dur="700" fill="hold"/>
                                            <p:tgtEl>
                                              <p:spTgt spid="31"/>
                                            </p:tgtEl>
                                            <p:attrNameLst>
                                              <p:attrName>ppt_y</p:attrName>
                                            </p:attrNameLst>
                                          </p:cBhvr>
                                          <p:tavLst>
                                            <p:tav tm="0">
                                              <p:val>
                                                <p:fltVal val="0.5"/>
                                              </p:val>
                                            </p:tav>
                                            <p:tav tm="100000">
                                              <p:val>
                                                <p:strVal val="#ppt_y"/>
                                              </p:val>
                                            </p:tav>
                                          </p:tavLst>
                                        </p:anim>
                                      </p:childTnLst>
                                    </p:cTn>
                                  </p:par>
                                </p:childTnLst>
                              </p:cTn>
                            </p:par>
                            <p:par>
                              <p:cTn id="41" fill="hold">
                                <p:stCondLst>
                                  <p:cond delay="2900"/>
                                </p:stCondLst>
                                <p:childTnLst>
                                  <p:par>
                                    <p:cTn id="42" presetID="42" presetClass="entr" presetSubtype="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par>
                              <p:cTn id="52" fill="hold">
                                <p:stCondLst>
                                  <p:cond delay="3900"/>
                                </p:stCondLst>
                                <p:childTnLst>
                                  <p:par>
                                    <p:cTn id="53" presetID="42"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1000"/>
                                            <p:tgtEl>
                                              <p:spTgt spid="46"/>
                                            </p:tgtEl>
                                          </p:cBhvr>
                                        </p:animEffect>
                                        <p:anim calcmode="lin" valueType="num">
                                          <p:cBhvr>
                                            <p:cTn id="56" dur="1000" fill="hold"/>
                                            <p:tgtEl>
                                              <p:spTgt spid="46"/>
                                            </p:tgtEl>
                                            <p:attrNameLst>
                                              <p:attrName>ppt_x</p:attrName>
                                            </p:attrNameLst>
                                          </p:cBhvr>
                                          <p:tavLst>
                                            <p:tav tm="0">
                                              <p:val>
                                                <p:strVal val="#ppt_x"/>
                                              </p:val>
                                            </p:tav>
                                            <p:tav tm="100000">
                                              <p:val>
                                                <p:strVal val="#ppt_x"/>
                                              </p:val>
                                            </p:tav>
                                          </p:tavLst>
                                        </p:anim>
                                        <p:anim calcmode="lin" valueType="num">
                                          <p:cBhvr>
                                            <p:cTn id="57" dur="1000" fill="hold"/>
                                            <p:tgtEl>
                                              <p:spTgt spid="46"/>
                                            </p:tgtEl>
                                            <p:attrNameLst>
                                              <p:attrName>ppt_y</p:attrName>
                                            </p:attrNameLst>
                                          </p:cBhvr>
                                          <p:tavLst>
                                            <p:tav tm="0">
                                              <p:val>
                                                <p:strVal val="#ppt_y+.1"/>
                                              </p:val>
                                            </p:tav>
                                            <p:tav tm="100000">
                                              <p:val>
                                                <p:strVal val="#ppt_y"/>
                                              </p:val>
                                            </p:tav>
                                          </p:tavLst>
                                        </p:anim>
                                      </p:childTnLst>
                                    </p:cTn>
                                  </p:par>
                                </p:childTnLst>
                              </p:cTn>
                            </p:par>
                            <p:par>
                              <p:cTn id="58" fill="hold">
                                <p:stCondLst>
                                  <p:cond delay="4900"/>
                                </p:stCondLst>
                                <p:childTnLst>
                                  <p:par>
                                    <p:cTn id="59" presetID="16" presetClass="entr" presetSubtype="21"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barn(inVertical)">
                                          <p:cBhvr>
                                            <p:cTn id="61" dur="500"/>
                                            <p:tgtEl>
                                              <p:spTgt spid="55"/>
                                            </p:tgtEl>
                                          </p:cBhvr>
                                        </p:animEffect>
                                      </p:childTnLst>
                                    </p:cTn>
                                  </p:par>
                                </p:childTnLst>
                              </p:cTn>
                            </p:par>
                            <p:par>
                              <p:cTn id="62" fill="hold">
                                <p:stCondLst>
                                  <p:cond delay="5400"/>
                                </p:stCondLst>
                                <p:childTnLst>
                                  <p:par>
                                    <p:cTn id="63" presetID="22" presetClass="entr" presetSubtype="8"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ppt_x"/>
                                              </p:val>
                                            </p:tav>
                                            <p:tav tm="100000">
                                              <p:val>
                                                <p:strVal val="#ppt_x"/>
                                              </p:val>
                                            </p:tav>
                                          </p:tavLst>
                                        </p:anim>
                                        <p:anim calcmode="lin" valueType="num">
                                          <p:cBhvr additive="base">
                                            <p:cTn id="8" dur="2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2000" fill="hold"/>
                                            <p:tgtEl>
                                              <p:spTgt spid="56"/>
                                            </p:tgtEl>
                                            <p:attrNameLst>
                                              <p:attrName>ppt_x</p:attrName>
                                            </p:attrNameLst>
                                          </p:cBhvr>
                                          <p:tavLst>
                                            <p:tav tm="0">
                                              <p:val>
                                                <p:strVal val="1+#ppt_w/2"/>
                                              </p:val>
                                            </p:tav>
                                            <p:tav tm="100000">
                                              <p:val>
                                                <p:strVal val="#ppt_x"/>
                                              </p:val>
                                            </p:tav>
                                          </p:tavLst>
                                        </p:anim>
                                        <p:anim calcmode="lin" valueType="num">
                                          <p:cBhvr additive="base">
                                            <p:cTn id="12" dur="200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2000" fill="hold"/>
                                            <p:tgtEl>
                                              <p:spTgt spid="59"/>
                                            </p:tgtEl>
                                            <p:attrNameLst>
                                              <p:attrName>ppt_x</p:attrName>
                                            </p:attrNameLst>
                                          </p:cBhvr>
                                          <p:tavLst>
                                            <p:tav tm="0">
                                              <p:val>
                                                <p:strVal val="0-#ppt_w/2"/>
                                              </p:val>
                                            </p:tav>
                                            <p:tav tm="100000">
                                              <p:val>
                                                <p:strVal val="#ppt_x"/>
                                              </p:val>
                                            </p:tav>
                                          </p:tavLst>
                                        </p:anim>
                                        <p:anim calcmode="lin" valueType="num">
                                          <p:cBhvr additive="base">
                                            <p:cTn id="16" dur="2000" fill="hold"/>
                                            <p:tgtEl>
                                              <p:spTgt spid="59"/>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2000" fill="hold"/>
                                            <p:tgtEl>
                                              <p:spTgt spid="77"/>
                                            </p:tgtEl>
                                            <p:attrNameLst>
                                              <p:attrName>ppt_x</p:attrName>
                                            </p:attrNameLst>
                                          </p:cBhvr>
                                          <p:tavLst>
                                            <p:tav tm="0">
                                              <p:val>
                                                <p:strVal val="0-#ppt_w/2"/>
                                              </p:val>
                                            </p:tav>
                                            <p:tav tm="100000">
                                              <p:val>
                                                <p:strVal val="#ppt_x"/>
                                              </p:val>
                                            </p:tav>
                                          </p:tavLst>
                                        </p:anim>
                                        <p:anim calcmode="lin" valueType="num">
                                          <p:cBhvr additive="base">
                                            <p:cTn id="20" dur="2000" fill="hold"/>
                                            <p:tgtEl>
                                              <p:spTgt spid="77"/>
                                            </p:tgtEl>
                                            <p:attrNameLst>
                                              <p:attrName>ppt_y</p:attrName>
                                            </p:attrNameLst>
                                          </p:cBhvr>
                                          <p:tavLst>
                                            <p:tav tm="0">
                                              <p:val>
                                                <p:strVal val="1+#ppt_h/2"/>
                                              </p:val>
                                            </p:tav>
                                            <p:tav tm="100000">
                                              <p:val>
                                                <p:strVal val="#ppt_y"/>
                                              </p:val>
                                            </p:tav>
                                          </p:tavLst>
                                        </p:anim>
                                      </p:childTnLst>
                                    </p:cTn>
                                  </p:par>
                                  <p:par>
                                    <p:cTn id="21" presetID="23" presetClass="entr" presetSubtype="528" fill="hold" nodeType="withEffect">
                                      <p:stCondLst>
                                        <p:cond delay="20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ppt_x</p:attrName>
                                            </p:attrNameLst>
                                          </p:cBhvr>
                                          <p:tavLst>
                                            <p:tav tm="0">
                                              <p:val>
                                                <p:fltVal val="0.5"/>
                                              </p:val>
                                            </p:tav>
                                            <p:tav tm="100000">
                                              <p:val>
                                                <p:strVal val="#ppt_x"/>
                                              </p:val>
                                            </p:tav>
                                          </p:tavLst>
                                        </p:anim>
                                        <p:anim calcmode="lin" valueType="num">
                                          <p:cBhvr>
                                            <p:cTn id="26" dur="1000" fill="hold"/>
                                            <p:tgtEl>
                                              <p:spTgt spid="22"/>
                                            </p:tgtEl>
                                            <p:attrNameLst>
                                              <p:attrName>ppt_y</p:attrName>
                                            </p:attrNameLst>
                                          </p:cBhvr>
                                          <p:tavLst>
                                            <p:tav tm="0">
                                              <p:val>
                                                <p:fltVal val="0.5"/>
                                              </p:val>
                                            </p:tav>
                                            <p:tav tm="100000">
                                              <p:val>
                                                <p:strVal val="#ppt_y"/>
                                              </p:val>
                                            </p:tav>
                                          </p:tavLst>
                                        </p:anim>
                                      </p:childTnLst>
                                    </p:cTn>
                                  </p:par>
                                  <p:par>
                                    <p:cTn id="27" presetID="2" presetClass="entr" presetSubtype="12" accel="65000" fill="hold" nodeType="with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2000" fill="hold"/>
                                            <p:tgtEl>
                                              <p:spTgt spid="83"/>
                                            </p:tgtEl>
                                            <p:attrNameLst>
                                              <p:attrName>ppt_x</p:attrName>
                                            </p:attrNameLst>
                                          </p:cBhvr>
                                          <p:tavLst>
                                            <p:tav tm="0">
                                              <p:val>
                                                <p:strVal val="0-#ppt_w/2"/>
                                              </p:val>
                                            </p:tav>
                                            <p:tav tm="100000">
                                              <p:val>
                                                <p:strVal val="#ppt_x"/>
                                              </p:val>
                                            </p:tav>
                                          </p:tavLst>
                                        </p:anim>
                                        <p:anim calcmode="lin" valueType="num">
                                          <p:cBhvr additive="base">
                                            <p:cTn id="30" dur="2000" fill="hold"/>
                                            <p:tgtEl>
                                              <p:spTgt spid="83"/>
                                            </p:tgtEl>
                                            <p:attrNameLst>
                                              <p:attrName>ppt_y</p:attrName>
                                            </p:attrNameLst>
                                          </p:cBhvr>
                                          <p:tavLst>
                                            <p:tav tm="0">
                                              <p:val>
                                                <p:strVal val="1+#ppt_h/2"/>
                                              </p:val>
                                            </p:tav>
                                            <p:tav tm="100000">
                                              <p:val>
                                                <p:strVal val="#ppt_y"/>
                                              </p:val>
                                            </p:tav>
                                          </p:tavLst>
                                        </p:anim>
                                      </p:childTnLst>
                                    </p:cTn>
                                  </p:par>
                                  <p:par>
                                    <p:cTn id="31" presetID="2" presetClass="entr" presetSubtype="12" accel="65000" fill="hold" nodeType="withEffect">
                                      <p:stCondLst>
                                        <p:cond delay="0"/>
                                      </p:stCondLst>
                                      <p:childTnLst>
                                        <p:set>
                                          <p:cBhvr>
                                            <p:cTn id="32" dur="1" fill="hold">
                                              <p:stCondLst>
                                                <p:cond delay="0"/>
                                              </p:stCondLst>
                                            </p:cTn>
                                            <p:tgtEl>
                                              <p:spTgt spid="68"/>
                                            </p:tgtEl>
                                            <p:attrNameLst>
                                              <p:attrName>style.visibility</p:attrName>
                                            </p:attrNameLst>
                                          </p:cBhvr>
                                          <p:to>
                                            <p:strVal val="visible"/>
                                          </p:to>
                                        </p:set>
                                        <p:anim calcmode="lin" valueType="num">
                                          <p:cBhvr additive="base">
                                            <p:cTn id="33" dur="2000" fill="hold"/>
                                            <p:tgtEl>
                                              <p:spTgt spid="68"/>
                                            </p:tgtEl>
                                            <p:attrNameLst>
                                              <p:attrName>ppt_x</p:attrName>
                                            </p:attrNameLst>
                                          </p:cBhvr>
                                          <p:tavLst>
                                            <p:tav tm="0">
                                              <p:val>
                                                <p:strVal val="0-#ppt_w/2"/>
                                              </p:val>
                                            </p:tav>
                                            <p:tav tm="100000">
                                              <p:val>
                                                <p:strVal val="#ppt_x"/>
                                              </p:val>
                                            </p:tav>
                                          </p:tavLst>
                                        </p:anim>
                                        <p:anim calcmode="lin" valueType="num">
                                          <p:cBhvr additive="base">
                                            <p:cTn id="34" dur="2000" fill="hold"/>
                                            <p:tgtEl>
                                              <p:spTgt spid="68"/>
                                            </p:tgtEl>
                                            <p:attrNameLst>
                                              <p:attrName>ppt_y</p:attrName>
                                            </p:attrNameLst>
                                          </p:cBhvr>
                                          <p:tavLst>
                                            <p:tav tm="0">
                                              <p:val>
                                                <p:strVal val="1+#ppt_h/2"/>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700" fill="hold"/>
                                            <p:tgtEl>
                                              <p:spTgt spid="31"/>
                                            </p:tgtEl>
                                            <p:attrNameLst>
                                              <p:attrName>ppt_w</p:attrName>
                                            </p:attrNameLst>
                                          </p:cBhvr>
                                          <p:tavLst>
                                            <p:tav tm="0">
                                              <p:val>
                                                <p:fltVal val="0"/>
                                              </p:val>
                                            </p:tav>
                                            <p:tav tm="100000">
                                              <p:val>
                                                <p:strVal val="#ppt_w"/>
                                              </p:val>
                                            </p:tav>
                                          </p:tavLst>
                                        </p:anim>
                                        <p:anim calcmode="lin" valueType="num">
                                          <p:cBhvr>
                                            <p:cTn id="38" dur="700" fill="hold"/>
                                            <p:tgtEl>
                                              <p:spTgt spid="31"/>
                                            </p:tgtEl>
                                            <p:attrNameLst>
                                              <p:attrName>ppt_h</p:attrName>
                                            </p:attrNameLst>
                                          </p:cBhvr>
                                          <p:tavLst>
                                            <p:tav tm="0">
                                              <p:val>
                                                <p:fltVal val="0"/>
                                              </p:val>
                                            </p:tav>
                                            <p:tav tm="100000">
                                              <p:val>
                                                <p:strVal val="#ppt_h"/>
                                              </p:val>
                                            </p:tav>
                                          </p:tavLst>
                                        </p:anim>
                                        <p:anim calcmode="lin" valueType="num">
                                          <p:cBhvr>
                                            <p:cTn id="39" dur="700" fill="hold"/>
                                            <p:tgtEl>
                                              <p:spTgt spid="31"/>
                                            </p:tgtEl>
                                            <p:attrNameLst>
                                              <p:attrName>ppt_x</p:attrName>
                                            </p:attrNameLst>
                                          </p:cBhvr>
                                          <p:tavLst>
                                            <p:tav tm="0">
                                              <p:val>
                                                <p:fltVal val="0.5"/>
                                              </p:val>
                                            </p:tav>
                                            <p:tav tm="100000">
                                              <p:val>
                                                <p:strVal val="#ppt_x"/>
                                              </p:val>
                                            </p:tav>
                                          </p:tavLst>
                                        </p:anim>
                                        <p:anim calcmode="lin" valueType="num">
                                          <p:cBhvr>
                                            <p:cTn id="40" dur="700" fill="hold"/>
                                            <p:tgtEl>
                                              <p:spTgt spid="31"/>
                                            </p:tgtEl>
                                            <p:attrNameLst>
                                              <p:attrName>ppt_y</p:attrName>
                                            </p:attrNameLst>
                                          </p:cBhvr>
                                          <p:tavLst>
                                            <p:tav tm="0">
                                              <p:val>
                                                <p:fltVal val="0.5"/>
                                              </p:val>
                                            </p:tav>
                                            <p:tav tm="100000">
                                              <p:val>
                                                <p:strVal val="#ppt_y"/>
                                              </p:val>
                                            </p:tav>
                                          </p:tavLst>
                                        </p:anim>
                                      </p:childTnLst>
                                    </p:cTn>
                                  </p:par>
                                </p:childTnLst>
                              </p:cTn>
                            </p:par>
                            <p:par>
                              <p:cTn id="41" fill="hold">
                                <p:stCondLst>
                                  <p:cond delay="2900"/>
                                </p:stCondLst>
                                <p:childTnLst>
                                  <p:par>
                                    <p:cTn id="42" presetID="42" presetClass="entr" presetSubtype="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par>
                              <p:cTn id="52" fill="hold">
                                <p:stCondLst>
                                  <p:cond delay="3900"/>
                                </p:stCondLst>
                                <p:childTnLst>
                                  <p:par>
                                    <p:cTn id="53" presetID="42"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1000"/>
                                            <p:tgtEl>
                                              <p:spTgt spid="46"/>
                                            </p:tgtEl>
                                          </p:cBhvr>
                                        </p:animEffect>
                                        <p:anim calcmode="lin" valueType="num">
                                          <p:cBhvr>
                                            <p:cTn id="56" dur="1000" fill="hold"/>
                                            <p:tgtEl>
                                              <p:spTgt spid="46"/>
                                            </p:tgtEl>
                                            <p:attrNameLst>
                                              <p:attrName>ppt_x</p:attrName>
                                            </p:attrNameLst>
                                          </p:cBhvr>
                                          <p:tavLst>
                                            <p:tav tm="0">
                                              <p:val>
                                                <p:strVal val="#ppt_x"/>
                                              </p:val>
                                            </p:tav>
                                            <p:tav tm="100000">
                                              <p:val>
                                                <p:strVal val="#ppt_x"/>
                                              </p:val>
                                            </p:tav>
                                          </p:tavLst>
                                        </p:anim>
                                        <p:anim calcmode="lin" valueType="num">
                                          <p:cBhvr>
                                            <p:cTn id="57" dur="1000" fill="hold"/>
                                            <p:tgtEl>
                                              <p:spTgt spid="46"/>
                                            </p:tgtEl>
                                            <p:attrNameLst>
                                              <p:attrName>ppt_y</p:attrName>
                                            </p:attrNameLst>
                                          </p:cBhvr>
                                          <p:tavLst>
                                            <p:tav tm="0">
                                              <p:val>
                                                <p:strVal val="#ppt_y+.1"/>
                                              </p:val>
                                            </p:tav>
                                            <p:tav tm="100000">
                                              <p:val>
                                                <p:strVal val="#ppt_y"/>
                                              </p:val>
                                            </p:tav>
                                          </p:tavLst>
                                        </p:anim>
                                      </p:childTnLst>
                                    </p:cTn>
                                  </p:par>
                                </p:childTnLst>
                              </p:cTn>
                            </p:par>
                            <p:par>
                              <p:cTn id="58" fill="hold">
                                <p:stCondLst>
                                  <p:cond delay="4900"/>
                                </p:stCondLst>
                                <p:childTnLst>
                                  <p:par>
                                    <p:cTn id="59" presetID="16" presetClass="entr" presetSubtype="21"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barn(inVertical)">
                                          <p:cBhvr>
                                            <p:cTn id="61" dur="500"/>
                                            <p:tgtEl>
                                              <p:spTgt spid="55"/>
                                            </p:tgtEl>
                                          </p:cBhvr>
                                        </p:animEffect>
                                      </p:childTnLst>
                                    </p:cTn>
                                  </p:par>
                                </p:childTnLst>
                              </p:cTn>
                            </p:par>
                            <p:par>
                              <p:cTn id="62" fill="hold">
                                <p:stCondLst>
                                  <p:cond delay="5400"/>
                                </p:stCondLst>
                                <p:childTnLst>
                                  <p:par>
                                    <p:cTn id="63" presetID="22" presetClass="entr" presetSubtype="8"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02676" y="1434315"/>
            <a:ext cx="5143503" cy="2274871"/>
          </a:xfrm>
          <a:prstGeom prst="rect">
            <a:avLst/>
          </a:prstGeom>
        </p:spPr>
      </p:pic>
      <p:sp>
        <p:nvSpPr>
          <p:cNvPr id="26" name="TextBox 25"/>
          <p:cNvSpPr txBox="1"/>
          <p:nvPr/>
        </p:nvSpPr>
        <p:spPr>
          <a:xfrm>
            <a:off x="3343106" y="2653050"/>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7" name="TextBox 26"/>
          <p:cNvSpPr txBox="1"/>
          <p:nvPr/>
        </p:nvSpPr>
        <p:spPr>
          <a:xfrm>
            <a:off x="5580112" y="2653050"/>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8" name="TextBox 27"/>
          <p:cNvSpPr txBox="1"/>
          <p:nvPr/>
        </p:nvSpPr>
        <p:spPr>
          <a:xfrm>
            <a:off x="3343106" y="3075806"/>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9" name="TextBox 28"/>
          <p:cNvSpPr txBox="1"/>
          <p:nvPr/>
        </p:nvSpPr>
        <p:spPr>
          <a:xfrm>
            <a:off x="5580112" y="3075806"/>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16" name="TextBox 6"/>
          <p:cNvSpPr txBox="1">
            <a:spLocks noChangeArrowheads="1"/>
          </p:cNvSpPr>
          <p:nvPr/>
        </p:nvSpPr>
        <p:spPr bwMode="auto">
          <a:xfrm>
            <a:off x="3006156" y="1859003"/>
            <a:ext cx="51479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800" b="1" dirty="0">
                <a:latin typeface="微软雅黑" pitchFamily="34" charset="-122"/>
                <a:ea typeface="微软雅黑" pitchFamily="34" charset="-122"/>
              </a:rPr>
              <a:t>我该怎么做才能保护自己？</a:t>
            </a:r>
          </a:p>
        </p:txBody>
      </p:sp>
      <p:grpSp>
        <p:nvGrpSpPr>
          <p:cNvPr id="18" name="组合 17"/>
          <p:cNvGrpSpPr/>
          <p:nvPr/>
        </p:nvGrpSpPr>
        <p:grpSpPr>
          <a:xfrm>
            <a:off x="924604" y="1515672"/>
            <a:ext cx="1729636" cy="1729411"/>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 name="组合 4"/>
          <p:cNvGrpSpPr/>
          <p:nvPr/>
        </p:nvGrpSpPr>
        <p:grpSpPr>
          <a:xfrm>
            <a:off x="2278788" y="992865"/>
            <a:ext cx="1044692" cy="1044556"/>
            <a:chOff x="5220072" y="-201337"/>
            <a:chExt cx="1729636" cy="1729411"/>
          </a:xfrm>
        </p:grpSpPr>
        <p:grpSp>
          <p:nvGrpSpPr>
            <p:cNvPr id="31" name="组合 30"/>
            <p:cNvGrpSpPr/>
            <p:nvPr/>
          </p:nvGrpSpPr>
          <p:grpSpPr>
            <a:xfrm>
              <a:off x="5220072" y="-201337"/>
              <a:ext cx="1729636" cy="172941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tx1"/>
                  </a:solidFill>
                  <a:ea typeface="微软雅黑" pitchFamily="34"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ea typeface="微软雅黑" pitchFamily="34" charset="-122"/>
                </a:endParaRPr>
              </a:p>
            </p:txBody>
          </p:sp>
        </p:grpSp>
        <p:sp>
          <p:nvSpPr>
            <p:cNvPr id="35" name="文本框 34"/>
            <p:cNvSpPr txBox="1"/>
            <p:nvPr/>
          </p:nvSpPr>
          <p:spPr>
            <a:xfrm>
              <a:off x="5475587" y="-59907"/>
              <a:ext cx="1393880" cy="1375834"/>
            </a:xfrm>
            <a:prstGeom prst="rect">
              <a:avLst/>
            </a:prstGeom>
            <a:noFill/>
          </p:spPr>
          <p:txBody>
            <a:bodyPr wrap="none" rtlCol="0">
              <a:spAutoFit/>
            </a:bodyPr>
            <a:lstStyle/>
            <a:p>
              <a:r>
                <a:rPr lang="en-US" altLang="zh-CN" sz="4800" dirty="0" smtClean="0">
                  <a:solidFill>
                    <a:srgbClr val="C00000"/>
                  </a:solidFill>
                  <a:latin typeface="Impact" panose="020B0806030902050204" pitchFamily="34" charset="0"/>
                </a:rPr>
                <a:t>03</a:t>
              </a:r>
              <a:endParaRPr lang="zh-CN" altLang="en-US" sz="4800" dirty="0">
                <a:solidFill>
                  <a:srgbClr val="C00000"/>
                </a:solidFill>
                <a:latin typeface="Impact" panose="020B0806030902050204" pitchFamily="34" charset="0"/>
              </a:endParaRPr>
            </a:p>
          </p:txBody>
        </p:sp>
      </p:grpSp>
      <p:grpSp>
        <p:nvGrpSpPr>
          <p:cNvPr id="37" name="组合 36"/>
          <p:cNvGrpSpPr/>
          <p:nvPr/>
        </p:nvGrpSpPr>
        <p:grpSpPr>
          <a:xfrm>
            <a:off x="1577121" y="704024"/>
            <a:ext cx="652480" cy="65239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r="17998"/>
          <a:stretch/>
        </p:blipFill>
        <p:spPr>
          <a:xfrm>
            <a:off x="1382345" y="2060127"/>
            <a:ext cx="1029415" cy="909675"/>
          </a:xfrm>
          <a:prstGeom prst="rect">
            <a:avLst/>
          </a:prstGeom>
        </p:spPr>
      </p:pic>
    </p:spTree>
    <p:extLst>
      <p:ext uri="{BB962C8B-B14F-4D97-AF65-F5344CB8AC3E}">
        <p14:creationId xmlns:p14="http://schemas.microsoft.com/office/powerpoint/2010/main" val="35847258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randombar(horizontal)">
                                      <p:cBhvr>
                                        <p:cTn id="10" dur="500"/>
                                        <p:tgtEl>
                                          <p:spTgt spid="2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randombar(horizontal)">
                                      <p:cBhvr>
                                        <p:cTn id="13" dur="500"/>
                                        <p:tgtEl>
                                          <p:spTgt spid="2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randombar(horizontal)">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28"/>
          <p:cNvSpPr/>
          <p:nvPr/>
        </p:nvSpPr>
        <p:spPr>
          <a:xfrm>
            <a:off x="2235251" y="1275606"/>
            <a:ext cx="1582737" cy="1475564"/>
          </a:xfrm>
          <a:prstGeom prst="roundRect">
            <a:avLst>
              <a:gd name="adj" fmla="val 4161"/>
            </a:avLst>
          </a:prstGeom>
          <a:solidFill>
            <a:srgbClr val="C00000"/>
          </a:solidFill>
          <a:ln/>
        </p:spPr>
        <p:style>
          <a:lnRef idx="3">
            <a:schemeClr val="lt1"/>
          </a:lnRef>
          <a:fillRef idx="1">
            <a:schemeClr val="accent6"/>
          </a:fillRef>
          <a:effectRef idx="1">
            <a:schemeClr val="accent6"/>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最后</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1200"/>
              </a:spcBef>
              <a:spcAft>
                <a:spcPts val="0"/>
              </a:spcAft>
              <a:defRPr/>
            </a:pPr>
            <a:r>
              <a:rPr lang="zh-CN" altLang="en-US" sz="1400" dirty="0">
                <a:solidFill>
                  <a:srgbClr val="FFFFFF"/>
                </a:solidFill>
                <a:latin typeface="微软雅黑" pitchFamily="34" charset="-122"/>
                <a:ea typeface="微软雅黑" pitchFamily="34" charset="-122"/>
              </a:rPr>
              <a:t>说说未来一年里的工作计划</a:t>
            </a:r>
          </a:p>
        </p:txBody>
      </p:sp>
      <p:sp>
        <p:nvSpPr>
          <p:cNvPr id="30" name="任意多边形 29"/>
          <p:cNvSpPr/>
          <p:nvPr/>
        </p:nvSpPr>
        <p:spPr>
          <a:xfrm>
            <a:off x="3559226" y="1275606"/>
            <a:ext cx="1900237" cy="1475564"/>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BF3633"/>
          </a:solidFill>
          <a:ln/>
        </p:spPr>
        <p:style>
          <a:lnRef idx="3">
            <a:schemeClr val="lt1"/>
          </a:lnRef>
          <a:fillRef idx="1">
            <a:schemeClr val="accent6"/>
          </a:fillRef>
          <a:effectRef idx="1">
            <a:schemeClr val="accent6"/>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第三</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dirty="0">
                <a:solidFill>
                  <a:srgbClr val="FFFFFF"/>
                </a:solidFill>
                <a:latin typeface="微软雅黑" pitchFamily="34" charset="-122"/>
                <a:ea typeface="微软雅黑" pitchFamily="34" charset="-122"/>
              </a:rPr>
              <a:t>总结几点工作中存在的问题</a:t>
            </a:r>
            <a:endParaRPr lang="en-US" altLang="zh-CN" sz="1400" dirty="0">
              <a:solidFill>
                <a:srgbClr val="FFFFFF"/>
              </a:solidFill>
              <a:latin typeface="微软雅黑" pitchFamily="34" charset="-122"/>
              <a:ea typeface="微软雅黑" pitchFamily="34" charset="-122"/>
            </a:endParaRPr>
          </a:p>
          <a:p>
            <a:pPr algn="ctr" eaLnBrk="1" fontAlgn="auto" hangingPunct="1">
              <a:spcBef>
                <a:spcPts val="600"/>
              </a:spcBef>
              <a:spcAft>
                <a:spcPts val="0"/>
              </a:spcAft>
              <a:defRPr/>
            </a:pP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3875137" y="2511649"/>
            <a:ext cx="1584325" cy="1769790"/>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chemeClr val="bg1">
              <a:lumMod val="75000"/>
            </a:schemeClr>
          </a:solidFill>
          <a:ln/>
        </p:spPr>
        <p:style>
          <a:lnRef idx="3">
            <a:schemeClr val="lt1"/>
          </a:lnRef>
          <a:fillRef idx="1">
            <a:schemeClr val="accent6"/>
          </a:fillRef>
          <a:effectRef idx="1">
            <a:schemeClr val="accent6"/>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其次</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总结本年度的工作收获</a:t>
            </a:r>
          </a:p>
        </p:txBody>
      </p:sp>
      <p:sp>
        <p:nvSpPr>
          <p:cNvPr id="32" name="任意多边形 31"/>
          <p:cNvSpPr/>
          <p:nvPr/>
        </p:nvSpPr>
        <p:spPr>
          <a:xfrm>
            <a:off x="5202288" y="2807353"/>
            <a:ext cx="1901825" cy="1474086"/>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首先</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概述本年度基本的工作情况</a:t>
            </a:r>
            <a:endParaRPr lang="en-US" altLang="zh-CN" sz="1600">
              <a:solidFill>
                <a:srgbClr val="FFFFFF"/>
              </a:solidFill>
              <a:latin typeface="微软雅黑" pitchFamily="34" charset="-122"/>
              <a:ea typeface="微软雅黑" pitchFamily="34" charset="-122"/>
            </a:endParaRPr>
          </a:p>
        </p:txBody>
      </p:sp>
      <p:sp>
        <p:nvSpPr>
          <p:cNvPr id="33" name="矩形 30"/>
          <p:cNvSpPr>
            <a:spLocks noChangeArrowheads="1"/>
          </p:cNvSpPr>
          <p:nvPr/>
        </p:nvSpPr>
        <p:spPr bwMode="auto">
          <a:xfrm>
            <a:off x="5464225" y="1275606"/>
            <a:ext cx="2819400" cy="147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总结必须有情况的概述和叙述，有的比较简单，有的比较详细。</a:t>
            </a:r>
          </a:p>
        </p:txBody>
      </p:sp>
      <p:sp>
        <p:nvSpPr>
          <p:cNvPr id="34" name="矩形 31"/>
          <p:cNvSpPr>
            <a:spLocks noChangeArrowheads="1"/>
          </p:cNvSpPr>
          <p:nvPr/>
        </p:nvSpPr>
        <p:spPr bwMode="auto">
          <a:xfrm>
            <a:off x="971600" y="2807353"/>
            <a:ext cx="2817812" cy="147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这部分内容主要是对工作的主客观条件、有利和不利条件以及工作的环境和基础等进行分析。</a:t>
            </a:r>
          </a:p>
        </p:txBody>
      </p:sp>
      <p:sp>
        <p:nvSpPr>
          <p:cNvPr id="9"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right)">
                                      <p:cBhvr>
                                        <p:cTn id="7" dur="1250"/>
                                        <p:tgtEl>
                                          <p:spTgt spid="32"/>
                                        </p:tgtEl>
                                      </p:cBhvr>
                                    </p:animEffect>
                                  </p:childTnLst>
                                </p:cTn>
                              </p:par>
                            </p:childTnLst>
                          </p:cTn>
                        </p:par>
                        <p:par>
                          <p:cTn id="8" fill="hold">
                            <p:stCondLst>
                              <p:cond delay="1250"/>
                            </p:stCondLst>
                            <p:childTnLst>
                              <p:par>
                                <p:cTn id="9" presetID="2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250"/>
                                        <p:tgtEl>
                                          <p:spTgt spid="31"/>
                                        </p:tgtEl>
                                      </p:cBhvr>
                                    </p:animEffect>
                                  </p:childTnLst>
                                </p:cTn>
                              </p:par>
                            </p:childTnLst>
                          </p:cTn>
                        </p:par>
                        <p:par>
                          <p:cTn id="12" fill="hold">
                            <p:stCondLst>
                              <p:cond delay="2500"/>
                            </p:stCondLst>
                            <p:childTnLst>
                              <p:par>
                                <p:cTn id="13" presetID="22" presetClass="entr" presetSubtype="2"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right)">
                                      <p:cBhvr>
                                        <p:cTn id="15" dur="1250"/>
                                        <p:tgtEl>
                                          <p:spTgt spid="30"/>
                                        </p:tgtEl>
                                      </p:cBhvr>
                                    </p:animEffect>
                                  </p:childTnLst>
                                </p:cTn>
                              </p:par>
                            </p:childTnLst>
                          </p:cTn>
                        </p:par>
                        <p:par>
                          <p:cTn id="16" fill="hold">
                            <p:stCondLst>
                              <p:cond delay="3750"/>
                            </p:stCondLst>
                            <p:childTnLst>
                              <p:par>
                                <p:cTn id="17" presetID="22" presetClass="entr" presetSubtype="2"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right)">
                                      <p:cBhvr>
                                        <p:cTn id="19" dur="1250"/>
                                        <p:tgtEl>
                                          <p:spTgt spid="29"/>
                                        </p:tgtEl>
                                      </p:cBhvr>
                                    </p:animEffect>
                                  </p:childTnLst>
                                </p:cTn>
                              </p:par>
                            </p:childTnLst>
                          </p:cTn>
                        </p:par>
                        <p:par>
                          <p:cTn id="20" fill="hold">
                            <p:stCondLst>
                              <p:cond delay="5000"/>
                            </p:stCondLst>
                            <p:childTnLst>
                              <p:par>
                                <p:cTn id="21" presetID="22" presetClass="entr" presetSubtype="8"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750"/>
                                        <p:tgtEl>
                                          <p:spTgt spid="33"/>
                                        </p:tgtEl>
                                      </p:cBhvr>
                                    </p:animEffect>
                                  </p:childTnLst>
                                </p:cTn>
                              </p:par>
                            </p:childTnLst>
                          </p:cTn>
                        </p:par>
                        <p:par>
                          <p:cTn id="24" fill="hold">
                            <p:stCondLst>
                              <p:cond delay="5750"/>
                            </p:stCondLst>
                            <p:childTnLst>
                              <p:par>
                                <p:cTn id="25" presetID="2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750"/>
                                        <p:tgtEl>
                                          <p:spTgt spid="34"/>
                                        </p:tgtEl>
                                      </p:cBhvr>
                                    </p:animEffect>
                                  </p:childTnLst>
                                </p:cTn>
                              </p:par>
                            </p:childTnLst>
                          </p:cTn>
                        </p:par>
                        <p:par>
                          <p:cTn id="28" fill="hold">
                            <p:stCondLst>
                              <p:cond delay="65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p:bldP spid="34"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934484" y="1167594"/>
            <a:ext cx="2179163" cy="2214247"/>
          </a:xfrm>
          <a:prstGeom prst="rect">
            <a:avLst/>
          </a:prstGeom>
          <a:solidFill>
            <a:srgbClr val="C00000"/>
          </a:solidFill>
          <a:ln w="12700" cap="flat" cmpd="sng" algn="ctr">
            <a:noFill/>
            <a:prstDash val="solid"/>
            <a:miter lim="800000"/>
          </a:ln>
          <a:effectLst/>
        </p:spPr>
        <p:txBody>
          <a:bodyPr lIns="91458" tIns="45729" rIns="91458" bIns="45729" rtlCol="0" anchor="ctr"/>
          <a:lstStyle/>
          <a:p>
            <a:pPr algn="ctr" defTabSz="914583">
              <a:defRPr/>
            </a:pPr>
            <a:endParaRPr lang="zh-CN" altLang="en-US" sz="1800" kern="0">
              <a:solidFill>
                <a:srgbClr val="777777"/>
              </a:solidFill>
              <a:latin typeface="+mj-ea"/>
              <a:ea typeface="+mj-ea"/>
            </a:endParaRPr>
          </a:p>
        </p:txBody>
      </p:sp>
      <p:sp>
        <p:nvSpPr>
          <p:cNvPr id="32" name="TextBox 84"/>
          <p:cNvSpPr txBox="1"/>
          <p:nvPr/>
        </p:nvSpPr>
        <p:spPr>
          <a:xfrm>
            <a:off x="1042734" y="2977779"/>
            <a:ext cx="1855085" cy="307795"/>
          </a:xfrm>
          <a:prstGeom prst="rect">
            <a:avLst/>
          </a:prstGeom>
          <a:noFill/>
          <a:ln>
            <a:noFill/>
            <a:prstDash val="sysDash"/>
          </a:ln>
        </p:spPr>
        <p:txBody>
          <a:bodyPr wrap="square" lIns="91458" tIns="45729" rIns="91458" bIns="45729" rtlCol="0">
            <a:spAutoFit/>
          </a:bodyPr>
          <a:lstStyle/>
          <a:p>
            <a:pPr algn="ctr" defTabSz="914583"/>
            <a:r>
              <a:rPr lang="zh-CN" altLang="en-US" dirty="0" smtClean="0">
                <a:solidFill>
                  <a:schemeClr val="bg1"/>
                </a:solidFill>
                <a:latin typeface="+mj-ea"/>
                <a:ea typeface="+mj-ea"/>
              </a:rPr>
              <a:t>关键字</a:t>
            </a:r>
            <a:endParaRPr lang="zh-CN" altLang="en-US" dirty="0">
              <a:solidFill>
                <a:schemeClr val="bg1"/>
              </a:solidFill>
              <a:latin typeface="+mj-ea"/>
              <a:ea typeface="+mj-ea"/>
            </a:endParaRPr>
          </a:p>
        </p:txBody>
      </p:sp>
      <p:sp>
        <p:nvSpPr>
          <p:cNvPr id="34" name="TextBox 86"/>
          <p:cNvSpPr txBox="1"/>
          <p:nvPr/>
        </p:nvSpPr>
        <p:spPr>
          <a:xfrm>
            <a:off x="1119588" y="3936713"/>
            <a:ext cx="2289628" cy="1108014"/>
          </a:xfrm>
          <a:prstGeom prst="rect">
            <a:avLst/>
          </a:prstGeom>
          <a:noFill/>
          <a:ln>
            <a:noFill/>
            <a:prstDash val="sysDash"/>
          </a:ln>
        </p:spPr>
        <p:txBody>
          <a:bodyPr wrap="square" lIns="91458" tIns="45729" rIns="91458" bIns="45729" rtlCol="0">
            <a:spAutoFit/>
          </a:bodyPr>
          <a:lstStyle/>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583">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grpSp>
        <p:nvGrpSpPr>
          <p:cNvPr id="49" name="组合 48"/>
          <p:cNvGrpSpPr/>
          <p:nvPr/>
        </p:nvGrpSpPr>
        <p:grpSpPr>
          <a:xfrm>
            <a:off x="1598430" y="1402576"/>
            <a:ext cx="836462" cy="836326"/>
            <a:chOff x="3384770" y="1888576"/>
            <a:chExt cx="472636" cy="472634"/>
          </a:xfrm>
        </p:grpSpPr>
        <p:sp>
          <p:nvSpPr>
            <p:cNvPr id="50" name="椭圆 49"/>
            <p:cNvSpPr/>
            <p:nvPr/>
          </p:nvSpPr>
          <p:spPr>
            <a:xfrm>
              <a:off x="3384770" y="1888576"/>
              <a:ext cx="472636" cy="472634"/>
            </a:xfrm>
            <a:prstGeom prst="ellipse">
              <a:avLst/>
            </a:prstGeom>
            <a:noFill/>
            <a:ln w="12700" cap="flat" cmpd="sng" algn="ctr">
              <a:solidFill>
                <a:srgbClr val="777777">
                  <a:lumMod val="20000"/>
                  <a:lumOff val="80000"/>
                </a:srgbClr>
              </a:solidFill>
              <a:prstDash val="solid"/>
              <a:miter lim="800000"/>
            </a:ln>
            <a:effectLst/>
          </p:spPr>
          <p:txBody>
            <a:bodyPr rtlCol="0" anchor="ctr"/>
            <a:lstStyle/>
            <a:p>
              <a:pPr algn="ctr" defTabSz="914583">
                <a:defRPr/>
              </a:pPr>
              <a:endParaRPr lang="zh-CN" altLang="en-US" sz="1800" kern="0">
                <a:solidFill>
                  <a:srgbClr val="777777"/>
                </a:solidFill>
                <a:latin typeface="+mj-ea"/>
                <a:ea typeface="+mj-ea"/>
              </a:endParaRPr>
            </a:p>
          </p:txBody>
        </p:sp>
        <p:grpSp>
          <p:nvGrpSpPr>
            <p:cNvPr id="51" name="组合 50"/>
            <p:cNvGrpSpPr/>
            <p:nvPr/>
          </p:nvGrpSpPr>
          <p:grpSpPr>
            <a:xfrm>
              <a:off x="3438151" y="1949352"/>
              <a:ext cx="365874" cy="357593"/>
              <a:chOff x="5710238" y="3049588"/>
              <a:chExt cx="771526" cy="754062"/>
            </a:xfrm>
            <a:solidFill>
              <a:srgbClr val="777777"/>
            </a:solidFill>
          </p:grpSpPr>
          <p:sp>
            <p:nvSpPr>
              <p:cNvPr id="52"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3"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4"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5"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grpSp>
      </p:grpSp>
      <p:sp>
        <p:nvSpPr>
          <p:cNvPr id="56" name="Freeform 18">
            <a:hlinkClick r:id="rId3"/>
          </p:cNvPr>
          <p:cNvSpPr>
            <a:spLocks noEditPoints="1"/>
          </p:cNvSpPr>
          <p:nvPr/>
        </p:nvSpPr>
        <p:spPr bwMode="auto">
          <a:xfrm>
            <a:off x="1143284"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7" name="Freeform 18">
            <a:hlinkClick r:id="rId3"/>
          </p:cNvPr>
          <p:cNvSpPr>
            <a:spLocks noEditPoints="1"/>
          </p:cNvSpPr>
          <p:nvPr/>
        </p:nvSpPr>
        <p:spPr bwMode="auto">
          <a:xfrm>
            <a:off x="1575773"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8" name="Freeform 18">
            <a:hlinkClick r:id="rId3"/>
          </p:cNvPr>
          <p:cNvSpPr>
            <a:spLocks noEditPoints="1"/>
          </p:cNvSpPr>
          <p:nvPr/>
        </p:nvSpPr>
        <p:spPr bwMode="auto">
          <a:xfrm>
            <a:off x="1980372"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9" name="Freeform 18">
            <a:hlinkClick r:id="rId3"/>
          </p:cNvPr>
          <p:cNvSpPr>
            <a:spLocks noEditPoints="1"/>
          </p:cNvSpPr>
          <p:nvPr/>
        </p:nvSpPr>
        <p:spPr bwMode="auto">
          <a:xfrm>
            <a:off x="2384971"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64" name="TextBox 102"/>
          <p:cNvSpPr txBox="1"/>
          <p:nvPr/>
        </p:nvSpPr>
        <p:spPr>
          <a:xfrm>
            <a:off x="4266506" y="3921900"/>
            <a:ext cx="2289628" cy="1108014"/>
          </a:xfrm>
          <a:prstGeom prst="rect">
            <a:avLst/>
          </a:prstGeom>
          <a:noFill/>
          <a:ln>
            <a:noFill/>
            <a:prstDash val="sysDash"/>
          </a:ln>
        </p:spPr>
        <p:txBody>
          <a:bodyPr wrap="square" lIns="91458" tIns="45729" rIns="91458" bIns="45729" rtlCol="0">
            <a:spAutoFit/>
          </a:bodyPr>
          <a:lstStyle/>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583">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sp>
        <p:nvSpPr>
          <p:cNvPr id="72" name="矩形 71"/>
          <p:cNvSpPr/>
          <p:nvPr/>
        </p:nvSpPr>
        <p:spPr>
          <a:xfrm>
            <a:off x="3113648" y="1167594"/>
            <a:ext cx="4950698" cy="2214247"/>
          </a:xfrm>
          <a:prstGeom prst="rect">
            <a:avLst/>
          </a:prstGeom>
          <a:blipFill>
            <a:blip r:embed="rId4"/>
            <a:stretch>
              <a:fillRect/>
            </a:stretch>
          </a:blipFill>
          <a:ln w="12700" cap="flat" cmpd="sng" algn="ctr">
            <a:noFill/>
            <a:prstDash val="solid"/>
            <a:miter lim="800000"/>
          </a:ln>
          <a:effectLst/>
        </p:spPr>
        <p:txBody>
          <a:bodyPr lIns="91458" tIns="45729" rIns="91458" bIns="45729" rtlCol="0" anchor="ctr"/>
          <a:lstStyle/>
          <a:p>
            <a:pPr algn="ctr" defTabSz="914583">
              <a:defRPr/>
            </a:pPr>
            <a:endParaRPr lang="zh-CN" altLang="en-US" sz="1800" kern="0">
              <a:solidFill>
                <a:srgbClr val="777777"/>
              </a:solidFill>
              <a:latin typeface="+mj-ea"/>
              <a:ea typeface="+mj-ea"/>
            </a:endParaRPr>
          </a:p>
        </p:txBody>
      </p:sp>
      <p:grpSp>
        <p:nvGrpSpPr>
          <p:cNvPr id="73" name="组合 72"/>
          <p:cNvGrpSpPr/>
          <p:nvPr/>
        </p:nvGrpSpPr>
        <p:grpSpPr>
          <a:xfrm>
            <a:off x="1004830" y="3529729"/>
            <a:ext cx="2092714" cy="323558"/>
            <a:chOff x="814328" y="3219334"/>
            <a:chExt cx="2797200" cy="432536"/>
          </a:xfrm>
        </p:grpSpPr>
        <p:grpSp>
          <p:nvGrpSpPr>
            <p:cNvPr id="74" name="组合 73"/>
            <p:cNvGrpSpPr/>
            <p:nvPr/>
          </p:nvGrpSpPr>
          <p:grpSpPr>
            <a:xfrm>
              <a:off x="814328" y="3219334"/>
              <a:ext cx="2797200" cy="432536"/>
              <a:chOff x="2173927" y="3285519"/>
              <a:chExt cx="3549387" cy="548848"/>
            </a:xfrm>
          </p:grpSpPr>
          <p:grpSp>
            <p:nvGrpSpPr>
              <p:cNvPr id="76" name="组合 7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79" name="圆角矩形 7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77" name="椭圆 76"/>
              <p:cNvSpPr/>
              <p:nvPr/>
            </p:nvSpPr>
            <p:spPr>
              <a:xfrm>
                <a:off x="2307128" y="3420211"/>
                <a:ext cx="279463" cy="279463"/>
              </a:xfrm>
              <a:prstGeom prst="ellipse">
                <a:avLst/>
              </a:prstGeom>
              <a:solidFill>
                <a:schemeClr val="bg1">
                  <a:lumMod val="6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75"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b="0" dirty="0">
                  <a:solidFill>
                    <a:schemeClr val="tx1">
                      <a:lumMod val="85000"/>
                      <a:lumOff val="15000"/>
                    </a:schemeClr>
                  </a:solidFill>
                  <a:latin typeface="+mj-ea"/>
                  <a:ea typeface="+mj-ea"/>
                </a:rPr>
                <a:t>输入标题</a:t>
              </a:r>
            </a:p>
          </p:txBody>
        </p:sp>
      </p:grpSp>
      <p:grpSp>
        <p:nvGrpSpPr>
          <p:cNvPr id="80" name="组合 79"/>
          <p:cNvGrpSpPr/>
          <p:nvPr/>
        </p:nvGrpSpPr>
        <p:grpSpPr>
          <a:xfrm>
            <a:off x="4091332" y="3529729"/>
            <a:ext cx="2092714" cy="323558"/>
            <a:chOff x="814328" y="3219334"/>
            <a:chExt cx="2797200" cy="432536"/>
          </a:xfrm>
        </p:grpSpPr>
        <p:grpSp>
          <p:nvGrpSpPr>
            <p:cNvPr id="81" name="组合 80"/>
            <p:cNvGrpSpPr/>
            <p:nvPr/>
          </p:nvGrpSpPr>
          <p:grpSpPr>
            <a:xfrm>
              <a:off x="814328" y="3219334"/>
              <a:ext cx="2797200" cy="432536"/>
              <a:chOff x="2173927" y="3285519"/>
              <a:chExt cx="3549387" cy="548848"/>
            </a:xfrm>
          </p:grpSpPr>
          <p:grpSp>
            <p:nvGrpSpPr>
              <p:cNvPr id="83" name="组合 8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86" name="圆角矩形 8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84" name="椭圆 83"/>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82"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b="0" dirty="0">
                  <a:solidFill>
                    <a:schemeClr val="tx1">
                      <a:lumMod val="85000"/>
                      <a:lumOff val="15000"/>
                    </a:schemeClr>
                  </a:solidFill>
                  <a:latin typeface="+mj-ea"/>
                  <a:ea typeface="+mj-ea"/>
                </a:rPr>
                <a:t>输入标题</a:t>
              </a:r>
            </a:p>
          </p:txBody>
        </p:sp>
      </p:grpSp>
      <p:sp>
        <p:nvSpPr>
          <p:cNvPr id="33"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31613101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49" presetClass="entr" presetSubtype="0" decel="100000" fill="hold" nodeType="withEffect">
                                  <p:stCondLst>
                                    <p:cond delay="125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 calcmode="lin" valueType="num">
                                      <p:cBhvr>
                                        <p:cTn id="17" dur="500" fill="hold"/>
                                        <p:tgtEl>
                                          <p:spTgt spid="49"/>
                                        </p:tgtEl>
                                        <p:attrNameLst>
                                          <p:attrName>style.rotation</p:attrName>
                                        </p:attrNameLst>
                                      </p:cBhvr>
                                      <p:tavLst>
                                        <p:tav tm="0">
                                          <p:val>
                                            <p:fltVal val="360"/>
                                          </p:val>
                                        </p:tav>
                                        <p:tav tm="100000">
                                          <p:val>
                                            <p:fltVal val="0"/>
                                          </p:val>
                                        </p:tav>
                                      </p:tavLst>
                                    </p:anim>
                                    <p:animEffect transition="in" filter="fade">
                                      <p:cBhvr>
                                        <p:cTn id="18" dur="500"/>
                                        <p:tgtEl>
                                          <p:spTgt spid="49"/>
                                        </p:tgtEl>
                                      </p:cBhvr>
                                    </p:animEffect>
                                  </p:childTnLst>
                                </p:cTn>
                              </p:par>
                              <p:par>
                                <p:cTn id="19" presetID="53" presetClass="entr" presetSubtype="16" fill="hold" grpId="0" nodeType="withEffect">
                                  <p:stCondLst>
                                    <p:cond delay="175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par>
                                <p:cTn id="29" presetID="53" presetClass="entr" presetSubtype="16" fill="hold" grpId="0" nodeType="withEffect">
                                  <p:stCondLst>
                                    <p:cond delay="150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grpId="0" nodeType="withEffect">
                                  <p:stCondLst>
                                    <p:cond delay="175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animEffect transition="in" filter="fade">
                                      <p:cBhvr>
                                        <p:cTn id="38" dur="500"/>
                                        <p:tgtEl>
                                          <p:spTgt spid="58"/>
                                        </p:tgtEl>
                                      </p:cBhvr>
                                    </p:animEffect>
                                  </p:childTnLst>
                                </p:cTn>
                              </p:par>
                              <p:par>
                                <p:cTn id="39" presetID="53" presetClass="entr" presetSubtype="16" fill="hold" grpId="0" nodeType="withEffect">
                                  <p:stCondLst>
                                    <p:cond delay="1750"/>
                                  </p:stCondLst>
                                  <p:childTnLst>
                                    <p:set>
                                      <p:cBhvr>
                                        <p:cTn id="40" dur="1" fill="hold">
                                          <p:stCondLst>
                                            <p:cond delay="0"/>
                                          </p:stCondLst>
                                        </p:cTn>
                                        <p:tgtEl>
                                          <p:spTgt spid="59"/>
                                        </p:tgtEl>
                                        <p:attrNameLst>
                                          <p:attrName>style.visibility</p:attrName>
                                        </p:attrNameLst>
                                      </p:cBhvr>
                                      <p:to>
                                        <p:strVal val="visible"/>
                                      </p:to>
                                    </p:set>
                                    <p:anim calcmode="lin" valueType="num">
                                      <p:cBhvr>
                                        <p:cTn id="41" dur="500" fill="hold"/>
                                        <p:tgtEl>
                                          <p:spTgt spid="59"/>
                                        </p:tgtEl>
                                        <p:attrNameLst>
                                          <p:attrName>ppt_w</p:attrName>
                                        </p:attrNameLst>
                                      </p:cBhvr>
                                      <p:tavLst>
                                        <p:tav tm="0">
                                          <p:val>
                                            <p:fltVal val="0"/>
                                          </p:val>
                                        </p:tav>
                                        <p:tav tm="100000">
                                          <p:val>
                                            <p:strVal val="#ppt_w"/>
                                          </p:val>
                                        </p:tav>
                                      </p:tavLst>
                                    </p:anim>
                                    <p:anim calcmode="lin" valueType="num">
                                      <p:cBhvr>
                                        <p:cTn id="42" dur="500" fill="hold"/>
                                        <p:tgtEl>
                                          <p:spTgt spid="59"/>
                                        </p:tgtEl>
                                        <p:attrNameLst>
                                          <p:attrName>ppt_h</p:attrName>
                                        </p:attrNameLst>
                                      </p:cBhvr>
                                      <p:tavLst>
                                        <p:tav tm="0">
                                          <p:val>
                                            <p:fltVal val="0"/>
                                          </p:val>
                                        </p:tav>
                                        <p:tav tm="100000">
                                          <p:val>
                                            <p:strVal val="#ppt_h"/>
                                          </p:val>
                                        </p:tav>
                                      </p:tavLst>
                                    </p:anim>
                                    <p:animEffect transition="in" filter="fade">
                                      <p:cBhvr>
                                        <p:cTn id="43" dur="500"/>
                                        <p:tgtEl>
                                          <p:spTgt spid="59"/>
                                        </p:tgtEl>
                                      </p:cBhvr>
                                    </p:animEffect>
                                  </p:childTnLst>
                                </p:cTn>
                              </p:par>
                              <p:par>
                                <p:cTn id="44" presetID="12" presetClass="entr" presetSubtype="8" fill="hold" nodeType="withEffect">
                                  <p:stCondLst>
                                    <p:cond delay="1500"/>
                                  </p:stCondLst>
                                  <p:childTnLst>
                                    <p:set>
                                      <p:cBhvr>
                                        <p:cTn id="45" dur="1" fill="hold">
                                          <p:stCondLst>
                                            <p:cond delay="0"/>
                                          </p:stCondLst>
                                        </p:cTn>
                                        <p:tgtEl>
                                          <p:spTgt spid="73"/>
                                        </p:tgtEl>
                                        <p:attrNameLst>
                                          <p:attrName>style.visibility</p:attrName>
                                        </p:attrNameLst>
                                      </p:cBhvr>
                                      <p:to>
                                        <p:strVal val="visible"/>
                                      </p:to>
                                    </p:set>
                                    <p:anim calcmode="lin" valueType="num">
                                      <p:cBhvr additive="base">
                                        <p:cTn id="46" dur="350"/>
                                        <p:tgtEl>
                                          <p:spTgt spid="73"/>
                                        </p:tgtEl>
                                        <p:attrNameLst>
                                          <p:attrName>ppt_x</p:attrName>
                                        </p:attrNameLst>
                                      </p:cBhvr>
                                      <p:tavLst>
                                        <p:tav tm="0">
                                          <p:val>
                                            <p:strVal val="#ppt_x-#ppt_w*1.125000"/>
                                          </p:val>
                                        </p:tav>
                                        <p:tav tm="100000">
                                          <p:val>
                                            <p:strVal val="#ppt_x"/>
                                          </p:val>
                                        </p:tav>
                                      </p:tavLst>
                                    </p:anim>
                                    <p:animEffect transition="in" filter="wipe(right)">
                                      <p:cBhvr>
                                        <p:cTn id="47" dur="350"/>
                                        <p:tgtEl>
                                          <p:spTgt spid="73"/>
                                        </p:tgtEl>
                                      </p:cBhvr>
                                    </p:animEffect>
                                  </p:childTnLst>
                                </p:cTn>
                              </p:par>
                              <p:par>
                                <p:cTn id="48" presetID="12" presetClass="entr" presetSubtype="8" fill="hold" nodeType="withEffect">
                                  <p:stCondLst>
                                    <p:cond delay="1750"/>
                                  </p:stCondLst>
                                  <p:childTnLst>
                                    <p:set>
                                      <p:cBhvr>
                                        <p:cTn id="49" dur="1" fill="hold">
                                          <p:stCondLst>
                                            <p:cond delay="0"/>
                                          </p:stCondLst>
                                        </p:cTn>
                                        <p:tgtEl>
                                          <p:spTgt spid="80"/>
                                        </p:tgtEl>
                                        <p:attrNameLst>
                                          <p:attrName>style.visibility</p:attrName>
                                        </p:attrNameLst>
                                      </p:cBhvr>
                                      <p:to>
                                        <p:strVal val="visible"/>
                                      </p:to>
                                    </p:set>
                                    <p:anim calcmode="lin" valueType="num">
                                      <p:cBhvr additive="base">
                                        <p:cTn id="50" dur="350"/>
                                        <p:tgtEl>
                                          <p:spTgt spid="80"/>
                                        </p:tgtEl>
                                        <p:attrNameLst>
                                          <p:attrName>ppt_x</p:attrName>
                                        </p:attrNameLst>
                                      </p:cBhvr>
                                      <p:tavLst>
                                        <p:tav tm="0">
                                          <p:val>
                                            <p:strVal val="#ppt_x-#ppt_w*1.125000"/>
                                          </p:val>
                                        </p:tav>
                                        <p:tav tm="100000">
                                          <p:val>
                                            <p:strVal val="#ppt_x"/>
                                          </p:val>
                                        </p:tav>
                                      </p:tavLst>
                                    </p:anim>
                                    <p:animEffect transition="in" filter="wipe(right)">
                                      <p:cBhvr>
                                        <p:cTn id="51" dur="350"/>
                                        <p:tgtEl>
                                          <p:spTgt spid="80"/>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64"/>
                                        </p:tgtEl>
                                        <p:attrNameLst>
                                          <p:attrName>style.visibility</p:attrName>
                                        </p:attrNameLst>
                                      </p:cBhvr>
                                      <p:to>
                                        <p:strVal val="visible"/>
                                      </p:to>
                                    </p:set>
                                    <p:animEffect transition="in" filter="wipe(left)">
                                      <p:cBhvr>
                                        <p:cTn id="57" dur="500"/>
                                        <p:tgtEl>
                                          <p:spTgt spid="64"/>
                                        </p:tgtEl>
                                      </p:cBhvr>
                                    </p:animEffect>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P spid="56" grpId="0" animBg="1"/>
      <p:bldP spid="57" grpId="0" animBg="1"/>
      <p:bldP spid="58" grpId="0" animBg="1"/>
      <p:bldP spid="59" grpId="0" animBg="1"/>
      <p:bldP spid="64" grpId="0"/>
      <p:bldP spid="72" grpId="0" animBg="1"/>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54"/>
          <p:cNvSpPr/>
          <p:nvPr/>
        </p:nvSpPr>
        <p:spPr>
          <a:xfrm>
            <a:off x="2836417" y="1796261"/>
            <a:ext cx="3478104"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TextBox 3"/>
          <p:cNvSpPr txBox="1"/>
          <p:nvPr/>
        </p:nvSpPr>
        <p:spPr>
          <a:xfrm>
            <a:off x="1614966" y="1615992"/>
            <a:ext cx="675995"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主题一</a:t>
            </a:r>
          </a:p>
        </p:txBody>
      </p:sp>
      <p:cxnSp>
        <p:nvCxnSpPr>
          <p:cNvPr id="12" name="直接连接符 11"/>
          <p:cNvCxnSpPr/>
          <p:nvPr/>
        </p:nvCxnSpPr>
        <p:spPr>
          <a:xfrm flipV="1">
            <a:off x="2639368" y="1792279"/>
            <a:ext cx="1914176" cy="21230"/>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054200" y="1792280"/>
            <a:ext cx="1499343" cy="1054342"/>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27149" y="1792281"/>
            <a:ext cx="626394" cy="177946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553544" y="1792281"/>
            <a:ext cx="670659" cy="171715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4553543" y="1792280"/>
            <a:ext cx="1465431" cy="1054342"/>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53543" y="1792278"/>
            <a:ext cx="1861526" cy="13806"/>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854779" y="2448805"/>
            <a:ext cx="660218" cy="660132"/>
          </a:xfrm>
          <a:prstGeom prst="ellipse">
            <a:avLst/>
          </a:prstGeom>
          <a:solidFill>
            <a:schemeClr val="tx1">
              <a:lumMod val="50000"/>
              <a:lumOff val="50000"/>
            </a:schemeClr>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19" name="椭圆 18"/>
          <p:cNvSpPr/>
          <p:nvPr/>
        </p:nvSpPr>
        <p:spPr>
          <a:xfrm>
            <a:off x="3636369" y="3179365"/>
            <a:ext cx="660218" cy="660132"/>
          </a:xfrm>
          <a:prstGeom prst="ellipse">
            <a:avLst/>
          </a:prstGeom>
          <a:solidFill>
            <a:srgbClr val="C00000"/>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0" name="椭圆 19"/>
          <p:cNvSpPr/>
          <p:nvPr/>
        </p:nvSpPr>
        <p:spPr>
          <a:xfrm>
            <a:off x="4888872" y="3145626"/>
            <a:ext cx="660218" cy="660132"/>
          </a:xfrm>
          <a:prstGeom prst="ellipse">
            <a:avLst/>
          </a:prstGeom>
          <a:solidFill>
            <a:srgbClr val="C00000"/>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1" name="椭圆 20"/>
          <p:cNvSpPr/>
          <p:nvPr/>
        </p:nvSpPr>
        <p:spPr>
          <a:xfrm>
            <a:off x="5642412" y="2351946"/>
            <a:ext cx="660218" cy="660132"/>
          </a:xfrm>
          <a:prstGeom prst="ellipse">
            <a:avLst/>
          </a:prstGeom>
          <a:solidFill>
            <a:schemeClr val="tx1">
              <a:lumMod val="50000"/>
              <a:lumOff val="50000"/>
            </a:schemeClr>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2" name="椭圆 21"/>
          <p:cNvSpPr/>
          <p:nvPr/>
        </p:nvSpPr>
        <p:spPr>
          <a:xfrm>
            <a:off x="5940926" y="1484231"/>
            <a:ext cx="660218" cy="660132"/>
          </a:xfrm>
          <a:prstGeom prst="ellipse">
            <a:avLst/>
          </a:prstGeom>
          <a:solidFill>
            <a:schemeClr val="bg1">
              <a:lumMod val="85000"/>
            </a:schemeClr>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3" name="椭圆 22"/>
          <p:cNvSpPr/>
          <p:nvPr/>
        </p:nvSpPr>
        <p:spPr>
          <a:xfrm>
            <a:off x="2574025" y="1472828"/>
            <a:ext cx="660218" cy="660132"/>
          </a:xfrm>
          <a:prstGeom prst="ellipse">
            <a:avLst/>
          </a:prstGeom>
          <a:solidFill>
            <a:schemeClr val="bg1">
              <a:lumMod val="85000"/>
            </a:schemeClr>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4" name="TextBox 16"/>
          <p:cNvSpPr txBox="1"/>
          <p:nvPr/>
        </p:nvSpPr>
        <p:spPr>
          <a:xfrm>
            <a:off x="35501" y="1895282"/>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5" name="TextBox 17"/>
          <p:cNvSpPr txBox="1"/>
          <p:nvPr/>
        </p:nvSpPr>
        <p:spPr>
          <a:xfrm>
            <a:off x="2119089" y="2768120"/>
            <a:ext cx="675994"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主题二</a:t>
            </a:r>
          </a:p>
        </p:txBody>
      </p:sp>
      <p:sp>
        <p:nvSpPr>
          <p:cNvPr id="26" name="TextBox 18"/>
          <p:cNvSpPr txBox="1"/>
          <p:nvPr/>
        </p:nvSpPr>
        <p:spPr>
          <a:xfrm>
            <a:off x="539623" y="3047410"/>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7" name="TextBox 19"/>
          <p:cNvSpPr txBox="1"/>
          <p:nvPr/>
        </p:nvSpPr>
        <p:spPr>
          <a:xfrm>
            <a:off x="3031964" y="3704224"/>
            <a:ext cx="675994"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主题三</a:t>
            </a:r>
          </a:p>
        </p:txBody>
      </p:sp>
      <p:sp>
        <p:nvSpPr>
          <p:cNvPr id="28" name="TextBox 20"/>
          <p:cNvSpPr txBox="1"/>
          <p:nvPr/>
        </p:nvSpPr>
        <p:spPr>
          <a:xfrm>
            <a:off x="1452498" y="3983514"/>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9" name="TextBox 21"/>
          <p:cNvSpPr txBox="1"/>
          <p:nvPr/>
        </p:nvSpPr>
        <p:spPr>
          <a:xfrm>
            <a:off x="5436805" y="3723878"/>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主题四</a:t>
            </a:r>
          </a:p>
        </p:txBody>
      </p:sp>
      <p:sp>
        <p:nvSpPr>
          <p:cNvPr id="30" name="TextBox 22"/>
          <p:cNvSpPr txBox="1"/>
          <p:nvPr/>
        </p:nvSpPr>
        <p:spPr>
          <a:xfrm>
            <a:off x="5184744" y="4003793"/>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31" name="TextBox 23"/>
          <p:cNvSpPr txBox="1"/>
          <p:nvPr/>
        </p:nvSpPr>
        <p:spPr>
          <a:xfrm>
            <a:off x="6265004" y="2788911"/>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主题五</a:t>
            </a:r>
          </a:p>
        </p:txBody>
      </p:sp>
      <p:sp>
        <p:nvSpPr>
          <p:cNvPr id="32" name="TextBox 24"/>
          <p:cNvSpPr txBox="1"/>
          <p:nvPr/>
        </p:nvSpPr>
        <p:spPr>
          <a:xfrm>
            <a:off x="6012943" y="306882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33" name="TextBox 25"/>
          <p:cNvSpPr txBox="1"/>
          <p:nvPr/>
        </p:nvSpPr>
        <p:spPr>
          <a:xfrm>
            <a:off x="6733117" y="1765661"/>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主题六</a:t>
            </a:r>
          </a:p>
        </p:txBody>
      </p:sp>
      <p:sp>
        <p:nvSpPr>
          <p:cNvPr id="34" name="TextBox 26"/>
          <p:cNvSpPr txBox="1"/>
          <p:nvPr/>
        </p:nvSpPr>
        <p:spPr>
          <a:xfrm>
            <a:off x="6481056" y="204557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grpSp>
        <p:nvGrpSpPr>
          <p:cNvPr id="35" name="组合 34"/>
          <p:cNvGrpSpPr/>
          <p:nvPr/>
        </p:nvGrpSpPr>
        <p:grpSpPr>
          <a:xfrm>
            <a:off x="3852273" y="1091100"/>
            <a:ext cx="1402541" cy="1402358"/>
            <a:chOff x="3851771" y="1163107"/>
            <a:chExt cx="1402358" cy="1402358"/>
          </a:xfrm>
        </p:grpSpPr>
        <p:grpSp>
          <p:nvGrpSpPr>
            <p:cNvPr id="36" name="组合 3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29"/>
            <p:cNvSpPr txBox="1"/>
            <p:nvPr/>
          </p:nvSpPr>
          <p:spPr>
            <a:xfrm>
              <a:off x="3947163" y="1678904"/>
              <a:ext cx="1261720" cy="415498"/>
            </a:xfrm>
            <a:prstGeom prst="rect">
              <a:avLst/>
            </a:prstGeom>
            <a:noFill/>
            <a:effectLst>
              <a:innerShdw blurRad="63500" dist="50800" dir="13500000">
                <a:prstClr val="black">
                  <a:alpha val="50000"/>
                </a:prstClr>
              </a:innerShdw>
            </a:effectLst>
          </p:spPr>
          <p:txBody>
            <a:bodyPr wrap="none" rtlCol="0">
              <a:spAutoFit/>
            </a:bodyPr>
            <a:lstStyle/>
            <a:p>
              <a:pPr algn="ctr">
                <a:defRPr/>
              </a:pPr>
              <a:r>
                <a:rPr lang="zh-CN" altLang="en-US" sz="2100" b="1" dirty="0">
                  <a:solidFill>
                    <a:srgbClr val="C00000"/>
                  </a:solidFill>
                  <a:latin typeface="微软雅黑" pitchFamily="34" charset="-122"/>
                  <a:ea typeface="微软雅黑" pitchFamily="34" charset="-122"/>
                </a:rPr>
                <a:t>标题文字</a:t>
              </a:r>
            </a:p>
          </p:txBody>
        </p:sp>
      </p:grpSp>
      <p:sp>
        <p:nvSpPr>
          <p:cNvPr id="40"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44000">
                                          <p:cBhvr additive="base">
                                            <p:cTn id="7"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Left)">
                                          <p:cBhvr>
                                            <p:cTn id="12" dur="500"/>
                                            <p:tgtEl>
                                              <p:spTgt spid="12"/>
                                            </p:tgtEl>
                                          </p:cBhvr>
                                        </p:animEffect>
                                      </p:childTnLst>
                                    </p:cTn>
                                  </p:par>
                                  <p:par>
                                    <p:cTn id="13" presetID="18" presetClass="entr" presetSubtype="1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downLeft)">
                                          <p:cBhvr>
                                            <p:cTn id="15" dur="500"/>
                                            <p:tgtEl>
                                              <p:spTgt spid="13"/>
                                            </p:tgtEl>
                                          </p:cBhvr>
                                        </p:animEffect>
                                      </p:childTnLst>
                                    </p:cTn>
                                  </p:par>
                                  <p:par>
                                    <p:cTn id="16" presetID="18" presetClass="entr" presetSubtype="12"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trips(downLeft)">
                                          <p:cBhvr>
                                            <p:cTn id="18" dur="500"/>
                                            <p:tgtEl>
                                              <p:spTgt spid="14"/>
                                            </p:tgtEl>
                                          </p:cBhvr>
                                        </p:animEffect>
                                      </p:childTnLst>
                                    </p:cTn>
                                  </p:par>
                                  <p:par>
                                    <p:cTn id="19" presetID="18" presetClass="entr" presetSubtype="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strips(downRight)">
                                          <p:cBhvr>
                                            <p:cTn id="21" dur="500"/>
                                            <p:tgtEl>
                                              <p:spTgt spid="15"/>
                                            </p:tgtEl>
                                          </p:cBhvr>
                                        </p:animEffect>
                                      </p:childTnLst>
                                    </p:cTn>
                                  </p:par>
                                  <p:par>
                                    <p:cTn id="22" presetID="18" presetClass="entr" presetSubtype="6"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trips(downRight)">
                                          <p:cBhvr>
                                            <p:cTn id="24" dur="500"/>
                                            <p:tgtEl>
                                              <p:spTgt spid="16"/>
                                            </p:tgtEl>
                                          </p:cBhvr>
                                        </p:animEffect>
                                      </p:childTnLst>
                                    </p:cTn>
                                  </p:par>
                                  <p:par>
                                    <p:cTn id="25" presetID="18" presetClass="entr" presetSubtype="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trips(downRight)">
                                          <p:cBhvr>
                                            <p:cTn id="27" dur="500"/>
                                            <p:tgtEl>
                                              <p:spTgt spid="17"/>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14:bounceEnd="58000">
                                          <p:cBhvr additive="base">
                                            <p:cTn id="31" dur="1500" fill="hold"/>
                                            <p:tgtEl>
                                              <p:spTgt spid="23"/>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14:bounceEnd="58000">
                                          <p:cBhvr additive="base">
                                            <p:cTn id="35" dur="1500" fill="hold"/>
                                            <p:tgtEl>
                                              <p:spTgt spid="18"/>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14:bounceEnd="58000">
                                          <p:cBhvr additive="base">
                                            <p:cTn id="39" dur="1500" fill="hold"/>
                                            <p:tgtEl>
                                              <p:spTgt spid="19"/>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14:bounceEnd="58000">
                                          <p:cBhvr additive="base">
                                            <p:cTn id="43" dur="1500" fill="hold"/>
                                            <p:tgtEl>
                                              <p:spTgt spid="20"/>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14:bounceEnd="58000">
                                          <p:cBhvr additive="base">
                                            <p:cTn id="47" dur="1500" fill="hold"/>
                                            <p:tgtEl>
                                              <p:spTgt spid="21"/>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14:bounceEnd="58000">
                                          <p:cBhvr additive="base">
                                            <p:cTn id="51" dur="1500" fill="hold"/>
                                            <p:tgtEl>
                                              <p:spTgt spid="22"/>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22"/>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left)">
                                          <p:cBhvr>
                                            <p:cTn id="57" dur="500"/>
                                            <p:tgtEl>
                                              <p:spTgt spid="11"/>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strips(upRight)">
                                          <p:cBhvr>
                                            <p:cTn id="60" dur="500"/>
                                            <p:tgtEl>
                                              <p:spTgt spid="24"/>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ppt_x</p:attrName>
                                            </p:attrNameLst>
                                          </p:cBhvr>
                                          <p:tavLst>
                                            <p:tav tm="0">
                                              <p:val>
                                                <p:strVal val="#ppt_x+#ppt_w*1.125000"/>
                                              </p:val>
                                            </p:tav>
                                            <p:tav tm="100000">
                                              <p:val>
                                                <p:strVal val="#ppt_x"/>
                                              </p:val>
                                            </p:tav>
                                          </p:tavLst>
                                        </p:anim>
                                        <p:animEffect transition="in" filter="wipe(left)">
                                          <p:cBhvr>
                                            <p:cTn id="65" dur="500"/>
                                            <p:tgtEl>
                                              <p:spTgt spid="25"/>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strips(upRight)">
                                          <p:cBhvr>
                                            <p:cTn id="68" dur="500"/>
                                            <p:tgtEl>
                                              <p:spTgt spid="26"/>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ppt_x</p:attrName>
                                            </p:attrNameLst>
                                          </p:cBhvr>
                                          <p:tavLst>
                                            <p:tav tm="0">
                                              <p:val>
                                                <p:strVal val="#ppt_x+#ppt_w*1.125000"/>
                                              </p:val>
                                            </p:tav>
                                            <p:tav tm="100000">
                                              <p:val>
                                                <p:strVal val="#ppt_x"/>
                                              </p:val>
                                            </p:tav>
                                          </p:tavLst>
                                        </p:anim>
                                        <p:animEffect transition="in" filter="wipe(left)">
                                          <p:cBhvr>
                                            <p:cTn id="73" dur="500"/>
                                            <p:tgtEl>
                                              <p:spTgt spid="27"/>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strips(upRight)">
                                          <p:cBhvr>
                                            <p:cTn id="76" dur="500"/>
                                            <p:tgtEl>
                                              <p:spTgt spid="28"/>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p:tgtEl>
                                              <p:spTgt spid="29"/>
                                            </p:tgtEl>
                                            <p:attrNameLst>
                                              <p:attrName>ppt_x</p:attrName>
                                            </p:attrNameLst>
                                          </p:cBhvr>
                                          <p:tavLst>
                                            <p:tav tm="0">
                                              <p:val>
                                                <p:strVal val="#ppt_x+#ppt_w*1.125000"/>
                                              </p:val>
                                            </p:tav>
                                            <p:tav tm="100000">
                                              <p:val>
                                                <p:strVal val="#ppt_x"/>
                                              </p:val>
                                            </p:tav>
                                          </p:tavLst>
                                        </p:anim>
                                        <p:animEffect transition="in" filter="wipe(left)">
                                          <p:cBhvr>
                                            <p:cTn id="81" dur="500"/>
                                            <p:tgtEl>
                                              <p:spTgt spid="29"/>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strips(upRight)">
                                          <p:cBhvr>
                                            <p:cTn id="84" dur="500"/>
                                            <p:tgtEl>
                                              <p:spTgt spid="30"/>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p:tgtEl>
                                              <p:spTgt spid="31"/>
                                            </p:tgtEl>
                                            <p:attrNameLst>
                                              <p:attrName>ppt_x</p:attrName>
                                            </p:attrNameLst>
                                          </p:cBhvr>
                                          <p:tavLst>
                                            <p:tav tm="0">
                                              <p:val>
                                                <p:strVal val="#ppt_x+#ppt_w*1.125000"/>
                                              </p:val>
                                            </p:tav>
                                            <p:tav tm="100000">
                                              <p:val>
                                                <p:strVal val="#ppt_x"/>
                                              </p:val>
                                            </p:tav>
                                          </p:tavLst>
                                        </p:anim>
                                        <p:animEffect transition="in" filter="wipe(left)">
                                          <p:cBhvr>
                                            <p:cTn id="89" dur="500"/>
                                            <p:tgtEl>
                                              <p:spTgt spid="31"/>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strips(upRight)">
                                          <p:cBhvr>
                                            <p:cTn id="92" dur="500"/>
                                            <p:tgtEl>
                                              <p:spTgt spid="32"/>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500"/>
                                            <p:tgtEl>
                                              <p:spTgt spid="33"/>
                                            </p:tgtEl>
                                            <p:attrNameLst>
                                              <p:attrName>ppt_x</p:attrName>
                                            </p:attrNameLst>
                                          </p:cBhvr>
                                          <p:tavLst>
                                            <p:tav tm="0">
                                              <p:val>
                                                <p:strVal val="#ppt_x+#ppt_w*1.125000"/>
                                              </p:val>
                                            </p:tav>
                                            <p:tav tm="100000">
                                              <p:val>
                                                <p:strVal val="#ppt_x"/>
                                              </p:val>
                                            </p:tav>
                                          </p:tavLst>
                                        </p:anim>
                                        <p:animEffect transition="in" filter="wipe(left)">
                                          <p:cBhvr>
                                            <p:cTn id="97" dur="500"/>
                                            <p:tgtEl>
                                              <p:spTgt spid="33"/>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strips(upRight)">
                                          <p:cBhvr>
                                            <p:cTn id="100" dur="500"/>
                                            <p:tgtEl>
                                              <p:spTgt spid="34"/>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10"/>
                                            </p:tgtEl>
                                            <p:attrNameLst>
                                              <p:attrName>style.visibility</p:attrName>
                                            </p:attrNameLst>
                                          </p:cBhvr>
                                          <p:to>
                                            <p:strVal val="visible"/>
                                          </p:to>
                                        </p:set>
                                        <p:animEffect transition="in" filter="wheel(1)">
                                          <p:cBhvr>
                                            <p:cTn id="104" dur="1000"/>
                                            <p:tgtEl>
                                              <p:spTgt spid="10"/>
                                            </p:tgtEl>
                                          </p:cBhvr>
                                        </p:animEffect>
                                      </p:childTnLst>
                                    </p:cTn>
                                  </p:par>
                                </p:childTnLst>
                              </p:cTn>
                            </p:par>
                            <p:par>
                              <p:cTn id="105" fill="hold">
                                <p:stCondLst>
                                  <p:cond delay="6500"/>
                                </p:stCondLst>
                                <p:childTnLst>
                                  <p:par>
                                    <p:cTn id="106" presetID="22" presetClass="entr" presetSubtype="8"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left)">
                                          <p:cBhvr>
                                            <p:cTn id="10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Left)">
                                          <p:cBhvr>
                                            <p:cTn id="12" dur="500"/>
                                            <p:tgtEl>
                                              <p:spTgt spid="12"/>
                                            </p:tgtEl>
                                          </p:cBhvr>
                                        </p:animEffect>
                                      </p:childTnLst>
                                    </p:cTn>
                                  </p:par>
                                  <p:par>
                                    <p:cTn id="13" presetID="18" presetClass="entr" presetSubtype="1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downLeft)">
                                          <p:cBhvr>
                                            <p:cTn id="15" dur="500"/>
                                            <p:tgtEl>
                                              <p:spTgt spid="13"/>
                                            </p:tgtEl>
                                          </p:cBhvr>
                                        </p:animEffect>
                                      </p:childTnLst>
                                    </p:cTn>
                                  </p:par>
                                  <p:par>
                                    <p:cTn id="16" presetID="18" presetClass="entr" presetSubtype="12"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trips(downLeft)">
                                          <p:cBhvr>
                                            <p:cTn id="18" dur="500"/>
                                            <p:tgtEl>
                                              <p:spTgt spid="14"/>
                                            </p:tgtEl>
                                          </p:cBhvr>
                                        </p:animEffect>
                                      </p:childTnLst>
                                    </p:cTn>
                                  </p:par>
                                  <p:par>
                                    <p:cTn id="19" presetID="18" presetClass="entr" presetSubtype="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strips(downRight)">
                                          <p:cBhvr>
                                            <p:cTn id="21" dur="500"/>
                                            <p:tgtEl>
                                              <p:spTgt spid="15"/>
                                            </p:tgtEl>
                                          </p:cBhvr>
                                        </p:animEffect>
                                      </p:childTnLst>
                                    </p:cTn>
                                  </p:par>
                                  <p:par>
                                    <p:cTn id="22" presetID="18" presetClass="entr" presetSubtype="6"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trips(downRight)">
                                          <p:cBhvr>
                                            <p:cTn id="24" dur="500"/>
                                            <p:tgtEl>
                                              <p:spTgt spid="16"/>
                                            </p:tgtEl>
                                          </p:cBhvr>
                                        </p:animEffect>
                                      </p:childTnLst>
                                    </p:cTn>
                                  </p:par>
                                  <p:par>
                                    <p:cTn id="25" presetID="18" presetClass="entr" presetSubtype="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trips(downRight)">
                                          <p:cBhvr>
                                            <p:cTn id="27" dur="500"/>
                                            <p:tgtEl>
                                              <p:spTgt spid="17"/>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500" fill="hold"/>
                                            <p:tgtEl>
                                              <p:spTgt spid="23"/>
                                            </p:tgtEl>
                                            <p:attrNameLst>
                                              <p:attrName>ppt_x</p:attrName>
                                            </p:attrNameLst>
                                          </p:cBhvr>
                                          <p:tavLst>
                                            <p:tav tm="0">
                                              <p:val>
                                                <p:strVal val="#ppt_x"/>
                                              </p:val>
                                            </p:tav>
                                            <p:tav tm="100000">
                                              <p:val>
                                                <p:strVal val="#ppt_x"/>
                                              </p:val>
                                            </p:tav>
                                          </p:tavLst>
                                        </p:anim>
                                        <p:anim calcmode="lin" valueType="num">
                                          <p:cBhvr additive="base">
                                            <p:cTn id="32" dur="1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500" fill="hold"/>
                                            <p:tgtEl>
                                              <p:spTgt spid="18"/>
                                            </p:tgtEl>
                                            <p:attrNameLst>
                                              <p:attrName>ppt_x</p:attrName>
                                            </p:attrNameLst>
                                          </p:cBhvr>
                                          <p:tavLst>
                                            <p:tav tm="0">
                                              <p:val>
                                                <p:strVal val="#ppt_x"/>
                                              </p:val>
                                            </p:tav>
                                            <p:tav tm="100000">
                                              <p:val>
                                                <p:strVal val="#ppt_x"/>
                                              </p:val>
                                            </p:tav>
                                          </p:tavLst>
                                        </p:anim>
                                        <p:anim calcmode="lin" valueType="num">
                                          <p:cBhvr additive="base">
                                            <p:cTn id="36" dur="1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1500" fill="hold"/>
                                            <p:tgtEl>
                                              <p:spTgt spid="19"/>
                                            </p:tgtEl>
                                            <p:attrNameLst>
                                              <p:attrName>ppt_x</p:attrName>
                                            </p:attrNameLst>
                                          </p:cBhvr>
                                          <p:tavLst>
                                            <p:tav tm="0">
                                              <p:val>
                                                <p:strVal val="#ppt_x"/>
                                              </p:val>
                                            </p:tav>
                                            <p:tav tm="100000">
                                              <p:val>
                                                <p:strVal val="#ppt_x"/>
                                              </p:val>
                                            </p:tav>
                                          </p:tavLst>
                                        </p:anim>
                                        <p:anim calcmode="lin" valueType="num">
                                          <p:cBhvr additive="base">
                                            <p:cTn id="40" dur="1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1500" fill="hold"/>
                                            <p:tgtEl>
                                              <p:spTgt spid="20"/>
                                            </p:tgtEl>
                                            <p:attrNameLst>
                                              <p:attrName>ppt_x</p:attrName>
                                            </p:attrNameLst>
                                          </p:cBhvr>
                                          <p:tavLst>
                                            <p:tav tm="0">
                                              <p:val>
                                                <p:strVal val="#ppt_x"/>
                                              </p:val>
                                            </p:tav>
                                            <p:tav tm="100000">
                                              <p:val>
                                                <p:strVal val="#ppt_x"/>
                                              </p:val>
                                            </p:tav>
                                          </p:tavLst>
                                        </p:anim>
                                        <p:anim calcmode="lin" valueType="num">
                                          <p:cBhvr additive="base">
                                            <p:cTn id="44" dur="1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500" fill="hold"/>
                                            <p:tgtEl>
                                              <p:spTgt spid="21"/>
                                            </p:tgtEl>
                                            <p:attrNameLst>
                                              <p:attrName>ppt_x</p:attrName>
                                            </p:attrNameLst>
                                          </p:cBhvr>
                                          <p:tavLst>
                                            <p:tav tm="0">
                                              <p:val>
                                                <p:strVal val="#ppt_x"/>
                                              </p:val>
                                            </p:tav>
                                            <p:tav tm="100000">
                                              <p:val>
                                                <p:strVal val="#ppt_x"/>
                                              </p:val>
                                            </p:tav>
                                          </p:tavLst>
                                        </p:anim>
                                        <p:anim calcmode="lin" valueType="num">
                                          <p:cBhvr additive="base">
                                            <p:cTn id="48" dur="1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1500" fill="hold"/>
                                            <p:tgtEl>
                                              <p:spTgt spid="22"/>
                                            </p:tgtEl>
                                            <p:attrNameLst>
                                              <p:attrName>ppt_x</p:attrName>
                                            </p:attrNameLst>
                                          </p:cBhvr>
                                          <p:tavLst>
                                            <p:tav tm="0">
                                              <p:val>
                                                <p:strVal val="#ppt_x"/>
                                              </p:val>
                                            </p:tav>
                                            <p:tav tm="100000">
                                              <p:val>
                                                <p:strVal val="#ppt_x"/>
                                              </p:val>
                                            </p:tav>
                                          </p:tavLst>
                                        </p:anim>
                                        <p:anim calcmode="lin" valueType="num">
                                          <p:cBhvr additive="base">
                                            <p:cTn id="52" dur="1500" fill="hold"/>
                                            <p:tgtEl>
                                              <p:spTgt spid="22"/>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left)">
                                          <p:cBhvr>
                                            <p:cTn id="57" dur="500"/>
                                            <p:tgtEl>
                                              <p:spTgt spid="11"/>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strips(upRight)">
                                          <p:cBhvr>
                                            <p:cTn id="60" dur="500"/>
                                            <p:tgtEl>
                                              <p:spTgt spid="24"/>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ppt_x</p:attrName>
                                            </p:attrNameLst>
                                          </p:cBhvr>
                                          <p:tavLst>
                                            <p:tav tm="0">
                                              <p:val>
                                                <p:strVal val="#ppt_x+#ppt_w*1.125000"/>
                                              </p:val>
                                            </p:tav>
                                            <p:tav tm="100000">
                                              <p:val>
                                                <p:strVal val="#ppt_x"/>
                                              </p:val>
                                            </p:tav>
                                          </p:tavLst>
                                        </p:anim>
                                        <p:animEffect transition="in" filter="wipe(left)">
                                          <p:cBhvr>
                                            <p:cTn id="65" dur="500"/>
                                            <p:tgtEl>
                                              <p:spTgt spid="25"/>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strips(upRight)">
                                          <p:cBhvr>
                                            <p:cTn id="68" dur="500"/>
                                            <p:tgtEl>
                                              <p:spTgt spid="26"/>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ppt_x</p:attrName>
                                            </p:attrNameLst>
                                          </p:cBhvr>
                                          <p:tavLst>
                                            <p:tav tm="0">
                                              <p:val>
                                                <p:strVal val="#ppt_x+#ppt_w*1.125000"/>
                                              </p:val>
                                            </p:tav>
                                            <p:tav tm="100000">
                                              <p:val>
                                                <p:strVal val="#ppt_x"/>
                                              </p:val>
                                            </p:tav>
                                          </p:tavLst>
                                        </p:anim>
                                        <p:animEffect transition="in" filter="wipe(left)">
                                          <p:cBhvr>
                                            <p:cTn id="73" dur="500"/>
                                            <p:tgtEl>
                                              <p:spTgt spid="27"/>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strips(upRight)">
                                          <p:cBhvr>
                                            <p:cTn id="76" dur="500"/>
                                            <p:tgtEl>
                                              <p:spTgt spid="28"/>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p:tgtEl>
                                              <p:spTgt spid="29"/>
                                            </p:tgtEl>
                                            <p:attrNameLst>
                                              <p:attrName>ppt_x</p:attrName>
                                            </p:attrNameLst>
                                          </p:cBhvr>
                                          <p:tavLst>
                                            <p:tav tm="0">
                                              <p:val>
                                                <p:strVal val="#ppt_x+#ppt_w*1.125000"/>
                                              </p:val>
                                            </p:tav>
                                            <p:tav tm="100000">
                                              <p:val>
                                                <p:strVal val="#ppt_x"/>
                                              </p:val>
                                            </p:tav>
                                          </p:tavLst>
                                        </p:anim>
                                        <p:animEffect transition="in" filter="wipe(left)">
                                          <p:cBhvr>
                                            <p:cTn id="81" dur="500"/>
                                            <p:tgtEl>
                                              <p:spTgt spid="29"/>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strips(upRight)">
                                          <p:cBhvr>
                                            <p:cTn id="84" dur="500"/>
                                            <p:tgtEl>
                                              <p:spTgt spid="30"/>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p:tgtEl>
                                              <p:spTgt spid="31"/>
                                            </p:tgtEl>
                                            <p:attrNameLst>
                                              <p:attrName>ppt_x</p:attrName>
                                            </p:attrNameLst>
                                          </p:cBhvr>
                                          <p:tavLst>
                                            <p:tav tm="0">
                                              <p:val>
                                                <p:strVal val="#ppt_x+#ppt_w*1.125000"/>
                                              </p:val>
                                            </p:tav>
                                            <p:tav tm="100000">
                                              <p:val>
                                                <p:strVal val="#ppt_x"/>
                                              </p:val>
                                            </p:tav>
                                          </p:tavLst>
                                        </p:anim>
                                        <p:animEffect transition="in" filter="wipe(left)">
                                          <p:cBhvr>
                                            <p:cTn id="89" dur="500"/>
                                            <p:tgtEl>
                                              <p:spTgt spid="31"/>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strips(upRight)">
                                          <p:cBhvr>
                                            <p:cTn id="92" dur="500"/>
                                            <p:tgtEl>
                                              <p:spTgt spid="32"/>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500"/>
                                            <p:tgtEl>
                                              <p:spTgt spid="33"/>
                                            </p:tgtEl>
                                            <p:attrNameLst>
                                              <p:attrName>ppt_x</p:attrName>
                                            </p:attrNameLst>
                                          </p:cBhvr>
                                          <p:tavLst>
                                            <p:tav tm="0">
                                              <p:val>
                                                <p:strVal val="#ppt_x+#ppt_w*1.125000"/>
                                              </p:val>
                                            </p:tav>
                                            <p:tav tm="100000">
                                              <p:val>
                                                <p:strVal val="#ppt_x"/>
                                              </p:val>
                                            </p:tav>
                                          </p:tavLst>
                                        </p:anim>
                                        <p:animEffect transition="in" filter="wipe(left)">
                                          <p:cBhvr>
                                            <p:cTn id="97" dur="500"/>
                                            <p:tgtEl>
                                              <p:spTgt spid="33"/>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strips(upRight)">
                                          <p:cBhvr>
                                            <p:cTn id="100" dur="500"/>
                                            <p:tgtEl>
                                              <p:spTgt spid="34"/>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10"/>
                                            </p:tgtEl>
                                            <p:attrNameLst>
                                              <p:attrName>style.visibility</p:attrName>
                                            </p:attrNameLst>
                                          </p:cBhvr>
                                          <p:to>
                                            <p:strVal val="visible"/>
                                          </p:to>
                                        </p:set>
                                        <p:animEffect transition="in" filter="wheel(1)">
                                          <p:cBhvr>
                                            <p:cTn id="104" dur="1000"/>
                                            <p:tgtEl>
                                              <p:spTgt spid="10"/>
                                            </p:tgtEl>
                                          </p:cBhvr>
                                        </p:animEffect>
                                      </p:childTnLst>
                                    </p:cTn>
                                  </p:par>
                                </p:childTnLst>
                              </p:cTn>
                            </p:par>
                            <p:par>
                              <p:cTn id="105" fill="hold">
                                <p:stCondLst>
                                  <p:cond delay="6500"/>
                                </p:stCondLst>
                                <p:childTnLst>
                                  <p:par>
                                    <p:cTn id="106" presetID="22" presetClass="entr" presetSubtype="8"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left)">
                                          <p:cBhvr>
                                            <p:cTn id="10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7"/>
          <p:cNvSpPr txBox="1"/>
          <p:nvPr/>
        </p:nvSpPr>
        <p:spPr>
          <a:xfrm>
            <a:off x="4085881" y="1430986"/>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35" name="组合 34"/>
          <p:cNvGrpSpPr/>
          <p:nvPr/>
        </p:nvGrpSpPr>
        <p:grpSpPr>
          <a:xfrm>
            <a:off x="3217321" y="1117341"/>
            <a:ext cx="784699" cy="784597"/>
            <a:chOff x="5105593" y="1379191"/>
            <a:chExt cx="914014" cy="914014"/>
          </a:xfrm>
        </p:grpSpPr>
        <p:grpSp>
          <p:nvGrpSpPr>
            <p:cNvPr id="36" name="组合 3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39" name="椭圆 38"/>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37"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04</a:t>
              </a:r>
              <a:endParaRPr lang="zh-CN" altLang="en-US" sz="2700" dirty="0">
                <a:solidFill>
                  <a:schemeClr val="bg1"/>
                </a:solidFill>
                <a:latin typeface="+mj-ea"/>
                <a:ea typeface="+mj-ea"/>
              </a:endParaRPr>
            </a:p>
          </p:txBody>
        </p:sp>
      </p:grpSp>
      <p:sp>
        <p:nvSpPr>
          <p:cNvPr id="40" name="TextBox 7"/>
          <p:cNvSpPr txBox="1"/>
          <p:nvPr/>
        </p:nvSpPr>
        <p:spPr>
          <a:xfrm>
            <a:off x="3437726" y="221050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41" name="组合 40"/>
          <p:cNvGrpSpPr/>
          <p:nvPr/>
        </p:nvGrpSpPr>
        <p:grpSpPr>
          <a:xfrm>
            <a:off x="2569165" y="1926682"/>
            <a:ext cx="784699" cy="784597"/>
            <a:chOff x="5105593" y="1379191"/>
            <a:chExt cx="914014" cy="914014"/>
          </a:xfrm>
        </p:grpSpPr>
        <p:grpSp>
          <p:nvGrpSpPr>
            <p:cNvPr id="42" name="组合 41"/>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45" name="椭圆 44"/>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3"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03</a:t>
              </a:r>
              <a:endParaRPr lang="zh-CN" altLang="en-US" sz="2700" dirty="0">
                <a:solidFill>
                  <a:schemeClr val="bg1"/>
                </a:solidFill>
                <a:latin typeface="+mj-ea"/>
                <a:ea typeface="+mj-ea"/>
              </a:endParaRPr>
            </a:p>
          </p:txBody>
        </p:sp>
      </p:grpSp>
      <p:sp>
        <p:nvSpPr>
          <p:cNvPr id="46" name="TextBox 7"/>
          <p:cNvSpPr txBox="1"/>
          <p:nvPr/>
        </p:nvSpPr>
        <p:spPr>
          <a:xfrm>
            <a:off x="2789568" y="304967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47" name="组合 46"/>
          <p:cNvGrpSpPr/>
          <p:nvPr/>
        </p:nvGrpSpPr>
        <p:grpSpPr>
          <a:xfrm>
            <a:off x="1921009" y="2736024"/>
            <a:ext cx="784699" cy="784597"/>
            <a:chOff x="5105593" y="1379191"/>
            <a:chExt cx="914014" cy="914014"/>
          </a:xfrm>
        </p:grpSpPr>
        <p:grpSp>
          <p:nvGrpSpPr>
            <p:cNvPr id="48" name="组合 47"/>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1" name="椭圆 50"/>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9"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02</a:t>
              </a:r>
              <a:endParaRPr lang="zh-CN" altLang="en-US" sz="2700" dirty="0">
                <a:solidFill>
                  <a:schemeClr val="bg1"/>
                </a:solidFill>
                <a:latin typeface="+mj-ea"/>
                <a:ea typeface="+mj-ea"/>
              </a:endParaRPr>
            </a:p>
          </p:txBody>
        </p:sp>
      </p:grpSp>
      <p:sp>
        <p:nvSpPr>
          <p:cNvPr id="52" name="TextBox 7"/>
          <p:cNvSpPr txBox="1"/>
          <p:nvPr/>
        </p:nvSpPr>
        <p:spPr>
          <a:xfrm>
            <a:off x="2143302" y="3846308"/>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53" name="组合 52"/>
          <p:cNvGrpSpPr/>
          <p:nvPr/>
        </p:nvGrpSpPr>
        <p:grpSpPr>
          <a:xfrm>
            <a:off x="1272852" y="3545367"/>
            <a:ext cx="784699" cy="784597"/>
            <a:chOff x="5105593" y="1379191"/>
            <a:chExt cx="914014" cy="914014"/>
          </a:xfrm>
        </p:grpSpPr>
        <p:grpSp>
          <p:nvGrpSpPr>
            <p:cNvPr id="54" name="组合 53"/>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7" name="椭圆 56"/>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55"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01</a:t>
              </a:r>
              <a:endParaRPr lang="zh-CN" altLang="en-US" sz="2700" dirty="0">
                <a:solidFill>
                  <a:schemeClr val="bg1"/>
                </a:solidFill>
                <a:latin typeface="+mj-ea"/>
                <a:ea typeface="+mj-ea"/>
              </a:endParaRPr>
            </a:p>
          </p:txBody>
        </p:sp>
      </p:grpSp>
      <p:sp>
        <p:nvSpPr>
          <p:cNvPr id="58" name="TextBox 1"/>
          <p:cNvSpPr txBox="1"/>
          <p:nvPr/>
        </p:nvSpPr>
        <p:spPr>
          <a:xfrm>
            <a:off x="5382196" y="3456016"/>
            <a:ext cx="2780992" cy="729575"/>
          </a:xfrm>
          <a:prstGeom prst="rect">
            <a:avLst/>
          </a:prstGeom>
          <a:noFill/>
          <a:ln>
            <a:noFill/>
          </a:ln>
        </p:spPr>
        <p:txBody>
          <a:bodyPr wrap="square" lIns="68580" tIns="34290" rIns="68580" bIns="34290" rtlCol="0">
            <a:spAutoFit/>
          </a:bodyPr>
          <a:lstStyle/>
          <a:p>
            <a:pPr>
              <a:lnSpc>
                <a:spcPct val="130000"/>
              </a:lnSpc>
              <a:defRPr/>
            </a:pP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p>
        </p:txBody>
      </p:sp>
      <p:sp>
        <p:nvSpPr>
          <p:cNvPr id="28"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304644760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80">
                                          <p:stCondLst>
                                            <p:cond delay="0"/>
                                          </p:stCondLst>
                                        </p:cTn>
                                        <p:tgtEl>
                                          <p:spTgt spid="53"/>
                                        </p:tgtEl>
                                      </p:cBhvr>
                                    </p:animEffect>
                                    <p:anim calcmode="lin" valueType="num">
                                      <p:cBhvr>
                                        <p:cTn id="8"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13" dur="26">
                                          <p:stCondLst>
                                            <p:cond delay="650"/>
                                          </p:stCondLst>
                                        </p:cTn>
                                        <p:tgtEl>
                                          <p:spTgt spid="53"/>
                                        </p:tgtEl>
                                      </p:cBhvr>
                                      <p:to x="100000" y="60000"/>
                                    </p:animScale>
                                    <p:animScale>
                                      <p:cBhvr>
                                        <p:cTn id="14" dur="166" decel="50000">
                                          <p:stCondLst>
                                            <p:cond delay="676"/>
                                          </p:stCondLst>
                                        </p:cTn>
                                        <p:tgtEl>
                                          <p:spTgt spid="53"/>
                                        </p:tgtEl>
                                      </p:cBhvr>
                                      <p:to x="100000" y="100000"/>
                                    </p:animScale>
                                    <p:animScale>
                                      <p:cBhvr>
                                        <p:cTn id="15" dur="26">
                                          <p:stCondLst>
                                            <p:cond delay="1312"/>
                                          </p:stCondLst>
                                        </p:cTn>
                                        <p:tgtEl>
                                          <p:spTgt spid="53"/>
                                        </p:tgtEl>
                                      </p:cBhvr>
                                      <p:to x="100000" y="80000"/>
                                    </p:animScale>
                                    <p:animScale>
                                      <p:cBhvr>
                                        <p:cTn id="16" dur="166" decel="50000">
                                          <p:stCondLst>
                                            <p:cond delay="1338"/>
                                          </p:stCondLst>
                                        </p:cTn>
                                        <p:tgtEl>
                                          <p:spTgt spid="53"/>
                                        </p:tgtEl>
                                      </p:cBhvr>
                                      <p:to x="100000" y="100000"/>
                                    </p:animScale>
                                    <p:animScale>
                                      <p:cBhvr>
                                        <p:cTn id="17" dur="26">
                                          <p:stCondLst>
                                            <p:cond delay="1642"/>
                                          </p:stCondLst>
                                        </p:cTn>
                                        <p:tgtEl>
                                          <p:spTgt spid="53"/>
                                        </p:tgtEl>
                                      </p:cBhvr>
                                      <p:to x="100000" y="90000"/>
                                    </p:animScale>
                                    <p:animScale>
                                      <p:cBhvr>
                                        <p:cTn id="18" dur="166" decel="50000">
                                          <p:stCondLst>
                                            <p:cond delay="1668"/>
                                          </p:stCondLst>
                                        </p:cTn>
                                        <p:tgtEl>
                                          <p:spTgt spid="53"/>
                                        </p:tgtEl>
                                      </p:cBhvr>
                                      <p:to x="100000" y="100000"/>
                                    </p:animScale>
                                    <p:animScale>
                                      <p:cBhvr>
                                        <p:cTn id="19" dur="26">
                                          <p:stCondLst>
                                            <p:cond delay="1808"/>
                                          </p:stCondLst>
                                        </p:cTn>
                                        <p:tgtEl>
                                          <p:spTgt spid="53"/>
                                        </p:tgtEl>
                                      </p:cBhvr>
                                      <p:to x="100000" y="95000"/>
                                    </p:animScale>
                                    <p:animScale>
                                      <p:cBhvr>
                                        <p:cTn id="20" dur="166" decel="50000">
                                          <p:stCondLst>
                                            <p:cond delay="1834"/>
                                          </p:stCondLst>
                                        </p:cTn>
                                        <p:tgtEl>
                                          <p:spTgt spid="5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down)">
                                      <p:cBhvr>
                                        <p:cTn id="23" dur="580">
                                          <p:stCondLst>
                                            <p:cond delay="0"/>
                                          </p:stCondLst>
                                        </p:cTn>
                                        <p:tgtEl>
                                          <p:spTgt spid="47"/>
                                        </p:tgtEl>
                                      </p:cBhvr>
                                    </p:animEffect>
                                    <p:anim calcmode="lin" valueType="num">
                                      <p:cBhvr>
                                        <p:cTn id="24"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29" dur="26">
                                          <p:stCondLst>
                                            <p:cond delay="650"/>
                                          </p:stCondLst>
                                        </p:cTn>
                                        <p:tgtEl>
                                          <p:spTgt spid="47"/>
                                        </p:tgtEl>
                                      </p:cBhvr>
                                      <p:to x="100000" y="60000"/>
                                    </p:animScale>
                                    <p:animScale>
                                      <p:cBhvr>
                                        <p:cTn id="30" dur="166" decel="50000">
                                          <p:stCondLst>
                                            <p:cond delay="676"/>
                                          </p:stCondLst>
                                        </p:cTn>
                                        <p:tgtEl>
                                          <p:spTgt spid="47"/>
                                        </p:tgtEl>
                                      </p:cBhvr>
                                      <p:to x="100000" y="100000"/>
                                    </p:animScale>
                                    <p:animScale>
                                      <p:cBhvr>
                                        <p:cTn id="31" dur="26">
                                          <p:stCondLst>
                                            <p:cond delay="1312"/>
                                          </p:stCondLst>
                                        </p:cTn>
                                        <p:tgtEl>
                                          <p:spTgt spid="47"/>
                                        </p:tgtEl>
                                      </p:cBhvr>
                                      <p:to x="100000" y="80000"/>
                                    </p:animScale>
                                    <p:animScale>
                                      <p:cBhvr>
                                        <p:cTn id="32" dur="166" decel="50000">
                                          <p:stCondLst>
                                            <p:cond delay="1338"/>
                                          </p:stCondLst>
                                        </p:cTn>
                                        <p:tgtEl>
                                          <p:spTgt spid="47"/>
                                        </p:tgtEl>
                                      </p:cBhvr>
                                      <p:to x="100000" y="100000"/>
                                    </p:animScale>
                                    <p:animScale>
                                      <p:cBhvr>
                                        <p:cTn id="33" dur="26">
                                          <p:stCondLst>
                                            <p:cond delay="1642"/>
                                          </p:stCondLst>
                                        </p:cTn>
                                        <p:tgtEl>
                                          <p:spTgt spid="47"/>
                                        </p:tgtEl>
                                      </p:cBhvr>
                                      <p:to x="100000" y="90000"/>
                                    </p:animScale>
                                    <p:animScale>
                                      <p:cBhvr>
                                        <p:cTn id="34" dur="166" decel="50000">
                                          <p:stCondLst>
                                            <p:cond delay="1668"/>
                                          </p:stCondLst>
                                        </p:cTn>
                                        <p:tgtEl>
                                          <p:spTgt spid="47"/>
                                        </p:tgtEl>
                                      </p:cBhvr>
                                      <p:to x="100000" y="100000"/>
                                    </p:animScale>
                                    <p:animScale>
                                      <p:cBhvr>
                                        <p:cTn id="35" dur="26">
                                          <p:stCondLst>
                                            <p:cond delay="1808"/>
                                          </p:stCondLst>
                                        </p:cTn>
                                        <p:tgtEl>
                                          <p:spTgt spid="47"/>
                                        </p:tgtEl>
                                      </p:cBhvr>
                                      <p:to x="100000" y="95000"/>
                                    </p:animScale>
                                    <p:animScale>
                                      <p:cBhvr>
                                        <p:cTn id="36" dur="166" decel="50000">
                                          <p:stCondLst>
                                            <p:cond delay="1834"/>
                                          </p:stCondLst>
                                        </p:cTn>
                                        <p:tgtEl>
                                          <p:spTgt spid="47"/>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down)">
                                      <p:cBhvr>
                                        <p:cTn id="39" dur="580">
                                          <p:stCondLst>
                                            <p:cond delay="0"/>
                                          </p:stCondLst>
                                        </p:cTn>
                                        <p:tgtEl>
                                          <p:spTgt spid="41"/>
                                        </p:tgtEl>
                                      </p:cBhvr>
                                    </p:animEffect>
                                    <p:anim calcmode="lin" valueType="num">
                                      <p:cBhvr>
                                        <p:cTn id="40"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45" dur="26">
                                          <p:stCondLst>
                                            <p:cond delay="650"/>
                                          </p:stCondLst>
                                        </p:cTn>
                                        <p:tgtEl>
                                          <p:spTgt spid="41"/>
                                        </p:tgtEl>
                                      </p:cBhvr>
                                      <p:to x="100000" y="60000"/>
                                    </p:animScale>
                                    <p:animScale>
                                      <p:cBhvr>
                                        <p:cTn id="46" dur="166" decel="50000">
                                          <p:stCondLst>
                                            <p:cond delay="676"/>
                                          </p:stCondLst>
                                        </p:cTn>
                                        <p:tgtEl>
                                          <p:spTgt spid="41"/>
                                        </p:tgtEl>
                                      </p:cBhvr>
                                      <p:to x="100000" y="100000"/>
                                    </p:animScale>
                                    <p:animScale>
                                      <p:cBhvr>
                                        <p:cTn id="47" dur="26">
                                          <p:stCondLst>
                                            <p:cond delay="1312"/>
                                          </p:stCondLst>
                                        </p:cTn>
                                        <p:tgtEl>
                                          <p:spTgt spid="41"/>
                                        </p:tgtEl>
                                      </p:cBhvr>
                                      <p:to x="100000" y="80000"/>
                                    </p:animScale>
                                    <p:animScale>
                                      <p:cBhvr>
                                        <p:cTn id="48" dur="166" decel="50000">
                                          <p:stCondLst>
                                            <p:cond delay="1338"/>
                                          </p:stCondLst>
                                        </p:cTn>
                                        <p:tgtEl>
                                          <p:spTgt spid="41"/>
                                        </p:tgtEl>
                                      </p:cBhvr>
                                      <p:to x="100000" y="100000"/>
                                    </p:animScale>
                                    <p:animScale>
                                      <p:cBhvr>
                                        <p:cTn id="49" dur="26">
                                          <p:stCondLst>
                                            <p:cond delay="1642"/>
                                          </p:stCondLst>
                                        </p:cTn>
                                        <p:tgtEl>
                                          <p:spTgt spid="41"/>
                                        </p:tgtEl>
                                      </p:cBhvr>
                                      <p:to x="100000" y="90000"/>
                                    </p:animScale>
                                    <p:animScale>
                                      <p:cBhvr>
                                        <p:cTn id="50" dur="166" decel="50000">
                                          <p:stCondLst>
                                            <p:cond delay="1668"/>
                                          </p:stCondLst>
                                        </p:cTn>
                                        <p:tgtEl>
                                          <p:spTgt spid="41"/>
                                        </p:tgtEl>
                                      </p:cBhvr>
                                      <p:to x="100000" y="100000"/>
                                    </p:animScale>
                                    <p:animScale>
                                      <p:cBhvr>
                                        <p:cTn id="51" dur="26">
                                          <p:stCondLst>
                                            <p:cond delay="1808"/>
                                          </p:stCondLst>
                                        </p:cTn>
                                        <p:tgtEl>
                                          <p:spTgt spid="41"/>
                                        </p:tgtEl>
                                      </p:cBhvr>
                                      <p:to x="100000" y="95000"/>
                                    </p:animScale>
                                    <p:animScale>
                                      <p:cBhvr>
                                        <p:cTn id="52" dur="166" decel="50000">
                                          <p:stCondLst>
                                            <p:cond delay="1834"/>
                                          </p:stCondLst>
                                        </p:cTn>
                                        <p:tgtEl>
                                          <p:spTgt spid="41"/>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80">
                                          <p:stCondLst>
                                            <p:cond delay="0"/>
                                          </p:stCondLst>
                                        </p:cTn>
                                        <p:tgtEl>
                                          <p:spTgt spid="35"/>
                                        </p:tgtEl>
                                      </p:cBhvr>
                                    </p:animEffect>
                                    <p:anim calcmode="lin" valueType="num">
                                      <p:cBhvr>
                                        <p:cTn id="56"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61" dur="26">
                                          <p:stCondLst>
                                            <p:cond delay="650"/>
                                          </p:stCondLst>
                                        </p:cTn>
                                        <p:tgtEl>
                                          <p:spTgt spid="35"/>
                                        </p:tgtEl>
                                      </p:cBhvr>
                                      <p:to x="100000" y="60000"/>
                                    </p:animScale>
                                    <p:animScale>
                                      <p:cBhvr>
                                        <p:cTn id="62" dur="166" decel="50000">
                                          <p:stCondLst>
                                            <p:cond delay="676"/>
                                          </p:stCondLst>
                                        </p:cTn>
                                        <p:tgtEl>
                                          <p:spTgt spid="35"/>
                                        </p:tgtEl>
                                      </p:cBhvr>
                                      <p:to x="100000" y="100000"/>
                                    </p:animScale>
                                    <p:animScale>
                                      <p:cBhvr>
                                        <p:cTn id="63" dur="26">
                                          <p:stCondLst>
                                            <p:cond delay="1312"/>
                                          </p:stCondLst>
                                        </p:cTn>
                                        <p:tgtEl>
                                          <p:spTgt spid="35"/>
                                        </p:tgtEl>
                                      </p:cBhvr>
                                      <p:to x="100000" y="80000"/>
                                    </p:animScale>
                                    <p:animScale>
                                      <p:cBhvr>
                                        <p:cTn id="64" dur="166" decel="50000">
                                          <p:stCondLst>
                                            <p:cond delay="1338"/>
                                          </p:stCondLst>
                                        </p:cTn>
                                        <p:tgtEl>
                                          <p:spTgt spid="35"/>
                                        </p:tgtEl>
                                      </p:cBhvr>
                                      <p:to x="100000" y="100000"/>
                                    </p:animScale>
                                    <p:animScale>
                                      <p:cBhvr>
                                        <p:cTn id="65" dur="26">
                                          <p:stCondLst>
                                            <p:cond delay="1642"/>
                                          </p:stCondLst>
                                        </p:cTn>
                                        <p:tgtEl>
                                          <p:spTgt spid="35"/>
                                        </p:tgtEl>
                                      </p:cBhvr>
                                      <p:to x="100000" y="90000"/>
                                    </p:animScale>
                                    <p:animScale>
                                      <p:cBhvr>
                                        <p:cTn id="66" dur="166" decel="50000">
                                          <p:stCondLst>
                                            <p:cond delay="1668"/>
                                          </p:stCondLst>
                                        </p:cTn>
                                        <p:tgtEl>
                                          <p:spTgt spid="35"/>
                                        </p:tgtEl>
                                      </p:cBhvr>
                                      <p:to x="100000" y="100000"/>
                                    </p:animScale>
                                    <p:animScale>
                                      <p:cBhvr>
                                        <p:cTn id="67" dur="26">
                                          <p:stCondLst>
                                            <p:cond delay="1808"/>
                                          </p:stCondLst>
                                        </p:cTn>
                                        <p:tgtEl>
                                          <p:spTgt spid="35"/>
                                        </p:tgtEl>
                                      </p:cBhvr>
                                      <p:to x="100000" y="95000"/>
                                    </p:animScale>
                                    <p:animScale>
                                      <p:cBhvr>
                                        <p:cTn id="68" dur="166" decel="50000">
                                          <p:stCondLst>
                                            <p:cond delay="1834"/>
                                          </p:stCondLst>
                                        </p:cTn>
                                        <p:tgtEl>
                                          <p:spTgt spid="35"/>
                                        </p:tgtEl>
                                      </p:cBhvr>
                                      <p:to x="100000" y="100000"/>
                                    </p:animScale>
                                  </p:childTnLst>
                                </p:cTn>
                              </p:par>
                            </p:childTnLst>
                          </p:cTn>
                        </p:par>
                        <p:par>
                          <p:cTn id="69" fill="hold">
                            <p:stCondLst>
                              <p:cond delay="2000"/>
                            </p:stCondLst>
                            <p:childTnLst>
                              <p:par>
                                <p:cTn id="70" presetID="12" presetClass="entr" presetSubtype="8"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p:tgtEl>
                                          <p:spTgt spid="34"/>
                                        </p:tgtEl>
                                        <p:attrNameLst>
                                          <p:attrName>ppt_x</p:attrName>
                                        </p:attrNameLst>
                                      </p:cBhvr>
                                      <p:tavLst>
                                        <p:tav tm="0">
                                          <p:val>
                                            <p:strVal val="#ppt_x-#ppt_w*1.125000"/>
                                          </p:val>
                                        </p:tav>
                                        <p:tav tm="100000">
                                          <p:val>
                                            <p:strVal val="#ppt_x"/>
                                          </p:val>
                                        </p:tav>
                                      </p:tavLst>
                                    </p:anim>
                                    <p:animEffect transition="in" filter="wipe(right)">
                                      <p:cBhvr>
                                        <p:cTn id="73" dur="500"/>
                                        <p:tgtEl>
                                          <p:spTgt spid="34"/>
                                        </p:tgtEl>
                                      </p:cBhvr>
                                    </p:animEffect>
                                  </p:childTnLst>
                                </p:cTn>
                              </p:par>
                              <p:par>
                                <p:cTn id="74" presetID="12" presetClass="entr" presetSubtype="8" fill="hold" grpId="0" nodeType="withEffect">
                                  <p:stCondLst>
                                    <p:cond delay="15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500"/>
                                        <p:tgtEl>
                                          <p:spTgt spid="40"/>
                                        </p:tgtEl>
                                        <p:attrNameLst>
                                          <p:attrName>ppt_x</p:attrName>
                                        </p:attrNameLst>
                                      </p:cBhvr>
                                      <p:tavLst>
                                        <p:tav tm="0">
                                          <p:val>
                                            <p:strVal val="#ppt_x-#ppt_w*1.125000"/>
                                          </p:val>
                                        </p:tav>
                                        <p:tav tm="100000">
                                          <p:val>
                                            <p:strVal val="#ppt_x"/>
                                          </p:val>
                                        </p:tav>
                                      </p:tavLst>
                                    </p:anim>
                                    <p:animEffect transition="in" filter="wipe(right)">
                                      <p:cBhvr>
                                        <p:cTn id="77" dur="500"/>
                                        <p:tgtEl>
                                          <p:spTgt spid="40"/>
                                        </p:tgtEl>
                                      </p:cBhvr>
                                    </p:animEffect>
                                  </p:childTnLst>
                                </p:cTn>
                              </p:par>
                              <p:par>
                                <p:cTn id="78" presetID="12" presetClass="entr" presetSubtype="8" fill="hold" grpId="0" nodeType="withEffect">
                                  <p:stCondLst>
                                    <p:cond delay="30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p:tgtEl>
                                          <p:spTgt spid="46"/>
                                        </p:tgtEl>
                                        <p:attrNameLst>
                                          <p:attrName>ppt_x</p:attrName>
                                        </p:attrNameLst>
                                      </p:cBhvr>
                                      <p:tavLst>
                                        <p:tav tm="0">
                                          <p:val>
                                            <p:strVal val="#ppt_x-#ppt_w*1.125000"/>
                                          </p:val>
                                        </p:tav>
                                        <p:tav tm="100000">
                                          <p:val>
                                            <p:strVal val="#ppt_x"/>
                                          </p:val>
                                        </p:tav>
                                      </p:tavLst>
                                    </p:anim>
                                    <p:animEffect transition="in" filter="wipe(right)">
                                      <p:cBhvr>
                                        <p:cTn id="81" dur="500"/>
                                        <p:tgtEl>
                                          <p:spTgt spid="46"/>
                                        </p:tgtEl>
                                      </p:cBhvr>
                                    </p:animEffect>
                                  </p:childTnLst>
                                </p:cTn>
                              </p:par>
                              <p:par>
                                <p:cTn id="82" presetID="12" presetClass="entr" presetSubtype="8" fill="hold" grpId="0" nodeType="withEffect">
                                  <p:stCondLst>
                                    <p:cond delay="450"/>
                                  </p:stCondLst>
                                  <p:childTnLst>
                                    <p:set>
                                      <p:cBhvr>
                                        <p:cTn id="83" dur="1" fill="hold">
                                          <p:stCondLst>
                                            <p:cond delay="0"/>
                                          </p:stCondLst>
                                        </p:cTn>
                                        <p:tgtEl>
                                          <p:spTgt spid="52"/>
                                        </p:tgtEl>
                                        <p:attrNameLst>
                                          <p:attrName>style.visibility</p:attrName>
                                        </p:attrNameLst>
                                      </p:cBhvr>
                                      <p:to>
                                        <p:strVal val="visible"/>
                                      </p:to>
                                    </p:set>
                                    <p:anim calcmode="lin" valueType="num">
                                      <p:cBhvr additive="base">
                                        <p:cTn id="84" dur="500"/>
                                        <p:tgtEl>
                                          <p:spTgt spid="52"/>
                                        </p:tgtEl>
                                        <p:attrNameLst>
                                          <p:attrName>ppt_x</p:attrName>
                                        </p:attrNameLst>
                                      </p:cBhvr>
                                      <p:tavLst>
                                        <p:tav tm="0">
                                          <p:val>
                                            <p:strVal val="#ppt_x-#ppt_w*1.125000"/>
                                          </p:val>
                                        </p:tav>
                                        <p:tav tm="100000">
                                          <p:val>
                                            <p:strVal val="#ppt_x"/>
                                          </p:val>
                                        </p:tav>
                                      </p:tavLst>
                                    </p:anim>
                                    <p:animEffect transition="in" filter="wipe(right)">
                                      <p:cBhvr>
                                        <p:cTn id="85" dur="500"/>
                                        <p:tgtEl>
                                          <p:spTgt spid="52"/>
                                        </p:tgtEl>
                                      </p:cBhvr>
                                    </p:animEffect>
                                  </p:childTnLst>
                                </p:cTn>
                              </p:par>
                            </p:childTnLst>
                          </p:cTn>
                        </p:par>
                        <p:par>
                          <p:cTn id="86" fill="hold">
                            <p:stCondLst>
                              <p:cond delay="2950"/>
                            </p:stCondLst>
                            <p:childTnLst>
                              <p:par>
                                <p:cTn id="87" presetID="18" presetClass="entr" presetSubtype="3"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strips(upRight)">
                                      <p:cBhvr>
                                        <p:cTn id="89" dur="500"/>
                                        <p:tgtEl>
                                          <p:spTgt spid="58"/>
                                        </p:tgtEl>
                                      </p:cBhvr>
                                    </p:animEffect>
                                  </p:childTnLst>
                                </p:cTn>
                              </p:par>
                            </p:childTnLst>
                          </p:cTn>
                        </p:par>
                        <p:par>
                          <p:cTn id="90" fill="hold">
                            <p:stCondLst>
                              <p:cond delay="3450"/>
                            </p:stCondLst>
                            <p:childTnLst>
                              <p:par>
                                <p:cTn id="91" presetID="22" presetClass="entr" presetSubtype="8"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p:bldP spid="46" grpId="0"/>
      <p:bldP spid="52" grpId="0"/>
      <p:bldP spid="58"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空心弧 27"/>
          <p:cNvSpPr/>
          <p:nvPr/>
        </p:nvSpPr>
        <p:spPr>
          <a:xfrm rot="5400000">
            <a:off x="812702" y="1524036"/>
            <a:ext cx="2492995" cy="232017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00">
              <a:solidFill>
                <a:schemeClr val="tx1"/>
              </a:solidFill>
              <a:latin typeface="+mj-ea"/>
              <a:ea typeface="+mj-ea"/>
              <a:cs typeface="Arial" panose="020B0604020202020204" pitchFamily="34" charset="0"/>
            </a:endParaRPr>
          </a:p>
        </p:txBody>
      </p:sp>
      <p:cxnSp>
        <p:nvCxnSpPr>
          <p:cNvPr id="29" name="直接连接符 28"/>
          <p:cNvCxnSpPr/>
          <p:nvPr/>
        </p:nvCxnSpPr>
        <p:spPr bwMode="auto">
          <a:xfrm>
            <a:off x="2542645" y="1591790"/>
            <a:ext cx="11435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a:off x="2582030" y="3805313"/>
            <a:ext cx="114224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a:off x="3234099" y="2342432"/>
            <a:ext cx="1058365"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58" idx="2"/>
          </p:cNvCxnSpPr>
          <p:nvPr/>
        </p:nvCxnSpPr>
        <p:spPr bwMode="auto">
          <a:xfrm flipV="1">
            <a:off x="3119480" y="3094039"/>
            <a:ext cx="1141609" cy="2968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442162" y="1230184"/>
            <a:ext cx="1261866" cy="307768"/>
          </a:xfrm>
          <a:prstGeom prst="rect">
            <a:avLst/>
          </a:prstGeom>
        </p:spPr>
        <p:txBody>
          <a:bodyPr wrap="none" lIns="91431" tIns="45716" rIns="91431" bIns="45716">
            <a:spAutoFit/>
          </a:bodyPr>
          <a:lstStyle/>
          <a:p>
            <a:r>
              <a:rPr lang="zh-CN" altLang="en-US" dirty="0" smtClean="0">
                <a:latin typeface="+mj-ea"/>
                <a:ea typeface="+mj-ea"/>
              </a:rPr>
              <a:t>相关主题文字</a:t>
            </a:r>
            <a:endParaRPr lang="zh-CN" altLang="en-US" dirty="0">
              <a:latin typeface="+mj-ea"/>
              <a:ea typeface="+mj-ea"/>
            </a:endParaRPr>
          </a:p>
        </p:txBody>
      </p:sp>
      <p:sp>
        <p:nvSpPr>
          <p:cNvPr id="34" name="矩形 47"/>
          <p:cNvSpPr>
            <a:spLocks noChangeArrowheads="1"/>
          </p:cNvSpPr>
          <p:nvPr/>
        </p:nvSpPr>
        <p:spPr bwMode="auto">
          <a:xfrm>
            <a:off x="4418884" y="1414782"/>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grpSp>
        <p:nvGrpSpPr>
          <p:cNvPr id="35" name="组合 34"/>
          <p:cNvGrpSpPr>
            <a:grpSpLocks/>
          </p:cNvGrpSpPr>
          <p:nvPr/>
        </p:nvGrpSpPr>
        <p:grpSpPr bwMode="auto">
          <a:xfrm>
            <a:off x="982542" y="1786436"/>
            <a:ext cx="1792571" cy="1792338"/>
            <a:chOff x="1103084" y="2155824"/>
            <a:chExt cx="3176815" cy="3176815"/>
          </a:xfrm>
        </p:grpSpPr>
        <p:sp>
          <p:nvSpPr>
            <p:cNvPr id="36" name="椭圆 35"/>
            <p:cNvSpPr/>
            <p:nvPr/>
          </p:nvSpPr>
          <p:spPr>
            <a:xfrm>
              <a:off x="1103084" y="2155824"/>
              <a:ext cx="3176815" cy="317681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a:latin typeface="+mj-ea"/>
                <a:ea typeface="+mj-ea"/>
                <a:cs typeface="Arial" panose="020B0604020202020204" pitchFamily="34" charset="0"/>
              </a:endParaRPr>
            </a:p>
          </p:txBody>
        </p:sp>
        <p:sp>
          <p:nvSpPr>
            <p:cNvPr id="37" name="椭圆 36"/>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a:latin typeface="+mj-ea"/>
                <a:ea typeface="+mj-ea"/>
                <a:cs typeface="Arial" panose="020B0604020202020204" pitchFamily="34" charset="0"/>
              </a:endParaRPr>
            </a:p>
          </p:txBody>
        </p:sp>
      </p:grpSp>
      <p:sp>
        <p:nvSpPr>
          <p:cNvPr id="38" name="椭圆 37"/>
          <p:cNvSpPr/>
          <p:nvPr/>
        </p:nvSpPr>
        <p:spPr>
          <a:xfrm>
            <a:off x="2362427" y="1420082"/>
            <a:ext cx="296146" cy="296108"/>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1</a:t>
            </a:r>
            <a:endParaRPr lang="zh-CN" altLang="en-US" dirty="0">
              <a:latin typeface="+mj-ea"/>
              <a:ea typeface="+mj-ea"/>
            </a:endParaRPr>
          </a:p>
        </p:txBody>
      </p:sp>
      <p:sp>
        <p:nvSpPr>
          <p:cNvPr id="39" name="椭圆 38"/>
          <p:cNvSpPr/>
          <p:nvPr/>
        </p:nvSpPr>
        <p:spPr>
          <a:xfrm>
            <a:off x="2990789" y="2182280"/>
            <a:ext cx="296146" cy="296108"/>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2</a:t>
            </a:r>
            <a:endParaRPr lang="zh-CN" altLang="en-US" dirty="0">
              <a:latin typeface="+mj-ea"/>
              <a:ea typeface="+mj-ea"/>
            </a:endParaRPr>
          </a:p>
        </p:txBody>
      </p:sp>
      <p:sp>
        <p:nvSpPr>
          <p:cNvPr id="40" name="椭圆 39"/>
          <p:cNvSpPr/>
          <p:nvPr/>
        </p:nvSpPr>
        <p:spPr>
          <a:xfrm>
            <a:off x="2974178" y="2961510"/>
            <a:ext cx="296146" cy="296108"/>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3</a:t>
            </a:r>
            <a:endParaRPr lang="zh-CN" altLang="en-US" dirty="0">
              <a:latin typeface="+mj-ea"/>
              <a:ea typeface="+mj-ea"/>
            </a:endParaRPr>
          </a:p>
        </p:txBody>
      </p:sp>
      <p:sp>
        <p:nvSpPr>
          <p:cNvPr id="41" name="椭圆 40"/>
          <p:cNvSpPr/>
          <p:nvPr/>
        </p:nvSpPr>
        <p:spPr>
          <a:xfrm>
            <a:off x="2362427" y="3635889"/>
            <a:ext cx="296146" cy="296108"/>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4</a:t>
            </a:r>
            <a:endParaRPr lang="zh-CN" altLang="en-US" dirty="0">
              <a:latin typeface="+mj-ea"/>
              <a:ea typeface="+mj-ea"/>
            </a:endParaRPr>
          </a:p>
        </p:txBody>
      </p:sp>
      <p:grpSp>
        <p:nvGrpSpPr>
          <p:cNvPr id="42" name="组合 41"/>
          <p:cNvGrpSpPr/>
          <p:nvPr/>
        </p:nvGrpSpPr>
        <p:grpSpPr>
          <a:xfrm>
            <a:off x="3671273" y="1252809"/>
            <a:ext cx="622027" cy="621946"/>
            <a:chOff x="3989630" y="984316"/>
            <a:chExt cx="858956" cy="858956"/>
          </a:xfrm>
        </p:grpSpPr>
        <p:grpSp>
          <p:nvGrpSpPr>
            <p:cNvPr id="43" name="组合 42"/>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54"/>
            <p:cNvGrpSpPr>
              <a:grpSpLocks noChangeAspect="1"/>
            </p:cNvGrpSpPr>
            <p:nvPr/>
          </p:nvGrpSpPr>
          <p:grpSpPr bwMode="auto">
            <a:xfrm>
              <a:off x="4230408" y="1145668"/>
              <a:ext cx="389996" cy="469766"/>
              <a:chOff x="3452849" y="2667439"/>
              <a:chExt cx="239345" cy="288607"/>
            </a:xfrm>
          </p:grpSpPr>
          <p:sp>
            <p:nvSpPr>
              <p:cNvPr id="45"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C0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sp>
            <p:nvSpPr>
              <p:cNvPr id="46"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C0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grpSp>
        <p:nvGrpSpPr>
          <p:cNvPr id="49" name="组合 48"/>
          <p:cNvGrpSpPr/>
          <p:nvPr/>
        </p:nvGrpSpPr>
        <p:grpSpPr>
          <a:xfrm>
            <a:off x="4222680" y="1953691"/>
            <a:ext cx="622027" cy="621946"/>
            <a:chOff x="4684712" y="1948340"/>
            <a:chExt cx="858956" cy="858956"/>
          </a:xfrm>
        </p:grpSpPr>
        <p:grpSp>
          <p:nvGrpSpPr>
            <p:cNvPr id="50" name="组合 49"/>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1"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C0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nvGrpSpPr>
          <p:cNvPr id="54" name="组合 53"/>
          <p:cNvGrpSpPr/>
          <p:nvPr/>
        </p:nvGrpSpPr>
        <p:grpSpPr>
          <a:xfrm>
            <a:off x="4247513" y="2783066"/>
            <a:ext cx="622027" cy="621946"/>
            <a:chOff x="4716016" y="2993953"/>
            <a:chExt cx="858956" cy="858956"/>
          </a:xfrm>
        </p:grpSpPr>
        <p:grpSp>
          <p:nvGrpSpPr>
            <p:cNvPr id="55" name="组合 5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6"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C0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nvGrpSpPr>
          <p:cNvPr id="59" name="组合 58"/>
          <p:cNvGrpSpPr/>
          <p:nvPr/>
        </p:nvGrpSpPr>
        <p:grpSpPr>
          <a:xfrm>
            <a:off x="3676997" y="3473688"/>
            <a:ext cx="622027" cy="621946"/>
            <a:chOff x="3996846" y="3864636"/>
            <a:chExt cx="858956" cy="858956"/>
          </a:xfrm>
        </p:grpSpPr>
        <p:grpSp>
          <p:nvGrpSpPr>
            <p:cNvPr id="60" name="组合 59"/>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1"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C0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sp>
        <p:nvSpPr>
          <p:cNvPr id="64" name="矩形 63"/>
          <p:cNvSpPr/>
          <p:nvPr/>
        </p:nvSpPr>
        <p:spPr>
          <a:xfrm>
            <a:off x="4956277" y="1932721"/>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5" name="矩形 47"/>
          <p:cNvSpPr>
            <a:spLocks noChangeArrowheads="1"/>
          </p:cNvSpPr>
          <p:nvPr/>
        </p:nvSpPr>
        <p:spPr bwMode="auto">
          <a:xfrm>
            <a:off x="4932999" y="2117319"/>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6" name="矩形 65"/>
          <p:cNvSpPr/>
          <p:nvPr/>
        </p:nvSpPr>
        <p:spPr>
          <a:xfrm>
            <a:off x="5015424" y="2810104"/>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7" name="矩形 47"/>
          <p:cNvSpPr>
            <a:spLocks noChangeArrowheads="1"/>
          </p:cNvSpPr>
          <p:nvPr/>
        </p:nvSpPr>
        <p:spPr bwMode="auto">
          <a:xfrm>
            <a:off x="4992146" y="2994703"/>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8" name="矩形 67"/>
          <p:cNvSpPr/>
          <p:nvPr/>
        </p:nvSpPr>
        <p:spPr>
          <a:xfrm>
            <a:off x="4479951" y="3559213"/>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9" name="矩形 47"/>
          <p:cNvSpPr>
            <a:spLocks noChangeArrowheads="1"/>
          </p:cNvSpPr>
          <p:nvPr/>
        </p:nvSpPr>
        <p:spPr bwMode="auto">
          <a:xfrm>
            <a:off x="4456674" y="3743812"/>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70"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34970814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par>
                                <p:cTn id="13" presetID="53" presetClass="entr" presetSubtype="16" fill="hold" grpId="0" nodeType="withEffect">
                                  <p:stCondLst>
                                    <p:cond delay="150"/>
                                  </p:stCondLst>
                                  <p:childTnLst>
                                    <p:set>
                                      <p:cBhvr>
                                        <p:cTn id="14" dur="1" fill="hold">
                                          <p:stCondLst>
                                            <p:cond delay="0"/>
                                          </p:stCondLst>
                                        </p:cTn>
                                        <p:tgtEl>
                                          <p:spTgt spid="38"/>
                                        </p:tgtEl>
                                        <p:attrNameLst>
                                          <p:attrName>style.visibility</p:attrName>
                                        </p:attrNameLst>
                                      </p:cBhvr>
                                      <p:to>
                                        <p:strVal val="visible"/>
                                      </p:to>
                                    </p:set>
                                    <p:anim calcmode="lin" valueType="num">
                                      <p:cBhvr>
                                        <p:cTn id="15" dur="350" fill="hold"/>
                                        <p:tgtEl>
                                          <p:spTgt spid="38"/>
                                        </p:tgtEl>
                                        <p:attrNameLst>
                                          <p:attrName>ppt_w</p:attrName>
                                        </p:attrNameLst>
                                      </p:cBhvr>
                                      <p:tavLst>
                                        <p:tav tm="0">
                                          <p:val>
                                            <p:fltVal val="0"/>
                                          </p:val>
                                        </p:tav>
                                        <p:tav tm="100000">
                                          <p:val>
                                            <p:strVal val="#ppt_w"/>
                                          </p:val>
                                        </p:tav>
                                      </p:tavLst>
                                    </p:anim>
                                    <p:anim calcmode="lin" valueType="num">
                                      <p:cBhvr>
                                        <p:cTn id="16" dur="350" fill="hold"/>
                                        <p:tgtEl>
                                          <p:spTgt spid="38"/>
                                        </p:tgtEl>
                                        <p:attrNameLst>
                                          <p:attrName>ppt_h</p:attrName>
                                        </p:attrNameLst>
                                      </p:cBhvr>
                                      <p:tavLst>
                                        <p:tav tm="0">
                                          <p:val>
                                            <p:fltVal val="0"/>
                                          </p:val>
                                        </p:tav>
                                        <p:tav tm="100000">
                                          <p:val>
                                            <p:strVal val="#ppt_h"/>
                                          </p:val>
                                        </p:tav>
                                      </p:tavLst>
                                    </p:anim>
                                    <p:animEffect transition="in" filter="fade">
                                      <p:cBhvr>
                                        <p:cTn id="17" dur="350"/>
                                        <p:tgtEl>
                                          <p:spTgt spid="38"/>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39"/>
                                        </p:tgtEl>
                                        <p:attrNameLst>
                                          <p:attrName>style.visibility</p:attrName>
                                        </p:attrNameLst>
                                      </p:cBhvr>
                                      <p:to>
                                        <p:strVal val="visible"/>
                                      </p:to>
                                    </p:set>
                                    <p:anim calcmode="lin" valueType="num">
                                      <p:cBhvr>
                                        <p:cTn id="20" dur="350" fill="hold"/>
                                        <p:tgtEl>
                                          <p:spTgt spid="39"/>
                                        </p:tgtEl>
                                        <p:attrNameLst>
                                          <p:attrName>ppt_w</p:attrName>
                                        </p:attrNameLst>
                                      </p:cBhvr>
                                      <p:tavLst>
                                        <p:tav tm="0">
                                          <p:val>
                                            <p:fltVal val="0"/>
                                          </p:val>
                                        </p:tav>
                                        <p:tav tm="100000">
                                          <p:val>
                                            <p:strVal val="#ppt_w"/>
                                          </p:val>
                                        </p:tav>
                                      </p:tavLst>
                                    </p:anim>
                                    <p:anim calcmode="lin" valueType="num">
                                      <p:cBhvr>
                                        <p:cTn id="21" dur="350" fill="hold"/>
                                        <p:tgtEl>
                                          <p:spTgt spid="39"/>
                                        </p:tgtEl>
                                        <p:attrNameLst>
                                          <p:attrName>ppt_h</p:attrName>
                                        </p:attrNameLst>
                                      </p:cBhvr>
                                      <p:tavLst>
                                        <p:tav tm="0">
                                          <p:val>
                                            <p:fltVal val="0"/>
                                          </p:val>
                                        </p:tav>
                                        <p:tav tm="100000">
                                          <p:val>
                                            <p:strVal val="#ppt_h"/>
                                          </p:val>
                                        </p:tav>
                                      </p:tavLst>
                                    </p:anim>
                                    <p:animEffect transition="in" filter="fade">
                                      <p:cBhvr>
                                        <p:cTn id="22" dur="350"/>
                                        <p:tgtEl>
                                          <p:spTgt spid="39"/>
                                        </p:tgtEl>
                                      </p:cBhvr>
                                    </p:animEffect>
                                  </p:childTnLst>
                                </p:cTn>
                              </p:par>
                              <p:par>
                                <p:cTn id="23" presetID="53" presetClass="entr" presetSubtype="16" fill="hold" grpId="0" nodeType="withEffect">
                                  <p:stCondLst>
                                    <p:cond delay="350"/>
                                  </p:stCondLst>
                                  <p:childTnLst>
                                    <p:set>
                                      <p:cBhvr>
                                        <p:cTn id="24" dur="1" fill="hold">
                                          <p:stCondLst>
                                            <p:cond delay="0"/>
                                          </p:stCondLst>
                                        </p:cTn>
                                        <p:tgtEl>
                                          <p:spTgt spid="40"/>
                                        </p:tgtEl>
                                        <p:attrNameLst>
                                          <p:attrName>style.visibility</p:attrName>
                                        </p:attrNameLst>
                                      </p:cBhvr>
                                      <p:to>
                                        <p:strVal val="visible"/>
                                      </p:to>
                                    </p:set>
                                    <p:anim calcmode="lin" valueType="num">
                                      <p:cBhvr>
                                        <p:cTn id="25" dur="350" fill="hold"/>
                                        <p:tgtEl>
                                          <p:spTgt spid="40"/>
                                        </p:tgtEl>
                                        <p:attrNameLst>
                                          <p:attrName>ppt_w</p:attrName>
                                        </p:attrNameLst>
                                      </p:cBhvr>
                                      <p:tavLst>
                                        <p:tav tm="0">
                                          <p:val>
                                            <p:fltVal val="0"/>
                                          </p:val>
                                        </p:tav>
                                        <p:tav tm="100000">
                                          <p:val>
                                            <p:strVal val="#ppt_w"/>
                                          </p:val>
                                        </p:tav>
                                      </p:tavLst>
                                    </p:anim>
                                    <p:anim calcmode="lin" valueType="num">
                                      <p:cBhvr>
                                        <p:cTn id="26" dur="350" fill="hold"/>
                                        <p:tgtEl>
                                          <p:spTgt spid="40"/>
                                        </p:tgtEl>
                                        <p:attrNameLst>
                                          <p:attrName>ppt_h</p:attrName>
                                        </p:attrNameLst>
                                      </p:cBhvr>
                                      <p:tavLst>
                                        <p:tav tm="0">
                                          <p:val>
                                            <p:fltVal val="0"/>
                                          </p:val>
                                        </p:tav>
                                        <p:tav tm="100000">
                                          <p:val>
                                            <p:strVal val="#ppt_h"/>
                                          </p:val>
                                        </p:tav>
                                      </p:tavLst>
                                    </p:anim>
                                    <p:animEffect transition="in" filter="fade">
                                      <p:cBhvr>
                                        <p:cTn id="27" dur="350"/>
                                        <p:tgtEl>
                                          <p:spTgt spid="40"/>
                                        </p:tgtEl>
                                      </p:cBhvr>
                                    </p:animEffect>
                                  </p:childTnLst>
                                </p:cTn>
                              </p:par>
                              <p:par>
                                <p:cTn id="28" presetID="53" presetClass="entr" presetSubtype="16" fill="hold" grpId="0" nodeType="withEffect">
                                  <p:stCondLst>
                                    <p:cond delay="450"/>
                                  </p:stCondLst>
                                  <p:childTnLst>
                                    <p:set>
                                      <p:cBhvr>
                                        <p:cTn id="29" dur="1" fill="hold">
                                          <p:stCondLst>
                                            <p:cond delay="0"/>
                                          </p:stCondLst>
                                        </p:cTn>
                                        <p:tgtEl>
                                          <p:spTgt spid="41"/>
                                        </p:tgtEl>
                                        <p:attrNameLst>
                                          <p:attrName>style.visibility</p:attrName>
                                        </p:attrNameLst>
                                      </p:cBhvr>
                                      <p:to>
                                        <p:strVal val="visible"/>
                                      </p:to>
                                    </p:set>
                                    <p:anim calcmode="lin" valueType="num">
                                      <p:cBhvr>
                                        <p:cTn id="30" dur="350" fill="hold"/>
                                        <p:tgtEl>
                                          <p:spTgt spid="41"/>
                                        </p:tgtEl>
                                        <p:attrNameLst>
                                          <p:attrName>ppt_w</p:attrName>
                                        </p:attrNameLst>
                                      </p:cBhvr>
                                      <p:tavLst>
                                        <p:tav tm="0">
                                          <p:val>
                                            <p:fltVal val="0"/>
                                          </p:val>
                                        </p:tav>
                                        <p:tav tm="100000">
                                          <p:val>
                                            <p:strVal val="#ppt_w"/>
                                          </p:val>
                                        </p:tav>
                                      </p:tavLst>
                                    </p:anim>
                                    <p:anim calcmode="lin" valueType="num">
                                      <p:cBhvr>
                                        <p:cTn id="31" dur="350" fill="hold"/>
                                        <p:tgtEl>
                                          <p:spTgt spid="41"/>
                                        </p:tgtEl>
                                        <p:attrNameLst>
                                          <p:attrName>ppt_h</p:attrName>
                                        </p:attrNameLst>
                                      </p:cBhvr>
                                      <p:tavLst>
                                        <p:tav tm="0">
                                          <p:val>
                                            <p:fltVal val="0"/>
                                          </p:val>
                                        </p:tav>
                                        <p:tav tm="100000">
                                          <p:val>
                                            <p:strVal val="#ppt_h"/>
                                          </p:val>
                                        </p:tav>
                                      </p:tavLst>
                                    </p:anim>
                                    <p:animEffect transition="in" filter="fade">
                                      <p:cBhvr>
                                        <p:cTn id="32" dur="350"/>
                                        <p:tgtEl>
                                          <p:spTgt spid="41"/>
                                        </p:tgtEl>
                                      </p:cBhvr>
                                    </p:animEffect>
                                  </p:childTnLst>
                                </p:cTn>
                              </p:par>
                            </p:childTnLst>
                          </p:cTn>
                        </p:par>
                        <p:par>
                          <p:cTn id="33" fill="hold">
                            <p:stCondLst>
                              <p:cond delay="13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par>
                                <p:cTn id="40" presetID="22" presetClass="entr" presetSubtype="8"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par>
                                <p:cTn id="43" presetID="22" presetClass="entr" presetSubtype="8"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p:stCondLst>
                              <p:cond delay="1800"/>
                            </p:stCondLst>
                            <p:childTnLst>
                              <p:par>
                                <p:cTn id="47" presetID="53" presetClass="entr" presetSubtype="16"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par>
                                <p:cTn id="52" presetID="53" presetClass="entr" presetSubtype="16" fill="hold" nodeType="withEffect">
                                  <p:stCondLst>
                                    <p:cond delay="150"/>
                                  </p:stCondLst>
                                  <p:childTnLst>
                                    <p:set>
                                      <p:cBhvr>
                                        <p:cTn id="53" dur="1" fill="hold">
                                          <p:stCondLst>
                                            <p:cond delay="0"/>
                                          </p:stCondLst>
                                        </p:cTn>
                                        <p:tgtEl>
                                          <p:spTgt spid="49"/>
                                        </p:tgtEl>
                                        <p:attrNameLst>
                                          <p:attrName>style.visibility</p:attrName>
                                        </p:attrNameLst>
                                      </p:cBhvr>
                                      <p:to>
                                        <p:strVal val="visible"/>
                                      </p:to>
                                    </p:set>
                                    <p:anim calcmode="lin" valueType="num">
                                      <p:cBhvr>
                                        <p:cTn id="54" dur="500" fill="hold"/>
                                        <p:tgtEl>
                                          <p:spTgt spid="49"/>
                                        </p:tgtEl>
                                        <p:attrNameLst>
                                          <p:attrName>ppt_w</p:attrName>
                                        </p:attrNameLst>
                                      </p:cBhvr>
                                      <p:tavLst>
                                        <p:tav tm="0">
                                          <p:val>
                                            <p:fltVal val="0"/>
                                          </p:val>
                                        </p:tav>
                                        <p:tav tm="100000">
                                          <p:val>
                                            <p:strVal val="#ppt_w"/>
                                          </p:val>
                                        </p:tav>
                                      </p:tavLst>
                                    </p:anim>
                                    <p:anim calcmode="lin" valueType="num">
                                      <p:cBhvr>
                                        <p:cTn id="55" dur="500" fill="hold"/>
                                        <p:tgtEl>
                                          <p:spTgt spid="49"/>
                                        </p:tgtEl>
                                        <p:attrNameLst>
                                          <p:attrName>ppt_h</p:attrName>
                                        </p:attrNameLst>
                                      </p:cBhvr>
                                      <p:tavLst>
                                        <p:tav tm="0">
                                          <p:val>
                                            <p:fltVal val="0"/>
                                          </p:val>
                                        </p:tav>
                                        <p:tav tm="100000">
                                          <p:val>
                                            <p:strVal val="#ppt_h"/>
                                          </p:val>
                                        </p:tav>
                                      </p:tavLst>
                                    </p:anim>
                                    <p:animEffect transition="in" filter="fade">
                                      <p:cBhvr>
                                        <p:cTn id="56" dur="500"/>
                                        <p:tgtEl>
                                          <p:spTgt spid="49"/>
                                        </p:tgtEl>
                                      </p:cBhvr>
                                    </p:animEffect>
                                  </p:childTnLst>
                                </p:cTn>
                              </p:par>
                              <p:par>
                                <p:cTn id="57" presetID="53" presetClass="entr" presetSubtype="16" fill="hold" nodeType="withEffect">
                                  <p:stCondLst>
                                    <p:cond delay="30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Effect transition="in" filter="fade">
                                      <p:cBhvr>
                                        <p:cTn id="61" dur="500"/>
                                        <p:tgtEl>
                                          <p:spTgt spid="54"/>
                                        </p:tgtEl>
                                      </p:cBhvr>
                                    </p:animEffect>
                                  </p:childTnLst>
                                </p:cTn>
                              </p:par>
                              <p:par>
                                <p:cTn id="62" presetID="53" presetClass="entr" presetSubtype="16" fill="hold" nodeType="withEffect">
                                  <p:stCondLst>
                                    <p:cond delay="45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childTnLst>
                          </p:cTn>
                        </p:par>
                        <p:par>
                          <p:cTn id="67" fill="hold">
                            <p:stCondLst>
                              <p:cond delay="2750"/>
                            </p:stCondLst>
                            <p:childTnLst>
                              <p:par>
                                <p:cTn id="68" presetID="2" presetClass="entr" presetSubtype="2"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fill="hold"/>
                                        <p:tgtEl>
                                          <p:spTgt spid="33"/>
                                        </p:tgtEl>
                                        <p:attrNameLst>
                                          <p:attrName>ppt_x</p:attrName>
                                        </p:attrNameLst>
                                      </p:cBhvr>
                                      <p:tavLst>
                                        <p:tav tm="0">
                                          <p:val>
                                            <p:strVal val="1+#ppt_w/2"/>
                                          </p:val>
                                        </p:tav>
                                        <p:tav tm="100000">
                                          <p:val>
                                            <p:strVal val="#ppt_x"/>
                                          </p:val>
                                        </p:tav>
                                      </p:tavLst>
                                    </p:anim>
                                    <p:anim calcmode="lin" valueType="num">
                                      <p:cBhvr additive="base">
                                        <p:cTn id="71" dur="500" fill="hold"/>
                                        <p:tgtEl>
                                          <p:spTgt spid="33"/>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 calcmode="lin" valueType="num">
                                      <p:cBhvr additive="base">
                                        <p:cTn id="74" dur="500" fill="hold"/>
                                        <p:tgtEl>
                                          <p:spTgt spid="64"/>
                                        </p:tgtEl>
                                        <p:attrNameLst>
                                          <p:attrName>ppt_x</p:attrName>
                                        </p:attrNameLst>
                                      </p:cBhvr>
                                      <p:tavLst>
                                        <p:tav tm="0">
                                          <p:val>
                                            <p:strVal val="1+#ppt_w/2"/>
                                          </p:val>
                                        </p:tav>
                                        <p:tav tm="100000">
                                          <p:val>
                                            <p:strVal val="#ppt_x"/>
                                          </p:val>
                                        </p:tav>
                                      </p:tavLst>
                                    </p:anim>
                                    <p:anim calcmode="lin" valueType="num">
                                      <p:cBhvr additive="base">
                                        <p:cTn id="75" dur="500" fill="hold"/>
                                        <p:tgtEl>
                                          <p:spTgt spid="64"/>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fill="hold"/>
                                        <p:tgtEl>
                                          <p:spTgt spid="66"/>
                                        </p:tgtEl>
                                        <p:attrNameLst>
                                          <p:attrName>ppt_x</p:attrName>
                                        </p:attrNameLst>
                                      </p:cBhvr>
                                      <p:tavLst>
                                        <p:tav tm="0">
                                          <p:val>
                                            <p:strVal val="1+#ppt_w/2"/>
                                          </p:val>
                                        </p:tav>
                                        <p:tav tm="100000">
                                          <p:val>
                                            <p:strVal val="#ppt_x"/>
                                          </p:val>
                                        </p:tav>
                                      </p:tavLst>
                                    </p:anim>
                                    <p:anim calcmode="lin" valueType="num">
                                      <p:cBhvr additive="base">
                                        <p:cTn id="79" dur="500" fill="hold"/>
                                        <p:tgtEl>
                                          <p:spTgt spid="6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500" fill="hold"/>
                                        <p:tgtEl>
                                          <p:spTgt spid="68"/>
                                        </p:tgtEl>
                                        <p:attrNameLst>
                                          <p:attrName>ppt_x</p:attrName>
                                        </p:attrNameLst>
                                      </p:cBhvr>
                                      <p:tavLst>
                                        <p:tav tm="0">
                                          <p:val>
                                            <p:strVal val="1+#ppt_w/2"/>
                                          </p:val>
                                        </p:tav>
                                        <p:tav tm="100000">
                                          <p:val>
                                            <p:strVal val="#ppt_x"/>
                                          </p:val>
                                        </p:tav>
                                      </p:tavLst>
                                    </p:anim>
                                    <p:anim calcmode="lin" valueType="num">
                                      <p:cBhvr additive="base">
                                        <p:cTn id="83" dur="500" fill="hold"/>
                                        <p:tgtEl>
                                          <p:spTgt spid="68"/>
                                        </p:tgtEl>
                                        <p:attrNameLst>
                                          <p:attrName>ppt_y</p:attrName>
                                        </p:attrNameLst>
                                      </p:cBhvr>
                                      <p:tavLst>
                                        <p:tav tm="0">
                                          <p:val>
                                            <p:strVal val="#ppt_y"/>
                                          </p:val>
                                        </p:tav>
                                        <p:tav tm="100000">
                                          <p:val>
                                            <p:strVal val="#ppt_y"/>
                                          </p:val>
                                        </p:tav>
                                      </p:tavLst>
                                    </p:anim>
                                  </p:childTnLst>
                                </p:cTn>
                              </p:par>
                            </p:childTnLst>
                          </p:cTn>
                        </p:par>
                        <p:par>
                          <p:cTn id="84" fill="hold">
                            <p:stCondLst>
                              <p:cond delay="3250"/>
                            </p:stCondLst>
                            <p:childTnLst>
                              <p:par>
                                <p:cTn id="85" presetID="16" presetClass="entr" presetSubtype="21"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barn(inVertical)">
                                      <p:cBhvr>
                                        <p:cTn id="87" dur="500"/>
                                        <p:tgtEl>
                                          <p:spTgt spid="34"/>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barn(inVertical)">
                                      <p:cBhvr>
                                        <p:cTn id="90" dur="500"/>
                                        <p:tgtEl>
                                          <p:spTgt spid="65"/>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barn(inVertical)">
                                      <p:cBhvr>
                                        <p:cTn id="93" dur="500"/>
                                        <p:tgtEl>
                                          <p:spTgt spid="67"/>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barn(inVertical)">
                                      <p:cBhvr>
                                        <p:cTn id="96" dur="500"/>
                                        <p:tgtEl>
                                          <p:spTgt spid="69"/>
                                        </p:tgtEl>
                                      </p:cBhvr>
                                    </p:animEffect>
                                  </p:childTnLst>
                                </p:cTn>
                              </p:par>
                            </p:childTnLst>
                          </p:cTn>
                        </p:par>
                        <p:par>
                          <p:cTn id="97" fill="hold">
                            <p:stCondLst>
                              <p:cond delay="3750"/>
                            </p:stCondLst>
                            <p:childTnLst>
                              <p:par>
                                <p:cTn id="98" presetID="22" presetClass="entr" presetSubtype="8"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Effect transition="in" filter="wipe(left)">
                                      <p:cBhvr>
                                        <p:cTn id="10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8" grpId="0" animBg="1"/>
      <p:bldP spid="39" grpId="0" animBg="1"/>
      <p:bldP spid="40" grpId="0" animBg="1"/>
      <p:bldP spid="41" grpId="0" animBg="1"/>
      <p:bldP spid="64" grpId="0"/>
      <p:bldP spid="65" grpId="0"/>
      <p:bldP spid="66" grpId="0"/>
      <p:bldP spid="67" grpId="0"/>
      <p:bldP spid="68" grpId="0"/>
      <p:bldP spid="69" grpId="0"/>
      <p:bldP spid="7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785492" y="1226459"/>
            <a:ext cx="3744913" cy="3505532"/>
            <a:chOff x="2857500" y="1678781"/>
            <a:chExt cx="3744913" cy="2727723"/>
          </a:xfrm>
        </p:grpSpPr>
        <p:sp>
          <p:nvSpPr>
            <p:cNvPr id="36" name="MH_Other_1"/>
            <p:cNvSpPr>
              <a:spLocks/>
            </p:cNvSpPr>
            <p:nvPr>
              <p:custDataLst>
                <p:tags r:id="rId1"/>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7" name="MH_Other_2"/>
            <p:cNvSpPr>
              <a:spLocks noChangeArrowheads="1"/>
            </p:cNvSpPr>
            <p:nvPr>
              <p:custDataLst>
                <p:tags r:id="rId2"/>
              </p:custDataLst>
            </p:nvPr>
          </p:nvSpPr>
          <p:spPr bwMode="auto">
            <a:xfrm>
              <a:off x="2857500" y="3125392"/>
              <a:ext cx="711200" cy="534590"/>
            </a:xfrm>
            <a:prstGeom prst="ellipse">
              <a:avLst/>
            </a:prstGeom>
            <a:solidFill>
              <a:srgbClr val="C00000"/>
            </a:solidFill>
            <a:ln/>
            <a:extLst/>
          </p:spPr>
          <p:style>
            <a:lnRef idx="3">
              <a:schemeClr val="lt1"/>
            </a:lnRef>
            <a:fillRef idx="1">
              <a:schemeClr val="accent2"/>
            </a:fillRef>
            <a:effectRef idx="1">
              <a:schemeClr val="accent2"/>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8" name="MH_Other_3"/>
            <p:cNvSpPr>
              <a:spLocks noChangeArrowheads="1"/>
            </p:cNvSpPr>
            <p:nvPr>
              <p:custDataLst>
                <p:tags r:id="rId3"/>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9" name="MH_Other_4"/>
            <p:cNvSpPr>
              <a:spLocks noChangeArrowheads="1"/>
            </p:cNvSpPr>
            <p:nvPr>
              <p:custDataLst>
                <p:tags r:id="rId4"/>
              </p:custDataLst>
            </p:nvPr>
          </p:nvSpPr>
          <p:spPr bwMode="auto">
            <a:xfrm>
              <a:off x="3673475" y="2006204"/>
              <a:ext cx="712788" cy="533400"/>
            </a:xfrm>
            <a:prstGeom prst="ellipse">
              <a:avLst/>
            </a:prstGeom>
            <a:solidFill>
              <a:srgbClr val="C00000"/>
            </a:solidFill>
            <a:ln/>
            <a:extLst/>
          </p:spPr>
          <p:style>
            <a:lnRef idx="3">
              <a:schemeClr val="lt1"/>
            </a:lnRef>
            <a:fillRef idx="1">
              <a:schemeClr val="accent3"/>
            </a:fillRef>
            <a:effectRef idx="1">
              <a:schemeClr val="accent3"/>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0" name="MH_Other_5"/>
            <p:cNvSpPr>
              <a:spLocks noChangeArrowheads="1"/>
            </p:cNvSpPr>
            <p:nvPr>
              <p:custDataLst>
                <p:tags r:id="rId5"/>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1" name="MH_Other_6"/>
            <p:cNvSpPr>
              <a:spLocks noChangeArrowheads="1"/>
            </p:cNvSpPr>
            <p:nvPr>
              <p:custDataLst>
                <p:tags r:id="rId6"/>
              </p:custDataLst>
            </p:nvPr>
          </p:nvSpPr>
          <p:spPr bwMode="auto">
            <a:xfrm>
              <a:off x="5178425" y="2120504"/>
              <a:ext cx="712788" cy="534590"/>
            </a:xfrm>
            <a:prstGeom prst="ellipse">
              <a:avLst/>
            </a:prstGeom>
            <a:solidFill>
              <a:srgbClr val="C00000"/>
            </a:solidFill>
            <a:ln/>
            <a:extLst/>
          </p:spPr>
          <p:style>
            <a:lnRef idx="3">
              <a:schemeClr val="lt1"/>
            </a:lnRef>
            <a:fillRef idx="1">
              <a:schemeClr val="accent5"/>
            </a:fillRef>
            <a:effectRef idx="1">
              <a:schemeClr val="accent5"/>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2" name="MH_Other_7"/>
            <p:cNvSpPr>
              <a:spLocks noChangeArrowheads="1"/>
            </p:cNvSpPr>
            <p:nvPr>
              <p:custDataLst>
                <p:tags r:id="rId7"/>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3" name="MH_Other_8"/>
            <p:cNvSpPr>
              <a:spLocks noChangeArrowheads="1"/>
            </p:cNvSpPr>
            <p:nvPr>
              <p:custDataLst>
                <p:tags r:id="rId8"/>
              </p:custDataLst>
            </p:nvPr>
          </p:nvSpPr>
          <p:spPr bwMode="auto">
            <a:xfrm>
              <a:off x="5891213" y="3264694"/>
              <a:ext cx="711200" cy="533400"/>
            </a:xfrm>
            <a:prstGeom prst="ellipse">
              <a:avLst/>
            </a:prstGeom>
            <a:solidFill>
              <a:srgbClr val="C00000"/>
            </a:solidFill>
            <a:ln/>
            <a:extLst/>
          </p:spPr>
          <p:style>
            <a:lnRef idx="3">
              <a:schemeClr val="lt1"/>
            </a:lnRef>
            <a:fillRef idx="1">
              <a:schemeClr val="accent6"/>
            </a:fillRef>
            <a:effectRef idx="1">
              <a:schemeClr val="accent6"/>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4" name="MH_Other_9"/>
            <p:cNvSpPr>
              <a:spLocks/>
            </p:cNvSpPr>
            <p:nvPr>
              <p:custDataLst>
                <p:tags r:id="rId9"/>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5" name="MH_Other_10"/>
            <p:cNvSpPr>
              <a:spLocks/>
            </p:cNvSpPr>
            <p:nvPr>
              <p:custDataLst>
                <p:tags r:id="rId10"/>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6" name="MH_Other_11"/>
            <p:cNvSpPr>
              <a:spLocks/>
            </p:cNvSpPr>
            <p:nvPr>
              <p:custDataLst>
                <p:tags r:id="rId11"/>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7" name="MH_Other_12"/>
            <p:cNvSpPr>
              <a:spLocks noChangeArrowheads="1"/>
            </p:cNvSpPr>
            <p:nvPr>
              <p:custDataLst>
                <p:tags r:id="rId12"/>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48" name="文本框 39"/>
          <p:cNvSpPr txBox="1"/>
          <p:nvPr/>
        </p:nvSpPr>
        <p:spPr>
          <a:xfrm>
            <a:off x="1308331" y="1676262"/>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49" name="文本框 39"/>
          <p:cNvSpPr txBox="1"/>
          <p:nvPr/>
        </p:nvSpPr>
        <p:spPr>
          <a:xfrm>
            <a:off x="6416105" y="178403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50" name="文本框 39"/>
          <p:cNvSpPr txBox="1"/>
          <p:nvPr/>
        </p:nvSpPr>
        <p:spPr>
          <a:xfrm>
            <a:off x="6571506" y="3339619"/>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51" name="文本框 39"/>
          <p:cNvSpPr txBox="1"/>
          <p:nvPr/>
        </p:nvSpPr>
        <p:spPr>
          <a:xfrm>
            <a:off x="827584" y="318354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20"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4139468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Effect transition="in" filter="fade">
                                      <p:cBhvr>
                                        <p:cTn id="26" dur="500"/>
                                        <p:tgtEl>
                                          <p:spTgt spid="50"/>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02676" y="1434315"/>
            <a:ext cx="5143503" cy="2274871"/>
          </a:xfrm>
          <a:prstGeom prst="rect">
            <a:avLst/>
          </a:prstGeom>
        </p:spPr>
      </p:pic>
      <p:sp>
        <p:nvSpPr>
          <p:cNvPr id="26" name="TextBox 25"/>
          <p:cNvSpPr txBox="1"/>
          <p:nvPr/>
        </p:nvSpPr>
        <p:spPr>
          <a:xfrm>
            <a:off x="3343106" y="2653050"/>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7" name="TextBox 26"/>
          <p:cNvSpPr txBox="1"/>
          <p:nvPr/>
        </p:nvSpPr>
        <p:spPr>
          <a:xfrm>
            <a:off x="5580112" y="2653050"/>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8" name="TextBox 27"/>
          <p:cNvSpPr txBox="1"/>
          <p:nvPr/>
        </p:nvSpPr>
        <p:spPr>
          <a:xfrm>
            <a:off x="3343106" y="3075806"/>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9" name="TextBox 28"/>
          <p:cNvSpPr txBox="1"/>
          <p:nvPr/>
        </p:nvSpPr>
        <p:spPr>
          <a:xfrm>
            <a:off x="5580112" y="3075806"/>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16" name="TextBox 6"/>
          <p:cNvSpPr txBox="1">
            <a:spLocks noChangeArrowheads="1"/>
          </p:cNvSpPr>
          <p:nvPr/>
        </p:nvSpPr>
        <p:spPr bwMode="auto">
          <a:xfrm>
            <a:off x="3313570" y="1859003"/>
            <a:ext cx="51479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r>
              <a:rPr lang="zh-CN" altLang="en-US" sz="2800" b="1" dirty="0" smtClean="0">
                <a:latin typeface="微软雅黑" pitchFamily="34" charset="-122"/>
                <a:ea typeface="微软雅黑" pitchFamily="34" charset="-122"/>
              </a:rPr>
              <a:t>新型冠状病毒从哪里来的？</a:t>
            </a:r>
            <a:endParaRPr lang="zh-CN" altLang="en-US" sz="2800" b="1" dirty="0">
              <a:latin typeface="微软雅黑" pitchFamily="34" charset="-122"/>
              <a:ea typeface="微软雅黑" pitchFamily="34" charset="-122"/>
            </a:endParaRPr>
          </a:p>
        </p:txBody>
      </p:sp>
      <p:grpSp>
        <p:nvGrpSpPr>
          <p:cNvPr id="17" name="组合 16"/>
          <p:cNvGrpSpPr/>
          <p:nvPr/>
        </p:nvGrpSpPr>
        <p:grpSpPr>
          <a:xfrm>
            <a:off x="924604" y="1515672"/>
            <a:ext cx="1729636" cy="1729411"/>
            <a:chOff x="1179967" y="1965101"/>
            <a:chExt cx="845449" cy="845339"/>
          </a:xfrm>
        </p:grpSpPr>
        <p:grpSp>
          <p:nvGrpSpPr>
            <p:cNvPr id="18" name="组合 17"/>
            <p:cNvGrpSpPr/>
            <p:nvPr/>
          </p:nvGrpSpPr>
          <p:grpSpPr>
            <a:xfrm>
              <a:off x="1179967" y="1965101"/>
              <a:ext cx="845449" cy="845339"/>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9" name="Freeform 177"/>
            <p:cNvSpPr>
              <a:spLocks noEditPoints="1"/>
            </p:cNvSpPr>
            <p:nvPr/>
          </p:nvSpPr>
          <p:spPr bwMode="auto">
            <a:xfrm>
              <a:off x="1378927" y="2132922"/>
              <a:ext cx="447528" cy="452961"/>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5" name="组合 4"/>
          <p:cNvGrpSpPr/>
          <p:nvPr/>
        </p:nvGrpSpPr>
        <p:grpSpPr>
          <a:xfrm>
            <a:off x="2278788" y="992865"/>
            <a:ext cx="1044692" cy="1044556"/>
            <a:chOff x="5220072" y="-201337"/>
            <a:chExt cx="1729636" cy="1729411"/>
          </a:xfrm>
        </p:grpSpPr>
        <p:grpSp>
          <p:nvGrpSpPr>
            <p:cNvPr id="31" name="组合 30"/>
            <p:cNvGrpSpPr/>
            <p:nvPr/>
          </p:nvGrpSpPr>
          <p:grpSpPr>
            <a:xfrm>
              <a:off x="5220072" y="-201337"/>
              <a:ext cx="1729636" cy="172941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tx1"/>
                  </a:solidFill>
                  <a:ea typeface="微软雅黑" pitchFamily="34"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ea typeface="微软雅黑" pitchFamily="34" charset="-122"/>
                </a:endParaRPr>
              </a:p>
            </p:txBody>
          </p:sp>
        </p:grpSp>
        <p:sp>
          <p:nvSpPr>
            <p:cNvPr id="35" name="文本框 34"/>
            <p:cNvSpPr txBox="1"/>
            <p:nvPr/>
          </p:nvSpPr>
          <p:spPr>
            <a:xfrm>
              <a:off x="5475587" y="-59907"/>
              <a:ext cx="1239948" cy="1375834"/>
            </a:xfrm>
            <a:prstGeom prst="rect">
              <a:avLst/>
            </a:prstGeom>
            <a:noFill/>
          </p:spPr>
          <p:txBody>
            <a:bodyPr wrap="none" rtlCol="0">
              <a:spAutoFit/>
            </a:bodyPr>
            <a:lstStyle/>
            <a:p>
              <a:r>
                <a:rPr lang="en-US" altLang="zh-CN" sz="4800" dirty="0" smtClean="0">
                  <a:solidFill>
                    <a:srgbClr val="C00000"/>
                  </a:solidFill>
                  <a:latin typeface="Impact" panose="020B0806030902050204" pitchFamily="34" charset="0"/>
                </a:rPr>
                <a:t>01</a:t>
              </a:r>
              <a:endParaRPr lang="zh-CN" altLang="en-US" sz="4800" dirty="0">
                <a:solidFill>
                  <a:srgbClr val="C00000"/>
                </a:solidFill>
                <a:latin typeface="Impact" panose="020B0806030902050204" pitchFamily="34" charset="0"/>
              </a:endParaRPr>
            </a:p>
          </p:txBody>
        </p:sp>
      </p:grpSp>
      <p:grpSp>
        <p:nvGrpSpPr>
          <p:cNvPr id="37" name="组合 36"/>
          <p:cNvGrpSpPr/>
          <p:nvPr/>
        </p:nvGrpSpPr>
        <p:grpSpPr>
          <a:xfrm>
            <a:off x="1577121" y="704024"/>
            <a:ext cx="652480" cy="65239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Tree>
    <p:extLst>
      <p:ext uri="{BB962C8B-B14F-4D97-AF65-F5344CB8AC3E}">
        <p14:creationId xmlns:p14="http://schemas.microsoft.com/office/powerpoint/2010/main" val="30386843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randombar(horizontal)">
                                      <p:cBhvr>
                                        <p:cTn id="10" dur="500"/>
                                        <p:tgtEl>
                                          <p:spTgt spid="2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randombar(horizontal)">
                                      <p:cBhvr>
                                        <p:cTn id="13" dur="500"/>
                                        <p:tgtEl>
                                          <p:spTgt spid="2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randombar(horizontal)">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40"/>
          <p:cNvGrpSpPr/>
          <p:nvPr/>
        </p:nvGrpSpPr>
        <p:grpSpPr>
          <a:xfrm>
            <a:off x="531971" y="987574"/>
            <a:ext cx="2087309" cy="1253081"/>
            <a:chOff x="1441450" y="1398043"/>
            <a:chExt cx="2019300" cy="1211904"/>
          </a:xfrm>
        </p:grpSpPr>
        <p:sp>
          <p:nvSpPr>
            <p:cNvPr id="5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76"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77" name="Group 43"/>
          <p:cNvGrpSpPr/>
          <p:nvPr/>
        </p:nvGrpSpPr>
        <p:grpSpPr>
          <a:xfrm>
            <a:off x="531969" y="2950959"/>
            <a:ext cx="2087310" cy="1387083"/>
            <a:chOff x="1441449" y="1375177"/>
            <a:chExt cx="2019301" cy="1341502"/>
          </a:xfrm>
        </p:grpSpPr>
        <p:sp>
          <p:nvSpPr>
            <p:cNvPr id="78"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79"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0" name="Group 46"/>
          <p:cNvGrpSpPr/>
          <p:nvPr/>
        </p:nvGrpSpPr>
        <p:grpSpPr>
          <a:xfrm>
            <a:off x="6699315" y="987575"/>
            <a:ext cx="2087309" cy="1354219"/>
            <a:chOff x="1342364" y="1398043"/>
            <a:chExt cx="2019300" cy="1309719"/>
          </a:xfrm>
        </p:grpSpPr>
        <p:sp>
          <p:nvSpPr>
            <p:cNvPr id="81"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2"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83" name="直接连接符 82"/>
          <p:cNvCxnSpPr>
            <a:stCxn id="92" idx="0"/>
          </p:cNvCxnSpPr>
          <p:nvPr/>
        </p:nvCxnSpPr>
        <p:spPr>
          <a:xfrm flipV="1">
            <a:off x="2900934"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2619282" y="1502362"/>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95" idx="0"/>
          </p:cNvCxnSpPr>
          <p:nvPr/>
        </p:nvCxnSpPr>
        <p:spPr>
          <a:xfrm flipV="1">
            <a:off x="4082429"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082430" y="1502362"/>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98" idx="4"/>
          </p:cNvCxnSpPr>
          <p:nvPr/>
        </p:nvCxnSpPr>
        <p:spPr>
          <a:xfrm>
            <a:off x="5263926" y="3331854"/>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619280" y="380603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01" idx="4"/>
          </p:cNvCxnSpPr>
          <p:nvPr/>
        </p:nvCxnSpPr>
        <p:spPr>
          <a:xfrm>
            <a:off x="6503082" y="3331855"/>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503082" y="4030446"/>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2192036" y="1913648"/>
            <a:ext cx="1417795" cy="1418205"/>
            <a:chOff x="2714799" y="2648622"/>
            <a:chExt cx="1891378" cy="1891378"/>
          </a:xfrm>
          <a:solidFill>
            <a:srgbClr val="005DA2"/>
          </a:solidFill>
          <a:effectLst>
            <a:outerShdw blurRad="101600" dist="38100" dir="2700000" sx="102000" sy="102000" algn="tl" rotWithShape="0">
              <a:prstClr val="black">
                <a:alpha val="39000"/>
              </a:prstClr>
            </a:outerShdw>
          </a:effectLst>
        </p:grpSpPr>
        <p:sp>
          <p:nvSpPr>
            <p:cNvPr id="92" name="Oval 8"/>
            <p:cNvSpPr/>
            <p:nvPr/>
          </p:nvSpPr>
          <p:spPr>
            <a:xfrm>
              <a:off x="2714799" y="2648622"/>
              <a:ext cx="1891378" cy="1891378"/>
            </a:xfrm>
            <a:prstGeom prst="ellipse">
              <a:avLst/>
            </a:prstGeom>
            <a:solidFill>
              <a:srgbClr val="C00000"/>
            </a:solid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3"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94" name="组合 93"/>
          <p:cNvGrpSpPr/>
          <p:nvPr/>
        </p:nvGrpSpPr>
        <p:grpSpPr>
          <a:xfrm>
            <a:off x="3373532" y="1913648"/>
            <a:ext cx="1417795" cy="1418205"/>
            <a:chOff x="4290947" y="2648622"/>
            <a:chExt cx="1891378" cy="1891378"/>
          </a:xfrm>
          <a:solidFill>
            <a:schemeClr val="bg1">
              <a:lumMod val="50000"/>
            </a:schemeClr>
          </a:solidFill>
        </p:grpSpPr>
        <p:sp>
          <p:nvSpPr>
            <p:cNvPr id="95" name="Oval 9"/>
            <p:cNvSpPr/>
            <p:nvPr/>
          </p:nvSpPr>
          <p:spPr>
            <a:xfrm>
              <a:off x="4290947" y="2648622"/>
              <a:ext cx="1891378" cy="1891378"/>
            </a:xfrm>
            <a:prstGeom prst="ellipse">
              <a:avLst/>
            </a:prstGeom>
            <a:grpFill/>
            <a:ln/>
            <a:effectLst>
              <a:outerShdw blurRad="50800" dist="38100" dir="2700000" sx="101000" sy="101000" algn="tl" rotWithShape="0">
                <a:prstClr val="black">
                  <a:alpha val="36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97" name="组合 96"/>
          <p:cNvGrpSpPr/>
          <p:nvPr/>
        </p:nvGrpSpPr>
        <p:grpSpPr>
          <a:xfrm>
            <a:off x="4555028" y="1913648"/>
            <a:ext cx="1417795" cy="1418205"/>
            <a:chOff x="5867096" y="2648622"/>
            <a:chExt cx="1891378" cy="1891378"/>
          </a:xfrm>
          <a:solidFill>
            <a:srgbClr val="C00000"/>
          </a:solidFill>
        </p:grpSpPr>
        <p:sp>
          <p:nvSpPr>
            <p:cNvPr id="98" name="Oval 10"/>
            <p:cNvSpPr/>
            <p:nvPr/>
          </p:nvSpPr>
          <p:spPr>
            <a:xfrm>
              <a:off x="5867096" y="2648622"/>
              <a:ext cx="1891378" cy="1891378"/>
            </a:xfrm>
            <a:prstGeom prst="ellipse">
              <a:avLst/>
            </a:prstGeom>
            <a:grpFill/>
            <a:ln/>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9"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100" name="组合 99"/>
          <p:cNvGrpSpPr/>
          <p:nvPr/>
        </p:nvGrpSpPr>
        <p:grpSpPr>
          <a:xfrm>
            <a:off x="5794185" y="1913648"/>
            <a:ext cx="1417795" cy="1418205"/>
            <a:chOff x="7520165" y="2648622"/>
            <a:chExt cx="1891378" cy="1891378"/>
          </a:xfrm>
          <a:solidFill>
            <a:schemeClr val="bg1">
              <a:lumMod val="50000"/>
            </a:schemeClr>
          </a:solidFill>
        </p:grpSpPr>
        <p:sp>
          <p:nvSpPr>
            <p:cNvPr id="101" name="Oval 11"/>
            <p:cNvSpPr/>
            <p:nvPr/>
          </p:nvSpPr>
          <p:spPr>
            <a:xfrm>
              <a:off x="7520165" y="2648622"/>
              <a:ext cx="1891378" cy="1891378"/>
            </a:xfrm>
            <a:prstGeom prst="ellipse">
              <a:avLst/>
            </a:prstGeom>
            <a:grpFill/>
            <a:ln/>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2"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103" name="Group 49"/>
          <p:cNvGrpSpPr/>
          <p:nvPr/>
        </p:nvGrpSpPr>
        <p:grpSpPr>
          <a:xfrm>
            <a:off x="6723638" y="3219822"/>
            <a:ext cx="2096834" cy="1377686"/>
            <a:chOff x="1441450" y="1619081"/>
            <a:chExt cx="2028515" cy="1332412"/>
          </a:xfrm>
        </p:grpSpPr>
        <p:sp>
          <p:nvSpPr>
            <p:cNvPr id="104"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05"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
        <p:nvSpPr>
          <p:cNvPr id="35"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19359473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ipe(down)">
                                      <p:cBhvr>
                                        <p:cTn id="11" dur="500"/>
                                        <p:tgtEl>
                                          <p:spTgt spid="8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wipe(right)">
                                      <p:cBhvr>
                                        <p:cTn id="15" dur="500"/>
                                        <p:tgtEl>
                                          <p:spTgt spid="8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wipe(down)">
                                      <p:cBhvr>
                                        <p:cTn id="27" dur="500"/>
                                        <p:tgtEl>
                                          <p:spTgt spid="8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wipe(left)">
                                      <p:cBhvr>
                                        <p:cTn id="31" dur="500"/>
                                        <p:tgtEl>
                                          <p:spTgt spid="8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wipe(left)">
                                      <p:cBhvr>
                                        <p:cTn id="35" dur="500"/>
                                        <p:tgtEl>
                                          <p:spTgt spid="8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fade">
                                      <p:cBhvr>
                                        <p:cTn id="39" dur="500"/>
                                        <p:tgtEl>
                                          <p:spTgt spid="9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up)">
                                      <p:cBhvr>
                                        <p:cTn id="43" dur="500"/>
                                        <p:tgtEl>
                                          <p:spTgt spid="87"/>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wipe(right)">
                                      <p:cBhvr>
                                        <p:cTn id="47" dur="500"/>
                                        <p:tgtEl>
                                          <p:spTgt spid="88"/>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wipe(left)">
                                      <p:cBhvr>
                                        <p:cTn id="51" dur="500"/>
                                        <p:tgtEl>
                                          <p:spTgt spid="77"/>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fade">
                                      <p:cBhvr>
                                        <p:cTn id="55" dur="500"/>
                                        <p:tgtEl>
                                          <p:spTgt spid="10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up)">
                                      <p:cBhvr>
                                        <p:cTn id="59" dur="500"/>
                                        <p:tgtEl>
                                          <p:spTgt spid="8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ipe(left)">
                                      <p:cBhvr>
                                        <p:cTn id="63" dur="500"/>
                                        <p:tgtEl>
                                          <p:spTgt spid="90"/>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103"/>
                                        </p:tgtEl>
                                        <p:attrNameLst>
                                          <p:attrName>style.visibility</p:attrName>
                                        </p:attrNameLst>
                                      </p:cBhvr>
                                      <p:to>
                                        <p:strVal val="visible"/>
                                      </p:to>
                                    </p:set>
                                    <p:animEffect transition="in" filter="wipe(left)">
                                      <p:cBhvr>
                                        <p:cTn id="67" dur="500"/>
                                        <p:tgtEl>
                                          <p:spTgt spid="10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9"/>
          <p:cNvSpPr txBox="1"/>
          <p:nvPr/>
        </p:nvSpPr>
        <p:spPr>
          <a:xfrm>
            <a:off x="1359335"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3" name="TextBox 31"/>
          <p:cNvSpPr txBox="1"/>
          <p:nvPr/>
        </p:nvSpPr>
        <p:spPr>
          <a:xfrm>
            <a:off x="3008287"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4" name="TextBox 32"/>
          <p:cNvSpPr txBox="1"/>
          <p:nvPr/>
        </p:nvSpPr>
        <p:spPr>
          <a:xfrm>
            <a:off x="4634107"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5" name="TextBox 33"/>
          <p:cNvSpPr txBox="1"/>
          <p:nvPr/>
        </p:nvSpPr>
        <p:spPr>
          <a:xfrm>
            <a:off x="6283059"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6" name="燕尾形箭头 25"/>
          <p:cNvSpPr/>
          <p:nvPr/>
        </p:nvSpPr>
        <p:spPr>
          <a:xfrm>
            <a:off x="683062" y="2066404"/>
            <a:ext cx="7513402" cy="179669"/>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00">
              <a:latin typeface="+mj-ea"/>
              <a:ea typeface="+mj-ea"/>
              <a:cs typeface="Arial" panose="020B0604020202020204" pitchFamily="34" charset="0"/>
            </a:endParaRPr>
          </a:p>
        </p:txBody>
      </p:sp>
      <p:grpSp>
        <p:nvGrpSpPr>
          <p:cNvPr id="27" name="组合 26"/>
          <p:cNvGrpSpPr/>
          <p:nvPr/>
        </p:nvGrpSpPr>
        <p:grpSpPr>
          <a:xfrm>
            <a:off x="1352018" y="1641530"/>
            <a:ext cx="1041160" cy="1041024"/>
            <a:chOff x="1278794" y="3334906"/>
            <a:chExt cx="914014" cy="914014"/>
          </a:xfrm>
        </p:grpSpPr>
        <p:grpSp>
          <p:nvGrpSpPr>
            <p:cNvPr id="28" name="组合 2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grpSp>
        <p:sp>
          <p:nvSpPr>
            <p:cNvPr id="29" name="TextBox 3"/>
            <p:cNvSpPr txBox="1"/>
            <p:nvPr/>
          </p:nvSpPr>
          <p:spPr>
            <a:xfrm>
              <a:off x="1338544" y="3673243"/>
              <a:ext cx="792560" cy="270227"/>
            </a:xfrm>
            <a:prstGeom prst="rect">
              <a:avLst/>
            </a:prstGeom>
            <a:noFill/>
          </p:spPr>
          <p:txBody>
            <a:bodyPr wrap="none" rtlCol="0">
              <a:spAutoFit/>
            </a:bodyPr>
            <a:lstStyle/>
            <a:p>
              <a:pPr algn="ctr"/>
              <a:r>
                <a:rPr lang="zh-CN" altLang="en-US" b="1" dirty="0">
                  <a:latin typeface="+mj-ea"/>
                  <a:ea typeface="+mj-ea"/>
                </a:rPr>
                <a:t>日程安排</a:t>
              </a:r>
            </a:p>
          </p:txBody>
        </p:sp>
      </p:grpSp>
      <p:grpSp>
        <p:nvGrpSpPr>
          <p:cNvPr id="32" name="组合 31"/>
          <p:cNvGrpSpPr/>
          <p:nvPr/>
        </p:nvGrpSpPr>
        <p:grpSpPr>
          <a:xfrm>
            <a:off x="2953828" y="1645241"/>
            <a:ext cx="1041160" cy="1041024"/>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grpSp>
        <p:sp>
          <p:nvSpPr>
            <p:cNvPr id="34" name="TextBox 8"/>
            <p:cNvSpPr txBox="1"/>
            <p:nvPr/>
          </p:nvSpPr>
          <p:spPr>
            <a:xfrm>
              <a:off x="1338544" y="3669985"/>
              <a:ext cx="792560" cy="270227"/>
            </a:xfrm>
            <a:prstGeom prst="rect">
              <a:avLst/>
            </a:prstGeom>
            <a:noFill/>
          </p:spPr>
          <p:txBody>
            <a:bodyPr wrap="none" rtlCol="0">
              <a:spAutoFit/>
            </a:bodyPr>
            <a:lstStyle/>
            <a:p>
              <a:pPr algn="ctr"/>
              <a:r>
                <a:rPr lang="zh-CN" altLang="en-US" b="1" dirty="0">
                  <a:latin typeface="+mj-ea"/>
                  <a:ea typeface="+mj-ea"/>
                </a:rPr>
                <a:t>行动策略</a:t>
              </a:r>
            </a:p>
          </p:txBody>
        </p:sp>
      </p:grpSp>
      <p:grpSp>
        <p:nvGrpSpPr>
          <p:cNvPr id="37" name="组合 36"/>
          <p:cNvGrpSpPr/>
          <p:nvPr/>
        </p:nvGrpSpPr>
        <p:grpSpPr>
          <a:xfrm>
            <a:off x="4560063" y="1641530"/>
            <a:ext cx="1041160" cy="1041024"/>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grpSp>
        <p:sp>
          <p:nvSpPr>
            <p:cNvPr id="39" name="TextBox 13"/>
            <p:cNvSpPr txBox="1"/>
            <p:nvPr/>
          </p:nvSpPr>
          <p:spPr>
            <a:xfrm>
              <a:off x="1338544" y="3689957"/>
              <a:ext cx="792560" cy="270227"/>
            </a:xfrm>
            <a:prstGeom prst="rect">
              <a:avLst/>
            </a:prstGeom>
            <a:noFill/>
          </p:spPr>
          <p:txBody>
            <a:bodyPr wrap="none" rtlCol="0">
              <a:spAutoFit/>
            </a:bodyPr>
            <a:lstStyle/>
            <a:p>
              <a:pPr algn="ctr"/>
              <a:r>
                <a:rPr lang="zh-CN" altLang="en-US" b="1" dirty="0">
                  <a:latin typeface="+mj-ea"/>
                  <a:ea typeface="+mj-ea"/>
                </a:rPr>
                <a:t>客户服务</a:t>
              </a:r>
            </a:p>
          </p:txBody>
        </p:sp>
      </p:grpSp>
      <p:grpSp>
        <p:nvGrpSpPr>
          <p:cNvPr id="42" name="组合 41"/>
          <p:cNvGrpSpPr/>
          <p:nvPr/>
        </p:nvGrpSpPr>
        <p:grpSpPr>
          <a:xfrm>
            <a:off x="6266199" y="1648406"/>
            <a:ext cx="1041160" cy="1041024"/>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grpSp>
        <p:sp>
          <p:nvSpPr>
            <p:cNvPr id="44" name="TextBox 18"/>
            <p:cNvSpPr txBox="1"/>
            <p:nvPr/>
          </p:nvSpPr>
          <p:spPr>
            <a:xfrm>
              <a:off x="1338544" y="3672131"/>
              <a:ext cx="792560" cy="270227"/>
            </a:xfrm>
            <a:prstGeom prst="rect">
              <a:avLst/>
            </a:prstGeom>
            <a:noFill/>
          </p:spPr>
          <p:txBody>
            <a:bodyPr wrap="none" rtlCol="0">
              <a:spAutoFit/>
            </a:bodyPr>
            <a:lstStyle/>
            <a:p>
              <a:pPr algn="ctr"/>
              <a:r>
                <a:rPr lang="zh-CN" altLang="en-US" b="1" dirty="0">
                  <a:latin typeface="+mj-ea"/>
                  <a:ea typeface="+mj-ea"/>
                </a:rPr>
                <a:t>后勤保障</a:t>
              </a:r>
            </a:p>
          </p:txBody>
        </p:sp>
      </p:grpSp>
      <p:sp>
        <p:nvSpPr>
          <p:cNvPr id="47" name="椭圆 46"/>
          <p:cNvSpPr/>
          <p:nvPr/>
        </p:nvSpPr>
        <p:spPr>
          <a:xfrm>
            <a:off x="1380189" y="1536306"/>
            <a:ext cx="395860" cy="395809"/>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8" name="椭圆 47"/>
          <p:cNvSpPr/>
          <p:nvPr/>
        </p:nvSpPr>
        <p:spPr>
          <a:xfrm>
            <a:off x="3099591" y="1527501"/>
            <a:ext cx="395860" cy="395809"/>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9" name="椭圆 48"/>
          <p:cNvSpPr/>
          <p:nvPr/>
        </p:nvSpPr>
        <p:spPr>
          <a:xfrm>
            <a:off x="4539351" y="1536306"/>
            <a:ext cx="395860" cy="395809"/>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0" name="椭圆 49"/>
          <p:cNvSpPr/>
          <p:nvPr/>
        </p:nvSpPr>
        <p:spPr>
          <a:xfrm>
            <a:off x="6288923" y="1536306"/>
            <a:ext cx="395860" cy="395809"/>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1" name="Freeform 34"/>
          <p:cNvSpPr>
            <a:spLocks noEditPoints="1"/>
          </p:cNvSpPr>
          <p:nvPr/>
        </p:nvSpPr>
        <p:spPr bwMode="auto">
          <a:xfrm>
            <a:off x="1490509" y="1621340"/>
            <a:ext cx="205031" cy="210399"/>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2" name="Freeform 26"/>
          <p:cNvSpPr>
            <a:spLocks noEditPoints="1"/>
          </p:cNvSpPr>
          <p:nvPr/>
        </p:nvSpPr>
        <p:spPr bwMode="auto">
          <a:xfrm>
            <a:off x="3203737" y="1632771"/>
            <a:ext cx="187567" cy="18527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3" name="Freeform 35"/>
          <p:cNvSpPr>
            <a:spLocks noEditPoints="1"/>
          </p:cNvSpPr>
          <p:nvPr/>
        </p:nvSpPr>
        <p:spPr bwMode="auto">
          <a:xfrm>
            <a:off x="6396665" y="1636683"/>
            <a:ext cx="180376" cy="195056"/>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4" name="Freeform 20"/>
          <p:cNvSpPr>
            <a:spLocks noEditPoints="1"/>
          </p:cNvSpPr>
          <p:nvPr/>
        </p:nvSpPr>
        <p:spPr bwMode="auto">
          <a:xfrm>
            <a:off x="4649055" y="1623213"/>
            <a:ext cx="176451" cy="2219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5"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76089139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par>
                                    <p:cTn id="8" presetID="53" presetClass="entr" presetSubtype="16"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par>
                                    <p:cTn id="13" presetID="53" presetClass="entr" presetSubtype="16" fill="hold"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53" presetClass="entr" presetSubtype="16" fill="hold" nodeType="withEffect">
                                      <p:stCondLst>
                                        <p:cond delay="75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53" presetClass="entr" presetSubtype="16" fill="hold" nodeType="withEffect">
                                      <p:stCondLst>
                                        <p:cond delay="100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1500"/>
                                </p:stCondLst>
                                <p:childTnLst>
                                  <p:par>
                                    <p:cTn id="29" presetID="2" presetClass="entr" presetSubtype="2" fill="hold" grpId="0" nodeType="afterEffect" p14:presetBounceEnd="44000">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14:bounceEnd="44000">
                                          <p:cBhvr additive="base">
                                            <p:cTn id="31" dur="500" fill="hold"/>
                                            <p:tgtEl>
                                              <p:spTgt spid="47"/>
                                            </p:tgtEl>
                                            <p:attrNameLst>
                                              <p:attrName>ppt_x</p:attrName>
                                            </p:attrNameLst>
                                          </p:cBhvr>
                                          <p:tavLst>
                                            <p:tav tm="0">
                                              <p:val>
                                                <p:strVal val="1+#ppt_w/2"/>
                                              </p:val>
                                            </p:tav>
                                            <p:tav tm="100000">
                                              <p:val>
                                                <p:strVal val="#ppt_x"/>
                                              </p:val>
                                            </p:tav>
                                          </p:tavLst>
                                        </p:anim>
                                        <p:anim calcmode="lin" valueType="num" p14:bounceEnd="44000">
                                          <p:cBhvr additive="base">
                                            <p:cTn id="32" dur="50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44000">
                                      <p:stCondLst>
                                        <p:cond delay="100"/>
                                      </p:stCondLst>
                                      <p:childTnLst>
                                        <p:set>
                                          <p:cBhvr>
                                            <p:cTn id="34" dur="1" fill="hold">
                                              <p:stCondLst>
                                                <p:cond delay="0"/>
                                              </p:stCondLst>
                                            </p:cTn>
                                            <p:tgtEl>
                                              <p:spTgt spid="48"/>
                                            </p:tgtEl>
                                            <p:attrNameLst>
                                              <p:attrName>style.visibility</p:attrName>
                                            </p:attrNameLst>
                                          </p:cBhvr>
                                          <p:to>
                                            <p:strVal val="visible"/>
                                          </p:to>
                                        </p:set>
                                        <p:anim calcmode="lin" valueType="num" p14:bounceEnd="44000">
                                          <p:cBhvr additive="base">
                                            <p:cTn id="35" dur="500" fill="hold"/>
                                            <p:tgtEl>
                                              <p:spTgt spid="48"/>
                                            </p:tgtEl>
                                            <p:attrNameLst>
                                              <p:attrName>ppt_x</p:attrName>
                                            </p:attrNameLst>
                                          </p:cBhvr>
                                          <p:tavLst>
                                            <p:tav tm="0">
                                              <p:val>
                                                <p:strVal val="1+#ppt_w/2"/>
                                              </p:val>
                                            </p:tav>
                                            <p:tav tm="100000">
                                              <p:val>
                                                <p:strVal val="#ppt_x"/>
                                              </p:val>
                                            </p:tav>
                                          </p:tavLst>
                                        </p:anim>
                                        <p:anim calcmode="lin" valueType="num" p14:bounceEnd="44000">
                                          <p:cBhvr additive="base">
                                            <p:cTn id="36" dur="500" fill="hold"/>
                                            <p:tgtEl>
                                              <p:spTgt spid="4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44000">
                                      <p:stCondLst>
                                        <p:cond delay="200"/>
                                      </p:stCondLst>
                                      <p:childTnLst>
                                        <p:set>
                                          <p:cBhvr>
                                            <p:cTn id="38" dur="1" fill="hold">
                                              <p:stCondLst>
                                                <p:cond delay="0"/>
                                              </p:stCondLst>
                                            </p:cTn>
                                            <p:tgtEl>
                                              <p:spTgt spid="49"/>
                                            </p:tgtEl>
                                            <p:attrNameLst>
                                              <p:attrName>style.visibility</p:attrName>
                                            </p:attrNameLst>
                                          </p:cBhvr>
                                          <p:to>
                                            <p:strVal val="visible"/>
                                          </p:to>
                                        </p:set>
                                        <p:anim calcmode="lin" valueType="num" p14:bounceEnd="44000">
                                          <p:cBhvr additive="base">
                                            <p:cTn id="39"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44000">
                                      <p:stCondLst>
                                        <p:cond delay="300"/>
                                      </p:stCondLst>
                                      <p:childTnLst>
                                        <p:set>
                                          <p:cBhvr>
                                            <p:cTn id="42" dur="1" fill="hold">
                                              <p:stCondLst>
                                                <p:cond delay="0"/>
                                              </p:stCondLst>
                                            </p:cTn>
                                            <p:tgtEl>
                                              <p:spTgt spid="50"/>
                                            </p:tgtEl>
                                            <p:attrNameLst>
                                              <p:attrName>style.visibility</p:attrName>
                                            </p:attrNameLst>
                                          </p:cBhvr>
                                          <p:to>
                                            <p:strVal val="visible"/>
                                          </p:to>
                                        </p:set>
                                        <p:anim calcmode="lin" valueType="num" p14:bounceEnd="44000">
                                          <p:cBhvr additive="base">
                                            <p:cTn id="43" dur="500" fill="hold"/>
                                            <p:tgtEl>
                                              <p:spTgt spid="50"/>
                                            </p:tgtEl>
                                            <p:attrNameLst>
                                              <p:attrName>ppt_x</p:attrName>
                                            </p:attrNameLst>
                                          </p:cBhvr>
                                          <p:tavLst>
                                            <p:tav tm="0">
                                              <p:val>
                                                <p:strVal val="1+#ppt_w/2"/>
                                              </p:val>
                                            </p:tav>
                                            <p:tav tm="100000">
                                              <p:val>
                                                <p:strVal val="#ppt_x"/>
                                              </p:val>
                                            </p:tav>
                                          </p:tavLst>
                                        </p:anim>
                                        <p:anim calcmode="lin" valueType="num" p14:bounceEnd="44000">
                                          <p:cBhvr additive="base">
                                            <p:cTn id="44" dur="500" fill="hold"/>
                                            <p:tgtEl>
                                              <p:spTgt spid="50"/>
                                            </p:tgtEl>
                                            <p:attrNameLst>
                                              <p:attrName>ppt_y</p:attrName>
                                            </p:attrNameLst>
                                          </p:cBhvr>
                                          <p:tavLst>
                                            <p:tav tm="0">
                                              <p:val>
                                                <p:strVal val="#ppt_y"/>
                                              </p:val>
                                            </p:tav>
                                            <p:tav tm="100000">
                                              <p:val>
                                                <p:strVal val="#ppt_y"/>
                                              </p:val>
                                            </p:tav>
                                          </p:tavLst>
                                        </p:anim>
                                      </p:childTnLst>
                                    </p:cTn>
                                  </p:par>
                                  <p:par>
                                    <p:cTn id="45" presetID="31" presetClass="entr" presetSubtype="0" fill="hold" grpId="0" nodeType="withEffect">
                                      <p:stCondLst>
                                        <p:cond delay="40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 calcmode="lin" valueType="num">
                                          <p:cBhvr>
                                            <p:cTn id="49" dur="500" fill="hold"/>
                                            <p:tgtEl>
                                              <p:spTgt spid="51"/>
                                            </p:tgtEl>
                                            <p:attrNameLst>
                                              <p:attrName>style.rotation</p:attrName>
                                            </p:attrNameLst>
                                          </p:cBhvr>
                                          <p:tavLst>
                                            <p:tav tm="0">
                                              <p:val>
                                                <p:fltVal val="90"/>
                                              </p:val>
                                            </p:tav>
                                            <p:tav tm="100000">
                                              <p:val>
                                                <p:fltVal val="0"/>
                                              </p:val>
                                            </p:tav>
                                          </p:tavLst>
                                        </p:anim>
                                        <p:animEffect transition="in" filter="fade">
                                          <p:cBhvr>
                                            <p:cTn id="50" dur="500"/>
                                            <p:tgtEl>
                                              <p:spTgt spid="51"/>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52"/>
                                            </p:tgtEl>
                                            <p:attrNameLst>
                                              <p:attrName>style.visibility</p:attrName>
                                            </p:attrNameLst>
                                          </p:cBhvr>
                                          <p:to>
                                            <p:strVal val="visible"/>
                                          </p:to>
                                        </p:set>
                                        <p:anim calcmode="lin" valueType="num">
                                          <p:cBhvr>
                                            <p:cTn id="53" dur="500" fill="hold"/>
                                            <p:tgtEl>
                                              <p:spTgt spid="52"/>
                                            </p:tgtEl>
                                            <p:attrNameLst>
                                              <p:attrName>ppt_w</p:attrName>
                                            </p:attrNameLst>
                                          </p:cBhvr>
                                          <p:tavLst>
                                            <p:tav tm="0">
                                              <p:val>
                                                <p:fltVal val="0"/>
                                              </p:val>
                                            </p:tav>
                                            <p:tav tm="100000">
                                              <p:val>
                                                <p:strVal val="#ppt_w"/>
                                              </p:val>
                                            </p:tav>
                                          </p:tavLst>
                                        </p:anim>
                                        <p:anim calcmode="lin" valueType="num">
                                          <p:cBhvr>
                                            <p:cTn id="54" dur="500" fill="hold"/>
                                            <p:tgtEl>
                                              <p:spTgt spid="52"/>
                                            </p:tgtEl>
                                            <p:attrNameLst>
                                              <p:attrName>ppt_h</p:attrName>
                                            </p:attrNameLst>
                                          </p:cBhvr>
                                          <p:tavLst>
                                            <p:tav tm="0">
                                              <p:val>
                                                <p:fltVal val="0"/>
                                              </p:val>
                                            </p:tav>
                                            <p:tav tm="100000">
                                              <p:val>
                                                <p:strVal val="#ppt_h"/>
                                              </p:val>
                                            </p:tav>
                                          </p:tavLst>
                                        </p:anim>
                                        <p:anim calcmode="lin" valueType="num">
                                          <p:cBhvr>
                                            <p:cTn id="55" dur="500" fill="hold"/>
                                            <p:tgtEl>
                                              <p:spTgt spid="52"/>
                                            </p:tgtEl>
                                            <p:attrNameLst>
                                              <p:attrName>style.rotation</p:attrName>
                                            </p:attrNameLst>
                                          </p:cBhvr>
                                          <p:tavLst>
                                            <p:tav tm="0">
                                              <p:val>
                                                <p:fltVal val="90"/>
                                              </p:val>
                                            </p:tav>
                                            <p:tav tm="100000">
                                              <p:val>
                                                <p:fltVal val="0"/>
                                              </p:val>
                                            </p:tav>
                                          </p:tavLst>
                                        </p:anim>
                                        <p:animEffect transition="in" filter="fade">
                                          <p:cBhvr>
                                            <p:cTn id="56" dur="500"/>
                                            <p:tgtEl>
                                              <p:spTgt spid="52"/>
                                            </p:tgtEl>
                                          </p:cBhvr>
                                        </p:animEffect>
                                      </p:childTnLst>
                                    </p:cTn>
                                  </p:par>
                                  <p:par>
                                    <p:cTn id="57" presetID="31" presetClass="entr" presetSubtype="0" fill="hold" grpId="0" nodeType="withEffect">
                                      <p:stCondLst>
                                        <p:cond delay="60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90"/>
                                              </p:val>
                                            </p:tav>
                                            <p:tav tm="100000">
                                              <p:val>
                                                <p:fltVal val="0"/>
                                              </p:val>
                                            </p:tav>
                                          </p:tavLst>
                                        </p:anim>
                                        <p:animEffect transition="in" filter="fade">
                                          <p:cBhvr>
                                            <p:cTn id="62" dur="500"/>
                                            <p:tgtEl>
                                              <p:spTgt spid="54"/>
                                            </p:tgtEl>
                                          </p:cBhvr>
                                        </p:animEffect>
                                      </p:childTnLst>
                                    </p:cTn>
                                  </p:par>
                                  <p:par>
                                    <p:cTn id="63" presetID="31" presetClass="entr" presetSubtype="0" fill="hold" grpId="0" nodeType="withEffect">
                                      <p:stCondLst>
                                        <p:cond delay="70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 calcmode="lin" valueType="num">
                                          <p:cBhvr>
                                            <p:cTn id="67" dur="500" fill="hold"/>
                                            <p:tgtEl>
                                              <p:spTgt spid="53"/>
                                            </p:tgtEl>
                                            <p:attrNameLst>
                                              <p:attrName>style.rotation</p:attrName>
                                            </p:attrNameLst>
                                          </p:cBhvr>
                                          <p:tavLst>
                                            <p:tav tm="0">
                                              <p:val>
                                                <p:fltVal val="90"/>
                                              </p:val>
                                            </p:tav>
                                            <p:tav tm="100000">
                                              <p:val>
                                                <p:fltVal val="0"/>
                                              </p:val>
                                            </p:tav>
                                          </p:tavLst>
                                        </p:anim>
                                        <p:animEffect transition="in" filter="fade">
                                          <p:cBhvr>
                                            <p:cTn id="68" dur="500"/>
                                            <p:tgtEl>
                                              <p:spTgt spid="53"/>
                                            </p:tgtEl>
                                          </p:cBhvr>
                                        </p:animEffect>
                                      </p:childTnLst>
                                    </p:cTn>
                                  </p:par>
                                </p:childTnLst>
                              </p:cTn>
                            </p:par>
                            <p:par>
                              <p:cTn id="69" fill="hold">
                                <p:stCondLst>
                                  <p:cond delay="2700"/>
                                </p:stCondLst>
                                <p:childTnLst>
                                  <p:par>
                                    <p:cTn id="70" presetID="22" presetClass="entr" presetSubtype="2"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right)">
                                          <p:cBhvr>
                                            <p:cTn id="72" dur="500"/>
                                            <p:tgtEl>
                                              <p:spTgt spid="22"/>
                                            </p:tgtEl>
                                          </p:cBhvr>
                                        </p:animEffect>
                                      </p:childTnLst>
                                    </p:cTn>
                                  </p:par>
                                  <p:par>
                                    <p:cTn id="73" presetID="22" presetClass="entr" presetSubtype="2" fill="hold" grpId="0" nodeType="withEffect">
                                      <p:stCondLst>
                                        <p:cond delay="200"/>
                                      </p:stCondLst>
                                      <p:childTnLst>
                                        <p:set>
                                          <p:cBhvr>
                                            <p:cTn id="74" dur="1" fill="hold">
                                              <p:stCondLst>
                                                <p:cond delay="0"/>
                                              </p:stCondLst>
                                            </p:cTn>
                                            <p:tgtEl>
                                              <p:spTgt spid="23"/>
                                            </p:tgtEl>
                                            <p:attrNameLst>
                                              <p:attrName>style.visibility</p:attrName>
                                            </p:attrNameLst>
                                          </p:cBhvr>
                                          <p:to>
                                            <p:strVal val="visible"/>
                                          </p:to>
                                        </p:set>
                                        <p:animEffect transition="in" filter="wipe(right)">
                                          <p:cBhvr>
                                            <p:cTn id="75" dur="500"/>
                                            <p:tgtEl>
                                              <p:spTgt spid="23"/>
                                            </p:tgtEl>
                                          </p:cBhvr>
                                        </p:animEffect>
                                      </p:childTnLst>
                                    </p:cTn>
                                  </p:par>
                                  <p:par>
                                    <p:cTn id="76" presetID="22" presetClass="entr" presetSubtype="2" fill="hold" grpId="0" nodeType="withEffect">
                                      <p:stCondLst>
                                        <p:cond delay="400"/>
                                      </p:stCondLst>
                                      <p:childTnLst>
                                        <p:set>
                                          <p:cBhvr>
                                            <p:cTn id="77" dur="1" fill="hold">
                                              <p:stCondLst>
                                                <p:cond delay="0"/>
                                              </p:stCondLst>
                                            </p:cTn>
                                            <p:tgtEl>
                                              <p:spTgt spid="24"/>
                                            </p:tgtEl>
                                            <p:attrNameLst>
                                              <p:attrName>style.visibility</p:attrName>
                                            </p:attrNameLst>
                                          </p:cBhvr>
                                          <p:to>
                                            <p:strVal val="visible"/>
                                          </p:to>
                                        </p:set>
                                        <p:animEffect transition="in" filter="wipe(right)">
                                          <p:cBhvr>
                                            <p:cTn id="78" dur="500"/>
                                            <p:tgtEl>
                                              <p:spTgt spid="24"/>
                                            </p:tgtEl>
                                          </p:cBhvr>
                                        </p:animEffect>
                                      </p:childTnLst>
                                    </p:cTn>
                                  </p:par>
                                  <p:par>
                                    <p:cTn id="79" presetID="22" presetClass="entr" presetSubtype="2" fill="hold" grpId="0" nodeType="withEffect">
                                      <p:stCondLst>
                                        <p:cond delay="600"/>
                                      </p:stCondLst>
                                      <p:childTnLst>
                                        <p:set>
                                          <p:cBhvr>
                                            <p:cTn id="80" dur="1" fill="hold">
                                              <p:stCondLst>
                                                <p:cond delay="0"/>
                                              </p:stCondLst>
                                            </p:cTn>
                                            <p:tgtEl>
                                              <p:spTgt spid="25"/>
                                            </p:tgtEl>
                                            <p:attrNameLst>
                                              <p:attrName>style.visibility</p:attrName>
                                            </p:attrNameLst>
                                          </p:cBhvr>
                                          <p:to>
                                            <p:strVal val="visible"/>
                                          </p:to>
                                        </p:set>
                                        <p:animEffect transition="in" filter="wipe(right)">
                                          <p:cBhvr>
                                            <p:cTn id="81" dur="500"/>
                                            <p:tgtEl>
                                              <p:spTgt spid="25"/>
                                            </p:tgtEl>
                                          </p:cBhvr>
                                        </p:animEffect>
                                      </p:childTnLst>
                                    </p:cTn>
                                  </p:par>
                                </p:childTnLst>
                              </p:cTn>
                            </p:par>
                            <p:par>
                              <p:cTn id="82" fill="hold">
                                <p:stCondLst>
                                  <p:cond delay="3800"/>
                                </p:stCondLst>
                                <p:childTnLst>
                                  <p:par>
                                    <p:cTn id="83" presetID="22" presetClass="entr" presetSubtype="8"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par>
                                    <p:cTn id="8" presetID="53" presetClass="entr" presetSubtype="16"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par>
                                    <p:cTn id="13" presetID="53" presetClass="entr" presetSubtype="16" fill="hold"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53" presetClass="entr" presetSubtype="16" fill="hold" nodeType="withEffect">
                                      <p:stCondLst>
                                        <p:cond delay="75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53" presetClass="entr" presetSubtype="16" fill="hold" nodeType="withEffect">
                                      <p:stCondLst>
                                        <p:cond delay="100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1+#ppt_w/2"/>
                                              </p:val>
                                            </p:tav>
                                            <p:tav tm="100000">
                                              <p:val>
                                                <p:strVal val="#ppt_x"/>
                                              </p:val>
                                            </p:tav>
                                          </p:tavLst>
                                        </p:anim>
                                        <p:anim calcmode="lin" valueType="num">
                                          <p:cBhvr additive="base">
                                            <p:cTn id="32" dur="50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0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1+#ppt_w/2"/>
                                              </p:val>
                                            </p:tav>
                                            <p:tav tm="100000">
                                              <p:val>
                                                <p:strVal val="#ppt_x"/>
                                              </p:val>
                                            </p:tav>
                                          </p:tavLst>
                                        </p:anim>
                                        <p:anim calcmode="lin" valueType="num">
                                          <p:cBhvr additive="base">
                                            <p:cTn id="36" dur="500" fill="hold"/>
                                            <p:tgtEl>
                                              <p:spTgt spid="4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0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1+#ppt_w/2"/>
                                              </p:val>
                                            </p:tav>
                                            <p:tav tm="100000">
                                              <p:val>
                                                <p:strVal val="#ppt_x"/>
                                              </p:val>
                                            </p:tav>
                                          </p:tavLst>
                                        </p:anim>
                                        <p:anim calcmode="lin" valueType="num">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30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1+#ppt_w/2"/>
                                              </p:val>
                                            </p:tav>
                                            <p:tav tm="100000">
                                              <p:val>
                                                <p:strVal val="#ppt_x"/>
                                              </p:val>
                                            </p:tav>
                                          </p:tavLst>
                                        </p:anim>
                                        <p:anim calcmode="lin" valueType="num">
                                          <p:cBhvr additive="base">
                                            <p:cTn id="44" dur="500" fill="hold"/>
                                            <p:tgtEl>
                                              <p:spTgt spid="50"/>
                                            </p:tgtEl>
                                            <p:attrNameLst>
                                              <p:attrName>ppt_y</p:attrName>
                                            </p:attrNameLst>
                                          </p:cBhvr>
                                          <p:tavLst>
                                            <p:tav tm="0">
                                              <p:val>
                                                <p:strVal val="#ppt_y"/>
                                              </p:val>
                                            </p:tav>
                                            <p:tav tm="100000">
                                              <p:val>
                                                <p:strVal val="#ppt_y"/>
                                              </p:val>
                                            </p:tav>
                                          </p:tavLst>
                                        </p:anim>
                                      </p:childTnLst>
                                    </p:cTn>
                                  </p:par>
                                  <p:par>
                                    <p:cTn id="45" presetID="31" presetClass="entr" presetSubtype="0" fill="hold" grpId="0" nodeType="withEffect">
                                      <p:stCondLst>
                                        <p:cond delay="40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 calcmode="lin" valueType="num">
                                          <p:cBhvr>
                                            <p:cTn id="49" dur="500" fill="hold"/>
                                            <p:tgtEl>
                                              <p:spTgt spid="51"/>
                                            </p:tgtEl>
                                            <p:attrNameLst>
                                              <p:attrName>style.rotation</p:attrName>
                                            </p:attrNameLst>
                                          </p:cBhvr>
                                          <p:tavLst>
                                            <p:tav tm="0">
                                              <p:val>
                                                <p:fltVal val="90"/>
                                              </p:val>
                                            </p:tav>
                                            <p:tav tm="100000">
                                              <p:val>
                                                <p:fltVal val="0"/>
                                              </p:val>
                                            </p:tav>
                                          </p:tavLst>
                                        </p:anim>
                                        <p:animEffect transition="in" filter="fade">
                                          <p:cBhvr>
                                            <p:cTn id="50" dur="500"/>
                                            <p:tgtEl>
                                              <p:spTgt spid="51"/>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52"/>
                                            </p:tgtEl>
                                            <p:attrNameLst>
                                              <p:attrName>style.visibility</p:attrName>
                                            </p:attrNameLst>
                                          </p:cBhvr>
                                          <p:to>
                                            <p:strVal val="visible"/>
                                          </p:to>
                                        </p:set>
                                        <p:anim calcmode="lin" valueType="num">
                                          <p:cBhvr>
                                            <p:cTn id="53" dur="500" fill="hold"/>
                                            <p:tgtEl>
                                              <p:spTgt spid="52"/>
                                            </p:tgtEl>
                                            <p:attrNameLst>
                                              <p:attrName>ppt_w</p:attrName>
                                            </p:attrNameLst>
                                          </p:cBhvr>
                                          <p:tavLst>
                                            <p:tav tm="0">
                                              <p:val>
                                                <p:fltVal val="0"/>
                                              </p:val>
                                            </p:tav>
                                            <p:tav tm="100000">
                                              <p:val>
                                                <p:strVal val="#ppt_w"/>
                                              </p:val>
                                            </p:tav>
                                          </p:tavLst>
                                        </p:anim>
                                        <p:anim calcmode="lin" valueType="num">
                                          <p:cBhvr>
                                            <p:cTn id="54" dur="500" fill="hold"/>
                                            <p:tgtEl>
                                              <p:spTgt spid="52"/>
                                            </p:tgtEl>
                                            <p:attrNameLst>
                                              <p:attrName>ppt_h</p:attrName>
                                            </p:attrNameLst>
                                          </p:cBhvr>
                                          <p:tavLst>
                                            <p:tav tm="0">
                                              <p:val>
                                                <p:fltVal val="0"/>
                                              </p:val>
                                            </p:tav>
                                            <p:tav tm="100000">
                                              <p:val>
                                                <p:strVal val="#ppt_h"/>
                                              </p:val>
                                            </p:tav>
                                          </p:tavLst>
                                        </p:anim>
                                        <p:anim calcmode="lin" valueType="num">
                                          <p:cBhvr>
                                            <p:cTn id="55" dur="500" fill="hold"/>
                                            <p:tgtEl>
                                              <p:spTgt spid="52"/>
                                            </p:tgtEl>
                                            <p:attrNameLst>
                                              <p:attrName>style.rotation</p:attrName>
                                            </p:attrNameLst>
                                          </p:cBhvr>
                                          <p:tavLst>
                                            <p:tav tm="0">
                                              <p:val>
                                                <p:fltVal val="90"/>
                                              </p:val>
                                            </p:tav>
                                            <p:tav tm="100000">
                                              <p:val>
                                                <p:fltVal val="0"/>
                                              </p:val>
                                            </p:tav>
                                          </p:tavLst>
                                        </p:anim>
                                        <p:animEffect transition="in" filter="fade">
                                          <p:cBhvr>
                                            <p:cTn id="56" dur="500"/>
                                            <p:tgtEl>
                                              <p:spTgt spid="52"/>
                                            </p:tgtEl>
                                          </p:cBhvr>
                                        </p:animEffect>
                                      </p:childTnLst>
                                    </p:cTn>
                                  </p:par>
                                  <p:par>
                                    <p:cTn id="57" presetID="31" presetClass="entr" presetSubtype="0" fill="hold" grpId="0" nodeType="withEffect">
                                      <p:stCondLst>
                                        <p:cond delay="60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90"/>
                                              </p:val>
                                            </p:tav>
                                            <p:tav tm="100000">
                                              <p:val>
                                                <p:fltVal val="0"/>
                                              </p:val>
                                            </p:tav>
                                          </p:tavLst>
                                        </p:anim>
                                        <p:animEffect transition="in" filter="fade">
                                          <p:cBhvr>
                                            <p:cTn id="62" dur="500"/>
                                            <p:tgtEl>
                                              <p:spTgt spid="54"/>
                                            </p:tgtEl>
                                          </p:cBhvr>
                                        </p:animEffect>
                                      </p:childTnLst>
                                    </p:cTn>
                                  </p:par>
                                  <p:par>
                                    <p:cTn id="63" presetID="31" presetClass="entr" presetSubtype="0" fill="hold" grpId="0" nodeType="withEffect">
                                      <p:stCondLst>
                                        <p:cond delay="70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 calcmode="lin" valueType="num">
                                          <p:cBhvr>
                                            <p:cTn id="67" dur="500" fill="hold"/>
                                            <p:tgtEl>
                                              <p:spTgt spid="53"/>
                                            </p:tgtEl>
                                            <p:attrNameLst>
                                              <p:attrName>style.rotation</p:attrName>
                                            </p:attrNameLst>
                                          </p:cBhvr>
                                          <p:tavLst>
                                            <p:tav tm="0">
                                              <p:val>
                                                <p:fltVal val="90"/>
                                              </p:val>
                                            </p:tav>
                                            <p:tav tm="100000">
                                              <p:val>
                                                <p:fltVal val="0"/>
                                              </p:val>
                                            </p:tav>
                                          </p:tavLst>
                                        </p:anim>
                                        <p:animEffect transition="in" filter="fade">
                                          <p:cBhvr>
                                            <p:cTn id="68" dur="500"/>
                                            <p:tgtEl>
                                              <p:spTgt spid="53"/>
                                            </p:tgtEl>
                                          </p:cBhvr>
                                        </p:animEffect>
                                      </p:childTnLst>
                                    </p:cTn>
                                  </p:par>
                                </p:childTnLst>
                              </p:cTn>
                            </p:par>
                            <p:par>
                              <p:cTn id="69" fill="hold">
                                <p:stCondLst>
                                  <p:cond delay="2700"/>
                                </p:stCondLst>
                                <p:childTnLst>
                                  <p:par>
                                    <p:cTn id="70" presetID="22" presetClass="entr" presetSubtype="2"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right)">
                                          <p:cBhvr>
                                            <p:cTn id="72" dur="500"/>
                                            <p:tgtEl>
                                              <p:spTgt spid="22"/>
                                            </p:tgtEl>
                                          </p:cBhvr>
                                        </p:animEffect>
                                      </p:childTnLst>
                                    </p:cTn>
                                  </p:par>
                                  <p:par>
                                    <p:cTn id="73" presetID="22" presetClass="entr" presetSubtype="2" fill="hold" grpId="0" nodeType="withEffect">
                                      <p:stCondLst>
                                        <p:cond delay="200"/>
                                      </p:stCondLst>
                                      <p:childTnLst>
                                        <p:set>
                                          <p:cBhvr>
                                            <p:cTn id="74" dur="1" fill="hold">
                                              <p:stCondLst>
                                                <p:cond delay="0"/>
                                              </p:stCondLst>
                                            </p:cTn>
                                            <p:tgtEl>
                                              <p:spTgt spid="23"/>
                                            </p:tgtEl>
                                            <p:attrNameLst>
                                              <p:attrName>style.visibility</p:attrName>
                                            </p:attrNameLst>
                                          </p:cBhvr>
                                          <p:to>
                                            <p:strVal val="visible"/>
                                          </p:to>
                                        </p:set>
                                        <p:animEffect transition="in" filter="wipe(right)">
                                          <p:cBhvr>
                                            <p:cTn id="75" dur="500"/>
                                            <p:tgtEl>
                                              <p:spTgt spid="23"/>
                                            </p:tgtEl>
                                          </p:cBhvr>
                                        </p:animEffect>
                                      </p:childTnLst>
                                    </p:cTn>
                                  </p:par>
                                  <p:par>
                                    <p:cTn id="76" presetID="22" presetClass="entr" presetSubtype="2" fill="hold" grpId="0" nodeType="withEffect">
                                      <p:stCondLst>
                                        <p:cond delay="400"/>
                                      </p:stCondLst>
                                      <p:childTnLst>
                                        <p:set>
                                          <p:cBhvr>
                                            <p:cTn id="77" dur="1" fill="hold">
                                              <p:stCondLst>
                                                <p:cond delay="0"/>
                                              </p:stCondLst>
                                            </p:cTn>
                                            <p:tgtEl>
                                              <p:spTgt spid="24"/>
                                            </p:tgtEl>
                                            <p:attrNameLst>
                                              <p:attrName>style.visibility</p:attrName>
                                            </p:attrNameLst>
                                          </p:cBhvr>
                                          <p:to>
                                            <p:strVal val="visible"/>
                                          </p:to>
                                        </p:set>
                                        <p:animEffect transition="in" filter="wipe(right)">
                                          <p:cBhvr>
                                            <p:cTn id="78" dur="500"/>
                                            <p:tgtEl>
                                              <p:spTgt spid="24"/>
                                            </p:tgtEl>
                                          </p:cBhvr>
                                        </p:animEffect>
                                      </p:childTnLst>
                                    </p:cTn>
                                  </p:par>
                                  <p:par>
                                    <p:cTn id="79" presetID="22" presetClass="entr" presetSubtype="2" fill="hold" grpId="0" nodeType="withEffect">
                                      <p:stCondLst>
                                        <p:cond delay="600"/>
                                      </p:stCondLst>
                                      <p:childTnLst>
                                        <p:set>
                                          <p:cBhvr>
                                            <p:cTn id="80" dur="1" fill="hold">
                                              <p:stCondLst>
                                                <p:cond delay="0"/>
                                              </p:stCondLst>
                                            </p:cTn>
                                            <p:tgtEl>
                                              <p:spTgt spid="25"/>
                                            </p:tgtEl>
                                            <p:attrNameLst>
                                              <p:attrName>style.visibility</p:attrName>
                                            </p:attrNameLst>
                                          </p:cBhvr>
                                          <p:to>
                                            <p:strVal val="visible"/>
                                          </p:to>
                                        </p:set>
                                        <p:animEffect transition="in" filter="wipe(right)">
                                          <p:cBhvr>
                                            <p:cTn id="81" dur="500"/>
                                            <p:tgtEl>
                                              <p:spTgt spid="25"/>
                                            </p:tgtEl>
                                          </p:cBhvr>
                                        </p:animEffect>
                                      </p:childTnLst>
                                    </p:cTn>
                                  </p:par>
                                </p:childTnLst>
                              </p:cTn>
                            </p:par>
                            <p:par>
                              <p:cTn id="82" fill="hold">
                                <p:stCondLst>
                                  <p:cond delay="3800"/>
                                </p:stCondLst>
                                <p:childTnLst>
                                  <p:par>
                                    <p:cTn id="83" presetID="22" presetClass="entr" presetSubtype="8"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5"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7" name="组合 226"/>
          <p:cNvGrpSpPr/>
          <p:nvPr/>
        </p:nvGrpSpPr>
        <p:grpSpPr>
          <a:xfrm>
            <a:off x="3861065" y="3908830"/>
            <a:ext cx="764893" cy="764793"/>
            <a:chOff x="3832873" y="2297208"/>
            <a:chExt cx="1516550" cy="1516550"/>
          </a:xfrm>
        </p:grpSpPr>
        <p:grpSp>
          <p:nvGrpSpPr>
            <p:cNvPr id="228" name="组合 22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0" name="同心圆 2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31" name="椭圆 2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29" name="椭圆 228"/>
            <p:cNvSpPr/>
            <p:nvPr/>
          </p:nvSpPr>
          <p:spPr>
            <a:xfrm>
              <a:off x="3861346" y="2345095"/>
              <a:ext cx="1429372" cy="1429372"/>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32" name="组合 231"/>
          <p:cNvGrpSpPr/>
          <p:nvPr/>
        </p:nvGrpSpPr>
        <p:grpSpPr>
          <a:xfrm>
            <a:off x="3103524" y="3092994"/>
            <a:ext cx="764893" cy="764793"/>
            <a:chOff x="3832873" y="2297208"/>
            <a:chExt cx="1516550" cy="1516550"/>
          </a:xfrm>
        </p:grpSpPr>
        <p:grpSp>
          <p:nvGrpSpPr>
            <p:cNvPr id="233" name="组合 2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36" name="椭圆 2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34" name="椭圆 233"/>
            <p:cNvSpPr/>
            <p:nvPr/>
          </p:nvSpPr>
          <p:spPr>
            <a:xfrm>
              <a:off x="3860571" y="2344320"/>
              <a:ext cx="1430922" cy="1430922"/>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37" name="组合 236"/>
          <p:cNvGrpSpPr/>
          <p:nvPr/>
        </p:nvGrpSpPr>
        <p:grpSpPr>
          <a:xfrm>
            <a:off x="4630515" y="2594380"/>
            <a:ext cx="764893" cy="764793"/>
            <a:chOff x="3832873" y="2297208"/>
            <a:chExt cx="1516550" cy="1516550"/>
          </a:xfrm>
        </p:grpSpPr>
        <p:grpSp>
          <p:nvGrpSpPr>
            <p:cNvPr id="238" name="组合 23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0" name="同心圆 2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41" name="椭圆 2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39" name="椭圆 238"/>
            <p:cNvSpPr/>
            <p:nvPr/>
          </p:nvSpPr>
          <p:spPr>
            <a:xfrm>
              <a:off x="3868072" y="2351822"/>
              <a:ext cx="1415919" cy="1415919"/>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42" name="组合 241"/>
          <p:cNvGrpSpPr/>
          <p:nvPr/>
        </p:nvGrpSpPr>
        <p:grpSpPr>
          <a:xfrm>
            <a:off x="3103524" y="2121444"/>
            <a:ext cx="764893" cy="764793"/>
            <a:chOff x="3832873" y="2297208"/>
            <a:chExt cx="1516550" cy="1516550"/>
          </a:xfrm>
        </p:grpSpPr>
        <p:grpSp>
          <p:nvGrpSpPr>
            <p:cNvPr id="243" name="组合 24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5" name="同心圆 2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46" name="椭圆 2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44" name="椭圆 243"/>
            <p:cNvSpPr/>
            <p:nvPr/>
          </p:nvSpPr>
          <p:spPr>
            <a:xfrm>
              <a:off x="3880736" y="2364485"/>
              <a:ext cx="1390592" cy="1390592"/>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47" name="组合 246"/>
          <p:cNvGrpSpPr/>
          <p:nvPr/>
        </p:nvGrpSpPr>
        <p:grpSpPr>
          <a:xfrm>
            <a:off x="4630515" y="1611400"/>
            <a:ext cx="764893" cy="764793"/>
            <a:chOff x="3832873" y="2297208"/>
            <a:chExt cx="1516550" cy="1516550"/>
          </a:xfrm>
        </p:grpSpPr>
        <p:grpSp>
          <p:nvGrpSpPr>
            <p:cNvPr id="248" name="组合 24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51" name="椭圆 25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49" name="椭圆 248"/>
            <p:cNvSpPr/>
            <p:nvPr/>
          </p:nvSpPr>
          <p:spPr>
            <a:xfrm>
              <a:off x="3850410" y="2334159"/>
              <a:ext cx="1451243" cy="1451243"/>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52" name="组合 251"/>
          <p:cNvGrpSpPr/>
          <p:nvPr/>
        </p:nvGrpSpPr>
        <p:grpSpPr>
          <a:xfrm>
            <a:off x="3861065" y="765580"/>
            <a:ext cx="764893" cy="764793"/>
            <a:chOff x="3832873" y="2297208"/>
            <a:chExt cx="1516550" cy="1516550"/>
          </a:xfrm>
        </p:grpSpPr>
        <p:grpSp>
          <p:nvGrpSpPr>
            <p:cNvPr id="253" name="组合 25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5" name="同心圆 2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56" name="椭圆 2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54" name="椭圆 253"/>
            <p:cNvSpPr/>
            <p:nvPr/>
          </p:nvSpPr>
          <p:spPr>
            <a:xfrm>
              <a:off x="3861346" y="2345095"/>
              <a:ext cx="1429372" cy="1429372"/>
            </a:xfrm>
            <a:prstGeom prst="ellipse">
              <a:avLst/>
            </a:prstGeom>
            <a:solidFill>
              <a:srgbClr val="C0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57" name="Group 34"/>
          <p:cNvGrpSpPr/>
          <p:nvPr/>
        </p:nvGrpSpPr>
        <p:grpSpPr>
          <a:xfrm>
            <a:off x="4102353" y="978331"/>
            <a:ext cx="299533" cy="243706"/>
            <a:chOff x="1550139" y="1314466"/>
            <a:chExt cx="509139" cy="414300"/>
          </a:xfrm>
          <a:solidFill>
            <a:sysClr val="window" lastClr="FFFFFF"/>
          </a:solidFill>
        </p:grpSpPr>
        <p:sp>
          <p:nvSpPr>
            <p:cNvPr id="25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5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61"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latin typeface="微软雅黑" pitchFamily="34" charset="-122"/>
                <a:sym typeface="Arial" pitchFamily="34" charset="0"/>
              </a:rPr>
              <a:t>阶段一</a:t>
            </a:r>
          </a:p>
        </p:txBody>
      </p:sp>
      <p:sp>
        <p:nvSpPr>
          <p:cNvPr id="262"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263"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latin typeface="微软雅黑" pitchFamily="34" charset="-122"/>
                <a:sym typeface="Arial" pitchFamily="34" charset="0"/>
              </a:rPr>
              <a:t>阶段二</a:t>
            </a:r>
          </a:p>
        </p:txBody>
      </p:sp>
      <p:sp>
        <p:nvSpPr>
          <p:cNvPr id="264"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265"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66"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latin typeface="微软雅黑" pitchFamily="34" charset="-122"/>
                <a:sym typeface="Arial" pitchFamily="34" charset="0"/>
              </a:rPr>
              <a:t>阶段三</a:t>
            </a:r>
          </a:p>
        </p:txBody>
      </p:sp>
      <p:sp>
        <p:nvSpPr>
          <p:cNvPr id="267"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68" name="Group 20"/>
          <p:cNvGrpSpPr/>
          <p:nvPr/>
        </p:nvGrpSpPr>
        <p:grpSpPr>
          <a:xfrm>
            <a:off x="3323619" y="2380527"/>
            <a:ext cx="309454" cy="214312"/>
            <a:chOff x="7416800" y="1122363"/>
            <a:chExt cx="366713" cy="254000"/>
          </a:xfrm>
          <a:solidFill>
            <a:sysClr val="window" lastClr="FFFFFF"/>
          </a:solidFill>
        </p:grpSpPr>
        <p:sp>
          <p:nvSpPr>
            <p:cNvPr id="269"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70"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71"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latin typeface="微软雅黑" pitchFamily="34" charset="-122"/>
                <a:sym typeface="Arial" pitchFamily="34" charset="0"/>
              </a:rPr>
              <a:t>阶段四</a:t>
            </a:r>
          </a:p>
        </p:txBody>
      </p:sp>
      <p:sp>
        <p:nvSpPr>
          <p:cNvPr id="272"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73" name="组合 272"/>
          <p:cNvGrpSpPr/>
          <p:nvPr/>
        </p:nvGrpSpPr>
        <p:grpSpPr>
          <a:xfrm>
            <a:off x="4857602" y="2793001"/>
            <a:ext cx="316759" cy="302754"/>
            <a:chOff x="3294063" y="754063"/>
            <a:chExt cx="5600701" cy="5353051"/>
          </a:xfrm>
          <a:solidFill>
            <a:sysClr val="window" lastClr="FFFFFF"/>
          </a:solidFill>
        </p:grpSpPr>
        <p:sp>
          <p:nvSpPr>
            <p:cNvPr id="27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5"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7"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8"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9"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2"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3"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4"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285"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latin typeface="微软雅黑" pitchFamily="34" charset="-122"/>
                <a:sym typeface="Arial" pitchFamily="34" charset="0"/>
              </a:rPr>
              <a:t>阶段五</a:t>
            </a:r>
          </a:p>
        </p:txBody>
      </p:sp>
      <p:sp>
        <p:nvSpPr>
          <p:cNvPr id="286"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87" name="Group 23"/>
          <p:cNvGrpSpPr/>
          <p:nvPr/>
        </p:nvGrpSpPr>
        <p:grpSpPr>
          <a:xfrm>
            <a:off x="3382809" y="3356380"/>
            <a:ext cx="256978" cy="224003"/>
            <a:chOff x="7540014" y="4306907"/>
            <a:chExt cx="389342" cy="339426"/>
          </a:xfrm>
          <a:solidFill>
            <a:sysClr val="window" lastClr="FFFFFF"/>
          </a:solidFill>
        </p:grpSpPr>
        <p:sp>
          <p:nvSpPr>
            <p:cNvPr id="288"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89"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0"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1"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2"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3"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4"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99"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latin typeface="微软雅黑" pitchFamily="34" charset="-122"/>
                <a:sym typeface="Arial" pitchFamily="34" charset="0"/>
              </a:rPr>
              <a:t>阶段六</a:t>
            </a:r>
          </a:p>
        </p:txBody>
      </p:sp>
      <p:sp>
        <p:nvSpPr>
          <p:cNvPr id="300"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301" name="Group 9"/>
          <p:cNvGrpSpPr/>
          <p:nvPr/>
        </p:nvGrpSpPr>
        <p:grpSpPr>
          <a:xfrm>
            <a:off x="4099189" y="4201657"/>
            <a:ext cx="288646" cy="214010"/>
            <a:chOff x="4572000" y="3414713"/>
            <a:chExt cx="374651" cy="277813"/>
          </a:xfrm>
          <a:solidFill>
            <a:sysClr val="window" lastClr="FFFFFF"/>
          </a:solidFill>
        </p:grpSpPr>
        <p:sp>
          <p:nvSpPr>
            <p:cNvPr id="30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30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82"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spTree>
    <p:extLst>
      <p:ext uri="{BB962C8B-B14F-4D97-AF65-F5344CB8AC3E}">
        <p14:creationId xmlns:p14="http://schemas.microsoft.com/office/powerpoint/2010/main" val="39714027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wipe(down)">
                                          <p:cBhvr>
                                            <p:cTn id="7" dur="500"/>
                                            <p:tgtEl>
                                              <p:spTgt spid="226"/>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227"/>
                                            </p:tgtEl>
                                            <p:attrNameLst>
                                              <p:attrName>style.visibility</p:attrName>
                                            </p:attrNameLst>
                                          </p:cBhvr>
                                          <p:to>
                                            <p:strVal val="visible"/>
                                          </p:to>
                                        </p:set>
                                        <p:anim calcmode="lin" valueType="num" p14:bounceEnd="58000">
                                          <p:cBhvr additive="base">
                                            <p:cTn id="11" dur="1400" fill="hold"/>
                                            <p:tgtEl>
                                              <p:spTgt spid="227"/>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227"/>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232"/>
                                            </p:tgtEl>
                                            <p:attrNameLst>
                                              <p:attrName>style.visibility</p:attrName>
                                            </p:attrNameLst>
                                          </p:cBhvr>
                                          <p:to>
                                            <p:strVal val="visible"/>
                                          </p:to>
                                        </p:set>
                                        <p:anim calcmode="lin" valueType="num" p14:bounceEnd="58000">
                                          <p:cBhvr additive="base">
                                            <p:cTn id="15" dur="1400" fill="hold"/>
                                            <p:tgtEl>
                                              <p:spTgt spid="232"/>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232"/>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42"/>
                                            </p:tgtEl>
                                            <p:attrNameLst>
                                              <p:attrName>style.visibility</p:attrName>
                                            </p:attrNameLst>
                                          </p:cBhvr>
                                          <p:to>
                                            <p:strVal val="visible"/>
                                          </p:to>
                                        </p:set>
                                        <p:anim calcmode="lin" valueType="num" p14:bounceEnd="58000">
                                          <p:cBhvr additive="base">
                                            <p:cTn id="19" dur="1400" fill="hold"/>
                                            <p:tgtEl>
                                              <p:spTgt spid="242"/>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42"/>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47"/>
                                            </p:tgtEl>
                                            <p:attrNameLst>
                                              <p:attrName>style.visibility</p:attrName>
                                            </p:attrNameLst>
                                          </p:cBhvr>
                                          <p:to>
                                            <p:strVal val="visible"/>
                                          </p:to>
                                        </p:set>
                                        <p:anim calcmode="lin" valueType="num" p14:bounceEnd="58000">
                                          <p:cBhvr additive="base">
                                            <p:cTn id="23" dur="1400" fill="hold"/>
                                            <p:tgtEl>
                                              <p:spTgt spid="247"/>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47"/>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252"/>
                                            </p:tgtEl>
                                            <p:attrNameLst>
                                              <p:attrName>style.visibility</p:attrName>
                                            </p:attrNameLst>
                                          </p:cBhvr>
                                          <p:to>
                                            <p:strVal val="visible"/>
                                          </p:to>
                                        </p:set>
                                        <p:anim calcmode="lin" valueType="num" p14:bounceEnd="58000">
                                          <p:cBhvr additive="base">
                                            <p:cTn id="27" dur="1400" fill="hold"/>
                                            <p:tgtEl>
                                              <p:spTgt spid="252"/>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252"/>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237"/>
                                            </p:tgtEl>
                                            <p:attrNameLst>
                                              <p:attrName>style.visibility</p:attrName>
                                            </p:attrNameLst>
                                          </p:cBhvr>
                                          <p:to>
                                            <p:strVal val="visible"/>
                                          </p:to>
                                        </p:set>
                                        <p:anim calcmode="lin" valueType="num" p14:bounceEnd="58000">
                                          <p:cBhvr additive="base">
                                            <p:cTn id="31" dur="1400" fill="hold"/>
                                            <p:tgtEl>
                                              <p:spTgt spid="237"/>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237"/>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257"/>
                                            </p:tgtEl>
                                            <p:attrNameLst>
                                              <p:attrName>style.visibility</p:attrName>
                                            </p:attrNameLst>
                                          </p:cBhvr>
                                          <p:to>
                                            <p:strVal val="visible"/>
                                          </p:to>
                                        </p:set>
                                        <p:anim calcmode="lin" valueType="num">
                                          <p:cBhvr>
                                            <p:cTn id="36" dur="500" fill="hold"/>
                                            <p:tgtEl>
                                              <p:spTgt spid="257"/>
                                            </p:tgtEl>
                                            <p:attrNameLst>
                                              <p:attrName>ppt_w</p:attrName>
                                            </p:attrNameLst>
                                          </p:cBhvr>
                                          <p:tavLst>
                                            <p:tav tm="0">
                                              <p:val>
                                                <p:fltVal val="0"/>
                                              </p:val>
                                            </p:tav>
                                            <p:tav tm="100000">
                                              <p:val>
                                                <p:strVal val="#ppt_w"/>
                                              </p:val>
                                            </p:tav>
                                          </p:tavLst>
                                        </p:anim>
                                        <p:anim calcmode="lin" valueType="num">
                                          <p:cBhvr>
                                            <p:cTn id="37" dur="500" fill="hold"/>
                                            <p:tgtEl>
                                              <p:spTgt spid="257"/>
                                            </p:tgtEl>
                                            <p:attrNameLst>
                                              <p:attrName>ppt_h</p:attrName>
                                            </p:attrNameLst>
                                          </p:cBhvr>
                                          <p:tavLst>
                                            <p:tav tm="0">
                                              <p:val>
                                                <p:fltVal val="0"/>
                                              </p:val>
                                            </p:tav>
                                            <p:tav tm="100000">
                                              <p:val>
                                                <p:strVal val="#ppt_h"/>
                                              </p:val>
                                            </p:tav>
                                          </p:tavLst>
                                        </p:anim>
                                        <p:anim calcmode="lin" valueType="num">
                                          <p:cBhvr>
                                            <p:cTn id="38" dur="500" fill="hold"/>
                                            <p:tgtEl>
                                              <p:spTgt spid="257"/>
                                            </p:tgtEl>
                                            <p:attrNameLst>
                                              <p:attrName>style.rotation</p:attrName>
                                            </p:attrNameLst>
                                          </p:cBhvr>
                                          <p:tavLst>
                                            <p:tav tm="0">
                                              <p:val>
                                                <p:fltVal val="90"/>
                                              </p:val>
                                            </p:tav>
                                            <p:tav tm="100000">
                                              <p:val>
                                                <p:fltVal val="0"/>
                                              </p:val>
                                            </p:tav>
                                          </p:tavLst>
                                        </p:anim>
                                        <p:animEffect transition="in" filter="fade">
                                          <p:cBhvr>
                                            <p:cTn id="39" dur="500"/>
                                            <p:tgtEl>
                                              <p:spTgt spid="257"/>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261"/>
                                            </p:tgtEl>
                                            <p:attrNameLst>
                                              <p:attrName>style.visibility</p:attrName>
                                            </p:attrNameLst>
                                          </p:cBhvr>
                                          <p:to>
                                            <p:strVal val="visible"/>
                                          </p:to>
                                        </p:set>
                                        <p:animEffect transition="in" filter="wipe(left)">
                                          <p:cBhvr>
                                            <p:cTn id="43" dur="500"/>
                                            <p:tgtEl>
                                              <p:spTgt spid="261"/>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2"/>
                                            </p:tgtEl>
                                            <p:attrNameLst>
                                              <p:attrName>style.visibility</p:attrName>
                                            </p:attrNameLst>
                                          </p:cBhvr>
                                          <p:to>
                                            <p:strVal val="visible"/>
                                          </p:to>
                                        </p:set>
                                        <p:animEffect transition="in" filter="wipe(right)">
                                          <p:cBhvr>
                                            <p:cTn id="46" dur="750"/>
                                            <p:tgtEl>
                                              <p:spTgt spid="262"/>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265"/>
                                            </p:tgtEl>
                                            <p:attrNameLst>
                                              <p:attrName>style.visibility</p:attrName>
                                            </p:attrNameLst>
                                          </p:cBhvr>
                                          <p:to>
                                            <p:strVal val="visible"/>
                                          </p:to>
                                        </p:set>
                                        <p:anim calcmode="lin" valueType="num">
                                          <p:cBhvr>
                                            <p:cTn id="50" dur="500" fill="hold"/>
                                            <p:tgtEl>
                                              <p:spTgt spid="265"/>
                                            </p:tgtEl>
                                            <p:attrNameLst>
                                              <p:attrName>ppt_w</p:attrName>
                                            </p:attrNameLst>
                                          </p:cBhvr>
                                          <p:tavLst>
                                            <p:tav tm="0">
                                              <p:val>
                                                <p:fltVal val="0"/>
                                              </p:val>
                                            </p:tav>
                                            <p:tav tm="100000">
                                              <p:val>
                                                <p:strVal val="#ppt_w"/>
                                              </p:val>
                                            </p:tav>
                                          </p:tavLst>
                                        </p:anim>
                                        <p:anim calcmode="lin" valueType="num">
                                          <p:cBhvr>
                                            <p:cTn id="51" dur="500" fill="hold"/>
                                            <p:tgtEl>
                                              <p:spTgt spid="265"/>
                                            </p:tgtEl>
                                            <p:attrNameLst>
                                              <p:attrName>ppt_h</p:attrName>
                                            </p:attrNameLst>
                                          </p:cBhvr>
                                          <p:tavLst>
                                            <p:tav tm="0">
                                              <p:val>
                                                <p:fltVal val="0"/>
                                              </p:val>
                                            </p:tav>
                                            <p:tav tm="100000">
                                              <p:val>
                                                <p:strVal val="#ppt_h"/>
                                              </p:val>
                                            </p:tav>
                                          </p:tavLst>
                                        </p:anim>
                                        <p:anim calcmode="lin" valueType="num">
                                          <p:cBhvr>
                                            <p:cTn id="52" dur="500" fill="hold"/>
                                            <p:tgtEl>
                                              <p:spTgt spid="265"/>
                                            </p:tgtEl>
                                            <p:attrNameLst>
                                              <p:attrName>style.rotation</p:attrName>
                                            </p:attrNameLst>
                                          </p:cBhvr>
                                          <p:tavLst>
                                            <p:tav tm="0">
                                              <p:val>
                                                <p:fltVal val="90"/>
                                              </p:val>
                                            </p:tav>
                                            <p:tav tm="100000">
                                              <p:val>
                                                <p:fltVal val="0"/>
                                              </p:val>
                                            </p:tav>
                                          </p:tavLst>
                                        </p:anim>
                                        <p:animEffect transition="in" filter="fade">
                                          <p:cBhvr>
                                            <p:cTn id="53" dur="500"/>
                                            <p:tgtEl>
                                              <p:spTgt spid="265"/>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263"/>
                                            </p:tgtEl>
                                            <p:attrNameLst>
                                              <p:attrName>style.visibility</p:attrName>
                                            </p:attrNameLst>
                                          </p:cBhvr>
                                          <p:to>
                                            <p:strVal val="visible"/>
                                          </p:to>
                                        </p:set>
                                        <p:animEffect transition="in" filter="wipe(left)">
                                          <p:cBhvr>
                                            <p:cTn id="57" dur="500"/>
                                            <p:tgtEl>
                                              <p:spTgt spid="263"/>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64"/>
                                            </p:tgtEl>
                                            <p:attrNameLst>
                                              <p:attrName>style.visibility</p:attrName>
                                            </p:attrNameLst>
                                          </p:cBhvr>
                                          <p:to>
                                            <p:strVal val="visible"/>
                                          </p:to>
                                        </p:set>
                                        <p:animEffect transition="in" filter="wipe(right)">
                                          <p:cBhvr>
                                            <p:cTn id="60" dur="750"/>
                                            <p:tgtEl>
                                              <p:spTgt spid="264"/>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268"/>
                                            </p:tgtEl>
                                            <p:attrNameLst>
                                              <p:attrName>style.visibility</p:attrName>
                                            </p:attrNameLst>
                                          </p:cBhvr>
                                          <p:to>
                                            <p:strVal val="visible"/>
                                          </p:to>
                                        </p:set>
                                        <p:anim calcmode="lin" valueType="num">
                                          <p:cBhvr>
                                            <p:cTn id="64" dur="500" fill="hold"/>
                                            <p:tgtEl>
                                              <p:spTgt spid="268"/>
                                            </p:tgtEl>
                                            <p:attrNameLst>
                                              <p:attrName>ppt_w</p:attrName>
                                            </p:attrNameLst>
                                          </p:cBhvr>
                                          <p:tavLst>
                                            <p:tav tm="0">
                                              <p:val>
                                                <p:fltVal val="0"/>
                                              </p:val>
                                            </p:tav>
                                            <p:tav tm="100000">
                                              <p:val>
                                                <p:strVal val="#ppt_w"/>
                                              </p:val>
                                            </p:tav>
                                          </p:tavLst>
                                        </p:anim>
                                        <p:anim calcmode="lin" valueType="num">
                                          <p:cBhvr>
                                            <p:cTn id="65" dur="500" fill="hold"/>
                                            <p:tgtEl>
                                              <p:spTgt spid="268"/>
                                            </p:tgtEl>
                                            <p:attrNameLst>
                                              <p:attrName>ppt_h</p:attrName>
                                            </p:attrNameLst>
                                          </p:cBhvr>
                                          <p:tavLst>
                                            <p:tav tm="0">
                                              <p:val>
                                                <p:fltVal val="0"/>
                                              </p:val>
                                            </p:tav>
                                            <p:tav tm="100000">
                                              <p:val>
                                                <p:strVal val="#ppt_h"/>
                                              </p:val>
                                            </p:tav>
                                          </p:tavLst>
                                        </p:anim>
                                        <p:anim calcmode="lin" valueType="num">
                                          <p:cBhvr>
                                            <p:cTn id="66" dur="500" fill="hold"/>
                                            <p:tgtEl>
                                              <p:spTgt spid="268"/>
                                            </p:tgtEl>
                                            <p:attrNameLst>
                                              <p:attrName>style.rotation</p:attrName>
                                            </p:attrNameLst>
                                          </p:cBhvr>
                                          <p:tavLst>
                                            <p:tav tm="0">
                                              <p:val>
                                                <p:fltVal val="90"/>
                                              </p:val>
                                            </p:tav>
                                            <p:tav tm="100000">
                                              <p:val>
                                                <p:fltVal val="0"/>
                                              </p:val>
                                            </p:tav>
                                          </p:tavLst>
                                        </p:anim>
                                        <p:animEffect transition="in" filter="fade">
                                          <p:cBhvr>
                                            <p:cTn id="67" dur="500"/>
                                            <p:tgtEl>
                                              <p:spTgt spid="268"/>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266"/>
                                            </p:tgtEl>
                                            <p:attrNameLst>
                                              <p:attrName>style.visibility</p:attrName>
                                            </p:attrNameLst>
                                          </p:cBhvr>
                                          <p:to>
                                            <p:strVal val="visible"/>
                                          </p:to>
                                        </p:set>
                                        <p:animEffect transition="in" filter="wipe(left)">
                                          <p:cBhvr>
                                            <p:cTn id="71" dur="500"/>
                                            <p:tgtEl>
                                              <p:spTgt spid="26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67"/>
                                            </p:tgtEl>
                                            <p:attrNameLst>
                                              <p:attrName>style.visibility</p:attrName>
                                            </p:attrNameLst>
                                          </p:cBhvr>
                                          <p:to>
                                            <p:strVal val="visible"/>
                                          </p:to>
                                        </p:set>
                                        <p:animEffect transition="in" filter="wipe(right)">
                                          <p:cBhvr>
                                            <p:cTn id="74" dur="750"/>
                                            <p:tgtEl>
                                              <p:spTgt spid="267"/>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273"/>
                                            </p:tgtEl>
                                            <p:attrNameLst>
                                              <p:attrName>style.visibility</p:attrName>
                                            </p:attrNameLst>
                                          </p:cBhvr>
                                          <p:to>
                                            <p:strVal val="visible"/>
                                          </p:to>
                                        </p:set>
                                        <p:anim calcmode="lin" valueType="num">
                                          <p:cBhvr>
                                            <p:cTn id="78" dur="500" fill="hold"/>
                                            <p:tgtEl>
                                              <p:spTgt spid="273"/>
                                            </p:tgtEl>
                                            <p:attrNameLst>
                                              <p:attrName>ppt_w</p:attrName>
                                            </p:attrNameLst>
                                          </p:cBhvr>
                                          <p:tavLst>
                                            <p:tav tm="0">
                                              <p:val>
                                                <p:fltVal val="0"/>
                                              </p:val>
                                            </p:tav>
                                            <p:tav tm="100000">
                                              <p:val>
                                                <p:strVal val="#ppt_w"/>
                                              </p:val>
                                            </p:tav>
                                          </p:tavLst>
                                        </p:anim>
                                        <p:anim calcmode="lin" valueType="num">
                                          <p:cBhvr>
                                            <p:cTn id="79" dur="500" fill="hold"/>
                                            <p:tgtEl>
                                              <p:spTgt spid="273"/>
                                            </p:tgtEl>
                                            <p:attrNameLst>
                                              <p:attrName>ppt_h</p:attrName>
                                            </p:attrNameLst>
                                          </p:cBhvr>
                                          <p:tavLst>
                                            <p:tav tm="0">
                                              <p:val>
                                                <p:fltVal val="0"/>
                                              </p:val>
                                            </p:tav>
                                            <p:tav tm="100000">
                                              <p:val>
                                                <p:strVal val="#ppt_h"/>
                                              </p:val>
                                            </p:tav>
                                          </p:tavLst>
                                        </p:anim>
                                        <p:anim calcmode="lin" valueType="num">
                                          <p:cBhvr>
                                            <p:cTn id="80" dur="500" fill="hold"/>
                                            <p:tgtEl>
                                              <p:spTgt spid="273"/>
                                            </p:tgtEl>
                                            <p:attrNameLst>
                                              <p:attrName>style.rotation</p:attrName>
                                            </p:attrNameLst>
                                          </p:cBhvr>
                                          <p:tavLst>
                                            <p:tav tm="0">
                                              <p:val>
                                                <p:fltVal val="90"/>
                                              </p:val>
                                            </p:tav>
                                            <p:tav tm="100000">
                                              <p:val>
                                                <p:fltVal val="0"/>
                                              </p:val>
                                            </p:tav>
                                          </p:tavLst>
                                        </p:anim>
                                        <p:animEffect transition="in" filter="fade">
                                          <p:cBhvr>
                                            <p:cTn id="81" dur="500"/>
                                            <p:tgtEl>
                                              <p:spTgt spid="273"/>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271"/>
                                            </p:tgtEl>
                                            <p:attrNameLst>
                                              <p:attrName>style.visibility</p:attrName>
                                            </p:attrNameLst>
                                          </p:cBhvr>
                                          <p:to>
                                            <p:strVal val="visible"/>
                                          </p:to>
                                        </p:set>
                                        <p:animEffect transition="in" filter="wipe(left)">
                                          <p:cBhvr>
                                            <p:cTn id="85" dur="500"/>
                                            <p:tgtEl>
                                              <p:spTgt spid="271"/>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72"/>
                                            </p:tgtEl>
                                            <p:attrNameLst>
                                              <p:attrName>style.visibility</p:attrName>
                                            </p:attrNameLst>
                                          </p:cBhvr>
                                          <p:to>
                                            <p:strVal val="visible"/>
                                          </p:to>
                                        </p:set>
                                        <p:animEffect transition="in" filter="wipe(right)">
                                          <p:cBhvr>
                                            <p:cTn id="88" dur="750"/>
                                            <p:tgtEl>
                                              <p:spTgt spid="272"/>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287"/>
                                            </p:tgtEl>
                                            <p:attrNameLst>
                                              <p:attrName>style.visibility</p:attrName>
                                            </p:attrNameLst>
                                          </p:cBhvr>
                                          <p:to>
                                            <p:strVal val="visible"/>
                                          </p:to>
                                        </p:set>
                                        <p:anim calcmode="lin" valueType="num">
                                          <p:cBhvr>
                                            <p:cTn id="92" dur="500" fill="hold"/>
                                            <p:tgtEl>
                                              <p:spTgt spid="287"/>
                                            </p:tgtEl>
                                            <p:attrNameLst>
                                              <p:attrName>ppt_w</p:attrName>
                                            </p:attrNameLst>
                                          </p:cBhvr>
                                          <p:tavLst>
                                            <p:tav tm="0">
                                              <p:val>
                                                <p:fltVal val="0"/>
                                              </p:val>
                                            </p:tav>
                                            <p:tav tm="100000">
                                              <p:val>
                                                <p:strVal val="#ppt_w"/>
                                              </p:val>
                                            </p:tav>
                                          </p:tavLst>
                                        </p:anim>
                                        <p:anim calcmode="lin" valueType="num">
                                          <p:cBhvr>
                                            <p:cTn id="93" dur="500" fill="hold"/>
                                            <p:tgtEl>
                                              <p:spTgt spid="287"/>
                                            </p:tgtEl>
                                            <p:attrNameLst>
                                              <p:attrName>ppt_h</p:attrName>
                                            </p:attrNameLst>
                                          </p:cBhvr>
                                          <p:tavLst>
                                            <p:tav tm="0">
                                              <p:val>
                                                <p:fltVal val="0"/>
                                              </p:val>
                                            </p:tav>
                                            <p:tav tm="100000">
                                              <p:val>
                                                <p:strVal val="#ppt_h"/>
                                              </p:val>
                                            </p:tav>
                                          </p:tavLst>
                                        </p:anim>
                                        <p:anim calcmode="lin" valueType="num">
                                          <p:cBhvr>
                                            <p:cTn id="94" dur="500" fill="hold"/>
                                            <p:tgtEl>
                                              <p:spTgt spid="287"/>
                                            </p:tgtEl>
                                            <p:attrNameLst>
                                              <p:attrName>style.rotation</p:attrName>
                                            </p:attrNameLst>
                                          </p:cBhvr>
                                          <p:tavLst>
                                            <p:tav tm="0">
                                              <p:val>
                                                <p:fltVal val="90"/>
                                              </p:val>
                                            </p:tav>
                                            <p:tav tm="100000">
                                              <p:val>
                                                <p:fltVal val="0"/>
                                              </p:val>
                                            </p:tav>
                                          </p:tavLst>
                                        </p:anim>
                                        <p:animEffect transition="in" filter="fade">
                                          <p:cBhvr>
                                            <p:cTn id="95" dur="500"/>
                                            <p:tgtEl>
                                              <p:spTgt spid="287"/>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285"/>
                                            </p:tgtEl>
                                            <p:attrNameLst>
                                              <p:attrName>style.visibility</p:attrName>
                                            </p:attrNameLst>
                                          </p:cBhvr>
                                          <p:to>
                                            <p:strVal val="visible"/>
                                          </p:to>
                                        </p:set>
                                        <p:animEffect transition="in" filter="wipe(left)">
                                          <p:cBhvr>
                                            <p:cTn id="99" dur="500"/>
                                            <p:tgtEl>
                                              <p:spTgt spid="285"/>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86"/>
                                            </p:tgtEl>
                                            <p:attrNameLst>
                                              <p:attrName>style.visibility</p:attrName>
                                            </p:attrNameLst>
                                          </p:cBhvr>
                                          <p:to>
                                            <p:strVal val="visible"/>
                                          </p:to>
                                        </p:set>
                                        <p:animEffect transition="in" filter="wipe(right)">
                                          <p:cBhvr>
                                            <p:cTn id="102" dur="750"/>
                                            <p:tgtEl>
                                              <p:spTgt spid="286"/>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301"/>
                                            </p:tgtEl>
                                            <p:attrNameLst>
                                              <p:attrName>style.visibility</p:attrName>
                                            </p:attrNameLst>
                                          </p:cBhvr>
                                          <p:to>
                                            <p:strVal val="visible"/>
                                          </p:to>
                                        </p:set>
                                        <p:anim calcmode="lin" valueType="num">
                                          <p:cBhvr>
                                            <p:cTn id="106" dur="500" fill="hold"/>
                                            <p:tgtEl>
                                              <p:spTgt spid="301"/>
                                            </p:tgtEl>
                                            <p:attrNameLst>
                                              <p:attrName>ppt_w</p:attrName>
                                            </p:attrNameLst>
                                          </p:cBhvr>
                                          <p:tavLst>
                                            <p:tav tm="0">
                                              <p:val>
                                                <p:fltVal val="0"/>
                                              </p:val>
                                            </p:tav>
                                            <p:tav tm="100000">
                                              <p:val>
                                                <p:strVal val="#ppt_w"/>
                                              </p:val>
                                            </p:tav>
                                          </p:tavLst>
                                        </p:anim>
                                        <p:anim calcmode="lin" valueType="num">
                                          <p:cBhvr>
                                            <p:cTn id="107" dur="500" fill="hold"/>
                                            <p:tgtEl>
                                              <p:spTgt spid="301"/>
                                            </p:tgtEl>
                                            <p:attrNameLst>
                                              <p:attrName>ppt_h</p:attrName>
                                            </p:attrNameLst>
                                          </p:cBhvr>
                                          <p:tavLst>
                                            <p:tav tm="0">
                                              <p:val>
                                                <p:fltVal val="0"/>
                                              </p:val>
                                            </p:tav>
                                            <p:tav tm="100000">
                                              <p:val>
                                                <p:strVal val="#ppt_h"/>
                                              </p:val>
                                            </p:tav>
                                          </p:tavLst>
                                        </p:anim>
                                        <p:anim calcmode="lin" valueType="num">
                                          <p:cBhvr>
                                            <p:cTn id="108" dur="500" fill="hold"/>
                                            <p:tgtEl>
                                              <p:spTgt spid="301"/>
                                            </p:tgtEl>
                                            <p:attrNameLst>
                                              <p:attrName>style.rotation</p:attrName>
                                            </p:attrNameLst>
                                          </p:cBhvr>
                                          <p:tavLst>
                                            <p:tav tm="0">
                                              <p:val>
                                                <p:fltVal val="90"/>
                                              </p:val>
                                            </p:tav>
                                            <p:tav tm="100000">
                                              <p:val>
                                                <p:fltVal val="0"/>
                                              </p:val>
                                            </p:tav>
                                          </p:tavLst>
                                        </p:anim>
                                        <p:animEffect transition="in" filter="fade">
                                          <p:cBhvr>
                                            <p:cTn id="109" dur="500"/>
                                            <p:tgtEl>
                                              <p:spTgt spid="301"/>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299"/>
                                            </p:tgtEl>
                                            <p:attrNameLst>
                                              <p:attrName>style.visibility</p:attrName>
                                            </p:attrNameLst>
                                          </p:cBhvr>
                                          <p:to>
                                            <p:strVal val="visible"/>
                                          </p:to>
                                        </p:set>
                                        <p:animEffect transition="in" filter="wipe(left)">
                                          <p:cBhvr>
                                            <p:cTn id="113" dur="500"/>
                                            <p:tgtEl>
                                              <p:spTgt spid="299"/>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300"/>
                                            </p:tgtEl>
                                            <p:attrNameLst>
                                              <p:attrName>style.visibility</p:attrName>
                                            </p:attrNameLst>
                                          </p:cBhvr>
                                          <p:to>
                                            <p:strVal val="visible"/>
                                          </p:to>
                                        </p:set>
                                        <p:animEffect transition="in" filter="wipe(right)">
                                          <p:cBhvr>
                                            <p:cTn id="116" dur="750"/>
                                            <p:tgtEl>
                                              <p:spTgt spid="300"/>
                                            </p:tgtEl>
                                          </p:cBhvr>
                                        </p:animEffect>
                                      </p:childTnLst>
                                    </p:cTn>
                                  </p:par>
                                </p:childTnLst>
                              </p:cTn>
                            </p:par>
                            <p:par>
                              <p:cTn id="117" fill="hold">
                                <p:stCondLst>
                                  <p:cond delay="9400"/>
                                </p:stCondLst>
                                <p:childTnLst>
                                  <p:par>
                                    <p:cTn id="118" presetID="22" presetClass="entr" presetSubtype="8" fill="hold" grpId="0" nodeType="afterEffect">
                                      <p:stCondLst>
                                        <p:cond delay="0"/>
                                      </p:stCondLst>
                                      <p:childTnLst>
                                        <p:set>
                                          <p:cBhvr>
                                            <p:cTn id="119" dur="1" fill="hold">
                                              <p:stCondLst>
                                                <p:cond delay="0"/>
                                              </p:stCondLst>
                                            </p:cTn>
                                            <p:tgtEl>
                                              <p:spTgt spid="82"/>
                                            </p:tgtEl>
                                            <p:attrNameLst>
                                              <p:attrName>style.visibility</p:attrName>
                                            </p:attrNameLst>
                                          </p:cBhvr>
                                          <p:to>
                                            <p:strVal val="visible"/>
                                          </p:to>
                                        </p:set>
                                        <p:animEffect transition="in" filter="wipe(left)">
                                          <p:cBhvr>
                                            <p:cTn id="12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wipe(down)">
                                          <p:cBhvr>
                                            <p:cTn id="7" dur="500"/>
                                            <p:tgtEl>
                                              <p:spTgt spid="226"/>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227"/>
                                            </p:tgtEl>
                                            <p:attrNameLst>
                                              <p:attrName>style.visibility</p:attrName>
                                            </p:attrNameLst>
                                          </p:cBhvr>
                                          <p:to>
                                            <p:strVal val="visible"/>
                                          </p:to>
                                        </p:set>
                                        <p:anim calcmode="lin" valueType="num">
                                          <p:cBhvr additive="base">
                                            <p:cTn id="11" dur="1400" fill="hold"/>
                                            <p:tgtEl>
                                              <p:spTgt spid="227"/>
                                            </p:tgtEl>
                                            <p:attrNameLst>
                                              <p:attrName>ppt_x</p:attrName>
                                            </p:attrNameLst>
                                          </p:cBhvr>
                                          <p:tavLst>
                                            <p:tav tm="0">
                                              <p:val>
                                                <p:strVal val="0-#ppt_w/2"/>
                                              </p:val>
                                            </p:tav>
                                            <p:tav tm="100000">
                                              <p:val>
                                                <p:strVal val="#ppt_x"/>
                                              </p:val>
                                            </p:tav>
                                          </p:tavLst>
                                        </p:anim>
                                        <p:anim calcmode="lin" valueType="num">
                                          <p:cBhvr additive="base">
                                            <p:cTn id="12" dur="1400" fill="hold"/>
                                            <p:tgtEl>
                                              <p:spTgt spid="227"/>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232"/>
                                            </p:tgtEl>
                                            <p:attrNameLst>
                                              <p:attrName>style.visibility</p:attrName>
                                            </p:attrNameLst>
                                          </p:cBhvr>
                                          <p:to>
                                            <p:strVal val="visible"/>
                                          </p:to>
                                        </p:set>
                                        <p:anim calcmode="lin" valueType="num">
                                          <p:cBhvr additive="base">
                                            <p:cTn id="15" dur="1400" fill="hold"/>
                                            <p:tgtEl>
                                              <p:spTgt spid="232"/>
                                            </p:tgtEl>
                                            <p:attrNameLst>
                                              <p:attrName>ppt_x</p:attrName>
                                            </p:attrNameLst>
                                          </p:cBhvr>
                                          <p:tavLst>
                                            <p:tav tm="0">
                                              <p:val>
                                                <p:strVal val="1+#ppt_w/2"/>
                                              </p:val>
                                            </p:tav>
                                            <p:tav tm="100000">
                                              <p:val>
                                                <p:strVal val="#ppt_x"/>
                                              </p:val>
                                            </p:tav>
                                          </p:tavLst>
                                        </p:anim>
                                        <p:anim calcmode="lin" valueType="num">
                                          <p:cBhvr additive="base">
                                            <p:cTn id="16" dur="1400" fill="hold"/>
                                            <p:tgtEl>
                                              <p:spTgt spid="232"/>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42"/>
                                            </p:tgtEl>
                                            <p:attrNameLst>
                                              <p:attrName>style.visibility</p:attrName>
                                            </p:attrNameLst>
                                          </p:cBhvr>
                                          <p:to>
                                            <p:strVal val="visible"/>
                                          </p:to>
                                        </p:set>
                                        <p:anim calcmode="lin" valueType="num">
                                          <p:cBhvr additive="base">
                                            <p:cTn id="19" dur="1400" fill="hold"/>
                                            <p:tgtEl>
                                              <p:spTgt spid="242"/>
                                            </p:tgtEl>
                                            <p:attrNameLst>
                                              <p:attrName>ppt_x</p:attrName>
                                            </p:attrNameLst>
                                          </p:cBhvr>
                                          <p:tavLst>
                                            <p:tav tm="0">
                                              <p:val>
                                                <p:strVal val="1+#ppt_w/2"/>
                                              </p:val>
                                            </p:tav>
                                            <p:tav tm="100000">
                                              <p:val>
                                                <p:strVal val="#ppt_x"/>
                                              </p:val>
                                            </p:tav>
                                          </p:tavLst>
                                        </p:anim>
                                        <p:anim calcmode="lin" valueType="num">
                                          <p:cBhvr additive="base">
                                            <p:cTn id="20" dur="1400" fill="hold"/>
                                            <p:tgtEl>
                                              <p:spTgt spid="242"/>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47"/>
                                            </p:tgtEl>
                                            <p:attrNameLst>
                                              <p:attrName>style.visibility</p:attrName>
                                            </p:attrNameLst>
                                          </p:cBhvr>
                                          <p:to>
                                            <p:strVal val="visible"/>
                                          </p:to>
                                        </p:set>
                                        <p:anim calcmode="lin" valueType="num">
                                          <p:cBhvr additive="base">
                                            <p:cTn id="23" dur="1400" fill="hold"/>
                                            <p:tgtEl>
                                              <p:spTgt spid="247"/>
                                            </p:tgtEl>
                                            <p:attrNameLst>
                                              <p:attrName>ppt_x</p:attrName>
                                            </p:attrNameLst>
                                          </p:cBhvr>
                                          <p:tavLst>
                                            <p:tav tm="0">
                                              <p:val>
                                                <p:strVal val="0-#ppt_w/2"/>
                                              </p:val>
                                            </p:tav>
                                            <p:tav tm="100000">
                                              <p:val>
                                                <p:strVal val="#ppt_x"/>
                                              </p:val>
                                            </p:tav>
                                          </p:tavLst>
                                        </p:anim>
                                        <p:anim calcmode="lin" valueType="num">
                                          <p:cBhvr additive="base">
                                            <p:cTn id="24" dur="1400" fill="hold"/>
                                            <p:tgtEl>
                                              <p:spTgt spid="247"/>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252"/>
                                            </p:tgtEl>
                                            <p:attrNameLst>
                                              <p:attrName>style.visibility</p:attrName>
                                            </p:attrNameLst>
                                          </p:cBhvr>
                                          <p:to>
                                            <p:strVal val="visible"/>
                                          </p:to>
                                        </p:set>
                                        <p:anim calcmode="lin" valueType="num">
                                          <p:cBhvr additive="base">
                                            <p:cTn id="27" dur="1400" fill="hold"/>
                                            <p:tgtEl>
                                              <p:spTgt spid="252"/>
                                            </p:tgtEl>
                                            <p:attrNameLst>
                                              <p:attrName>ppt_x</p:attrName>
                                            </p:attrNameLst>
                                          </p:cBhvr>
                                          <p:tavLst>
                                            <p:tav tm="0">
                                              <p:val>
                                                <p:strVal val="1+#ppt_w/2"/>
                                              </p:val>
                                            </p:tav>
                                            <p:tav tm="100000">
                                              <p:val>
                                                <p:strVal val="#ppt_x"/>
                                              </p:val>
                                            </p:tav>
                                          </p:tavLst>
                                        </p:anim>
                                        <p:anim calcmode="lin" valueType="num">
                                          <p:cBhvr additive="base">
                                            <p:cTn id="28" dur="1400" fill="hold"/>
                                            <p:tgtEl>
                                              <p:spTgt spid="252"/>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237"/>
                                            </p:tgtEl>
                                            <p:attrNameLst>
                                              <p:attrName>style.visibility</p:attrName>
                                            </p:attrNameLst>
                                          </p:cBhvr>
                                          <p:to>
                                            <p:strVal val="visible"/>
                                          </p:to>
                                        </p:set>
                                        <p:anim calcmode="lin" valueType="num">
                                          <p:cBhvr additive="base">
                                            <p:cTn id="31" dur="1400" fill="hold"/>
                                            <p:tgtEl>
                                              <p:spTgt spid="237"/>
                                            </p:tgtEl>
                                            <p:attrNameLst>
                                              <p:attrName>ppt_x</p:attrName>
                                            </p:attrNameLst>
                                          </p:cBhvr>
                                          <p:tavLst>
                                            <p:tav tm="0">
                                              <p:val>
                                                <p:strVal val="0-#ppt_w/2"/>
                                              </p:val>
                                            </p:tav>
                                            <p:tav tm="100000">
                                              <p:val>
                                                <p:strVal val="#ppt_x"/>
                                              </p:val>
                                            </p:tav>
                                          </p:tavLst>
                                        </p:anim>
                                        <p:anim calcmode="lin" valueType="num">
                                          <p:cBhvr additive="base">
                                            <p:cTn id="32" dur="1400" fill="hold"/>
                                            <p:tgtEl>
                                              <p:spTgt spid="237"/>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257"/>
                                            </p:tgtEl>
                                            <p:attrNameLst>
                                              <p:attrName>style.visibility</p:attrName>
                                            </p:attrNameLst>
                                          </p:cBhvr>
                                          <p:to>
                                            <p:strVal val="visible"/>
                                          </p:to>
                                        </p:set>
                                        <p:anim calcmode="lin" valueType="num">
                                          <p:cBhvr>
                                            <p:cTn id="36" dur="500" fill="hold"/>
                                            <p:tgtEl>
                                              <p:spTgt spid="257"/>
                                            </p:tgtEl>
                                            <p:attrNameLst>
                                              <p:attrName>ppt_w</p:attrName>
                                            </p:attrNameLst>
                                          </p:cBhvr>
                                          <p:tavLst>
                                            <p:tav tm="0">
                                              <p:val>
                                                <p:fltVal val="0"/>
                                              </p:val>
                                            </p:tav>
                                            <p:tav tm="100000">
                                              <p:val>
                                                <p:strVal val="#ppt_w"/>
                                              </p:val>
                                            </p:tav>
                                          </p:tavLst>
                                        </p:anim>
                                        <p:anim calcmode="lin" valueType="num">
                                          <p:cBhvr>
                                            <p:cTn id="37" dur="500" fill="hold"/>
                                            <p:tgtEl>
                                              <p:spTgt spid="257"/>
                                            </p:tgtEl>
                                            <p:attrNameLst>
                                              <p:attrName>ppt_h</p:attrName>
                                            </p:attrNameLst>
                                          </p:cBhvr>
                                          <p:tavLst>
                                            <p:tav tm="0">
                                              <p:val>
                                                <p:fltVal val="0"/>
                                              </p:val>
                                            </p:tav>
                                            <p:tav tm="100000">
                                              <p:val>
                                                <p:strVal val="#ppt_h"/>
                                              </p:val>
                                            </p:tav>
                                          </p:tavLst>
                                        </p:anim>
                                        <p:anim calcmode="lin" valueType="num">
                                          <p:cBhvr>
                                            <p:cTn id="38" dur="500" fill="hold"/>
                                            <p:tgtEl>
                                              <p:spTgt spid="257"/>
                                            </p:tgtEl>
                                            <p:attrNameLst>
                                              <p:attrName>style.rotation</p:attrName>
                                            </p:attrNameLst>
                                          </p:cBhvr>
                                          <p:tavLst>
                                            <p:tav tm="0">
                                              <p:val>
                                                <p:fltVal val="90"/>
                                              </p:val>
                                            </p:tav>
                                            <p:tav tm="100000">
                                              <p:val>
                                                <p:fltVal val="0"/>
                                              </p:val>
                                            </p:tav>
                                          </p:tavLst>
                                        </p:anim>
                                        <p:animEffect transition="in" filter="fade">
                                          <p:cBhvr>
                                            <p:cTn id="39" dur="500"/>
                                            <p:tgtEl>
                                              <p:spTgt spid="257"/>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261"/>
                                            </p:tgtEl>
                                            <p:attrNameLst>
                                              <p:attrName>style.visibility</p:attrName>
                                            </p:attrNameLst>
                                          </p:cBhvr>
                                          <p:to>
                                            <p:strVal val="visible"/>
                                          </p:to>
                                        </p:set>
                                        <p:animEffect transition="in" filter="wipe(left)">
                                          <p:cBhvr>
                                            <p:cTn id="43" dur="500"/>
                                            <p:tgtEl>
                                              <p:spTgt spid="261"/>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2"/>
                                            </p:tgtEl>
                                            <p:attrNameLst>
                                              <p:attrName>style.visibility</p:attrName>
                                            </p:attrNameLst>
                                          </p:cBhvr>
                                          <p:to>
                                            <p:strVal val="visible"/>
                                          </p:to>
                                        </p:set>
                                        <p:animEffect transition="in" filter="wipe(right)">
                                          <p:cBhvr>
                                            <p:cTn id="46" dur="750"/>
                                            <p:tgtEl>
                                              <p:spTgt spid="262"/>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265"/>
                                            </p:tgtEl>
                                            <p:attrNameLst>
                                              <p:attrName>style.visibility</p:attrName>
                                            </p:attrNameLst>
                                          </p:cBhvr>
                                          <p:to>
                                            <p:strVal val="visible"/>
                                          </p:to>
                                        </p:set>
                                        <p:anim calcmode="lin" valueType="num">
                                          <p:cBhvr>
                                            <p:cTn id="50" dur="500" fill="hold"/>
                                            <p:tgtEl>
                                              <p:spTgt spid="265"/>
                                            </p:tgtEl>
                                            <p:attrNameLst>
                                              <p:attrName>ppt_w</p:attrName>
                                            </p:attrNameLst>
                                          </p:cBhvr>
                                          <p:tavLst>
                                            <p:tav tm="0">
                                              <p:val>
                                                <p:fltVal val="0"/>
                                              </p:val>
                                            </p:tav>
                                            <p:tav tm="100000">
                                              <p:val>
                                                <p:strVal val="#ppt_w"/>
                                              </p:val>
                                            </p:tav>
                                          </p:tavLst>
                                        </p:anim>
                                        <p:anim calcmode="lin" valueType="num">
                                          <p:cBhvr>
                                            <p:cTn id="51" dur="500" fill="hold"/>
                                            <p:tgtEl>
                                              <p:spTgt spid="265"/>
                                            </p:tgtEl>
                                            <p:attrNameLst>
                                              <p:attrName>ppt_h</p:attrName>
                                            </p:attrNameLst>
                                          </p:cBhvr>
                                          <p:tavLst>
                                            <p:tav tm="0">
                                              <p:val>
                                                <p:fltVal val="0"/>
                                              </p:val>
                                            </p:tav>
                                            <p:tav tm="100000">
                                              <p:val>
                                                <p:strVal val="#ppt_h"/>
                                              </p:val>
                                            </p:tav>
                                          </p:tavLst>
                                        </p:anim>
                                        <p:anim calcmode="lin" valueType="num">
                                          <p:cBhvr>
                                            <p:cTn id="52" dur="500" fill="hold"/>
                                            <p:tgtEl>
                                              <p:spTgt spid="265"/>
                                            </p:tgtEl>
                                            <p:attrNameLst>
                                              <p:attrName>style.rotation</p:attrName>
                                            </p:attrNameLst>
                                          </p:cBhvr>
                                          <p:tavLst>
                                            <p:tav tm="0">
                                              <p:val>
                                                <p:fltVal val="90"/>
                                              </p:val>
                                            </p:tav>
                                            <p:tav tm="100000">
                                              <p:val>
                                                <p:fltVal val="0"/>
                                              </p:val>
                                            </p:tav>
                                          </p:tavLst>
                                        </p:anim>
                                        <p:animEffect transition="in" filter="fade">
                                          <p:cBhvr>
                                            <p:cTn id="53" dur="500"/>
                                            <p:tgtEl>
                                              <p:spTgt spid="265"/>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263"/>
                                            </p:tgtEl>
                                            <p:attrNameLst>
                                              <p:attrName>style.visibility</p:attrName>
                                            </p:attrNameLst>
                                          </p:cBhvr>
                                          <p:to>
                                            <p:strVal val="visible"/>
                                          </p:to>
                                        </p:set>
                                        <p:animEffect transition="in" filter="wipe(left)">
                                          <p:cBhvr>
                                            <p:cTn id="57" dur="500"/>
                                            <p:tgtEl>
                                              <p:spTgt spid="263"/>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64"/>
                                            </p:tgtEl>
                                            <p:attrNameLst>
                                              <p:attrName>style.visibility</p:attrName>
                                            </p:attrNameLst>
                                          </p:cBhvr>
                                          <p:to>
                                            <p:strVal val="visible"/>
                                          </p:to>
                                        </p:set>
                                        <p:animEffect transition="in" filter="wipe(right)">
                                          <p:cBhvr>
                                            <p:cTn id="60" dur="750"/>
                                            <p:tgtEl>
                                              <p:spTgt spid="264"/>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268"/>
                                            </p:tgtEl>
                                            <p:attrNameLst>
                                              <p:attrName>style.visibility</p:attrName>
                                            </p:attrNameLst>
                                          </p:cBhvr>
                                          <p:to>
                                            <p:strVal val="visible"/>
                                          </p:to>
                                        </p:set>
                                        <p:anim calcmode="lin" valueType="num">
                                          <p:cBhvr>
                                            <p:cTn id="64" dur="500" fill="hold"/>
                                            <p:tgtEl>
                                              <p:spTgt spid="268"/>
                                            </p:tgtEl>
                                            <p:attrNameLst>
                                              <p:attrName>ppt_w</p:attrName>
                                            </p:attrNameLst>
                                          </p:cBhvr>
                                          <p:tavLst>
                                            <p:tav tm="0">
                                              <p:val>
                                                <p:fltVal val="0"/>
                                              </p:val>
                                            </p:tav>
                                            <p:tav tm="100000">
                                              <p:val>
                                                <p:strVal val="#ppt_w"/>
                                              </p:val>
                                            </p:tav>
                                          </p:tavLst>
                                        </p:anim>
                                        <p:anim calcmode="lin" valueType="num">
                                          <p:cBhvr>
                                            <p:cTn id="65" dur="500" fill="hold"/>
                                            <p:tgtEl>
                                              <p:spTgt spid="268"/>
                                            </p:tgtEl>
                                            <p:attrNameLst>
                                              <p:attrName>ppt_h</p:attrName>
                                            </p:attrNameLst>
                                          </p:cBhvr>
                                          <p:tavLst>
                                            <p:tav tm="0">
                                              <p:val>
                                                <p:fltVal val="0"/>
                                              </p:val>
                                            </p:tav>
                                            <p:tav tm="100000">
                                              <p:val>
                                                <p:strVal val="#ppt_h"/>
                                              </p:val>
                                            </p:tav>
                                          </p:tavLst>
                                        </p:anim>
                                        <p:anim calcmode="lin" valueType="num">
                                          <p:cBhvr>
                                            <p:cTn id="66" dur="500" fill="hold"/>
                                            <p:tgtEl>
                                              <p:spTgt spid="268"/>
                                            </p:tgtEl>
                                            <p:attrNameLst>
                                              <p:attrName>style.rotation</p:attrName>
                                            </p:attrNameLst>
                                          </p:cBhvr>
                                          <p:tavLst>
                                            <p:tav tm="0">
                                              <p:val>
                                                <p:fltVal val="90"/>
                                              </p:val>
                                            </p:tav>
                                            <p:tav tm="100000">
                                              <p:val>
                                                <p:fltVal val="0"/>
                                              </p:val>
                                            </p:tav>
                                          </p:tavLst>
                                        </p:anim>
                                        <p:animEffect transition="in" filter="fade">
                                          <p:cBhvr>
                                            <p:cTn id="67" dur="500"/>
                                            <p:tgtEl>
                                              <p:spTgt spid="268"/>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266"/>
                                            </p:tgtEl>
                                            <p:attrNameLst>
                                              <p:attrName>style.visibility</p:attrName>
                                            </p:attrNameLst>
                                          </p:cBhvr>
                                          <p:to>
                                            <p:strVal val="visible"/>
                                          </p:to>
                                        </p:set>
                                        <p:animEffect transition="in" filter="wipe(left)">
                                          <p:cBhvr>
                                            <p:cTn id="71" dur="500"/>
                                            <p:tgtEl>
                                              <p:spTgt spid="26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67"/>
                                            </p:tgtEl>
                                            <p:attrNameLst>
                                              <p:attrName>style.visibility</p:attrName>
                                            </p:attrNameLst>
                                          </p:cBhvr>
                                          <p:to>
                                            <p:strVal val="visible"/>
                                          </p:to>
                                        </p:set>
                                        <p:animEffect transition="in" filter="wipe(right)">
                                          <p:cBhvr>
                                            <p:cTn id="74" dur="750"/>
                                            <p:tgtEl>
                                              <p:spTgt spid="267"/>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273"/>
                                            </p:tgtEl>
                                            <p:attrNameLst>
                                              <p:attrName>style.visibility</p:attrName>
                                            </p:attrNameLst>
                                          </p:cBhvr>
                                          <p:to>
                                            <p:strVal val="visible"/>
                                          </p:to>
                                        </p:set>
                                        <p:anim calcmode="lin" valueType="num">
                                          <p:cBhvr>
                                            <p:cTn id="78" dur="500" fill="hold"/>
                                            <p:tgtEl>
                                              <p:spTgt spid="273"/>
                                            </p:tgtEl>
                                            <p:attrNameLst>
                                              <p:attrName>ppt_w</p:attrName>
                                            </p:attrNameLst>
                                          </p:cBhvr>
                                          <p:tavLst>
                                            <p:tav tm="0">
                                              <p:val>
                                                <p:fltVal val="0"/>
                                              </p:val>
                                            </p:tav>
                                            <p:tav tm="100000">
                                              <p:val>
                                                <p:strVal val="#ppt_w"/>
                                              </p:val>
                                            </p:tav>
                                          </p:tavLst>
                                        </p:anim>
                                        <p:anim calcmode="lin" valueType="num">
                                          <p:cBhvr>
                                            <p:cTn id="79" dur="500" fill="hold"/>
                                            <p:tgtEl>
                                              <p:spTgt spid="273"/>
                                            </p:tgtEl>
                                            <p:attrNameLst>
                                              <p:attrName>ppt_h</p:attrName>
                                            </p:attrNameLst>
                                          </p:cBhvr>
                                          <p:tavLst>
                                            <p:tav tm="0">
                                              <p:val>
                                                <p:fltVal val="0"/>
                                              </p:val>
                                            </p:tav>
                                            <p:tav tm="100000">
                                              <p:val>
                                                <p:strVal val="#ppt_h"/>
                                              </p:val>
                                            </p:tav>
                                          </p:tavLst>
                                        </p:anim>
                                        <p:anim calcmode="lin" valueType="num">
                                          <p:cBhvr>
                                            <p:cTn id="80" dur="500" fill="hold"/>
                                            <p:tgtEl>
                                              <p:spTgt spid="273"/>
                                            </p:tgtEl>
                                            <p:attrNameLst>
                                              <p:attrName>style.rotation</p:attrName>
                                            </p:attrNameLst>
                                          </p:cBhvr>
                                          <p:tavLst>
                                            <p:tav tm="0">
                                              <p:val>
                                                <p:fltVal val="90"/>
                                              </p:val>
                                            </p:tav>
                                            <p:tav tm="100000">
                                              <p:val>
                                                <p:fltVal val="0"/>
                                              </p:val>
                                            </p:tav>
                                          </p:tavLst>
                                        </p:anim>
                                        <p:animEffect transition="in" filter="fade">
                                          <p:cBhvr>
                                            <p:cTn id="81" dur="500"/>
                                            <p:tgtEl>
                                              <p:spTgt spid="273"/>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271"/>
                                            </p:tgtEl>
                                            <p:attrNameLst>
                                              <p:attrName>style.visibility</p:attrName>
                                            </p:attrNameLst>
                                          </p:cBhvr>
                                          <p:to>
                                            <p:strVal val="visible"/>
                                          </p:to>
                                        </p:set>
                                        <p:animEffect transition="in" filter="wipe(left)">
                                          <p:cBhvr>
                                            <p:cTn id="85" dur="500"/>
                                            <p:tgtEl>
                                              <p:spTgt spid="271"/>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72"/>
                                            </p:tgtEl>
                                            <p:attrNameLst>
                                              <p:attrName>style.visibility</p:attrName>
                                            </p:attrNameLst>
                                          </p:cBhvr>
                                          <p:to>
                                            <p:strVal val="visible"/>
                                          </p:to>
                                        </p:set>
                                        <p:animEffect transition="in" filter="wipe(right)">
                                          <p:cBhvr>
                                            <p:cTn id="88" dur="750"/>
                                            <p:tgtEl>
                                              <p:spTgt spid="272"/>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287"/>
                                            </p:tgtEl>
                                            <p:attrNameLst>
                                              <p:attrName>style.visibility</p:attrName>
                                            </p:attrNameLst>
                                          </p:cBhvr>
                                          <p:to>
                                            <p:strVal val="visible"/>
                                          </p:to>
                                        </p:set>
                                        <p:anim calcmode="lin" valueType="num">
                                          <p:cBhvr>
                                            <p:cTn id="92" dur="500" fill="hold"/>
                                            <p:tgtEl>
                                              <p:spTgt spid="287"/>
                                            </p:tgtEl>
                                            <p:attrNameLst>
                                              <p:attrName>ppt_w</p:attrName>
                                            </p:attrNameLst>
                                          </p:cBhvr>
                                          <p:tavLst>
                                            <p:tav tm="0">
                                              <p:val>
                                                <p:fltVal val="0"/>
                                              </p:val>
                                            </p:tav>
                                            <p:tav tm="100000">
                                              <p:val>
                                                <p:strVal val="#ppt_w"/>
                                              </p:val>
                                            </p:tav>
                                          </p:tavLst>
                                        </p:anim>
                                        <p:anim calcmode="lin" valueType="num">
                                          <p:cBhvr>
                                            <p:cTn id="93" dur="500" fill="hold"/>
                                            <p:tgtEl>
                                              <p:spTgt spid="287"/>
                                            </p:tgtEl>
                                            <p:attrNameLst>
                                              <p:attrName>ppt_h</p:attrName>
                                            </p:attrNameLst>
                                          </p:cBhvr>
                                          <p:tavLst>
                                            <p:tav tm="0">
                                              <p:val>
                                                <p:fltVal val="0"/>
                                              </p:val>
                                            </p:tav>
                                            <p:tav tm="100000">
                                              <p:val>
                                                <p:strVal val="#ppt_h"/>
                                              </p:val>
                                            </p:tav>
                                          </p:tavLst>
                                        </p:anim>
                                        <p:anim calcmode="lin" valueType="num">
                                          <p:cBhvr>
                                            <p:cTn id="94" dur="500" fill="hold"/>
                                            <p:tgtEl>
                                              <p:spTgt spid="287"/>
                                            </p:tgtEl>
                                            <p:attrNameLst>
                                              <p:attrName>style.rotation</p:attrName>
                                            </p:attrNameLst>
                                          </p:cBhvr>
                                          <p:tavLst>
                                            <p:tav tm="0">
                                              <p:val>
                                                <p:fltVal val="90"/>
                                              </p:val>
                                            </p:tav>
                                            <p:tav tm="100000">
                                              <p:val>
                                                <p:fltVal val="0"/>
                                              </p:val>
                                            </p:tav>
                                          </p:tavLst>
                                        </p:anim>
                                        <p:animEffect transition="in" filter="fade">
                                          <p:cBhvr>
                                            <p:cTn id="95" dur="500"/>
                                            <p:tgtEl>
                                              <p:spTgt spid="287"/>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285"/>
                                            </p:tgtEl>
                                            <p:attrNameLst>
                                              <p:attrName>style.visibility</p:attrName>
                                            </p:attrNameLst>
                                          </p:cBhvr>
                                          <p:to>
                                            <p:strVal val="visible"/>
                                          </p:to>
                                        </p:set>
                                        <p:animEffect transition="in" filter="wipe(left)">
                                          <p:cBhvr>
                                            <p:cTn id="99" dur="500"/>
                                            <p:tgtEl>
                                              <p:spTgt spid="285"/>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86"/>
                                            </p:tgtEl>
                                            <p:attrNameLst>
                                              <p:attrName>style.visibility</p:attrName>
                                            </p:attrNameLst>
                                          </p:cBhvr>
                                          <p:to>
                                            <p:strVal val="visible"/>
                                          </p:to>
                                        </p:set>
                                        <p:animEffect transition="in" filter="wipe(right)">
                                          <p:cBhvr>
                                            <p:cTn id="102" dur="750"/>
                                            <p:tgtEl>
                                              <p:spTgt spid="286"/>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301"/>
                                            </p:tgtEl>
                                            <p:attrNameLst>
                                              <p:attrName>style.visibility</p:attrName>
                                            </p:attrNameLst>
                                          </p:cBhvr>
                                          <p:to>
                                            <p:strVal val="visible"/>
                                          </p:to>
                                        </p:set>
                                        <p:anim calcmode="lin" valueType="num">
                                          <p:cBhvr>
                                            <p:cTn id="106" dur="500" fill="hold"/>
                                            <p:tgtEl>
                                              <p:spTgt spid="301"/>
                                            </p:tgtEl>
                                            <p:attrNameLst>
                                              <p:attrName>ppt_w</p:attrName>
                                            </p:attrNameLst>
                                          </p:cBhvr>
                                          <p:tavLst>
                                            <p:tav tm="0">
                                              <p:val>
                                                <p:fltVal val="0"/>
                                              </p:val>
                                            </p:tav>
                                            <p:tav tm="100000">
                                              <p:val>
                                                <p:strVal val="#ppt_w"/>
                                              </p:val>
                                            </p:tav>
                                          </p:tavLst>
                                        </p:anim>
                                        <p:anim calcmode="lin" valueType="num">
                                          <p:cBhvr>
                                            <p:cTn id="107" dur="500" fill="hold"/>
                                            <p:tgtEl>
                                              <p:spTgt spid="301"/>
                                            </p:tgtEl>
                                            <p:attrNameLst>
                                              <p:attrName>ppt_h</p:attrName>
                                            </p:attrNameLst>
                                          </p:cBhvr>
                                          <p:tavLst>
                                            <p:tav tm="0">
                                              <p:val>
                                                <p:fltVal val="0"/>
                                              </p:val>
                                            </p:tav>
                                            <p:tav tm="100000">
                                              <p:val>
                                                <p:strVal val="#ppt_h"/>
                                              </p:val>
                                            </p:tav>
                                          </p:tavLst>
                                        </p:anim>
                                        <p:anim calcmode="lin" valueType="num">
                                          <p:cBhvr>
                                            <p:cTn id="108" dur="500" fill="hold"/>
                                            <p:tgtEl>
                                              <p:spTgt spid="301"/>
                                            </p:tgtEl>
                                            <p:attrNameLst>
                                              <p:attrName>style.rotation</p:attrName>
                                            </p:attrNameLst>
                                          </p:cBhvr>
                                          <p:tavLst>
                                            <p:tav tm="0">
                                              <p:val>
                                                <p:fltVal val="90"/>
                                              </p:val>
                                            </p:tav>
                                            <p:tav tm="100000">
                                              <p:val>
                                                <p:fltVal val="0"/>
                                              </p:val>
                                            </p:tav>
                                          </p:tavLst>
                                        </p:anim>
                                        <p:animEffect transition="in" filter="fade">
                                          <p:cBhvr>
                                            <p:cTn id="109" dur="500"/>
                                            <p:tgtEl>
                                              <p:spTgt spid="301"/>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299"/>
                                            </p:tgtEl>
                                            <p:attrNameLst>
                                              <p:attrName>style.visibility</p:attrName>
                                            </p:attrNameLst>
                                          </p:cBhvr>
                                          <p:to>
                                            <p:strVal val="visible"/>
                                          </p:to>
                                        </p:set>
                                        <p:animEffect transition="in" filter="wipe(left)">
                                          <p:cBhvr>
                                            <p:cTn id="113" dur="500"/>
                                            <p:tgtEl>
                                              <p:spTgt spid="299"/>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300"/>
                                            </p:tgtEl>
                                            <p:attrNameLst>
                                              <p:attrName>style.visibility</p:attrName>
                                            </p:attrNameLst>
                                          </p:cBhvr>
                                          <p:to>
                                            <p:strVal val="visible"/>
                                          </p:to>
                                        </p:set>
                                        <p:animEffect transition="in" filter="wipe(right)">
                                          <p:cBhvr>
                                            <p:cTn id="116" dur="750"/>
                                            <p:tgtEl>
                                              <p:spTgt spid="300"/>
                                            </p:tgtEl>
                                          </p:cBhvr>
                                        </p:animEffect>
                                      </p:childTnLst>
                                    </p:cTn>
                                  </p:par>
                                </p:childTnLst>
                              </p:cTn>
                            </p:par>
                            <p:par>
                              <p:cTn id="117" fill="hold">
                                <p:stCondLst>
                                  <p:cond delay="9400"/>
                                </p:stCondLst>
                                <p:childTnLst>
                                  <p:par>
                                    <p:cTn id="118" presetID="22" presetClass="entr" presetSubtype="8" fill="hold" grpId="0" nodeType="afterEffect">
                                      <p:stCondLst>
                                        <p:cond delay="0"/>
                                      </p:stCondLst>
                                      <p:childTnLst>
                                        <p:set>
                                          <p:cBhvr>
                                            <p:cTn id="119" dur="1" fill="hold">
                                              <p:stCondLst>
                                                <p:cond delay="0"/>
                                              </p:stCondLst>
                                            </p:cTn>
                                            <p:tgtEl>
                                              <p:spTgt spid="82"/>
                                            </p:tgtEl>
                                            <p:attrNameLst>
                                              <p:attrName>style.visibility</p:attrName>
                                            </p:attrNameLst>
                                          </p:cBhvr>
                                          <p:to>
                                            <p:strVal val="visible"/>
                                          </p:to>
                                        </p:set>
                                        <p:animEffect transition="in" filter="wipe(left)">
                                          <p:cBhvr>
                                            <p:cTn id="12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2"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460199" y="1484583"/>
            <a:ext cx="2852063" cy="2708793"/>
            <a:chOff x="613599" y="2019122"/>
            <a:chExt cx="2717800" cy="2581274"/>
          </a:xfrm>
        </p:grpSpPr>
        <p:sp>
          <p:nvSpPr>
            <p:cNvPr id="72"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3"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C00000"/>
                </a:gs>
                <a:gs pos="2000">
                  <a:schemeClr val="bg1">
                    <a:lumMod val="95000"/>
                  </a:schemeClr>
                </a:gs>
              </a:gsLst>
              <a:lin ang="5400000" scaled="0"/>
            </a:gradFill>
            <a:ln>
              <a:noFill/>
            </a:ln>
            <a:effectLst/>
          </p:spPr>
          <p:txBody>
            <a:bodyPr wrap="none" anchor="ctr"/>
            <a:lstStyle/>
            <a:p>
              <a:pPr defTabSz="685783">
                <a:defRPr/>
              </a:pPr>
              <a:endParaRPr lang="zh-CN" altLang="en-US" kern="0" dirty="0">
                <a:solidFill>
                  <a:sysClr val="windowText" lastClr="000000"/>
                </a:solidFill>
                <a:latin typeface="Impact" pitchFamily="34" charset="0"/>
                <a:ea typeface="微软雅黑" pitchFamily="34" charset="-122"/>
              </a:endParaRPr>
            </a:p>
          </p:txBody>
        </p:sp>
      </p:grpSp>
      <p:sp>
        <p:nvSpPr>
          <p:cNvPr id="74" name="矩形 73"/>
          <p:cNvSpPr/>
          <p:nvPr/>
        </p:nvSpPr>
        <p:spPr>
          <a:xfrm>
            <a:off x="4018925" y="1276531"/>
            <a:ext cx="4784457" cy="2743589"/>
          </a:xfrm>
          <a:prstGeom prst="rect">
            <a:avLst/>
          </a:prstGeom>
          <a:solidFill>
            <a:srgbClr val="C0000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5" name="Rectangle 12"/>
          <p:cNvSpPr/>
          <p:nvPr/>
        </p:nvSpPr>
        <p:spPr>
          <a:xfrm>
            <a:off x="4767511" y="1585784"/>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sp>
        <p:nvSpPr>
          <p:cNvPr id="77" name="椭圆 76"/>
          <p:cNvSpPr/>
          <p:nvPr/>
        </p:nvSpPr>
        <p:spPr>
          <a:xfrm>
            <a:off x="3312262" y="1059582"/>
            <a:ext cx="1416554" cy="3152840"/>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460649" y="1059584"/>
            <a:ext cx="1119779" cy="315563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3756451" y="2258912"/>
            <a:ext cx="558811" cy="493355"/>
            <a:chOff x="1000456" y="3959521"/>
            <a:chExt cx="745082" cy="657806"/>
          </a:xfrm>
          <a:solidFill>
            <a:srgbClr val="C00000"/>
          </a:solidFill>
        </p:grpSpPr>
        <p:sp>
          <p:nvSpPr>
            <p:cNvPr id="80" name="Oval 423"/>
            <p:cNvSpPr>
              <a:spLocks noChangeArrowheads="1"/>
            </p:cNvSpPr>
            <p:nvPr/>
          </p:nvSpPr>
          <p:spPr bwMode="auto">
            <a:xfrm>
              <a:off x="1559448" y="4046795"/>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427"/>
            <p:cNvSpPr>
              <a:spLocks noChangeArrowheads="1"/>
            </p:cNvSpPr>
            <p:nvPr/>
          </p:nvSpPr>
          <p:spPr bwMode="auto">
            <a:xfrm>
              <a:off x="1301951" y="3959521"/>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429"/>
            <p:cNvSpPr>
              <a:spLocks noChangeArrowheads="1"/>
            </p:cNvSpPr>
            <p:nvPr/>
          </p:nvSpPr>
          <p:spPr bwMode="auto">
            <a:xfrm>
              <a:off x="1011996" y="4044631"/>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我该怎么做才能保护自己？</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477" y="1489405"/>
            <a:ext cx="1503014" cy="2432150"/>
          </a:xfrm>
          <a:prstGeom prst="rect">
            <a:avLst/>
          </a:prstGeom>
        </p:spPr>
      </p:pic>
    </p:spTree>
    <p:extLst>
      <p:ext uri="{BB962C8B-B14F-4D97-AF65-F5344CB8AC3E}">
        <p14:creationId xmlns:p14="http://schemas.microsoft.com/office/powerpoint/2010/main" val="29564798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5000"/>
                                  </p:iterate>
                                  <p:childTnLst>
                                    <p:set>
                                      <p:cBhvr>
                                        <p:cTn id="10" dur="1" fill="hold">
                                          <p:stCondLst>
                                            <p:cond delay="0"/>
                                          </p:stCondLst>
                                        </p:cTn>
                                        <p:tgtEl>
                                          <p:spTgt spid="75"/>
                                        </p:tgtEl>
                                        <p:attrNameLst>
                                          <p:attrName>style.visibility</p:attrName>
                                        </p:attrNameLst>
                                      </p:cBhvr>
                                      <p:to>
                                        <p:strVal val="visible"/>
                                      </p:to>
                                    </p:set>
                                    <p:anim calcmode="lin" valueType="num">
                                      <p:cBhvr>
                                        <p:cTn id="11"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5"/>
                                        </p:tgtEl>
                                        <p:attrNameLst>
                                          <p:attrName>ppt_y</p:attrName>
                                        </p:attrNameLst>
                                      </p:cBhvr>
                                      <p:tavLst>
                                        <p:tav tm="0">
                                          <p:val>
                                            <p:strVal val="#ppt_y"/>
                                          </p:val>
                                        </p:tav>
                                        <p:tav tm="100000">
                                          <p:val>
                                            <p:strVal val="#ppt_y"/>
                                          </p:val>
                                        </p:tav>
                                      </p:tavLst>
                                    </p:anim>
                                    <p:anim calcmode="lin" valueType="num">
                                      <p:cBhvr>
                                        <p:cTn id="13"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5"/>
                                        </p:tgtEl>
                                      </p:cBhvr>
                                    </p:animEffect>
                                  </p:childTnLst>
                                </p:cTn>
                              </p:par>
                            </p:childTnLst>
                          </p:cTn>
                        </p:par>
                        <p:par>
                          <p:cTn id="16" fill="hold">
                            <p:stCondLst>
                              <p:cond delay="58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a:blip r:embed="rId3" cstate="print">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tretch>
            <a:fillRect/>
          </a:stretch>
        </p:blipFill>
        <p:spPr>
          <a:xfrm>
            <a:off x="1716355" y="0"/>
            <a:ext cx="5708755" cy="5141218"/>
          </a:xfrm>
          <a:prstGeom prst="rect">
            <a:avLst/>
          </a:prstGeom>
        </p:spPr>
      </p:pic>
      <p:grpSp>
        <p:nvGrpSpPr>
          <p:cNvPr id="13" name="组合 12"/>
          <p:cNvGrpSpPr/>
          <p:nvPr/>
        </p:nvGrpSpPr>
        <p:grpSpPr>
          <a:xfrm>
            <a:off x="1199656" y="2966874"/>
            <a:ext cx="6756720" cy="2012553"/>
            <a:chOff x="404854" y="2859782"/>
            <a:chExt cx="8207230" cy="2444601"/>
          </a:xfrm>
        </p:grpSpPr>
        <p:grpSp>
          <p:nvGrpSpPr>
            <p:cNvPr id="70" name="组合 69"/>
            <p:cNvGrpSpPr/>
            <p:nvPr/>
          </p:nvGrpSpPr>
          <p:grpSpPr>
            <a:xfrm flipH="1">
              <a:off x="5292080" y="2859782"/>
              <a:ext cx="3320004" cy="2444601"/>
              <a:chOff x="691259" y="2427734"/>
              <a:chExt cx="3316235" cy="2588617"/>
            </a:xfrm>
          </p:grpSpPr>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9712" y="2427734"/>
                <a:ext cx="2027782" cy="2588617"/>
              </a:xfrm>
              <a:prstGeom prst="rect">
                <a:avLst/>
              </a:prstGeom>
            </p:spPr>
          </p:pic>
          <p:pic>
            <p:nvPicPr>
              <p:cNvPr id="72" name="图片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0300" y="2939548"/>
                <a:ext cx="1626855" cy="2076803"/>
              </a:xfrm>
              <a:prstGeom prst="rect">
                <a:avLst/>
              </a:prstGeom>
            </p:spPr>
          </p:pic>
          <p:pic>
            <p:nvPicPr>
              <p:cNvPr id="73" name="图片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1259" y="3435846"/>
                <a:ext cx="1238082" cy="1580505"/>
              </a:xfrm>
              <a:prstGeom prst="rect">
                <a:avLst/>
              </a:prstGeom>
            </p:spPr>
          </p:pic>
        </p:grpSp>
        <p:grpSp>
          <p:nvGrpSpPr>
            <p:cNvPr id="7" name="组合 6"/>
            <p:cNvGrpSpPr/>
            <p:nvPr/>
          </p:nvGrpSpPr>
          <p:grpSpPr>
            <a:xfrm>
              <a:off x="404854" y="2859782"/>
              <a:ext cx="3131738" cy="2444601"/>
              <a:chOff x="691259" y="2427734"/>
              <a:chExt cx="3316235" cy="2588617"/>
            </a:xfrm>
          </p:grpSpPr>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79712" y="2427734"/>
                <a:ext cx="2027782" cy="2588617"/>
              </a:xfrm>
              <a:prstGeom prst="rect">
                <a:avLst/>
              </a:prstGeom>
            </p:spPr>
          </p:pic>
          <p:pic>
            <p:nvPicPr>
              <p:cNvPr id="68" name="图片 6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10300" y="2939548"/>
                <a:ext cx="1626855" cy="2076803"/>
              </a:xfrm>
              <a:prstGeom prst="rect">
                <a:avLst/>
              </a:prstGeom>
            </p:spPr>
          </p:pic>
          <p:pic>
            <p:nvPicPr>
              <p:cNvPr id="69" name="图片 6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1259" y="3435846"/>
                <a:ext cx="1238082" cy="1580505"/>
              </a:xfrm>
              <a:prstGeom prst="rect">
                <a:avLst/>
              </a:prstGeom>
            </p:spPr>
          </p:pic>
        </p:grpSp>
      </p:grpSp>
      <p:grpSp>
        <p:nvGrpSpPr>
          <p:cNvPr id="12" name="组合 11"/>
          <p:cNvGrpSpPr/>
          <p:nvPr/>
        </p:nvGrpSpPr>
        <p:grpSpPr>
          <a:xfrm>
            <a:off x="1599704" y="674892"/>
            <a:ext cx="5853295" cy="1121637"/>
            <a:chOff x="1599704" y="451326"/>
            <a:chExt cx="5853295" cy="1121637"/>
          </a:xfrm>
        </p:grpSpPr>
        <p:sp>
          <p:nvSpPr>
            <p:cNvPr id="26" name="TextBox 25"/>
            <p:cNvSpPr txBox="1"/>
            <p:nvPr/>
          </p:nvSpPr>
          <p:spPr>
            <a:xfrm>
              <a:off x="1599704" y="580394"/>
              <a:ext cx="907923" cy="992569"/>
            </a:xfrm>
            <a:prstGeom prst="rect">
              <a:avLst/>
            </a:prstGeom>
            <a:noFill/>
          </p:spPr>
          <p:txBody>
            <a:bodyPr wrap="none" lIns="68571" tIns="34285" rIns="68571" bIns="34285" rtlCol="0">
              <a:spAutoFit/>
            </a:bodyPr>
            <a:lstStyle/>
            <a:p>
              <a:pPr algn="ctr"/>
              <a:r>
                <a:rPr lang="zh-CN" altLang="en-US" sz="6000" b="1" i="1" dirty="0" smtClean="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rPr>
                <a:t>万</a:t>
              </a:r>
              <a:endParaRPr lang="zh-CN" altLang="en-US" sz="6000" b="1" i="1" dirty="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endParaRPr>
            </a:p>
          </p:txBody>
        </p:sp>
        <p:sp>
          <p:nvSpPr>
            <p:cNvPr id="75" name="TextBox 25"/>
            <p:cNvSpPr txBox="1"/>
            <p:nvPr/>
          </p:nvSpPr>
          <p:spPr>
            <a:xfrm>
              <a:off x="2235107" y="451326"/>
              <a:ext cx="907923" cy="992569"/>
            </a:xfrm>
            <a:prstGeom prst="rect">
              <a:avLst/>
            </a:prstGeom>
            <a:noFill/>
          </p:spPr>
          <p:txBody>
            <a:bodyPr wrap="none" lIns="68571" tIns="34285" rIns="68571" bIns="34285" rtlCol="0">
              <a:spAutoFit/>
            </a:bodyPr>
            <a:lstStyle/>
            <a:p>
              <a:pPr algn="ctr"/>
              <a:r>
                <a:rPr lang="zh-CN" altLang="en-US" sz="6000" b="1" i="1" dirty="0" smtClean="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rPr>
                <a:t>众</a:t>
              </a:r>
              <a:endParaRPr lang="zh-CN" altLang="en-US" sz="6000" b="1" i="1" dirty="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endParaRPr>
            </a:p>
          </p:txBody>
        </p:sp>
        <p:sp>
          <p:nvSpPr>
            <p:cNvPr id="76" name="TextBox 25"/>
            <p:cNvSpPr txBox="1"/>
            <p:nvPr/>
          </p:nvSpPr>
          <p:spPr>
            <a:xfrm>
              <a:off x="2870510" y="580394"/>
              <a:ext cx="907923" cy="992569"/>
            </a:xfrm>
            <a:prstGeom prst="rect">
              <a:avLst/>
            </a:prstGeom>
            <a:noFill/>
          </p:spPr>
          <p:txBody>
            <a:bodyPr wrap="none" lIns="68571" tIns="34285" rIns="68571" bIns="34285" rtlCol="0">
              <a:spAutoFit/>
            </a:bodyPr>
            <a:lstStyle/>
            <a:p>
              <a:pPr algn="ctr"/>
              <a:r>
                <a:rPr lang="zh-CN" altLang="en-US" sz="6000" b="1" i="1" dirty="0" smtClean="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rPr>
                <a:t>一</a:t>
              </a:r>
              <a:endParaRPr lang="zh-CN" altLang="en-US" sz="6000" b="1" i="1" dirty="0">
                <a:gradFill flip="none" rotWithShape="1">
                  <a:gsLst>
                    <a:gs pos="0">
                      <a:srgbClr val="FF0000"/>
                    </a:gs>
                    <a:gs pos="97484">
                      <a:schemeClr val="bg1"/>
                    </a:gs>
                    <a:gs pos="34000">
                      <a:srgbClr val="C00000"/>
                    </a:gs>
                  </a:gsLst>
                  <a:lin ang="1800000" scaled="0"/>
                  <a:tileRect/>
                </a:gradFill>
                <a:effectLst>
                  <a:outerShdw blurRad="266700" dist="38100" algn="l" rotWithShape="0">
                    <a:schemeClr val="bg1">
                      <a:alpha val="40000"/>
                    </a:schemeClr>
                  </a:outerShdw>
                </a:effectLst>
                <a:cs typeface="+mn-ea"/>
                <a:sym typeface="+mn-lt"/>
              </a:endParaRPr>
            </a:p>
          </p:txBody>
        </p:sp>
        <p:sp>
          <p:nvSpPr>
            <p:cNvPr id="77" name="TextBox 25"/>
            <p:cNvSpPr txBox="1"/>
            <p:nvPr/>
          </p:nvSpPr>
          <p:spPr>
            <a:xfrm>
              <a:off x="3505913" y="451326"/>
              <a:ext cx="907923" cy="992569"/>
            </a:xfrm>
            <a:prstGeom prst="rect">
              <a:avLst/>
            </a:prstGeom>
            <a:noFill/>
          </p:spPr>
          <p:txBody>
            <a:bodyPr wrap="none" lIns="68571" tIns="34285" rIns="68571" bIns="34285" rtlCol="0">
              <a:spAutoFit/>
            </a:bodyPr>
            <a:lstStyle/>
            <a:p>
              <a:pPr algn="ctr"/>
              <a:r>
                <a:rPr lang="zh-CN" altLang="en-US" sz="6000" b="1" i="1" dirty="0" smtClean="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心</a:t>
              </a:r>
              <a:endPar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endParaRPr>
            </a:p>
          </p:txBody>
        </p:sp>
        <p:sp>
          <p:nvSpPr>
            <p:cNvPr id="78" name="TextBox 25"/>
            <p:cNvSpPr txBox="1"/>
            <p:nvPr/>
          </p:nvSpPr>
          <p:spPr>
            <a:xfrm>
              <a:off x="4638867" y="580394"/>
              <a:ext cx="907923" cy="992569"/>
            </a:xfrm>
            <a:prstGeom prst="rect">
              <a:avLst/>
            </a:prstGeom>
            <a:noFill/>
          </p:spPr>
          <p:txBody>
            <a:bodyPr wrap="none" lIns="68571" tIns="34285" rIns="68571" bIns="34285" rtlCol="0">
              <a:spAutoFit/>
            </a:bodyPr>
            <a:lstStyle/>
            <a:p>
              <a:pPr algn="ctr"/>
              <a:r>
                <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共</a:t>
              </a:r>
            </a:p>
          </p:txBody>
        </p:sp>
        <p:sp>
          <p:nvSpPr>
            <p:cNvPr id="79" name="TextBox 25"/>
            <p:cNvSpPr txBox="1"/>
            <p:nvPr/>
          </p:nvSpPr>
          <p:spPr>
            <a:xfrm>
              <a:off x="5274269" y="451326"/>
              <a:ext cx="907923" cy="992569"/>
            </a:xfrm>
            <a:prstGeom prst="rect">
              <a:avLst/>
            </a:prstGeom>
            <a:noFill/>
          </p:spPr>
          <p:txBody>
            <a:bodyPr wrap="none" lIns="68571" tIns="34285" rIns="68571" bIns="34285" rtlCol="0">
              <a:spAutoFit/>
            </a:bodyPr>
            <a:lstStyle/>
            <a:p>
              <a:pPr algn="ctr"/>
              <a:r>
                <a:rPr lang="zh-CN" altLang="en-US" sz="6000" b="1" i="1" dirty="0" smtClean="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克</a:t>
              </a:r>
              <a:endPar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endParaRPr>
            </a:p>
          </p:txBody>
        </p:sp>
        <p:sp>
          <p:nvSpPr>
            <p:cNvPr id="80" name="TextBox 25"/>
            <p:cNvSpPr txBox="1"/>
            <p:nvPr/>
          </p:nvSpPr>
          <p:spPr>
            <a:xfrm>
              <a:off x="5909673" y="580394"/>
              <a:ext cx="907923" cy="992569"/>
            </a:xfrm>
            <a:prstGeom prst="rect">
              <a:avLst/>
            </a:prstGeom>
            <a:noFill/>
          </p:spPr>
          <p:txBody>
            <a:bodyPr wrap="none" lIns="68571" tIns="34285" rIns="68571" bIns="34285" rtlCol="0">
              <a:spAutoFit/>
            </a:bodyPr>
            <a:lstStyle/>
            <a:p>
              <a:pPr algn="ctr"/>
              <a:r>
                <a:rPr lang="zh-CN" altLang="en-US" sz="6000" b="1" i="1" dirty="0" smtClean="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时</a:t>
              </a:r>
              <a:endPar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endParaRPr>
            </a:p>
          </p:txBody>
        </p:sp>
        <p:sp>
          <p:nvSpPr>
            <p:cNvPr id="81" name="TextBox 25"/>
            <p:cNvSpPr txBox="1"/>
            <p:nvPr/>
          </p:nvSpPr>
          <p:spPr>
            <a:xfrm>
              <a:off x="6545076" y="451326"/>
              <a:ext cx="907923" cy="992569"/>
            </a:xfrm>
            <a:prstGeom prst="rect">
              <a:avLst/>
            </a:prstGeom>
            <a:noFill/>
          </p:spPr>
          <p:txBody>
            <a:bodyPr wrap="none" lIns="68571" tIns="34285" rIns="68571" bIns="34285" rtlCol="0">
              <a:spAutoFit/>
            </a:bodyPr>
            <a:lstStyle/>
            <a:p>
              <a:pPr algn="ctr"/>
              <a:r>
                <a:rPr lang="zh-CN" altLang="en-US" sz="6000" b="1" i="1" dirty="0" smtClean="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rPr>
                <a:t>艰</a:t>
              </a:r>
              <a:endParaRPr lang="zh-CN" altLang="en-US" sz="6000" b="1" i="1" dirty="0">
                <a:gradFill>
                  <a:gsLst>
                    <a:gs pos="0">
                      <a:srgbClr val="FF0000"/>
                    </a:gs>
                    <a:gs pos="97484">
                      <a:schemeClr val="bg1"/>
                    </a:gs>
                    <a:gs pos="34000">
                      <a:srgbClr val="C00000"/>
                    </a:gs>
                  </a:gsLst>
                  <a:lin ang="1800000" scaled="0"/>
                </a:gradFill>
                <a:effectLst>
                  <a:outerShdw blurRad="266700" dist="38100" algn="l" rotWithShape="0">
                    <a:schemeClr val="bg1">
                      <a:alpha val="40000"/>
                    </a:schemeClr>
                  </a:outerShdw>
                </a:effectLst>
                <a:cs typeface="+mn-ea"/>
                <a:sym typeface="+mn-lt"/>
              </a:endParaRPr>
            </a:p>
          </p:txBody>
        </p:sp>
      </p:grpSp>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419570" y="2540241"/>
            <a:ext cx="2633219" cy="2373780"/>
          </a:xfrm>
          <a:prstGeom prst="rect">
            <a:avLst/>
          </a:prstGeom>
        </p:spPr>
      </p:pic>
      <p:pic>
        <p:nvPicPr>
          <p:cNvPr id="5" name="图片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3900487"/>
            <a:ext cx="9144000" cy="1243013"/>
          </a:xfrm>
          <a:prstGeom prst="rect">
            <a:avLst/>
          </a:prstGeom>
        </p:spPr>
      </p:pic>
      <p:pic>
        <p:nvPicPr>
          <p:cNvPr id="9" name="图片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092505" y="3395463"/>
            <a:ext cx="2816029" cy="1633297"/>
          </a:xfrm>
          <a:prstGeom prst="rect">
            <a:avLst/>
          </a:prstGeom>
        </p:spPr>
      </p:pic>
      <p:cxnSp>
        <p:nvCxnSpPr>
          <p:cNvPr id="16" name="直接连接符 15"/>
          <p:cNvCxnSpPr/>
          <p:nvPr/>
        </p:nvCxnSpPr>
        <p:spPr>
          <a:xfrm>
            <a:off x="1680937" y="1923678"/>
            <a:ext cx="569937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3505913" y="1759605"/>
            <a:ext cx="2040877" cy="313918"/>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汇报人：木一</a:t>
            </a:r>
            <a:r>
              <a:rPr lang="zh-CN" altLang="en-US" dirty="0" smtClean="0"/>
              <a:t>一</a:t>
            </a:r>
            <a:endParaRPr lang="zh-CN" altLang="en-US" dirty="0"/>
          </a:p>
        </p:txBody>
      </p:sp>
      <p:sp>
        <p:nvSpPr>
          <p:cNvPr id="27" name="文本框 26"/>
          <p:cNvSpPr txBox="1"/>
          <p:nvPr/>
        </p:nvSpPr>
        <p:spPr>
          <a:xfrm>
            <a:off x="1655594" y="2207236"/>
            <a:ext cx="5790568" cy="307777"/>
          </a:xfrm>
          <a:prstGeom prst="rect">
            <a:avLst/>
          </a:prstGeom>
          <a:noFill/>
        </p:spPr>
        <p:txBody>
          <a:bodyPr wrap="square" rtlCol="0">
            <a:spAutoFit/>
          </a:bodyPr>
          <a:lstStyle/>
          <a:p>
            <a:pPr algn="dist"/>
            <a:r>
              <a:rPr lang="zh-CN" altLang="en-US" dirty="0" smtClean="0"/>
              <a:t>抗击新冠肺炎主</a:t>
            </a:r>
            <a:r>
              <a:rPr lang="zh-CN" altLang="en-US" dirty="0" smtClean="0"/>
              <a:t>题课件</a:t>
            </a:r>
            <a:r>
              <a:rPr lang="en-US" altLang="zh-CN" dirty="0" smtClean="0"/>
              <a:t>PPT</a:t>
            </a:r>
            <a:r>
              <a:rPr lang="zh-CN" altLang="en-US" dirty="0" smtClean="0"/>
              <a:t>模板</a:t>
            </a:r>
            <a:endParaRPr lang="zh-CN" altLang="en-US" dirty="0"/>
          </a:p>
        </p:txBody>
      </p:sp>
    </p:spTree>
    <p:extLst>
      <p:ext uri="{BB962C8B-B14F-4D97-AF65-F5344CB8AC3E}">
        <p14:creationId xmlns:p14="http://schemas.microsoft.com/office/powerpoint/2010/main" val="80262263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5696" y="1995686"/>
            <a:ext cx="3898568" cy="1169551"/>
          </a:xfrm>
          <a:prstGeom prst="rect">
            <a:avLst/>
          </a:prstGeom>
          <a:noFill/>
        </p:spPr>
        <p:txBody>
          <a:bodyPr wrap="none" rtlCol="0">
            <a:spAutoFit/>
          </a:bodyPr>
          <a:lstStyle/>
          <a:p>
            <a:r>
              <a:rPr lang="zh-CN" altLang="en-US" dirty="0" smtClean="0"/>
              <a:t>木一一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41184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
        <p:nvSpPr>
          <p:cNvPr id="25" name="椭圆 31"/>
          <p:cNvSpPr>
            <a:spLocks noChangeArrowheads="1"/>
          </p:cNvSpPr>
          <p:nvPr/>
        </p:nvSpPr>
        <p:spPr bwMode="auto">
          <a:xfrm flipH="1">
            <a:off x="821143" y="1235389"/>
            <a:ext cx="1312819" cy="1314795"/>
          </a:xfrm>
          <a:prstGeom prst="ellipse">
            <a:avLst/>
          </a:prstGeom>
          <a:blipFill dpi="0" rotWithShape="0">
            <a:blip r:embed="rId3"/>
            <a:srcRect/>
            <a:stretch>
              <a:fillRect l="-3000" b="-18000"/>
            </a:stretch>
          </a:blipFill>
          <a:ln>
            <a:noFill/>
          </a:ln>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28" name="椭圆 37"/>
          <p:cNvSpPr>
            <a:spLocks noChangeArrowheads="1"/>
          </p:cNvSpPr>
          <p:nvPr/>
        </p:nvSpPr>
        <p:spPr bwMode="auto">
          <a:xfrm>
            <a:off x="7119703" y="1235320"/>
            <a:ext cx="1314933" cy="1314933"/>
          </a:xfrm>
          <a:prstGeom prst="ellipse">
            <a:avLst/>
          </a:prstGeom>
          <a:blipFill dpi="0" rotWithShape="1">
            <a:blip r:embed="rId4"/>
            <a:srcRect/>
            <a:stretch>
              <a:fillRect t="-1000" b="-16000"/>
            </a:stretch>
          </a:blipFill>
          <a:ln>
            <a:noFill/>
          </a:ln>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31" name="椭圆 25"/>
          <p:cNvSpPr>
            <a:spLocks noChangeArrowheads="1"/>
          </p:cNvSpPr>
          <p:nvPr/>
        </p:nvSpPr>
        <p:spPr bwMode="auto">
          <a:xfrm>
            <a:off x="5033310" y="1235320"/>
            <a:ext cx="1312749" cy="1314933"/>
          </a:xfrm>
          <a:prstGeom prst="ellipse">
            <a:avLst/>
          </a:prstGeom>
          <a:blipFill dpi="0" rotWithShape="1">
            <a:blip r:embed="rId5"/>
            <a:srcRect/>
            <a:stretch>
              <a:fillRect t="-2000" r="-33000" b="-68000"/>
            </a:stretch>
          </a:blipFill>
          <a:ln>
            <a:noFill/>
          </a:ln>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34" name="椭圆 25"/>
          <p:cNvSpPr>
            <a:spLocks noChangeArrowheads="1"/>
          </p:cNvSpPr>
          <p:nvPr/>
        </p:nvSpPr>
        <p:spPr bwMode="auto">
          <a:xfrm>
            <a:off x="2956263" y="1235320"/>
            <a:ext cx="1314933" cy="1314933"/>
          </a:xfrm>
          <a:prstGeom prst="ellipse">
            <a:avLst/>
          </a:prstGeom>
          <a:blipFill dpi="0" rotWithShape="1">
            <a:blip r:embed="rId6"/>
            <a:srcRect/>
            <a:stretch>
              <a:fillRect l="-2000" r="-1000" b="-16000"/>
            </a:stretch>
          </a:blipFill>
          <a:ln>
            <a:noFill/>
          </a:ln>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35" name="Rectangle 59"/>
          <p:cNvSpPr>
            <a:spLocks noChangeArrowheads="1"/>
          </p:cNvSpPr>
          <p:nvPr/>
        </p:nvSpPr>
        <p:spPr bwMode="auto">
          <a:xfrm>
            <a:off x="848832"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36" name="Rectangle 60"/>
          <p:cNvSpPr>
            <a:spLocks noChangeArrowheads="1"/>
          </p:cNvSpPr>
          <p:nvPr/>
        </p:nvSpPr>
        <p:spPr bwMode="auto">
          <a:xfrm>
            <a:off x="911409"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C00000"/>
                </a:solidFill>
                <a:latin typeface="微软雅黑" pitchFamily="34" charset="-122"/>
                <a:ea typeface="微软雅黑" pitchFamily="34" charset="-122"/>
                <a:sym typeface="Calibri" pitchFamily="34" charset="0"/>
              </a:rPr>
              <a:t>输入标题</a:t>
            </a:r>
            <a:endParaRPr lang="en-US" sz="1500" b="1" dirty="0">
              <a:solidFill>
                <a:srgbClr val="C00000"/>
              </a:solidFill>
              <a:latin typeface="微软雅黑" pitchFamily="34" charset="-122"/>
              <a:ea typeface="微软雅黑" pitchFamily="34" charset="-122"/>
              <a:sym typeface="Calibri" pitchFamily="34" charset="0"/>
            </a:endParaRPr>
          </a:p>
        </p:txBody>
      </p:sp>
      <p:sp>
        <p:nvSpPr>
          <p:cNvPr id="37" name="矩形 47"/>
          <p:cNvSpPr>
            <a:spLocks noChangeArrowheads="1"/>
          </p:cNvSpPr>
          <p:nvPr/>
        </p:nvSpPr>
        <p:spPr bwMode="auto">
          <a:xfrm>
            <a:off x="702397"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38" name="Rectangle 59"/>
          <p:cNvSpPr>
            <a:spLocks noChangeArrowheads="1"/>
          </p:cNvSpPr>
          <p:nvPr/>
        </p:nvSpPr>
        <p:spPr bwMode="auto">
          <a:xfrm>
            <a:off x="2985010"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39" name="Rectangle 60"/>
          <p:cNvSpPr>
            <a:spLocks noChangeArrowheads="1"/>
          </p:cNvSpPr>
          <p:nvPr/>
        </p:nvSpPr>
        <p:spPr bwMode="auto">
          <a:xfrm>
            <a:off x="3047587"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C00000"/>
                </a:solidFill>
                <a:latin typeface="微软雅黑" pitchFamily="34" charset="-122"/>
                <a:ea typeface="微软雅黑" pitchFamily="34" charset="-122"/>
                <a:sym typeface="Calibri" pitchFamily="34" charset="0"/>
              </a:rPr>
              <a:t>输入标题</a:t>
            </a:r>
            <a:endParaRPr lang="en-US" sz="1500" b="1" dirty="0">
              <a:solidFill>
                <a:srgbClr val="C00000"/>
              </a:solidFill>
              <a:latin typeface="微软雅黑" pitchFamily="34" charset="-122"/>
              <a:ea typeface="微软雅黑" pitchFamily="34" charset="-122"/>
              <a:sym typeface="Calibri" pitchFamily="34" charset="0"/>
            </a:endParaRPr>
          </a:p>
        </p:txBody>
      </p:sp>
      <p:sp>
        <p:nvSpPr>
          <p:cNvPr id="40" name="矩形 47"/>
          <p:cNvSpPr>
            <a:spLocks noChangeArrowheads="1"/>
          </p:cNvSpPr>
          <p:nvPr/>
        </p:nvSpPr>
        <p:spPr bwMode="auto">
          <a:xfrm>
            <a:off x="2838574"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41" name="Rectangle 59"/>
          <p:cNvSpPr>
            <a:spLocks noChangeArrowheads="1"/>
          </p:cNvSpPr>
          <p:nvPr/>
        </p:nvSpPr>
        <p:spPr bwMode="auto">
          <a:xfrm>
            <a:off x="5060966"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42" name="Rectangle 60"/>
          <p:cNvSpPr>
            <a:spLocks noChangeArrowheads="1"/>
          </p:cNvSpPr>
          <p:nvPr/>
        </p:nvSpPr>
        <p:spPr bwMode="auto">
          <a:xfrm>
            <a:off x="5123543"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C00000"/>
                </a:solidFill>
                <a:latin typeface="微软雅黑" pitchFamily="34" charset="-122"/>
                <a:ea typeface="微软雅黑" pitchFamily="34" charset="-122"/>
                <a:sym typeface="Calibri" pitchFamily="34" charset="0"/>
              </a:rPr>
              <a:t>输入标题</a:t>
            </a:r>
            <a:endParaRPr lang="en-US" sz="1500" b="1" dirty="0">
              <a:solidFill>
                <a:srgbClr val="C00000"/>
              </a:solidFill>
              <a:latin typeface="微软雅黑" pitchFamily="34" charset="-122"/>
              <a:ea typeface="微软雅黑" pitchFamily="34" charset="-122"/>
              <a:sym typeface="Calibri" pitchFamily="34" charset="0"/>
            </a:endParaRPr>
          </a:p>
        </p:txBody>
      </p:sp>
      <p:sp>
        <p:nvSpPr>
          <p:cNvPr id="43" name="矩形 47"/>
          <p:cNvSpPr>
            <a:spLocks noChangeArrowheads="1"/>
          </p:cNvSpPr>
          <p:nvPr/>
        </p:nvSpPr>
        <p:spPr bwMode="auto">
          <a:xfrm>
            <a:off x="4914530"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44" name="Rectangle 59"/>
          <p:cNvSpPr>
            <a:spLocks noChangeArrowheads="1"/>
          </p:cNvSpPr>
          <p:nvPr/>
        </p:nvSpPr>
        <p:spPr bwMode="auto">
          <a:xfrm>
            <a:off x="7148451"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45" name="Rectangle 60"/>
          <p:cNvSpPr>
            <a:spLocks noChangeArrowheads="1"/>
          </p:cNvSpPr>
          <p:nvPr/>
        </p:nvSpPr>
        <p:spPr bwMode="auto">
          <a:xfrm>
            <a:off x="7211028"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C00000"/>
                </a:solidFill>
                <a:latin typeface="微软雅黑" pitchFamily="34" charset="-122"/>
                <a:ea typeface="微软雅黑" pitchFamily="34" charset="-122"/>
                <a:sym typeface="Calibri" pitchFamily="34" charset="0"/>
              </a:rPr>
              <a:t>输入标题</a:t>
            </a:r>
            <a:endParaRPr lang="en-US" sz="1500" b="1" dirty="0">
              <a:solidFill>
                <a:srgbClr val="C00000"/>
              </a:solidFill>
              <a:latin typeface="微软雅黑" pitchFamily="34" charset="-122"/>
              <a:ea typeface="微软雅黑" pitchFamily="34" charset="-122"/>
              <a:sym typeface="Calibri" pitchFamily="34" charset="0"/>
            </a:endParaRPr>
          </a:p>
        </p:txBody>
      </p:sp>
      <p:sp>
        <p:nvSpPr>
          <p:cNvPr id="46" name="矩形 47"/>
          <p:cNvSpPr>
            <a:spLocks noChangeArrowheads="1"/>
          </p:cNvSpPr>
          <p:nvPr/>
        </p:nvSpPr>
        <p:spPr bwMode="auto">
          <a:xfrm>
            <a:off x="7002015"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Tree>
    <p:extLst>
      <p:ext uri="{BB962C8B-B14F-4D97-AF65-F5344CB8AC3E}">
        <p14:creationId xmlns:p14="http://schemas.microsoft.com/office/powerpoint/2010/main" val="409516553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randombar(horizontal)">
                                      <p:cBhvr>
                                        <p:cTn id="14" dur="500"/>
                                        <p:tgtEl>
                                          <p:spTgt spid="3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randombar(horizontal)">
                                      <p:cBhvr>
                                        <p:cTn id="17" dur="500"/>
                                        <p:tgtEl>
                                          <p:spTgt spid="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randombar(horizontal)">
                                      <p:cBhvr>
                                        <p:cTn id="23" dur="500"/>
                                        <p:tgtEl>
                                          <p:spTgt spid="4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randombar(horizontal)">
                                      <p:cBhvr>
                                        <p:cTn id="26" dur="500"/>
                                        <p:tgtEl>
                                          <p:spTgt spid="4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randombar(horizontal)">
                                      <p:cBhvr>
                                        <p:cTn id="32" dur="500"/>
                                        <p:tgtEl>
                                          <p:spTgt spid="44"/>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randombar(horizontal)">
                                      <p:cBhvr>
                                        <p:cTn id="35" dur="500"/>
                                        <p:tgtEl>
                                          <p:spTgt spid="4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randombar(horizontal)">
                                      <p:cBhvr>
                                        <p:cTn id="41" dur="500"/>
                                        <p:tgtEl>
                                          <p:spTgt spid="35"/>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randombar(horizontal)">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Freeform 19"/>
          <p:cNvSpPr>
            <a:spLocks/>
          </p:cNvSpPr>
          <p:nvPr/>
        </p:nvSpPr>
        <p:spPr bwMode="auto">
          <a:xfrm>
            <a:off x="2770954"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1" name="Freeform 20"/>
          <p:cNvSpPr>
            <a:spLocks/>
          </p:cNvSpPr>
          <p:nvPr/>
        </p:nvSpPr>
        <p:spPr bwMode="auto">
          <a:xfrm>
            <a:off x="4578524"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2" name="Freeform 21"/>
          <p:cNvSpPr>
            <a:spLocks/>
          </p:cNvSpPr>
          <p:nvPr/>
        </p:nvSpPr>
        <p:spPr bwMode="auto">
          <a:xfrm>
            <a:off x="4760484"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3" name="Freeform 22"/>
          <p:cNvSpPr>
            <a:spLocks/>
          </p:cNvSpPr>
          <p:nvPr/>
        </p:nvSpPr>
        <p:spPr bwMode="auto">
          <a:xfrm>
            <a:off x="3843166"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4" name="Freeform 23"/>
          <p:cNvSpPr>
            <a:spLocks/>
          </p:cNvSpPr>
          <p:nvPr/>
        </p:nvSpPr>
        <p:spPr bwMode="auto">
          <a:xfrm>
            <a:off x="5013122"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5" name="Freeform 24"/>
          <p:cNvSpPr>
            <a:spLocks/>
          </p:cNvSpPr>
          <p:nvPr/>
        </p:nvSpPr>
        <p:spPr bwMode="auto">
          <a:xfrm>
            <a:off x="3349920"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6" name="Freeform 25"/>
          <p:cNvSpPr>
            <a:spLocks/>
          </p:cNvSpPr>
          <p:nvPr/>
        </p:nvSpPr>
        <p:spPr bwMode="auto">
          <a:xfrm>
            <a:off x="3229615"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7" name="Freeform 26"/>
          <p:cNvSpPr>
            <a:spLocks/>
          </p:cNvSpPr>
          <p:nvPr/>
        </p:nvSpPr>
        <p:spPr bwMode="auto">
          <a:xfrm>
            <a:off x="4283779"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8" name="Freeform 27"/>
          <p:cNvSpPr>
            <a:spLocks/>
          </p:cNvSpPr>
          <p:nvPr/>
        </p:nvSpPr>
        <p:spPr bwMode="auto">
          <a:xfrm>
            <a:off x="4632662"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9" name="椭圆 78"/>
          <p:cNvSpPr/>
          <p:nvPr/>
        </p:nvSpPr>
        <p:spPr>
          <a:xfrm>
            <a:off x="2619274" y="3874789"/>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0" name="椭圆 79"/>
          <p:cNvSpPr/>
          <p:nvPr/>
        </p:nvSpPr>
        <p:spPr>
          <a:xfrm>
            <a:off x="3160938" y="2798383"/>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1" name="椭圆 80"/>
          <p:cNvSpPr/>
          <p:nvPr/>
        </p:nvSpPr>
        <p:spPr>
          <a:xfrm>
            <a:off x="6397921" y="3132008"/>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2" name="椭圆 81"/>
          <p:cNvSpPr/>
          <p:nvPr/>
        </p:nvSpPr>
        <p:spPr>
          <a:xfrm>
            <a:off x="5798605" y="1899332"/>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3" name="椭圆 82"/>
          <p:cNvSpPr/>
          <p:nvPr/>
        </p:nvSpPr>
        <p:spPr>
          <a:xfrm>
            <a:off x="3265915" y="1442282"/>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84" name="TextBox 22"/>
          <p:cNvSpPr txBox="1"/>
          <p:nvPr/>
        </p:nvSpPr>
        <p:spPr>
          <a:xfrm>
            <a:off x="701841"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5" name="TextBox 22"/>
          <p:cNvSpPr txBox="1"/>
          <p:nvPr/>
        </p:nvSpPr>
        <p:spPr>
          <a:xfrm>
            <a:off x="431767"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6" name="TextBox 22"/>
          <p:cNvSpPr txBox="1"/>
          <p:nvPr/>
        </p:nvSpPr>
        <p:spPr>
          <a:xfrm>
            <a:off x="6825005" y="2961523"/>
            <a:ext cx="1613235" cy="1084912"/>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7" name="TextBox 22"/>
          <p:cNvSpPr txBox="1"/>
          <p:nvPr/>
        </p:nvSpPr>
        <p:spPr>
          <a:xfrm>
            <a:off x="6252113"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8" name="椭圆 87"/>
          <p:cNvSpPr/>
          <p:nvPr/>
        </p:nvSpPr>
        <p:spPr>
          <a:xfrm>
            <a:off x="4996803" y="1143421"/>
            <a:ext cx="321813" cy="321771"/>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9" name="TextBox 22"/>
          <p:cNvSpPr txBox="1"/>
          <p:nvPr/>
        </p:nvSpPr>
        <p:spPr>
          <a:xfrm>
            <a:off x="388556" y="1328584"/>
            <a:ext cx="2812628" cy="678647"/>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90" name="TextBox 22"/>
          <p:cNvSpPr txBox="1"/>
          <p:nvPr/>
        </p:nvSpPr>
        <p:spPr>
          <a:xfrm>
            <a:off x="5372820"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24"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16022448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70"/>
                                        </p:tgtEl>
                                        <p:attrNameLst>
                                          <p:attrName>style.visibility</p:attrName>
                                        </p:attrNameLst>
                                      </p:cBhvr>
                                      <p:to>
                                        <p:strVal val="visible"/>
                                      </p:to>
                                    </p:set>
                                    <p:animEffect transition="in" filter="wipe(right)">
                                      <p:cBhvr>
                                        <p:cTn id="7" dur="500"/>
                                        <p:tgtEl>
                                          <p:spTgt spid="7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71"/>
                                        </p:tgtEl>
                                        <p:attrNameLst>
                                          <p:attrName>style.visibility</p:attrName>
                                        </p:attrNameLst>
                                      </p:cBhvr>
                                      <p:to>
                                        <p:strVal val="visible"/>
                                      </p:to>
                                    </p:set>
                                    <p:animEffect transition="in" filter="wipe(left)">
                                      <p:cBhvr>
                                        <p:cTn id="10" dur="500"/>
                                        <p:tgtEl>
                                          <p:spTgt spid="71"/>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Effect transition="in" filter="wipe(down)">
                                      <p:cBhvr>
                                        <p:cTn id="16" dur="500"/>
                                        <p:tgtEl>
                                          <p:spTgt spid="73"/>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76"/>
                                        </p:tgtEl>
                                        <p:attrNameLst>
                                          <p:attrName>style.visibility</p:attrName>
                                        </p:attrNameLst>
                                      </p:cBhvr>
                                      <p:to>
                                        <p:strVal val="visible"/>
                                      </p:to>
                                    </p:set>
                                    <p:animEffect transition="in" filter="wipe(right)">
                                      <p:cBhvr>
                                        <p:cTn id="19" dur="500"/>
                                        <p:tgtEl>
                                          <p:spTgt spid="76"/>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77"/>
                                        </p:tgtEl>
                                        <p:attrNameLst>
                                          <p:attrName>style.visibility</p:attrName>
                                        </p:attrNameLst>
                                      </p:cBhvr>
                                      <p:to>
                                        <p:strVal val="visible"/>
                                      </p:to>
                                    </p:set>
                                    <p:animEffect transition="in" filter="wipe(down)">
                                      <p:cBhvr>
                                        <p:cTn id="22" dur="500"/>
                                        <p:tgtEl>
                                          <p:spTgt spid="77"/>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72"/>
                                        </p:tgtEl>
                                        <p:attrNameLst>
                                          <p:attrName>style.visibility</p:attrName>
                                        </p:attrNameLst>
                                      </p:cBhvr>
                                      <p:to>
                                        <p:strVal val="visible"/>
                                      </p:to>
                                    </p:set>
                                    <p:animEffect transition="in" filter="wipe(left)">
                                      <p:cBhvr>
                                        <p:cTn id="25" dur="500"/>
                                        <p:tgtEl>
                                          <p:spTgt spid="72"/>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78"/>
                                        </p:tgtEl>
                                        <p:attrNameLst>
                                          <p:attrName>style.visibility</p:attrName>
                                        </p:attrNameLst>
                                      </p:cBhvr>
                                      <p:to>
                                        <p:strVal val="visible"/>
                                      </p:to>
                                    </p:set>
                                    <p:animEffect transition="in" filter="wipe(down)">
                                      <p:cBhvr>
                                        <p:cTn id="28" dur="500"/>
                                        <p:tgtEl>
                                          <p:spTgt spid="78"/>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75"/>
                                        </p:tgtEl>
                                        <p:attrNameLst>
                                          <p:attrName>style.visibility</p:attrName>
                                        </p:attrNameLst>
                                      </p:cBhvr>
                                      <p:to>
                                        <p:strVal val="visible"/>
                                      </p:to>
                                    </p:set>
                                    <p:animEffect transition="in" filter="wipe(right)">
                                      <p:cBhvr>
                                        <p:cTn id="31" dur="500"/>
                                        <p:tgtEl>
                                          <p:spTgt spid="75"/>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79"/>
                                        </p:tgtEl>
                                        <p:attrNameLst>
                                          <p:attrName>style.visibility</p:attrName>
                                        </p:attrNameLst>
                                      </p:cBhvr>
                                      <p:to>
                                        <p:strVal val="visible"/>
                                      </p:to>
                                    </p:set>
                                    <p:anim calcmode="lin" valueType="num">
                                      <p:cBhvr>
                                        <p:cTn id="34" dur="500" fill="hold"/>
                                        <p:tgtEl>
                                          <p:spTgt spid="79"/>
                                        </p:tgtEl>
                                        <p:attrNameLst>
                                          <p:attrName>ppt_w</p:attrName>
                                        </p:attrNameLst>
                                      </p:cBhvr>
                                      <p:tavLst>
                                        <p:tav tm="0">
                                          <p:val>
                                            <p:fltVal val="0"/>
                                          </p:val>
                                        </p:tav>
                                        <p:tav tm="100000">
                                          <p:val>
                                            <p:strVal val="#ppt_w"/>
                                          </p:val>
                                        </p:tav>
                                      </p:tavLst>
                                    </p:anim>
                                    <p:anim calcmode="lin" valueType="num">
                                      <p:cBhvr>
                                        <p:cTn id="35" dur="500" fill="hold"/>
                                        <p:tgtEl>
                                          <p:spTgt spid="79"/>
                                        </p:tgtEl>
                                        <p:attrNameLst>
                                          <p:attrName>ppt_h</p:attrName>
                                        </p:attrNameLst>
                                      </p:cBhvr>
                                      <p:tavLst>
                                        <p:tav tm="0">
                                          <p:val>
                                            <p:fltVal val="0"/>
                                          </p:val>
                                        </p:tav>
                                        <p:tav tm="100000">
                                          <p:val>
                                            <p:strVal val="#ppt_h"/>
                                          </p:val>
                                        </p:tav>
                                      </p:tavLst>
                                    </p:anim>
                                    <p:animEffect transition="in" filter="fade">
                                      <p:cBhvr>
                                        <p:cTn id="36" dur="500"/>
                                        <p:tgtEl>
                                          <p:spTgt spid="79"/>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82"/>
                                        </p:tgtEl>
                                        <p:attrNameLst>
                                          <p:attrName>style.visibility</p:attrName>
                                        </p:attrNameLst>
                                      </p:cBhvr>
                                      <p:to>
                                        <p:strVal val="visible"/>
                                      </p:to>
                                    </p:set>
                                    <p:anim calcmode="lin" valueType="num">
                                      <p:cBhvr>
                                        <p:cTn id="44" dur="500" fill="hold"/>
                                        <p:tgtEl>
                                          <p:spTgt spid="82"/>
                                        </p:tgtEl>
                                        <p:attrNameLst>
                                          <p:attrName>ppt_w</p:attrName>
                                        </p:attrNameLst>
                                      </p:cBhvr>
                                      <p:tavLst>
                                        <p:tav tm="0">
                                          <p:val>
                                            <p:fltVal val="0"/>
                                          </p:val>
                                        </p:tav>
                                        <p:tav tm="100000">
                                          <p:val>
                                            <p:strVal val="#ppt_w"/>
                                          </p:val>
                                        </p:tav>
                                      </p:tavLst>
                                    </p:anim>
                                    <p:anim calcmode="lin" valueType="num">
                                      <p:cBhvr>
                                        <p:cTn id="45" dur="500" fill="hold"/>
                                        <p:tgtEl>
                                          <p:spTgt spid="82"/>
                                        </p:tgtEl>
                                        <p:attrNameLst>
                                          <p:attrName>ppt_h</p:attrName>
                                        </p:attrNameLst>
                                      </p:cBhvr>
                                      <p:tavLst>
                                        <p:tav tm="0">
                                          <p:val>
                                            <p:fltVal val="0"/>
                                          </p:val>
                                        </p:tav>
                                        <p:tav tm="100000">
                                          <p:val>
                                            <p:strVal val="#ppt_h"/>
                                          </p:val>
                                        </p:tav>
                                      </p:tavLst>
                                    </p:anim>
                                    <p:animEffect transition="in" filter="fade">
                                      <p:cBhvr>
                                        <p:cTn id="46" dur="500"/>
                                        <p:tgtEl>
                                          <p:spTgt spid="82"/>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80"/>
                                        </p:tgtEl>
                                        <p:attrNameLst>
                                          <p:attrName>style.visibility</p:attrName>
                                        </p:attrNameLst>
                                      </p:cBhvr>
                                      <p:to>
                                        <p:strVal val="visible"/>
                                      </p:to>
                                    </p:set>
                                    <p:anim calcmode="lin" valueType="num">
                                      <p:cBhvr>
                                        <p:cTn id="49" dur="500" fill="hold"/>
                                        <p:tgtEl>
                                          <p:spTgt spid="80"/>
                                        </p:tgtEl>
                                        <p:attrNameLst>
                                          <p:attrName>ppt_w</p:attrName>
                                        </p:attrNameLst>
                                      </p:cBhvr>
                                      <p:tavLst>
                                        <p:tav tm="0">
                                          <p:val>
                                            <p:fltVal val="0"/>
                                          </p:val>
                                        </p:tav>
                                        <p:tav tm="100000">
                                          <p:val>
                                            <p:strVal val="#ppt_w"/>
                                          </p:val>
                                        </p:tav>
                                      </p:tavLst>
                                    </p:anim>
                                    <p:anim calcmode="lin" valueType="num">
                                      <p:cBhvr>
                                        <p:cTn id="50" dur="500" fill="hold"/>
                                        <p:tgtEl>
                                          <p:spTgt spid="80"/>
                                        </p:tgtEl>
                                        <p:attrNameLst>
                                          <p:attrName>ppt_h</p:attrName>
                                        </p:attrNameLst>
                                      </p:cBhvr>
                                      <p:tavLst>
                                        <p:tav tm="0">
                                          <p:val>
                                            <p:fltVal val="0"/>
                                          </p:val>
                                        </p:tav>
                                        <p:tav tm="100000">
                                          <p:val>
                                            <p:strVal val="#ppt_h"/>
                                          </p:val>
                                        </p:tav>
                                      </p:tavLst>
                                    </p:anim>
                                    <p:animEffect transition="in" filter="fade">
                                      <p:cBhvr>
                                        <p:cTn id="51" dur="500"/>
                                        <p:tgtEl>
                                          <p:spTgt spid="80"/>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fltVal val="0"/>
                                          </p:val>
                                        </p:tav>
                                        <p:tav tm="100000">
                                          <p:val>
                                            <p:strVal val="#ppt_w"/>
                                          </p:val>
                                        </p:tav>
                                      </p:tavLst>
                                    </p:anim>
                                    <p:anim calcmode="lin" valueType="num">
                                      <p:cBhvr>
                                        <p:cTn id="55" dur="500" fill="hold"/>
                                        <p:tgtEl>
                                          <p:spTgt spid="83"/>
                                        </p:tgtEl>
                                        <p:attrNameLst>
                                          <p:attrName>ppt_h</p:attrName>
                                        </p:attrNameLst>
                                      </p:cBhvr>
                                      <p:tavLst>
                                        <p:tav tm="0">
                                          <p:val>
                                            <p:fltVal val="0"/>
                                          </p:val>
                                        </p:tav>
                                        <p:tav tm="100000">
                                          <p:val>
                                            <p:strVal val="#ppt_h"/>
                                          </p:val>
                                        </p:tav>
                                      </p:tavLst>
                                    </p:anim>
                                    <p:animEffect transition="in" filter="fade">
                                      <p:cBhvr>
                                        <p:cTn id="56" dur="500"/>
                                        <p:tgtEl>
                                          <p:spTgt spid="83"/>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84"/>
                                        </p:tgtEl>
                                        <p:attrNameLst>
                                          <p:attrName>style.visibility</p:attrName>
                                        </p:attrNameLst>
                                      </p:cBhvr>
                                      <p:to>
                                        <p:strVal val="visible"/>
                                      </p:to>
                                    </p:set>
                                    <p:anim calcmode="lin" valueType="num">
                                      <p:cBhvr additive="base">
                                        <p:cTn id="65" dur="500" fill="hold"/>
                                        <p:tgtEl>
                                          <p:spTgt spid="84"/>
                                        </p:tgtEl>
                                        <p:attrNameLst>
                                          <p:attrName>ppt_x</p:attrName>
                                        </p:attrNameLst>
                                      </p:cBhvr>
                                      <p:tavLst>
                                        <p:tav tm="0">
                                          <p:val>
                                            <p:strVal val="0-#ppt_w/2"/>
                                          </p:val>
                                        </p:tav>
                                        <p:tav tm="100000">
                                          <p:val>
                                            <p:strVal val="#ppt_x"/>
                                          </p:val>
                                        </p:tav>
                                      </p:tavLst>
                                    </p:anim>
                                    <p:anim calcmode="lin" valueType="num">
                                      <p:cBhvr additive="base">
                                        <p:cTn id="66" dur="500" fill="hold"/>
                                        <p:tgtEl>
                                          <p:spTgt spid="84"/>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85"/>
                                        </p:tgtEl>
                                        <p:attrNameLst>
                                          <p:attrName>style.visibility</p:attrName>
                                        </p:attrNameLst>
                                      </p:cBhvr>
                                      <p:to>
                                        <p:strVal val="visible"/>
                                      </p:to>
                                    </p:set>
                                    <p:anim calcmode="lin" valueType="num">
                                      <p:cBhvr additive="base">
                                        <p:cTn id="69" dur="500" fill="hold"/>
                                        <p:tgtEl>
                                          <p:spTgt spid="85"/>
                                        </p:tgtEl>
                                        <p:attrNameLst>
                                          <p:attrName>ppt_x</p:attrName>
                                        </p:attrNameLst>
                                      </p:cBhvr>
                                      <p:tavLst>
                                        <p:tav tm="0">
                                          <p:val>
                                            <p:strVal val="0-#ppt_w/2"/>
                                          </p:val>
                                        </p:tav>
                                        <p:tav tm="100000">
                                          <p:val>
                                            <p:strVal val="#ppt_x"/>
                                          </p:val>
                                        </p:tav>
                                      </p:tavLst>
                                    </p:anim>
                                    <p:anim calcmode="lin" valueType="num">
                                      <p:cBhvr additive="base">
                                        <p:cTn id="70" dur="500" fill="hold"/>
                                        <p:tgtEl>
                                          <p:spTgt spid="8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fill="hold"/>
                                        <p:tgtEl>
                                          <p:spTgt spid="86"/>
                                        </p:tgtEl>
                                        <p:attrNameLst>
                                          <p:attrName>ppt_x</p:attrName>
                                        </p:attrNameLst>
                                      </p:cBhvr>
                                      <p:tavLst>
                                        <p:tav tm="0">
                                          <p:val>
                                            <p:strVal val="1+#ppt_w/2"/>
                                          </p:val>
                                        </p:tav>
                                        <p:tav tm="100000">
                                          <p:val>
                                            <p:strVal val="#ppt_x"/>
                                          </p:val>
                                        </p:tav>
                                      </p:tavLst>
                                    </p:anim>
                                    <p:anim calcmode="lin" valueType="num">
                                      <p:cBhvr additive="base">
                                        <p:cTn id="74" dur="500" fill="hold"/>
                                        <p:tgtEl>
                                          <p:spTgt spid="86"/>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fill="hold"/>
                                        <p:tgtEl>
                                          <p:spTgt spid="87"/>
                                        </p:tgtEl>
                                        <p:attrNameLst>
                                          <p:attrName>ppt_x</p:attrName>
                                        </p:attrNameLst>
                                      </p:cBhvr>
                                      <p:tavLst>
                                        <p:tav tm="0">
                                          <p:val>
                                            <p:strVal val="1+#ppt_w/2"/>
                                          </p:val>
                                        </p:tav>
                                        <p:tav tm="100000">
                                          <p:val>
                                            <p:strVal val="#ppt_x"/>
                                          </p:val>
                                        </p:tav>
                                      </p:tavLst>
                                    </p:anim>
                                    <p:anim calcmode="lin" valueType="num">
                                      <p:cBhvr additive="base">
                                        <p:cTn id="78" dur="500" fill="hold"/>
                                        <p:tgtEl>
                                          <p:spTgt spid="87"/>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89"/>
                                        </p:tgtEl>
                                        <p:attrNameLst>
                                          <p:attrName>style.visibility</p:attrName>
                                        </p:attrNameLst>
                                      </p:cBhvr>
                                      <p:to>
                                        <p:strVal val="visible"/>
                                      </p:to>
                                    </p:set>
                                    <p:anim calcmode="lin" valueType="num">
                                      <p:cBhvr additive="base">
                                        <p:cTn id="81" dur="500" fill="hold"/>
                                        <p:tgtEl>
                                          <p:spTgt spid="89"/>
                                        </p:tgtEl>
                                        <p:attrNameLst>
                                          <p:attrName>ppt_x</p:attrName>
                                        </p:attrNameLst>
                                      </p:cBhvr>
                                      <p:tavLst>
                                        <p:tav tm="0">
                                          <p:val>
                                            <p:strVal val="0-#ppt_w/2"/>
                                          </p:val>
                                        </p:tav>
                                        <p:tav tm="100000">
                                          <p:val>
                                            <p:strVal val="#ppt_x"/>
                                          </p:val>
                                        </p:tav>
                                      </p:tavLst>
                                    </p:anim>
                                    <p:anim calcmode="lin" valueType="num">
                                      <p:cBhvr additive="base">
                                        <p:cTn id="82" dur="500" fill="hold"/>
                                        <p:tgtEl>
                                          <p:spTgt spid="89"/>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300"/>
                                  </p:stCondLst>
                                  <p:childTnLst>
                                    <p:set>
                                      <p:cBhvr>
                                        <p:cTn id="84" dur="1" fill="hold">
                                          <p:stCondLst>
                                            <p:cond delay="0"/>
                                          </p:stCondLst>
                                        </p:cTn>
                                        <p:tgtEl>
                                          <p:spTgt spid="90"/>
                                        </p:tgtEl>
                                        <p:attrNameLst>
                                          <p:attrName>style.visibility</p:attrName>
                                        </p:attrNameLst>
                                      </p:cBhvr>
                                      <p:to>
                                        <p:strVal val="visible"/>
                                      </p:to>
                                    </p:set>
                                    <p:anim calcmode="lin" valueType="num">
                                      <p:cBhvr additive="base">
                                        <p:cTn id="85" dur="500" fill="hold"/>
                                        <p:tgtEl>
                                          <p:spTgt spid="90"/>
                                        </p:tgtEl>
                                        <p:attrNameLst>
                                          <p:attrName>ppt_x</p:attrName>
                                        </p:attrNameLst>
                                      </p:cBhvr>
                                      <p:tavLst>
                                        <p:tav tm="0">
                                          <p:val>
                                            <p:strVal val="1+#ppt_w/2"/>
                                          </p:val>
                                        </p:tav>
                                        <p:tav tm="100000">
                                          <p:val>
                                            <p:strVal val="#ppt_x"/>
                                          </p:val>
                                        </p:tav>
                                      </p:tavLst>
                                    </p:anim>
                                    <p:anim calcmode="lin" valueType="num">
                                      <p:cBhvr additive="base">
                                        <p:cTn id="86" dur="500" fill="hold"/>
                                        <p:tgtEl>
                                          <p:spTgt spid="90"/>
                                        </p:tgtEl>
                                        <p:attrNameLst>
                                          <p:attrName>ppt_y</p:attrName>
                                        </p:attrNameLst>
                                      </p:cBhvr>
                                      <p:tavLst>
                                        <p:tav tm="0">
                                          <p:val>
                                            <p:strVal val="#ppt_y"/>
                                          </p:val>
                                        </p:tav>
                                        <p:tav tm="100000">
                                          <p:val>
                                            <p:strVal val="#ppt_y"/>
                                          </p:val>
                                        </p:tav>
                                      </p:tavLst>
                                    </p:anim>
                                  </p:childTnLst>
                                </p:cTn>
                              </p:par>
                            </p:childTnLst>
                          </p:cTn>
                        </p:par>
                        <p:par>
                          <p:cTn id="87" fill="hold">
                            <p:stCondLst>
                              <p:cond delay="3600"/>
                            </p:stCondLst>
                            <p:childTnLst>
                              <p:par>
                                <p:cTn id="88" presetID="22" presetClass="entr" presetSubtype="8"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animBg="1"/>
      <p:bldP spid="89" grpId="0"/>
      <p:bldP spid="90"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82234" y="863987"/>
            <a:ext cx="4028749" cy="1173630"/>
            <a:chOff x="795863" y="1632165"/>
            <a:chExt cx="5371665" cy="1564840"/>
          </a:xfrm>
        </p:grpSpPr>
        <p:grpSp>
          <p:nvGrpSpPr>
            <p:cNvPr id="34" name="组合 33"/>
            <p:cNvGrpSpPr/>
            <p:nvPr/>
          </p:nvGrpSpPr>
          <p:grpSpPr>
            <a:xfrm rot="10800000">
              <a:off x="795863" y="1632165"/>
              <a:ext cx="5371665" cy="1564840"/>
              <a:chOff x="6497512" y="1577002"/>
              <a:chExt cx="5119200" cy="1491293"/>
            </a:xfrm>
          </p:grpSpPr>
          <p:sp>
            <p:nvSpPr>
              <p:cNvPr id="3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35" name="文本框 130"/>
            <p:cNvSpPr txBox="1"/>
            <p:nvPr/>
          </p:nvSpPr>
          <p:spPr>
            <a:xfrm>
              <a:off x="5045899" y="2137718"/>
              <a:ext cx="622392" cy="615553"/>
            </a:xfrm>
            <a:prstGeom prst="rect">
              <a:avLst/>
            </a:prstGeom>
            <a:noFill/>
          </p:spPr>
          <p:txBody>
            <a:bodyPr wrap="none" rtlCol="0">
              <a:spAutoFit/>
            </a:bodyPr>
            <a:lstStyle/>
            <a:p>
              <a:r>
                <a:rPr lang="en-US" altLang="zh-CN" sz="2400" dirty="0">
                  <a:solidFill>
                    <a:srgbClr val="C00000"/>
                  </a:solidFill>
                  <a:latin typeface="Impact" panose="020B0806030902050204" pitchFamily="34" charset="0"/>
                  <a:cs typeface="Aharoni" panose="02010803020104030203" pitchFamily="2" charset="-79"/>
                </a:rPr>
                <a:t>01</a:t>
              </a:r>
              <a:endParaRPr lang="zh-CN" altLang="en-US" sz="2400" dirty="0">
                <a:solidFill>
                  <a:srgbClr val="C00000"/>
                </a:solidFill>
                <a:latin typeface="Impact" panose="020B0806030902050204" pitchFamily="34" charset="0"/>
                <a:cs typeface="Aharoni" panose="02010803020104030203" pitchFamily="2" charset="-79"/>
              </a:endParaRPr>
            </a:p>
          </p:txBody>
        </p:sp>
      </p:grpSp>
      <p:grpSp>
        <p:nvGrpSpPr>
          <p:cNvPr id="38" name="组合 37"/>
          <p:cNvGrpSpPr/>
          <p:nvPr/>
        </p:nvGrpSpPr>
        <p:grpSpPr>
          <a:xfrm>
            <a:off x="582234" y="2039934"/>
            <a:ext cx="4028749" cy="1173630"/>
            <a:chOff x="795863" y="3200095"/>
            <a:chExt cx="5371665" cy="1564840"/>
          </a:xfrm>
        </p:grpSpPr>
        <p:grpSp>
          <p:nvGrpSpPr>
            <p:cNvPr id="39" name="组合 38"/>
            <p:cNvGrpSpPr/>
            <p:nvPr/>
          </p:nvGrpSpPr>
          <p:grpSpPr>
            <a:xfrm rot="10800000">
              <a:off x="795863" y="3200095"/>
              <a:ext cx="5371665" cy="1564840"/>
              <a:chOff x="6497512" y="1577002"/>
              <a:chExt cx="5119200" cy="1491293"/>
            </a:xfrm>
          </p:grpSpPr>
          <p:sp>
            <p:nvSpPr>
              <p:cNvPr id="4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0" name="文本框 130"/>
            <p:cNvSpPr txBox="1"/>
            <p:nvPr/>
          </p:nvSpPr>
          <p:spPr>
            <a:xfrm>
              <a:off x="5045899" y="3723370"/>
              <a:ext cx="684376" cy="615553"/>
            </a:xfrm>
            <a:prstGeom prst="rect">
              <a:avLst/>
            </a:prstGeom>
            <a:noFill/>
          </p:spPr>
          <p:txBody>
            <a:bodyPr wrap="none" rtlCol="0">
              <a:spAutoFit/>
            </a:bodyPr>
            <a:lstStyle/>
            <a:p>
              <a:r>
                <a:rPr lang="en-US" altLang="zh-CN" sz="2400" dirty="0">
                  <a:solidFill>
                    <a:srgbClr val="C00000"/>
                  </a:solidFill>
                  <a:latin typeface="Impact" panose="020B0806030902050204" pitchFamily="34" charset="0"/>
                  <a:cs typeface="Aharoni" panose="02010803020104030203" pitchFamily="2" charset="-79"/>
                </a:rPr>
                <a:t>03</a:t>
              </a:r>
              <a:endParaRPr lang="zh-CN" altLang="en-US" sz="2400" dirty="0">
                <a:solidFill>
                  <a:srgbClr val="C00000"/>
                </a:solidFill>
                <a:latin typeface="Impact" panose="020B0806030902050204" pitchFamily="34" charset="0"/>
                <a:cs typeface="Aharoni" panose="02010803020104030203" pitchFamily="2" charset="-79"/>
              </a:endParaRPr>
            </a:p>
          </p:txBody>
        </p:sp>
      </p:grpSp>
      <p:grpSp>
        <p:nvGrpSpPr>
          <p:cNvPr id="43" name="组合 42"/>
          <p:cNvGrpSpPr/>
          <p:nvPr/>
        </p:nvGrpSpPr>
        <p:grpSpPr>
          <a:xfrm>
            <a:off x="582234" y="3262169"/>
            <a:ext cx="4028749" cy="1173630"/>
            <a:chOff x="795863" y="4829741"/>
            <a:chExt cx="5371665" cy="1564840"/>
          </a:xfrm>
        </p:grpSpPr>
        <p:grpSp>
          <p:nvGrpSpPr>
            <p:cNvPr id="44" name="组合 43"/>
            <p:cNvGrpSpPr/>
            <p:nvPr/>
          </p:nvGrpSpPr>
          <p:grpSpPr>
            <a:xfrm rot="10800000">
              <a:off x="795863" y="4829741"/>
              <a:ext cx="5371665" cy="1564840"/>
              <a:chOff x="6497512" y="1577002"/>
              <a:chExt cx="5119200" cy="1491293"/>
            </a:xfrm>
          </p:grpSpPr>
          <p:sp>
            <p:nvSpPr>
              <p:cNvPr id="4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5" name="文本框 130"/>
            <p:cNvSpPr txBox="1"/>
            <p:nvPr/>
          </p:nvSpPr>
          <p:spPr>
            <a:xfrm>
              <a:off x="5045897" y="5307896"/>
              <a:ext cx="686513" cy="615553"/>
            </a:xfrm>
            <a:prstGeom prst="rect">
              <a:avLst/>
            </a:prstGeom>
            <a:noFill/>
          </p:spPr>
          <p:txBody>
            <a:bodyPr wrap="none" rtlCol="0">
              <a:spAutoFit/>
            </a:bodyPr>
            <a:lstStyle/>
            <a:p>
              <a:r>
                <a:rPr lang="en-US" altLang="zh-CN" sz="2400" dirty="0">
                  <a:solidFill>
                    <a:srgbClr val="C00000"/>
                  </a:solidFill>
                  <a:latin typeface="Impact" panose="020B0806030902050204" pitchFamily="34" charset="0"/>
                  <a:cs typeface="Aharoni" panose="02010803020104030203" pitchFamily="2" charset="-79"/>
                </a:rPr>
                <a:t>05</a:t>
              </a:r>
              <a:endParaRPr lang="zh-CN" altLang="en-US" sz="2400" dirty="0">
                <a:solidFill>
                  <a:srgbClr val="C00000"/>
                </a:solidFill>
                <a:latin typeface="Impact" panose="020B0806030902050204" pitchFamily="34" charset="0"/>
                <a:cs typeface="Aharoni" panose="02010803020104030203" pitchFamily="2" charset="-79"/>
              </a:endParaRPr>
            </a:p>
          </p:txBody>
        </p:sp>
      </p:grpSp>
      <p:grpSp>
        <p:nvGrpSpPr>
          <p:cNvPr id="48" name="组合 47"/>
          <p:cNvGrpSpPr/>
          <p:nvPr/>
        </p:nvGrpSpPr>
        <p:grpSpPr>
          <a:xfrm>
            <a:off x="4503691" y="908963"/>
            <a:ext cx="4028749" cy="1173630"/>
            <a:chOff x="6024473" y="1692133"/>
            <a:chExt cx="5371665" cy="1564840"/>
          </a:xfrm>
        </p:grpSpPr>
        <p:grpSp>
          <p:nvGrpSpPr>
            <p:cNvPr id="49" name="组合 48"/>
            <p:cNvGrpSpPr/>
            <p:nvPr/>
          </p:nvGrpSpPr>
          <p:grpSpPr>
            <a:xfrm>
              <a:off x="6024473" y="1692133"/>
              <a:ext cx="5371665" cy="1564840"/>
              <a:chOff x="6497512" y="1577002"/>
              <a:chExt cx="5119200" cy="1491293"/>
            </a:xfrm>
          </p:grpSpPr>
          <p:sp>
            <p:nvSpPr>
              <p:cNvPr id="5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0" name="文本框 130"/>
            <p:cNvSpPr txBox="1"/>
            <p:nvPr/>
          </p:nvSpPr>
          <p:spPr>
            <a:xfrm>
              <a:off x="6515302" y="2124390"/>
              <a:ext cx="671552" cy="615553"/>
            </a:xfrm>
            <a:prstGeom prst="rect">
              <a:avLst/>
            </a:prstGeom>
            <a:noFill/>
          </p:spPr>
          <p:txBody>
            <a:bodyPr wrap="none" rtlCol="0">
              <a:spAutoFit/>
            </a:bodyPr>
            <a:lstStyle/>
            <a:p>
              <a:r>
                <a:rPr lang="en-US" altLang="zh-CN" sz="2400" dirty="0">
                  <a:solidFill>
                    <a:srgbClr val="C00000"/>
                  </a:solidFill>
                  <a:latin typeface="Impact" panose="020B0806030902050204" pitchFamily="34" charset="0"/>
                  <a:cs typeface="Aharoni" panose="02010803020104030203" pitchFamily="2" charset="-79"/>
                </a:rPr>
                <a:t>02</a:t>
              </a:r>
              <a:endParaRPr lang="zh-CN" altLang="en-US" sz="2400" dirty="0">
                <a:solidFill>
                  <a:srgbClr val="C00000"/>
                </a:solidFill>
                <a:latin typeface="Impact" panose="020B0806030902050204" pitchFamily="34" charset="0"/>
                <a:cs typeface="Aharoni" panose="02010803020104030203" pitchFamily="2" charset="-79"/>
              </a:endParaRPr>
            </a:p>
          </p:txBody>
        </p:sp>
      </p:grpSp>
      <p:grpSp>
        <p:nvGrpSpPr>
          <p:cNvPr id="53" name="组合 52"/>
          <p:cNvGrpSpPr/>
          <p:nvPr/>
        </p:nvGrpSpPr>
        <p:grpSpPr>
          <a:xfrm>
            <a:off x="4503691" y="2123617"/>
            <a:ext cx="4028749" cy="1173630"/>
            <a:chOff x="6024473" y="3311672"/>
            <a:chExt cx="5371665" cy="1564840"/>
          </a:xfrm>
        </p:grpSpPr>
        <p:grpSp>
          <p:nvGrpSpPr>
            <p:cNvPr id="54" name="组合 53"/>
            <p:cNvGrpSpPr/>
            <p:nvPr/>
          </p:nvGrpSpPr>
          <p:grpSpPr>
            <a:xfrm>
              <a:off x="6024473" y="3311672"/>
              <a:ext cx="5371665" cy="1564840"/>
              <a:chOff x="6497512" y="1577002"/>
              <a:chExt cx="5119200" cy="1491293"/>
            </a:xfrm>
          </p:grpSpPr>
          <p:sp>
            <p:nvSpPr>
              <p:cNvPr id="5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5" name="文本框 130"/>
            <p:cNvSpPr txBox="1"/>
            <p:nvPr/>
          </p:nvSpPr>
          <p:spPr>
            <a:xfrm>
              <a:off x="6515302" y="3730032"/>
              <a:ext cx="671552" cy="615553"/>
            </a:xfrm>
            <a:prstGeom prst="rect">
              <a:avLst/>
            </a:prstGeom>
            <a:noFill/>
          </p:spPr>
          <p:txBody>
            <a:bodyPr wrap="none" rtlCol="0">
              <a:spAutoFit/>
            </a:bodyPr>
            <a:lstStyle/>
            <a:p>
              <a:r>
                <a:rPr lang="en-US" altLang="zh-CN" sz="2400" dirty="0">
                  <a:solidFill>
                    <a:srgbClr val="C00000"/>
                  </a:solidFill>
                  <a:latin typeface="Impact" panose="020B0806030902050204" pitchFamily="34" charset="0"/>
                  <a:cs typeface="Aharoni" panose="02010803020104030203" pitchFamily="2" charset="-79"/>
                </a:rPr>
                <a:t>04</a:t>
              </a:r>
              <a:endParaRPr lang="zh-CN" altLang="en-US" sz="2400" dirty="0">
                <a:solidFill>
                  <a:srgbClr val="C00000"/>
                </a:solidFill>
                <a:latin typeface="Impact" panose="020B0806030902050204" pitchFamily="34" charset="0"/>
                <a:cs typeface="Aharoni" panose="02010803020104030203" pitchFamily="2" charset="-79"/>
              </a:endParaRPr>
            </a:p>
          </p:txBody>
        </p:sp>
      </p:grpSp>
      <p:grpSp>
        <p:nvGrpSpPr>
          <p:cNvPr id="58" name="组合 57"/>
          <p:cNvGrpSpPr/>
          <p:nvPr/>
        </p:nvGrpSpPr>
        <p:grpSpPr>
          <a:xfrm>
            <a:off x="4503691" y="3338271"/>
            <a:ext cx="4028749" cy="1173630"/>
            <a:chOff x="6024473" y="4931210"/>
            <a:chExt cx="5371665" cy="1564840"/>
          </a:xfrm>
        </p:grpSpPr>
        <p:grpSp>
          <p:nvGrpSpPr>
            <p:cNvPr id="59" name="组合 58"/>
            <p:cNvGrpSpPr/>
            <p:nvPr/>
          </p:nvGrpSpPr>
          <p:grpSpPr>
            <a:xfrm>
              <a:off x="6024473" y="4931210"/>
              <a:ext cx="5371665" cy="1564840"/>
              <a:chOff x="6497512" y="1577002"/>
              <a:chExt cx="5119200" cy="1491293"/>
            </a:xfrm>
          </p:grpSpPr>
          <p:sp>
            <p:nvSpPr>
              <p:cNvPr id="6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60" name="文本框 130"/>
            <p:cNvSpPr txBox="1"/>
            <p:nvPr/>
          </p:nvSpPr>
          <p:spPr>
            <a:xfrm>
              <a:off x="6515301" y="5314557"/>
              <a:ext cx="688651" cy="615553"/>
            </a:xfrm>
            <a:prstGeom prst="rect">
              <a:avLst/>
            </a:prstGeom>
            <a:noFill/>
          </p:spPr>
          <p:txBody>
            <a:bodyPr wrap="none" rtlCol="0">
              <a:spAutoFit/>
            </a:bodyPr>
            <a:lstStyle/>
            <a:p>
              <a:r>
                <a:rPr lang="en-US" altLang="zh-CN" sz="2400" dirty="0">
                  <a:solidFill>
                    <a:srgbClr val="C00000"/>
                  </a:solidFill>
                  <a:latin typeface="Impact" panose="020B0806030902050204" pitchFamily="34" charset="0"/>
                  <a:cs typeface="Aharoni" panose="02010803020104030203" pitchFamily="2" charset="-79"/>
                </a:rPr>
                <a:t>06</a:t>
              </a:r>
              <a:endParaRPr lang="zh-CN" altLang="en-US" sz="2400" dirty="0">
                <a:solidFill>
                  <a:srgbClr val="C00000"/>
                </a:solidFill>
                <a:latin typeface="Impact" panose="020B0806030902050204" pitchFamily="34" charset="0"/>
                <a:cs typeface="Aharoni" panose="02010803020104030203" pitchFamily="2" charset="-79"/>
              </a:endParaRPr>
            </a:p>
          </p:txBody>
        </p:sp>
      </p:grpSp>
      <p:sp>
        <p:nvSpPr>
          <p:cNvPr id="63" name="矩形 47"/>
          <p:cNvSpPr>
            <a:spLocks noChangeArrowheads="1"/>
          </p:cNvSpPr>
          <p:nvPr/>
        </p:nvSpPr>
        <p:spPr bwMode="auto">
          <a:xfrm>
            <a:off x="5821328" y="1115175"/>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4" name="矩形 47"/>
          <p:cNvSpPr>
            <a:spLocks noChangeArrowheads="1"/>
          </p:cNvSpPr>
          <p:nvPr/>
        </p:nvSpPr>
        <p:spPr bwMode="auto">
          <a:xfrm>
            <a:off x="5821328" y="233181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5" name="矩形 47"/>
          <p:cNvSpPr>
            <a:spLocks noChangeArrowheads="1"/>
          </p:cNvSpPr>
          <p:nvPr/>
        </p:nvSpPr>
        <p:spPr bwMode="auto">
          <a:xfrm>
            <a:off x="5821328" y="354668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6" name="矩形 47"/>
          <p:cNvSpPr>
            <a:spLocks noChangeArrowheads="1"/>
          </p:cNvSpPr>
          <p:nvPr/>
        </p:nvSpPr>
        <p:spPr bwMode="auto">
          <a:xfrm>
            <a:off x="892141" y="114824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7" name="矩形 47"/>
          <p:cNvSpPr>
            <a:spLocks noChangeArrowheads="1"/>
          </p:cNvSpPr>
          <p:nvPr/>
        </p:nvSpPr>
        <p:spPr bwMode="auto">
          <a:xfrm>
            <a:off x="892141" y="236488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矩形 47"/>
          <p:cNvSpPr>
            <a:spLocks noChangeArrowheads="1"/>
          </p:cNvSpPr>
          <p:nvPr/>
        </p:nvSpPr>
        <p:spPr bwMode="auto">
          <a:xfrm>
            <a:off x="892141" y="3579757"/>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9"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160224488"/>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14:presetBounceEnd="50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50000">
                                          <p:cBhvr additive="base">
                                            <p:cTn id="7"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14:presetBounceEnd="50000">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14:bounceEnd="50000">
                                          <p:cBhvr additive="base">
                                            <p:cTn id="12" dur="500" fill="hold"/>
                                            <p:tgtEl>
                                              <p:spTgt spid="48"/>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fill="hold" nodeType="afterEffect" p14:presetBounceEnd="50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50000">
                                          <p:cBhvr additive="base">
                                            <p:cTn id="17" dur="5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fill="hold" nodeType="afterEffect" p14:presetBounceEnd="50000">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14:bounceEnd="50000">
                                          <p:cBhvr additive="base">
                                            <p:cTn id="22" dur="5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fill="hold" nodeType="afterEffect" p14:presetBounceEnd="50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50000">
                                          <p:cBhvr additive="base">
                                            <p:cTn id="27" dur="5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fill="hold" nodeType="afterEffect" p14:presetBounceEnd="50000">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14:bounceEnd="50000">
                                          <p:cBhvr additive="base">
                                            <p:cTn id="32" dur="500" fill="hold"/>
                                            <p:tgtEl>
                                              <p:spTgt spid="58"/>
                                            </p:tgtEl>
                                            <p:attrNameLst>
                                              <p:attrName>ppt_x</p:attrName>
                                            </p:attrNameLst>
                                          </p:cBhvr>
                                          <p:tavLst>
                                            <p:tav tm="0">
                                              <p:val>
                                                <p:strVal val="1+#ppt_w/2"/>
                                              </p:val>
                                            </p:tav>
                                            <p:tav tm="100000">
                                              <p:val>
                                                <p:strVal val="#ppt_x"/>
                                              </p:val>
                                            </p:tav>
                                          </p:tavLst>
                                        </p:anim>
                                        <p:anim calcmode="lin" valueType="num" p14:bounceEnd="50000">
                                          <p:cBhvr additive="base">
                                            <p:cTn id="33" dur="500" fill="hold"/>
                                            <p:tgtEl>
                                              <p:spTgt spid="5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randombar(horizontal)">
                                          <p:cBhvr>
                                            <p:cTn id="37" dur="500"/>
                                            <p:tgtEl>
                                              <p:spTgt spid="6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randombar(horizontal)">
                                          <p:cBhvr>
                                            <p:cTn id="40" dur="500"/>
                                            <p:tgtEl>
                                              <p:spTgt spid="6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500"/>
                                            <p:tgtEl>
                                              <p:spTgt spid="6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randombar(horizontal)">
                                          <p:cBhvr>
                                            <p:cTn id="46" dur="500"/>
                                            <p:tgtEl>
                                              <p:spTgt spid="6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randombar(horizontal)">
                                          <p:cBhvr>
                                            <p:cTn id="49" dur="5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randombar(horizontal)">
                                          <p:cBhvr>
                                            <p:cTn id="52" dur="500"/>
                                            <p:tgtEl>
                                              <p:spTgt spid="68"/>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wipe(left)">
                                          <p:cBhvr>
                                            <p:cTn id="5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1+#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1+#ppt_w/2"/>
                                              </p:val>
                                            </p:tav>
                                            <p:tav tm="100000">
                                              <p:val>
                                                <p:strVal val="#ppt_x"/>
                                              </p:val>
                                            </p:tav>
                                          </p:tavLst>
                                        </p:anim>
                                        <p:anim calcmode="lin" valueType="num">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randombar(horizontal)">
                                          <p:cBhvr>
                                            <p:cTn id="37" dur="500"/>
                                            <p:tgtEl>
                                              <p:spTgt spid="6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randombar(horizontal)">
                                          <p:cBhvr>
                                            <p:cTn id="40" dur="500"/>
                                            <p:tgtEl>
                                              <p:spTgt spid="6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500"/>
                                            <p:tgtEl>
                                              <p:spTgt spid="6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randombar(horizontal)">
                                          <p:cBhvr>
                                            <p:cTn id="46" dur="500"/>
                                            <p:tgtEl>
                                              <p:spTgt spid="6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randombar(horizontal)">
                                          <p:cBhvr>
                                            <p:cTn id="49" dur="5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randombar(horizontal)">
                                          <p:cBhvr>
                                            <p:cTn id="52" dur="500"/>
                                            <p:tgtEl>
                                              <p:spTgt spid="68"/>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wipe(left)">
                                          <p:cBhvr>
                                            <p:cTn id="5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矩形 136"/>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38" name="组合 137"/>
          <p:cNvGrpSpPr/>
          <p:nvPr/>
        </p:nvGrpSpPr>
        <p:grpSpPr>
          <a:xfrm>
            <a:off x="980579" y="2387357"/>
            <a:ext cx="870074" cy="869820"/>
            <a:chOff x="1466675" y="3784103"/>
            <a:chExt cx="1301392" cy="1301862"/>
          </a:xfrm>
        </p:grpSpPr>
        <p:grpSp>
          <p:nvGrpSpPr>
            <p:cNvPr id="139" name="组合 138"/>
            <p:cNvGrpSpPr/>
            <p:nvPr/>
          </p:nvGrpSpPr>
          <p:grpSpPr>
            <a:xfrm>
              <a:off x="1466675" y="3784103"/>
              <a:ext cx="1301392" cy="1301862"/>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447523" y="2644973"/>
                <a:ext cx="1606393" cy="1606973"/>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2083956" y="2504346"/>
            <a:ext cx="708513" cy="658319"/>
            <a:chOff x="3117025" y="3959191"/>
            <a:chExt cx="1059738" cy="985306"/>
          </a:xfrm>
        </p:grpSpPr>
        <p:grpSp>
          <p:nvGrpSpPr>
            <p:cNvPr id="146" name="组合 145"/>
            <p:cNvGrpSpPr/>
            <p:nvPr/>
          </p:nvGrpSpPr>
          <p:grpSpPr>
            <a:xfrm>
              <a:off x="3117025" y="3959191"/>
              <a:ext cx="984950" cy="985306"/>
              <a:chOff x="4345444" y="2542859"/>
              <a:chExt cx="1810550" cy="1811205"/>
            </a:xfrm>
          </p:grpSpPr>
          <p:grpSp>
            <p:nvGrpSpPr>
              <p:cNvPr id="148" name="组合 1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0" name="同心圆 14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1" name="椭圆 15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9" name="椭圆 148"/>
              <p:cNvSpPr/>
              <p:nvPr/>
            </p:nvSpPr>
            <p:spPr>
              <a:xfrm>
                <a:off x="4483177" y="2680639"/>
                <a:ext cx="1535084" cy="1535638"/>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7"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2" name="组合 151"/>
          <p:cNvGrpSpPr/>
          <p:nvPr/>
        </p:nvGrpSpPr>
        <p:grpSpPr>
          <a:xfrm>
            <a:off x="2975769" y="2392603"/>
            <a:ext cx="882051" cy="881795"/>
            <a:chOff x="4450933" y="3791953"/>
            <a:chExt cx="1319306" cy="1319782"/>
          </a:xfrm>
        </p:grpSpPr>
        <p:grpSp>
          <p:nvGrpSpPr>
            <p:cNvPr id="153" name="组合 152"/>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7" name="同心圆 15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8" name="椭圆 15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6" name="椭圆 155"/>
              <p:cNvSpPr/>
              <p:nvPr/>
            </p:nvSpPr>
            <p:spPr>
              <a:xfrm>
                <a:off x="4427702" y="2656211"/>
                <a:ext cx="1606932" cy="1607514"/>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4"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9" name="组合 158"/>
          <p:cNvGrpSpPr/>
          <p:nvPr/>
        </p:nvGrpSpPr>
        <p:grpSpPr>
          <a:xfrm>
            <a:off x="4091125" y="2493111"/>
            <a:ext cx="721287" cy="680781"/>
            <a:chOff x="6119197" y="3942381"/>
            <a:chExt cx="1078849" cy="1018926"/>
          </a:xfrm>
        </p:grpSpPr>
        <p:grpSp>
          <p:nvGrpSpPr>
            <p:cNvPr id="160" name="组合 159"/>
            <p:cNvGrpSpPr/>
            <p:nvPr/>
          </p:nvGrpSpPr>
          <p:grpSpPr>
            <a:xfrm>
              <a:off x="6119197" y="3942381"/>
              <a:ext cx="1018558" cy="1018926"/>
              <a:chOff x="4345444" y="2542859"/>
              <a:chExt cx="1810550" cy="1811205"/>
            </a:xfrm>
          </p:grpSpPr>
          <p:grpSp>
            <p:nvGrpSpPr>
              <p:cNvPr id="162" name="组合 16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4" name="同心圆 16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65" name="椭圆 16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3" name="椭圆 162"/>
              <p:cNvSpPr/>
              <p:nvPr/>
            </p:nvSpPr>
            <p:spPr>
              <a:xfrm>
                <a:off x="4466846" y="2664303"/>
                <a:ext cx="1567743" cy="156831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1"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6" name="组合 165"/>
          <p:cNvGrpSpPr/>
          <p:nvPr/>
        </p:nvGrpSpPr>
        <p:grpSpPr>
          <a:xfrm>
            <a:off x="4981933" y="2493112"/>
            <a:ext cx="801755" cy="680781"/>
            <a:chOff x="7451602" y="3942381"/>
            <a:chExt cx="1199205" cy="1018926"/>
          </a:xfrm>
        </p:grpSpPr>
        <p:grpSp>
          <p:nvGrpSpPr>
            <p:cNvPr id="167" name="组合 166"/>
            <p:cNvGrpSpPr/>
            <p:nvPr/>
          </p:nvGrpSpPr>
          <p:grpSpPr>
            <a:xfrm>
              <a:off x="7486713" y="3942381"/>
              <a:ext cx="1018558" cy="1018926"/>
              <a:chOff x="4345444" y="2542859"/>
              <a:chExt cx="1810550" cy="1811205"/>
            </a:xfrm>
          </p:grpSpPr>
          <p:grpSp>
            <p:nvGrpSpPr>
              <p:cNvPr id="169" name="组合 16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1" name="同心圆 17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2" name="椭圆 17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0" name="椭圆 169"/>
              <p:cNvSpPr/>
              <p:nvPr/>
            </p:nvSpPr>
            <p:spPr>
              <a:xfrm>
                <a:off x="4466990" y="2664444"/>
                <a:ext cx="1567461" cy="1568026"/>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8"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173" name="组合 172"/>
          <p:cNvGrpSpPr/>
          <p:nvPr/>
        </p:nvGrpSpPr>
        <p:grpSpPr>
          <a:xfrm>
            <a:off x="5919688" y="2380197"/>
            <a:ext cx="906873" cy="906611"/>
            <a:chOff x="8854229" y="3773382"/>
            <a:chExt cx="1356434" cy="1356924"/>
          </a:xfrm>
        </p:grpSpPr>
        <p:grpSp>
          <p:nvGrpSpPr>
            <p:cNvPr id="174" name="组合 173"/>
            <p:cNvGrpSpPr/>
            <p:nvPr/>
          </p:nvGrpSpPr>
          <p:grpSpPr>
            <a:xfrm>
              <a:off x="8854229" y="3773382"/>
              <a:ext cx="1356434" cy="1356924"/>
              <a:chOff x="4345444" y="2542859"/>
              <a:chExt cx="1810550" cy="1811205"/>
            </a:xfrm>
          </p:grpSpPr>
          <p:grpSp>
            <p:nvGrpSpPr>
              <p:cNvPr id="176" name="组合 17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8" name="同心圆 17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9" name="椭圆 17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7" name="椭圆 176"/>
              <p:cNvSpPr/>
              <p:nvPr/>
            </p:nvSpPr>
            <p:spPr>
              <a:xfrm>
                <a:off x="4464837" y="2666232"/>
                <a:ext cx="1571762" cy="1572325"/>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5"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80" name="组合 179"/>
          <p:cNvGrpSpPr/>
          <p:nvPr/>
        </p:nvGrpSpPr>
        <p:grpSpPr>
          <a:xfrm>
            <a:off x="7059865" y="2216984"/>
            <a:ext cx="1233392" cy="1233035"/>
            <a:chOff x="10559621" y="3529102"/>
            <a:chExt cx="1844818" cy="1845484"/>
          </a:xfrm>
        </p:grpSpPr>
        <p:grpSp>
          <p:nvGrpSpPr>
            <p:cNvPr id="181" name="组合 180"/>
            <p:cNvGrpSpPr/>
            <p:nvPr/>
          </p:nvGrpSpPr>
          <p:grpSpPr>
            <a:xfrm>
              <a:off x="10559621" y="3529102"/>
              <a:ext cx="1844818" cy="1845484"/>
              <a:chOff x="4345444" y="2542859"/>
              <a:chExt cx="1810550" cy="1811205"/>
            </a:xfrm>
          </p:grpSpPr>
          <p:grpSp>
            <p:nvGrpSpPr>
              <p:cNvPr id="183" name="组合 18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5" name="同心圆 1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6" name="椭圆 18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4" name="椭圆 183"/>
              <p:cNvSpPr/>
              <p:nvPr/>
            </p:nvSpPr>
            <p:spPr>
              <a:xfrm>
                <a:off x="4422287" y="2619728"/>
                <a:ext cx="1656864" cy="1657461"/>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2"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87" name="组合 186"/>
          <p:cNvGrpSpPr/>
          <p:nvPr/>
        </p:nvGrpSpPr>
        <p:grpSpPr>
          <a:xfrm>
            <a:off x="520722" y="1224701"/>
            <a:ext cx="1941851" cy="1111340"/>
            <a:chOff x="689131" y="1318791"/>
            <a:chExt cx="1631535" cy="1055019"/>
          </a:xfrm>
        </p:grpSpPr>
        <p:sp>
          <p:nvSpPr>
            <p:cNvPr id="18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89" name="组合 188"/>
            <p:cNvGrpSpPr/>
            <p:nvPr/>
          </p:nvGrpSpPr>
          <p:grpSpPr>
            <a:xfrm>
              <a:off x="689131" y="1318791"/>
              <a:ext cx="1631535" cy="1055019"/>
              <a:chOff x="689131" y="1318791"/>
              <a:chExt cx="1631535" cy="1055019"/>
            </a:xfrm>
          </p:grpSpPr>
          <p:cxnSp>
            <p:nvCxnSpPr>
              <p:cNvPr id="190" name="直接连接符 189"/>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92" name="组合 191"/>
          <p:cNvGrpSpPr/>
          <p:nvPr/>
        </p:nvGrpSpPr>
        <p:grpSpPr>
          <a:xfrm>
            <a:off x="2416429" y="1222772"/>
            <a:ext cx="1854881" cy="1144228"/>
            <a:chOff x="770508" y="1462813"/>
            <a:chExt cx="1372987" cy="965241"/>
          </a:xfrm>
        </p:grpSpPr>
        <p:sp>
          <p:nvSpPr>
            <p:cNvPr id="193"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94" name="组合 193"/>
            <p:cNvGrpSpPr/>
            <p:nvPr/>
          </p:nvGrpSpPr>
          <p:grpSpPr>
            <a:xfrm>
              <a:off x="947384" y="1462813"/>
              <a:ext cx="1008112" cy="941123"/>
              <a:chOff x="947384" y="1462813"/>
              <a:chExt cx="1008112" cy="941123"/>
            </a:xfrm>
          </p:grpSpPr>
          <p:cxnSp>
            <p:nvCxnSpPr>
              <p:cNvPr id="195" name="直接连接符 194"/>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97" name="组合 196"/>
          <p:cNvGrpSpPr/>
          <p:nvPr/>
        </p:nvGrpSpPr>
        <p:grpSpPr>
          <a:xfrm>
            <a:off x="4359892" y="1224701"/>
            <a:ext cx="1920900" cy="1137206"/>
            <a:chOff x="773829" y="1541325"/>
            <a:chExt cx="1366344" cy="881079"/>
          </a:xfrm>
        </p:grpSpPr>
        <p:sp>
          <p:nvSpPr>
            <p:cNvPr id="198"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99" name="组合 198"/>
            <p:cNvGrpSpPr/>
            <p:nvPr/>
          </p:nvGrpSpPr>
          <p:grpSpPr>
            <a:xfrm>
              <a:off x="971122" y="1541325"/>
              <a:ext cx="1008112" cy="866056"/>
              <a:chOff x="971122" y="1541325"/>
              <a:chExt cx="1008112" cy="866056"/>
            </a:xfrm>
          </p:grpSpPr>
          <p:cxnSp>
            <p:nvCxnSpPr>
              <p:cNvPr id="200" name="直接连接符 199"/>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02" name="组合 201"/>
          <p:cNvGrpSpPr/>
          <p:nvPr/>
        </p:nvGrpSpPr>
        <p:grpSpPr>
          <a:xfrm>
            <a:off x="6643072" y="1203598"/>
            <a:ext cx="1942040" cy="1137979"/>
            <a:chOff x="726816" y="1484176"/>
            <a:chExt cx="1460370" cy="908342"/>
          </a:xfrm>
        </p:grpSpPr>
        <p:sp>
          <p:nvSpPr>
            <p:cNvPr id="203"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04" name="组合 203"/>
            <p:cNvGrpSpPr/>
            <p:nvPr/>
          </p:nvGrpSpPr>
          <p:grpSpPr>
            <a:xfrm>
              <a:off x="947384" y="1484176"/>
              <a:ext cx="1008112" cy="820803"/>
              <a:chOff x="947384" y="1484176"/>
              <a:chExt cx="1008112" cy="820803"/>
            </a:xfrm>
          </p:grpSpPr>
          <p:cxnSp>
            <p:nvCxnSpPr>
              <p:cNvPr id="205" name="直接连接符 204"/>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07" name="组合 206"/>
          <p:cNvGrpSpPr/>
          <p:nvPr/>
        </p:nvGrpSpPr>
        <p:grpSpPr>
          <a:xfrm>
            <a:off x="1448649" y="3371428"/>
            <a:ext cx="1847714" cy="1107325"/>
            <a:chOff x="793884" y="1340833"/>
            <a:chExt cx="1326235" cy="1020857"/>
          </a:xfrm>
        </p:grpSpPr>
        <p:sp>
          <p:nvSpPr>
            <p:cNvPr id="20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09" name="组合 208"/>
            <p:cNvGrpSpPr/>
            <p:nvPr/>
          </p:nvGrpSpPr>
          <p:grpSpPr>
            <a:xfrm>
              <a:off x="947384" y="1340833"/>
              <a:ext cx="1008112" cy="540984"/>
              <a:chOff x="947384" y="1340833"/>
              <a:chExt cx="1008112" cy="540984"/>
            </a:xfrm>
          </p:grpSpPr>
          <p:cxnSp>
            <p:nvCxnSpPr>
              <p:cNvPr id="210" name="直接连接符 20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12" name="组合 211"/>
          <p:cNvGrpSpPr/>
          <p:nvPr/>
        </p:nvGrpSpPr>
        <p:grpSpPr>
          <a:xfrm>
            <a:off x="3439099" y="3371428"/>
            <a:ext cx="1853512" cy="1120592"/>
            <a:chOff x="791804" y="1340833"/>
            <a:chExt cx="1330396" cy="1033088"/>
          </a:xfrm>
        </p:grpSpPr>
        <p:sp>
          <p:nvSpPr>
            <p:cNvPr id="21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14" name="组合 213"/>
            <p:cNvGrpSpPr/>
            <p:nvPr/>
          </p:nvGrpSpPr>
          <p:grpSpPr>
            <a:xfrm>
              <a:off x="947384" y="1340833"/>
              <a:ext cx="1008112" cy="540984"/>
              <a:chOff x="947384" y="1340833"/>
              <a:chExt cx="1008112" cy="540984"/>
            </a:xfrm>
          </p:grpSpPr>
          <p:cxnSp>
            <p:nvCxnSpPr>
              <p:cNvPr id="215" name="直接连接符 21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17" name="组合 216"/>
          <p:cNvGrpSpPr/>
          <p:nvPr/>
        </p:nvGrpSpPr>
        <p:grpSpPr>
          <a:xfrm>
            <a:off x="5324697" y="3427058"/>
            <a:ext cx="2056292" cy="1064962"/>
            <a:chOff x="719029" y="1340833"/>
            <a:chExt cx="1475946" cy="981802"/>
          </a:xfrm>
        </p:grpSpPr>
        <p:sp>
          <p:nvSpPr>
            <p:cNvPr id="21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19" name="组合 218"/>
            <p:cNvGrpSpPr/>
            <p:nvPr/>
          </p:nvGrpSpPr>
          <p:grpSpPr>
            <a:xfrm>
              <a:off x="947384" y="1340833"/>
              <a:ext cx="1008112" cy="540984"/>
              <a:chOff x="947384" y="1340833"/>
              <a:chExt cx="1008112" cy="540984"/>
            </a:xfrm>
          </p:grpSpPr>
          <p:cxnSp>
            <p:nvCxnSpPr>
              <p:cNvPr id="220" name="直接连接符 21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2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
        <p:nvSpPr>
          <p:cNvPr id="88"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left)">
                                          <p:cBhvr>
                                            <p:cTn id="7" dur="1000"/>
                                            <p:tgtEl>
                                              <p:spTgt spid="137"/>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138"/>
                                            </p:tgtEl>
                                            <p:attrNameLst>
                                              <p:attrName>style.visibility</p:attrName>
                                            </p:attrNameLst>
                                          </p:cBhvr>
                                          <p:to>
                                            <p:strVal val="visible"/>
                                          </p:to>
                                        </p:set>
                                        <p:anim calcmode="lin" valueType="num" p14:bounceEnd="55000">
                                          <p:cBhvr additive="base">
                                            <p:cTn id="11"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13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45"/>
                                            </p:tgtEl>
                                            <p:attrNameLst>
                                              <p:attrName>style.visibility</p:attrName>
                                            </p:attrNameLst>
                                          </p:cBhvr>
                                          <p:to>
                                            <p:strVal val="visible"/>
                                          </p:to>
                                        </p:set>
                                        <p:anim calcmode="lin" valueType="num" p14:bounceEnd="55000">
                                          <p:cBhvr additive="base">
                                            <p:cTn id="15" dur="1500" fill="hold"/>
                                            <p:tgtEl>
                                              <p:spTgt spid="145"/>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45"/>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52"/>
                                            </p:tgtEl>
                                            <p:attrNameLst>
                                              <p:attrName>style.visibility</p:attrName>
                                            </p:attrNameLst>
                                          </p:cBhvr>
                                          <p:to>
                                            <p:strVal val="visible"/>
                                          </p:to>
                                        </p:set>
                                        <p:anim calcmode="lin" valueType="num" p14:bounceEnd="55000">
                                          <p:cBhvr additive="base">
                                            <p:cTn id="19" dur="1500" fill="hold"/>
                                            <p:tgtEl>
                                              <p:spTgt spid="152"/>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52"/>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59"/>
                                            </p:tgtEl>
                                            <p:attrNameLst>
                                              <p:attrName>style.visibility</p:attrName>
                                            </p:attrNameLst>
                                          </p:cBhvr>
                                          <p:to>
                                            <p:strVal val="visible"/>
                                          </p:to>
                                        </p:set>
                                        <p:anim calcmode="lin" valueType="num" p14:bounceEnd="55000">
                                          <p:cBhvr additive="base">
                                            <p:cTn id="23" dur="1500" fill="hold"/>
                                            <p:tgtEl>
                                              <p:spTgt spid="159"/>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59"/>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66"/>
                                            </p:tgtEl>
                                            <p:attrNameLst>
                                              <p:attrName>style.visibility</p:attrName>
                                            </p:attrNameLst>
                                          </p:cBhvr>
                                          <p:to>
                                            <p:strVal val="visible"/>
                                          </p:to>
                                        </p:set>
                                        <p:anim calcmode="lin" valueType="num" p14:bounceEnd="55000">
                                          <p:cBhvr additive="base">
                                            <p:cTn id="27" dur="1500" fill="hold"/>
                                            <p:tgtEl>
                                              <p:spTgt spid="166"/>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6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73"/>
                                            </p:tgtEl>
                                            <p:attrNameLst>
                                              <p:attrName>style.visibility</p:attrName>
                                            </p:attrNameLst>
                                          </p:cBhvr>
                                          <p:to>
                                            <p:strVal val="visible"/>
                                          </p:to>
                                        </p:set>
                                        <p:anim calcmode="lin" valueType="num" p14:bounceEnd="55000">
                                          <p:cBhvr additive="base">
                                            <p:cTn id="31" dur="1500" fill="hold"/>
                                            <p:tgtEl>
                                              <p:spTgt spid="173"/>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73"/>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80"/>
                                            </p:tgtEl>
                                            <p:attrNameLst>
                                              <p:attrName>style.visibility</p:attrName>
                                            </p:attrNameLst>
                                          </p:cBhvr>
                                          <p:to>
                                            <p:strVal val="visible"/>
                                          </p:to>
                                        </p:set>
                                        <p:anim calcmode="lin" valueType="num" p14:bounceEnd="55000">
                                          <p:cBhvr additive="base">
                                            <p:cTn id="35" dur="1500" fill="hold"/>
                                            <p:tgtEl>
                                              <p:spTgt spid="180"/>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80"/>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202"/>
                                            </p:tgtEl>
                                            <p:attrNameLst>
                                              <p:attrName>style.visibility</p:attrName>
                                            </p:attrNameLst>
                                          </p:cBhvr>
                                          <p:to>
                                            <p:strVal val="visible"/>
                                          </p:to>
                                        </p:set>
                                        <p:animEffect transition="in" filter="fade">
                                          <p:cBhvr>
                                            <p:cTn id="40" dur="500"/>
                                            <p:tgtEl>
                                              <p:spTgt spid="202"/>
                                            </p:tgtEl>
                                          </p:cBhvr>
                                        </p:animEffect>
                                        <p:anim calcmode="lin" valueType="num">
                                          <p:cBhvr>
                                            <p:cTn id="41" dur="500" fill="hold"/>
                                            <p:tgtEl>
                                              <p:spTgt spid="202"/>
                                            </p:tgtEl>
                                            <p:attrNameLst>
                                              <p:attrName>ppt_x</p:attrName>
                                            </p:attrNameLst>
                                          </p:cBhvr>
                                          <p:tavLst>
                                            <p:tav tm="0">
                                              <p:val>
                                                <p:strVal val="#ppt_x"/>
                                              </p:val>
                                            </p:tav>
                                            <p:tav tm="100000">
                                              <p:val>
                                                <p:strVal val="#ppt_x"/>
                                              </p:val>
                                            </p:tav>
                                          </p:tavLst>
                                        </p:anim>
                                        <p:anim calcmode="lin" valueType="num">
                                          <p:cBhvr>
                                            <p:cTn id="42" dur="500" fill="hold"/>
                                            <p:tgtEl>
                                              <p:spTgt spid="20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97"/>
                                            </p:tgtEl>
                                            <p:attrNameLst>
                                              <p:attrName>style.visibility</p:attrName>
                                            </p:attrNameLst>
                                          </p:cBhvr>
                                          <p:to>
                                            <p:strVal val="visible"/>
                                          </p:to>
                                        </p:set>
                                        <p:animEffect transition="in" filter="fade">
                                          <p:cBhvr>
                                            <p:cTn id="45" dur="500"/>
                                            <p:tgtEl>
                                              <p:spTgt spid="197"/>
                                            </p:tgtEl>
                                          </p:cBhvr>
                                        </p:animEffect>
                                        <p:anim calcmode="lin" valueType="num">
                                          <p:cBhvr>
                                            <p:cTn id="46" dur="500" fill="hold"/>
                                            <p:tgtEl>
                                              <p:spTgt spid="197"/>
                                            </p:tgtEl>
                                            <p:attrNameLst>
                                              <p:attrName>ppt_x</p:attrName>
                                            </p:attrNameLst>
                                          </p:cBhvr>
                                          <p:tavLst>
                                            <p:tav tm="0">
                                              <p:val>
                                                <p:strVal val="#ppt_x"/>
                                              </p:val>
                                            </p:tav>
                                            <p:tav tm="100000">
                                              <p:val>
                                                <p:strVal val="#ppt_x"/>
                                              </p:val>
                                            </p:tav>
                                          </p:tavLst>
                                        </p:anim>
                                        <p:anim calcmode="lin" valueType="num">
                                          <p:cBhvr>
                                            <p:cTn id="47" dur="500" fill="hold"/>
                                            <p:tgtEl>
                                              <p:spTgt spid="19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92"/>
                                            </p:tgtEl>
                                            <p:attrNameLst>
                                              <p:attrName>style.visibility</p:attrName>
                                            </p:attrNameLst>
                                          </p:cBhvr>
                                          <p:to>
                                            <p:strVal val="visible"/>
                                          </p:to>
                                        </p:set>
                                        <p:animEffect transition="in" filter="fade">
                                          <p:cBhvr>
                                            <p:cTn id="50" dur="500"/>
                                            <p:tgtEl>
                                              <p:spTgt spid="192"/>
                                            </p:tgtEl>
                                          </p:cBhvr>
                                        </p:animEffect>
                                        <p:anim calcmode="lin" valueType="num">
                                          <p:cBhvr>
                                            <p:cTn id="51" dur="500" fill="hold"/>
                                            <p:tgtEl>
                                              <p:spTgt spid="192"/>
                                            </p:tgtEl>
                                            <p:attrNameLst>
                                              <p:attrName>ppt_x</p:attrName>
                                            </p:attrNameLst>
                                          </p:cBhvr>
                                          <p:tavLst>
                                            <p:tav tm="0">
                                              <p:val>
                                                <p:strVal val="#ppt_x"/>
                                              </p:val>
                                            </p:tav>
                                            <p:tav tm="100000">
                                              <p:val>
                                                <p:strVal val="#ppt_x"/>
                                              </p:val>
                                            </p:tav>
                                          </p:tavLst>
                                        </p:anim>
                                        <p:anim calcmode="lin" valueType="num">
                                          <p:cBhvr>
                                            <p:cTn id="52" dur="500" fill="hold"/>
                                            <p:tgtEl>
                                              <p:spTgt spid="19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87"/>
                                            </p:tgtEl>
                                            <p:attrNameLst>
                                              <p:attrName>style.visibility</p:attrName>
                                            </p:attrNameLst>
                                          </p:cBhvr>
                                          <p:to>
                                            <p:strVal val="visible"/>
                                          </p:to>
                                        </p:set>
                                        <p:animEffect transition="in" filter="fade">
                                          <p:cBhvr>
                                            <p:cTn id="55" dur="500"/>
                                            <p:tgtEl>
                                              <p:spTgt spid="187"/>
                                            </p:tgtEl>
                                          </p:cBhvr>
                                        </p:animEffect>
                                        <p:anim calcmode="lin" valueType="num">
                                          <p:cBhvr>
                                            <p:cTn id="56" dur="500" fill="hold"/>
                                            <p:tgtEl>
                                              <p:spTgt spid="187"/>
                                            </p:tgtEl>
                                            <p:attrNameLst>
                                              <p:attrName>ppt_x</p:attrName>
                                            </p:attrNameLst>
                                          </p:cBhvr>
                                          <p:tavLst>
                                            <p:tav tm="0">
                                              <p:val>
                                                <p:strVal val="#ppt_x"/>
                                              </p:val>
                                            </p:tav>
                                            <p:tav tm="100000">
                                              <p:val>
                                                <p:strVal val="#ppt_x"/>
                                              </p:val>
                                            </p:tav>
                                          </p:tavLst>
                                        </p:anim>
                                        <p:anim calcmode="lin" valueType="num">
                                          <p:cBhvr>
                                            <p:cTn id="57" dur="500" fill="hold"/>
                                            <p:tgtEl>
                                              <p:spTgt spid="18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07"/>
                                            </p:tgtEl>
                                            <p:attrNameLst>
                                              <p:attrName>style.visibility</p:attrName>
                                            </p:attrNameLst>
                                          </p:cBhvr>
                                          <p:to>
                                            <p:strVal val="visible"/>
                                          </p:to>
                                        </p:set>
                                        <p:animEffect transition="in" filter="fade">
                                          <p:cBhvr>
                                            <p:cTn id="60" dur="500"/>
                                            <p:tgtEl>
                                              <p:spTgt spid="207"/>
                                            </p:tgtEl>
                                          </p:cBhvr>
                                        </p:animEffect>
                                        <p:anim calcmode="lin" valueType="num">
                                          <p:cBhvr>
                                            <p:cTn id="61" dur="500" fill="hold"/>
                                            <p:tgtEl>
                                              <p:spTgt spid="207"/>
                                            </p:tgtEl>
                                            <p:attrNameLst>
                                              <p:attrName>ppt_x</p:attrName>
                                            </p:attrNameLst>
                                          </p:cBhvr>
                                          <p:tavLst>
                                            <p:tav tm="0">
                                              <p:val>
                                                <p:strVal val="#ppt_x"/>
                                              </p:val>
                                            </p:tav>
                                            <p:tav tm="100000">
                                              <p:val>
                                                <p:strVal val="#ppt_x"/>
                                              </p:val>
                                            </p:tav>
                                          </p:tavLst>
                                        </p:anim>
                                        <p:anim calcmode="lin" valueType="num">
                                          <p:cBhvr>
                                            <p:cTn id="62" dur="500" fill="hold"/>
                                            <p:tgtEl>
                                              <p:spTgt spid="20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212"/>
                                            </p:tgtEl>
                                            <p:attrNameLst>
                                              <p:attrName>style.visibility</p:attrName>
                                            </p:attrNameLst>
                                          </p:cBhvr>
                                          <p:to>
                                            <p:strVal val="visible"/>
                                          </p:to>
                                        </p:set>
                                        <p:animEffect transition="in" filter="fade">
                                          <p:cBhvr>
                                            <p:cTn id="65" dur="500"/>
                                            <p:tgtEl>
                                              <p:spTgt spid="212"/>
                                            </p:tgtEl>
                                          </p:cBhvr>
                                        </p:animEffect>
                                        <p:anim calcmode="lin" valueType="num">
                                          <p:cBhvr>
                                            <p:cTn id="66" dur="500" fill="hold"/>
                                            <p:tgtEl>
                                              <p:spTgt spid="212"/>
                                            </p:tgtEl>
                                            <p:attrNameLst>
                                              <p:attrName>ppt_x</p:attrName>
                                            </p:attrNameLst>
                                          </p:cBhvr>
                                          <p:tavLst>
                                            <p:tav tm="0">
                                              <p:val>
                                                <p:strVal val="#ppt_x"/>
                                              </p:val>
                                            </p:tav>
                                            <p:tav tm="100000">
                                              <p:val>
                                                <p:strVal val="#ppt_x"/>
                                              </p:val>
                                            </p:tav>
                                          </p:tavLst>
                                        </p:anim>
                                        <p:anim calcmode="lin" valueType="num">
                                          <p:cBhvr>
                                            <p:cTn id="67" dur="500" fill="hold"/>
                                            <p:tgtEl>
                                              <p:spTgt spid="21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217"/>
                                            </p:tgtEl>
                                            <p:attrNameLst>
                                              <p:attrName>style.visibility</p:attrName>
                                            </p:attrNameLst>
                                          </p:cBhvr>
                                          <p:to>
                                            <p:strVal val="visible"/>
                                          </p:to>
                                        </p:set>
                                        <p:animEffect transition="in" filter="fade">
                                          <p:cBhvr>
                                            <p:cTn id="70" dur="500"/>
                                            <p:tgtEl>
                                              <p:spTgt spid="217"/>
                                            </p:tgtEl>
                                          </p:cBhvr>
                                        </p:animEffect>
                                        <p:anim calcmode="lin" valueType="num">
                                          <p:cBhvr>
                                            <p:cTn id="71" dur="500" fill="hold"/>
                                            <p:tgtEl>
                                              <p:spTgt spid="217"/>
                                            </p:tgtEl>
                                            <p:attrNameLst>
                                              <p:attrName>ppt_x</p:attrName>
                                            </p:attrNameLst>
                                          </p:cBhvr>
                                          <p:tavLst>
                                            <p:tav tm="0">
                                              <p:val>
                                                <p:strVal val="#ppt_x"/>
                                              </p:val>
                                            </p:tav>
                                            <p:tav tm="100000">
                                              <p:val>
                                                <p:strVal val="#ppt_x"/>
                                              </p:val>
                                            </p:tav>
                                          </p:tavLst>
                                        </p:anim>
                                        <p:anim calcmode="lin" valueType="num">
                                          <p:cBhvr>
                                            <p:cTn id="72" dur="500" fill="hold"/>
                                            <p:tgtEl>
                                              <p:spTgt spid="217"/>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left)">
                                          <p:cBhvr>
                                            <p:cTn id="7" dur="1000"/>
                                            <p:tgtEl>
                                              <p:spTgt spid="137"/>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138"/>
                                            </p:tgtEl>
                                            <p:attrNameLst>
                                              <p:attrName>style.visibility</p:attrName>
                                            </p:attrNameLst>
                                          </p:cBhvr>
                                          <p:to>
                                            <p:strVal val="visible"/>
                                          </p:to>
                                        </p:set>
                                        <p:anim calcmode="lin" valueType="num">
                                          <p:cBhvr additive="base">
                                            <p:cTn id="11" dur="1500" fill="hold"/>
                                            <p:tgtEl>
                                              <p:spTgt spid="138"/>
                                            </p:tgtEl>
                                            <p:attrNameLst>
                                              <p:attrName>ppt_x</p:attrName>
                                            </p:attrNameLst>
                                          </p:cBhvr>
                                          <p:tavLst>
                                            <p:tav tm="0">
                                              <p:val>
                                                <p:strVal val="1+#ppt_w/2"/>
                                              </p:val>
                                            </p:tav>
                                            <p:tav tm="100000">
                                              <p:val>
                                                <p:strVal val="#ppt_x"/>
                                              </p:val>
                                            </p:tav>
                                          </p:tavLst>
                                        </p:anim>
                                        <p:anim calcmode="lin" valueType="num">
                                          <p:cBhvr additive="base">
                                            <p:cTn id="12" dur="1500" fill="hold"/>
                                            <p:tgtEl>
                                              <p:spTgt spid="13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45"/>
                                            </p:tgtEl>
                                            <p:attrNameLst>
                                              <p:attrName>style.visibility</p:attrName>
                                            </p:attrNameLst>
                                          </p:cBhvr>
                                          <p:to>
                                            <p:strVal val="visible"/>
                                          </p:to>
                                        </p:set>
                                        <p:anim calcmode="lin" valueType="num">
                                          <p:cBhvr additive="base">
                                            <p:cTn id="15" dur="1500" fill="hold"/>
                                            <p:tgtEl>
                                              <p:spTgt spid="145"/>
                                            </p:tgtEl>
                                            <p:attrNameLst>
                                              <p:attrName>ppt_x</p:attrName>
                                            </p:attrNameLst>
                                          </p:cBhvr>
                                          <p:tavLst>
                                            <p:tav tm="0">
                                              <p:val>
                                                <p:strVal val="1+#ppt_w/2"/>
                                              </p:val>
                                            </p:tav>
                                            <p:tav tm="100000">
                                              <p:val>
                                                <p:strVal val="#ppt_x"/>
                                              </p:val>
                                            </p:tav>
                                          </p:tavLst>
                                        </p:anim>
                                        <p:anim calcmode="lin" valueType="num">
                                          <p:cBhvr additive="base">
                                            <p:cTn id="16" dur="1500" fill="hold"/>
                                            <p:tgtEl>
                                              <p:spTgt spid="145"/>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1500" fill="hold"/>
                                            <p:tgtEl>
                                              <p:spTgt spid="152"/>
                                            </p:tgtEl>
                                            <p:attrNameLst>
                                              <p:attrName>ppt_x</p:attrName>
                                            </p:attrNameLst>
                                          </p:cBhvr>
                                          <p:tavLst>
                                            <p:tav tm="0">
                                              <p:val>
                                                <p:strVal val="1+#ppt_w/2"/>
                                              </p:val>
                                            </p:tav>
                                            <p:tav tm="100000">
                                              <p:val>
                                                <p:strVal val="#ppt_x"/>
                                              </p:val>
                                            </p:tav>
                                          </p:tavLst>
                                        </p:anim>
                                        <p:anim calcmode="lin" valueType="num">
                                          <p:cBhvr additive="base">
                                            <p:cTn id="20" dur="1500" fill="hold"/>
                                            <p:tgtEl>
                                              <p:spTgt spid="152"/>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59"/>
                                            </p:tgtEl>
                                            <p:attrNameLst>
                                              <p:attrName>style.visibility</p:attrName>
                                            </p:attrNameLst>
                                          </p:cBhvr>
                                          <p:to>
                                            <p:strVal val="visible"/>
                                          </p:to>
                                        </p:set>
                                        <p:anim calcmode="lin" valueType="num">
                                          <p:cBhvr additive="base">
                                            <p:cTn id="23" dur="1500" fill="hold"/>
                                            <p:tgtEl>
                                              <p:spTgt spid="159"/>
                                            </p:tgtEl>
                                            <p:attrNameLst>
                                              <p:attrName>ppt_x</p:attrName>
                                            </p:attrNameLst>
                                          </p:cBhvr>
                                          <p:tavLst>
                                            <p:tav tm="0">
                                              <p:val>
                                                <p:strVal val="1+#ppt_w/2"/>
                                              </p:val>
                                            </p:tav>
                                            <p:tav tm="100000">
                                              <p:val>
                                                <p:strVal val="#ppt_x"/>
                                              </p:val>
                                            </p:tav>
                                          </p:tavLst>
                                        </p:anim>
                                        <p:anim calcmode="lin" valueType="num">
                                          <p:cBhvr additive="base">
                                            <p:cTn id="24" dur="1500" fill="hold"/>
                                            <p:tgtEl>
                                              <p:spTgt spid="159"/>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66"/>
                                            </p:tgtEl>
                                            <p:attrNameLst>
                                              <p:attrName>style.visibility</p:attrName>
                                            </p:attrNameLst>
                                          </p:cBhvr>
                                          <p:to>
                                            <p:strVal val="visible"/>
                                          </p:to>
                                        </p:set>
                                        <p:anim calcmode="lin" valueType="num">
                                          <p:cBhvr additive="base">
                                            <p:cTn id="27" dur="1500" fill="hold"/>
                                            <p:tgtEl>
                                              <p:spTgt spid="166"/>
                                            </p:tgtEl>
                                            <p:attrNameLst>
                                              <p:attrName>ppt_x</p:attrName>
                                            </p:attrNameLst>
                                          </p:cBhvr>
                                          <p:tavLst>
                                            <p:tav tm="0">
                                              <p:val>
                                                <p:strVal val="1+#ppt_w/2"/>
                                              </p:val>
                                            </p:tav>
                                            <p:tav tm="100000">
                                              <p:val>
                                                <p:strVal val="#ppt_x"/>
                                              </p:val>
                                            </p:tav>
                                          </p:tavLst>
                                        </p:anim>
                                        <p:anim calcmode="lin" valueType="num">
                                          <p:cBhvr additive="base">
                                            <p:cTn id="28" dur="1500" fill="hold"/>
                                            <p:tgtEl>
                                              <p:spTgt spid="16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73"/>
                                            </p:tgtEl>
                                            <p:attrNameLst>
                                              <p:attrName>style.visibility</p:attrName>
                                            </p:attrNameLst>
                                          </p:cBhvr>
                                          <p:to>
                                            <p:strVal val="visible"/>
                                          </p:to>
                                        </p:set>
                                        <p:anim calcmode="lin" valueType="num">
                                          <p:cBhvr additive="base">
                                            <p:cTn id="31" dur="1500" fill="hold"/>
                                            <p:tgtEl>
                                              <p:spTgt spid="173"/>
                                            </p:tgtEl>
                                            <p:attrNameLst>
                                              <p:attrName>ppt_x</p:attrName>
                                            </p:attrNameLst>
                                          </p:cBhvr>
                                          <p:tavLst>
                                            <p:tav tm="0">
                                              <p:val>
                                                <p:strVal val="1+#ppt_w/2"/>
                                              </p:val>
                                            </p:tav>
                                            <p:tav tm="100000">
                                              <p:val>
                                                <p:strVal val="#ppt_x"/>
                                              </p:val>
                                            </p:tav>
                                          </p:tavLst>
                                        </p:anim>
                                        <p:anim calcmode="lin" valueType="num">
                                          <p:cBhvr additive="base">
                                            <p:cTn id="32" dur="1500" fill="hold"/>
                                            <p:tgtEl>
                                              <p:spTgt spid="173"/>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80"/>
                                            </p:tgtEl>
                                            <p:attrNameLst>
                                              <p:attrName>style.visibility</p:attrName>
                                            </p:attrNameLst>
                                          </p:cBhvr>
                                          <p:to>
                                            <p:strVal val="visible"/>
                                          </p:to>
                                        </p:set>
                                        <p:anim calcmode="lin" valueType="num">
                                          <p:cBhvr additive="base">
                                            <p:cTn id="35" dur="1500" fill="hold"/>
                                            <p:tgtEl>
                                              <p:spTgt spid="180"/>
                                            </p:tgtEl>
                                            <p:attrNameLst>
                                              <p:attrName>ppt_x</p:attrName>
                                            </p:attrNameLst>
                                          </p:cBhvr>
                                          <p:tavLst>
                                            <p:tav tm="0">
                                              <p:val>
                                                <p:strVal val="1+#ppt_w/2"/>
                                              </p:val>
                                            </p:tav>
                                            <p:tav tm="100000">
                                              <p:val>
                                                <p:strVal val="#ppt_x"/>
                                              </p:val>
                                            </p:tav>
                                          </p:tavLst>
                                        </p:anim>
                                        <p:anim calcmode="lin" valueType="num">
                                          <p:cBhvr additive="base">
                                            <p:cTn id="36" dur="1500" fill="hold"/>
                                            <p:tgtEl>
                                              <p:spTgt spid="180"/>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202"/>
                                            </p:tgtEl>
                                            <p:attrNameLst>
                                              <p:attrName>style.visibility</p:attrName>
                                            </p:attrNameLst>
                                          </p:cBhvr>
                                          <p:to>
                                            <p:strVal val="visible"/>
                                          </p:to>
                                        </p:set>
                                        <p:animEffect transition="in" filter="fade">
                                          <p:cBhvr>
                                            <p:cTn id="40" dur="500"/>
                                            <p:tgtEl>
                                              <p:spTgt spid="202"/>
                                            </p:tgtEl>
                                          </p:cBhvr>
                                        </p:animEffect>
                                        <p:anim calcmode="lin" valueType="num">
                                          <p:cBhvr>
                                            <p:cTn id="41" dur="500" fill="hold"/>
                                            <p:tgtEl>
                                              <p:spTgt spid="202"/>
                                            </p:tgtEl>
                                            <p:attrNameLst>
                                              <p:attrName>ppt_x</p:attrName>
                                            </p:attrNameLst>
                                          </p:cBhvr>
                                          <p:tavLst>
                                            <p:tav tm="0">
                                              <p:val>
                                                <p:strVal val="#ppt_x"/>
                                              </p:val>
                                            </p:tav>
                                            <p:tav tm="100000">
                                              <p:val>
                                                <p:strVal val="#ppt_x"/>
                                              </p:val>
                                            </p:tav>
                                          </p:tavLst>
                                        </p:anim>
                                        <p:anim calcmode="lin" valueType="num">
                                          <p:cBhvr>
                                            <p:cTn id="42" dur="500" fill="hold"/>
                                            <p:tgtEl>
                                              <p:spTgt spid="20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97"/>
                                            </p:tgtEl>
                                            <p:attrNameLst>
                                              <p:attrName>style.visibility</p:attrName>
                                            </p:attrNameLst>
                                          </p:cBhvr>
                                          <p:to>
                                            <p:strVal val="visible"/>
                                          </p:to>
                                        </p:set>
                                        <p:animEffect transition="in" filter="fade">
                                          <p:cBhvr>
                                            <p:cTn id="45" dur="500"/>
                                            <p:tgtEl>
                                              <p:spTgt spid="197"/>
                                            </p:tgtEl>
                                          </p:cBhvr>
                                        </p:animEffect>
                                        <p:anim calcmode="lin" valueType="num">
                                          <p:cBhvr>
                                            <p:cTn id="46" dur="500" fill="hold"/>
                                            <p:tgtEl>
                                              <p:spTgt spid="197"/>
                                            </p:tgtEl>
                                            <p:attrNameLst>
                                              <p:attrName>ppt_x</p:attrName>
                                            </p:attrNameLst>
                                          </p:cBhvr>
                                          <p:tavLst>
                                            <p:tav tm="0">
                                              <p:val>
                                                <p:strVal val="#ppt_x"/>
                                              </p:val>
                                            </p:tav>
                                            <p:tav tm="100000">
                                              <p:val>
                                                <p:strVal val="#ppt_x"/>
                                              </p:val>
                                            </p:tav>
                                          </p:tavLst>
                                        </p:anim>
                                        <p:anim calcmode="lin" valueType="num">
                                          <p:cBhvr>
                                            <p:cTn id="47" dur="500" fill="hold"/>
                                            <p:tgtEl>
                                              <p:spTgt spid="19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92"/>
                                            </p:tgtEl>
                                            <p:attrNameLst>
                                              <p:attrName>style.visibility</p:attrName>
                                            </p:attrNameLst>
                                          </p:cBhvr>
                                          <p:to>
                                            <p:strVal val="visible"/>
                                          </p:to>
                                        </p:set>
                                        <p:animEffect transition="in" filter="fade">
                                          <p:cBhvr>
                                            <p:cTn id="50" dur="500"/>
                                            <p:tgtEl>
                                              <p:spTgt spid="192"/>
                                            </p:tgtEl>
                                          </p:cBhvr>
                                        </p:animEffect>
                                        <p:anim calcmode="lin" valueType="num">
                                          <p:cBhvr>
                                            <p:cTn id="51" dur="500" fill="hold"/>
                                            <p:tgtEl>
                                              <p:spTgt spid="192"/>
                                            </p:tgtEl>
                                            <p:attrNameLst>
                                              <p:attrName>ppt_x</p:attrName>
                                            </p:attrNameLst>
                                          </p:cBhvr>
                                          <p:tavLst>
                                            <p:tav tm="0">
                                              <p:val>
                                                <p:strVal val="#ppt_x"/>
                                              </p:val>
                                            </p:tav>
                                            <p:tav tm="100000">
                                              <p:val>
                                                <p:strVal val="#ppt_x"/>
                                              </p:val>
                                            </p:tav>
                                          </p:tavLst>
                                        </p:anim>
                                        <p:anim calcmode="lin" valueType="num">
                                          <p:cBhvr>
                                            <p:cTn id="52" dur="500" fill="hold"/>
                                            <p:tgtEl>
                                              <p:spTgt spid="19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87"/>
                                            </p:tgtEl>
                                            <p:attrNameLst>
                                              <p:attrName>style.visibility</p:attrName>
                                            </p:attrNameLst>
                                          </p:cBhvr>
                                          <p:to>
                                            <p:strVal val="visible"/>
                                          </p:to>
                                        </p:set>
                                        <p:animEffect transition="in" filter="fade">
                                          <p:cBhvr>
                                            <p:cTn id="55" dur="500"/>
                                            <p:tgtEl>
                                              <p:spTgt spid="187"/>
                                            </p:tgtEl>
                                          </p:cBhvr>
                                        </p:animEffect>
                                        <p:anim calcmode="lin" valueType="num">
                                          <p:cBhvr>
                                            <p:cTn id="56" dur="500" fill="hold"/>
                                            <p:tgtEl>
                                              <p:spTgt spid="187"/>
                                            </p:tgtEl>
                                            <p:attrNameLst>
                                              <p:attrName>ppt_x</p:attrName>
                                            </p:attrNameLst>
                                          </p:cBhvr>
                                          <p:tavLst>
                                            <p:tav tm="0">
                                              <p:val>
                                                <p:strVal val="#ppt_x"/>
                                              </p:val>
                                            </p:tav>
                                            <p:tav tm="100000">
                                              <p:val>
                                                <p:strVal val="#ppt_x"/>
                                              </p:val>
                                            </p:tav>
                                          </p:tavLst>
                                        </p:anim>
                                        <p:anim calcmode="lin" valueType="num">
                                          <p:cBhvr>
                                            <p:cTn id="57" dur="500" fill="hold"/>
                                            <p:tgtEl>
                                              <p:spTgt spid="18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07"/>
                                            </p:tgtEl>
                                            <p:attrNameLst>
                                              <p:attrName>style.visibility</p:attrName>
                                            </p:attrNameLst>
                                          </p:cBhvr>
                                          <p:to>
                                            <p:strVal val="visible"/>
                                          </p:to>
                                        </p:set>
                                        <p:animEffect transition="in" filter="fade">
                                          <p:cBhvr>
                                            <p:cTn id="60" dur="500"/>
                                            <p:tgtEl>
                                              <p:spTgt spid="207"/>
                                            </p:tgtEl>
                                          </p:cBhvr>
                                        </p:animEffect>
                                        <p:anim calcmode="lin" valueType="num">
                                          <p:cBhvr>
                                            <p:cTn id="61" dur="500" fill="hold"/>
                                            <p:tgtEl>
                                              <p:spTgt spid="207"/>
                                            </p:tgtEl>
                                            <p:attrNameLst>
                                              <p:attrName>ppt_x</p:attrName>
                                            </p:attrNameLst>
                                          </p:cBhvr>
                                          <p:tavLst>
                                            <p:tav tm="0">
                                              <p:val>
                                                <p:strVal val="#ppt_x"/>
                                              </p:val>
                                            </p:tav>
                                            <p:tav tm="100000">
                                              <p:val>
                                                <p:strVal val="#ppt_x"/>
                                              </p:val>
                                            </p:tav>
                                          </p:tavLst>
                                        </p:anim>
                                        <p:anim calcmode="lin" valueType="num">
                                          <p:cBhvr>
                                            <p:cTn id="62" dur="500" fill="hold"/>
                                            <p:tgtEl>
                                              <p:spTgt spid="20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212"/>
                                            </p:tgtEl>
                                            <p:attrNameLst>
                                              <p:attrName>style.visibility</p:attrName>
                                            </p:attrNameLst>
                                          </p:cBhvr>
                                          <p:to>
                                            <p:strVal val="visible"/>
                                          </p:to>
                                        </p:set>
                                        <p:animEffect transition="in" filter="fade">
                                          <p:cBhvr>
                                            <p:cTn id="65" dur="500"/>
                                            <p:tgtEl>
                                              <p:spTgt spid="212"/>
                                            </p:tgtEl>
                                          </p:cBhvr>
                                        </p:animEffect>
                                        <p:anim calcmode="lin" valueType="num">
                                          <p:cBhvr>
                                            <p:cTn id="66" dur="500" fill="hold"/>
                                            <p:tgtEl>
                                              <p:spTgt spid="212"/>
                                            </p:tgtEl>
                                            <p:attrNameLst>
                                              <p:attrName>ppt_x</p:attrName>
                                            </p:attrNameLst>
                                          </p:cBhvr>
                                          <p:tavLst>
                                            <p:tav tm="0">
                                              <p:val>
                                                <p:strVal val="#ppt_x"/>
                                              </p:val>
                                            </p:tav>
                                            <p:tav tm="100000">
                                              <p:val>
                                                <p:strVal val="#ppt_x"/>
                                              </p:val>
                                            </p:tav>
                                          </p:tavLst>
                                        </p:anim>
                                        <p:anim calcmode="lin" valueType="num">
                                          <p:cBhvr>
                                            <p:cTn id="67" dur="500" fill="hold"/>
                                            <p:tgtEl>
                                              <p:spTgt spid="21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217"/>
                                            </p:tgtEl>
                                            <p:attrNameLst>
                                              <p:attrName>style.visibility</p:attrName>
                                            </p:attrNameLst>
                                          </p:cBhvr>
                                          <p:to>
                                            <p:strVal val="visible"/>
                                          </p:to>
                                        </p:set>
                                        <p:animEffect transition="in" filter="fade">
                                          <p:cBhvr>
                                            <p:cTn id="70" dur="500"/>
                                            <p:tgtEl>
                                              <p:spTgt spid="217"/>
                                            </p:tgtEl>
                                          </p:cBhvr>
                                        </p:animEffect>
                                        <p:anim calcmode="lin" valueType="num">
                                          <p:cBhvr>
                                            <p:cTn id="71" dur="500" fill="hold"/>
                                            <p:tgtEl>
                                              <p:spTgt spid="217"/>
                                            </p:tgtEl>
                                            <p:attrNameLst>
                                              <p:attrName>ppt_x</p:attrName>
                                            </p:attrNameLst>
                                          </p:cBhvr>
                                          <p:tavLst>
                                            <p:tav tm="0">
                                              <p:val>
                                                <p:strVal val="#ppt_x"/>
                                              </p:val>
                                            </p:tav>
                                            <p:tav tm="100000">
                                              <p:val>
                                                <p:strVal val="#ppt_x"/>
                                              </p:val>
                                            </p:tav>
                                          </p:tavLst>
                                        </p:anim>
                                        <p:anim calcmode="lin" valueType="num">
                                          <p:cBhvr>
                                            <p:cTn id="72" dur="500" fill="hold"/>
                                            <p:tgtEl>
                                              <p:spTgt spid="217"/>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8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218" y="2841780"/>
            <a:ext cx="1479595" cy="0"/>
            <a:chOff x="3838575" y="2892218"/>
            <a:chExt cx="1940605" cy="0"/>
          </a:xfrm>
          <a:solidFill>
            <a:srgbClr val="FF0000"/>
          </a:solidFill>
        </p:grpSpPr>
        <p:cxnSp>
          <p:nvCxnSpPr>
            <p:cNvPr id="21" name="直接连接符 20"/>
            <p:cNvCxnSpPr/>
            <p:nvPr/>
          </p:nvCxnSpPr>
          <p:spPr>
            <a:xfrm>
              <a:off x="3838575" y="2892218"/>
              <a:ext cx="1515605" cy="0"/>
            </a:xfrm>
            <a:prstGeom prst="line">
              <a:avLst/>
            </a:prstGeom>
            <a:grpFill/>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88265" y="2892218"/>
              <a:ext cx="490915" cy="0"/>
            </a:xfrm>
            <a:prstGeom prst="line">
              <a:avLst/>
            </a:prstGeom>
            <a:grpFill/>
            <a:ln w="762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737987" y="2350157"/>
            <a:ext cx="1055249" cy="1055112"/>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mj-ea"/>
              <a:ea typeface="+mj-ea"/>
            </a:endParaRPr>
          </a:p>
        </p:txBody>
      </p:sp>
      <p:grpSp>
        <p:nvGrpSpPr>
          <p:cNvPr id="26" name="组合 25"/>
          <p:cNvGrpSpPr/>
          <p:nvPr/>
        </p:nvGrpSpPr>
        <p:grpSpPr>
          <a:xfrm>
            <a:off x="2368236" y="1537135"/>
            <a:ext cx="2609634" cy="260929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9" name="组合 28"/>
          <p:cNvGrpSpPr/>
          <p:nvPr/>
        </p:nvGrpSpPr>
        <p:grpSpPr>
          <a:xfrm>
            <a:off x="4073863" y="1380122"/>
            <a:ext cx="623984" cy="623903"/>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C00000"/>
                  </a:solidFill>
                  <a:latin typeface="+mj-ea"/>
                  <a:ea typeface="+mj-ea"/>
                </a:rPr>
                <a:t>1</a:t>
              </a:r>
              <a:endParaRPr lang="zh-CN" altLang="en-US" sz="2500" b="1" dirty="0">
                <a:solidFill>
                  <a:srgbClr val="C00000"/>
                </a:solidFill>
                <a:latin typeface="+mj-ea"/>
                <a:ea typeface="+mj-ea"/>
              </a:endParaRPr>
            </a:p>
          </p:txBody>
        </p:sp>
      </p:grpSp>
      <p:grpSp>
        <p:nvGrpSpPr>
          <p:cNvPr id="32" name="组合 31"/>
          <p:cNvGrpSpPr/>
          <p:nvPr/>
        </p:nvGrpSpPr>
        <p:grpSpPr>
          <a:xfrm>
            <a:off x="4618983" y="2420012"/>
            <a:ext cx="623984" cy="623903"/>
            <a:chOff x="304800" y="673100"/>
            <a:chExt cx="4000500" cy="4000500"/>
          </a:xfrm>
          <a:effectLst>
            <a:outerShdw blurRad="317500" dist="1905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C00000"/>
                  </a:solidFill>
                  <a:latin typeface="+mj-ea"/>
                  <a:ea typeface="+mj-ea"/>
                </a:rPr>
                <a:t>2</a:t>
              </a:r>
              <a:endParaRPr lang="zh-CN" altLang="en-US" sz="2500" b="1" dirty="0">
                <a:solidFill>
                  <a:srgbClr val="C00000"/>
                </a:solidFill>
                <a:latin typeface="+mj-ea"/>
                <a:ea typeface="+mj-ea"/>
              </a:endParaRPr>
            </a:p>
          </p:txBody>
        </p:sp>
      </p:grpSp>
      <p:grpSp>
        <p:nvGrpSpPr>
          <p:cNvPr id="35" name="组合 34"/>
          <p:cNvGrpSpPr/>
          <p:nvPr/>
        </p:nvGrpSpPr>
        <p:grpSpPr>
          <a:xfrm>
            <a:off x="4073863" y="3511460"/>
            <a:ext cx="623984" cy="623903"/>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C00000"/>
                  </a:solidFill>
                  <a:latin typeface="+mj-ea"/>
                  <a:ea typeface="+mj-ea"/>
                </a:rPr>
                <a:t>3</a:t>
              </a:r>
              <a:endParaRPr lang="zh-CN" altLang="en-US" sz="2500" b="1" dirty="0">
                <a:solidFill>
                  <a:srgbClr val="C00000"/>
                </a:solidFill>
                <a:latin typeface="+mj-ea"/>
                <a:ea typeface="+mj-ea"/>
              </a:endParaRPr>
            </a:p>
          </p:txBody>
        </p:sp>
      </p:grpSp>
      <p:sp>
        <p:nvSpPr>
          <p:cNvPr id="38" name="TextBox 20"/>
          <p:cNvSpPr txBox="1"/>
          <p:nvPr/>
        </p:nvSpPr>
        <p:spPr>
          <a:xfrm>
            <a:off x="928119" y="2718694"/>
            <a:ext cx="616836" cy="246173"/>
          </a:xfrm>
          <a:prstGeom prst="rect">
            <a:avLst/>
          </a:prstGeom>
          <a:noFill/>
        </p:spPr>
        <p:txBody>
          <a:bodyPr wrap="none" lIns="0" tIns="0" rIns="0" bIns="0" rtlCol="0">
            <a:spAutoFit/>
          </a:bodyPr>
          <a:lstStyle/>
          <a:p>
            <a:pPr algn="ctr"/>
            <a:r>
              <a:rPr lang="zh-CN" altLang="en-US" sz="1600" b="1" dirty="0">
                <a:solidFill>
                  <a:schemeClr val="bg1"/>
                </a:solidFill>
                <a:latin typeface="+mj-ea"/>
                <a:ea typeface="+mj-ea"/>
              </a:rPr>
              <a:t>关键词</a:t>
            </a:r>
          </a:p>
        </p:txBody>
      </p:sp>
      <p:sp>
        <p:nvSpPr>
          <p:cNvPr id="39" name="TextBox 21"/>
          <p:cNvSpPr txBox="1"/>
          <p:nvPr/>
        </p:nvSpPr>
        <p:spPr>
          <a:xfrm>
            <a:off x="5380782" y="1413327"/>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0" name="TextBox 22"/>
          <p:cNvSpPr txBox="1"/>
          <p:nvPr/>
        </p:nvSpPr>
        <p:spPr>
          <a:xfrm>
            <a:off x="5738387" y="245442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1" name="TextBox 23"/>
          <p:cNvSpPr txBox="1"/>
          <p:nvPr/>
        </p:nvSpPr>
        <p:spPr>
          <a:xfrm>
            <a:off x="5380783" y="356275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2" name="TextBox 24"/>
          <p:cNvSpPr txBox="1"/>
          <p:nvPr/>
        </p:nvSpPr>
        <p:spPr>
          <a:xfrm>
            <a:off x="2991149" y="2350158"/>
            <a:ext cx="1220512" cy="900247"/>
          </a:xfrm>
          <a:prstGeom prst="rect">
            <a:avLst/>
          </a:prstGeom>
          <a:noFill/>
        </p:spPr>
        <p:txBody>
          <a:bodyPr wrap="square" lIns="0" tIns="0" rIns="0" bIns="0" rtlCol="0">
            <a:spAutoFit/>
          </a:bodyPr>
          <a:lstStyle/>
          <a:p>
            <a:pPr algn="just">
              <a:lnSpc>
                <a:spcPct val="130000"/>
              </a:lnSpc>
            </a:pPr>
            <a:r>
              <a:rPr lang="zh-CN" altLang="en-US" sz="900" dirty="0">
                <a:latin typeface="+mj-ea"/>
                <a:ea typeface="+mj-ea"/>
              </a:rPr>
              <a:t>点击输入简要文字内容，文字内容需概括精炼，不用多余的文字修饰，言简意赅的说明分项内容</a:t>
            </a:r>
            <a:r>
              <a:rPr lang="en-US" altLang="zh-CN" sz="900" dirty="0">
                <a:latin typeface="+mj-ea"/>
                <a:ea typeface="+mj-ea"/>
              </a:rPr>
              <a:t>……</a:t>
            </a:r>
          </a:p>
        </p:txBody>
      </p:sp>
      <p:sp>
        <p:nvSpPr>
          <p:cNvPr id="24"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14:bounceEnd="44000">
                                          <p:cBhvr additive="base">
                                            <p:cTn id="22" dur="500" fill="hold"/>
                                            <p:tgtEl>
                                              <p:spTgt spid="26"/>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Scale>
                                          <p:cBhvr>
                                            <p:cTn id="31"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29"/>
                                            </p:tgtEl>
                                            <p:attrNameLst>
                                              <p:attrName>ppt_x</p:attrName>
                                              <p:attrName>ppt_y</p:attrName>
                                            </p:attrNameLst>
                                          </p:cBhvr>
                                        </p:animMotion>
                                        <p:animEffect transition="in" filter="fade">
                                          <p:cBhvr>
                                            <p:cTn id="33" dur="500"/>
                                            <p:tgtEl>
                                              <p:spTgt spid="29"/>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Scale>
                                          <p:cBhvr>
                                            <p:cTn id="37"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32"/>
                                            </p:tgtEl>
                                            <p:attrNameLst>
                                              <p:attrName>ppt_x</p:attrName>
                                              <p:attrName>ppt_y</p:attrName>
                                            </p:attrNameLst>
                                          </p:cBhvr>
                                        </p:animMotion>
                                        <p:animEffect transition="in" filter="fade">
                                          <p:cBhvr>
                                            <p:cTn id="39" dur="500"/>
                                            <p:tgtEl>
                                              <p:spTgt spid="32"/>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Scale>
                                          <p:cBhvr>
                                            <p:cTn id="43"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35"/>
                                            </p:tgtEl>
                                            <p:attrNameLst>
                                              <p:attrName>ppt_x</p:attrName>
                                              <p:attrName>ppt_y</p:attrName>
                                            </p:attrNameLst>
                                          </p:cBhvr>
                                        </p:animMotion>
                                        <p:animEffect transition="in" filter="fade">
                                          <p:cBhvr>
                                            <p:cTn id="45" dur="500"/>
                                            <p:tgtEl>
                                              <p:spTgt spid="35"/>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49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Scale>
                                          <p:cBhvr>
                                            <p:cTn id="31"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29"/>
                                            </p:tgtEl>
                                            <p:attrNameLst>
                                              <p:attrName>ppt_x</p:attrName>
                                              <p:attrName>ppt_y</p:attrName>
                                            </p:attrNameLst>
                                          </p:cBhvr>
                                        </p:animMotion>
                                        <p:animEffect transition="in" filter="fade">
                                          <p:cBhvr>
                                            <p:cTn id="33" dur="500"/>
                                            <p:tgtEl>
                                              <p:spTgt spid="29"/>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Scale>
                                          <p:cBhvr>
                                            <p:cTn id="37"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32"/>
                                            </p:tgtEl>
                                            <p:attrNameLst>
                                              <p:attrName>ppt_x</p:attrName>
                                              <p:attrName>ppt_y</p:attrName>
                                            </p:attrNameLst>
                                          </p:cBhvr>
                                        </p:animMotion>
                                        <p:animEffect transition="in" filter="fade">
                                          <p:cBhvr>
                                            <p:cTn id="39" dur="500"/>
                                            <p:tgtEl>
                                              <p:spTgt spid="32"/>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Scale>
                                          <p:cBhvr>
                                            <p:cTn id="43"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35"/>
                                            </p:tgtEl>
                                            <p:attrNameLst>
                                              <p:attrName>ppt_x</p:attrName>
                                              <p:attrName>ppt_y</p:attrName>
                                            </p:attrNameLst>
                                          </p:cBhvr>
                                        </p:animMotion>
                                        <p:animEffect transition="in" filter="fade">
                                          <p:cBhvr>
                                            <p:cTn id="45" dur="500"/>
                                            <p:tgtEl>
                                              <p:spTgt spid="35"/>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49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泪滴形 29"/>
          <p:cNvSpPr/>
          <p:nvPr/>
        </p:nvSpPr>
        <p:spPr>
          <a:xfrm rot="2679981">
            <a:off x="589777" y="1561013"/>
            <a:ext cx="2114123" cy="2114123"/>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159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泪滴形 30"/>
          <p:cNvSpPr/>
          <p:nvPr/>
        </p:nvSpPr>
        <p:spPr>
          <a:xfrm rot="13499740">
            <a:off x="3027526" y="2136314"/>
            <a:ext cx="2640914" cy="2640914"/>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286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2" name="组合 31"/>
          <p:cNvGrpSpPr/>
          <p:nvPr/>
        </p:nvGrpSpPr>
        <p:grpSpPr>
          <a:xfrm>
            <a:off x="982875" y="948108"/>
            <a:ext cx="888849" cy="888848"/>
            <a:chOff x="3534996" y="1547079"/>
            <a:chExt cx="878774" cy="878771"/>
          </a:xfrm>
        </p:grpSpPr>
        <p:grpSp>
          <p:nvGrpSpPr>
            <p:cNvPr id="33" name="组合 32"/>
            <p:cNvGrpSpPr/>
            <p:nvPr/>
          </p:nvGrpSpPr>
          <p:grpSpPr>
            <a:xfrm>
              <a:off x="3534996" y="1547079"/>
              <a:ext cx="878774" cy="878771"/>
              <a:chOff x="1008115" y="2542722"/>
              <a:chExt cx="1360493" cy="1360493"/>
            </a:xfrm>
          </p:grpSpPr>
          <p:grpSp>
            <p:nvGrpSpPr>
              <p:cNvPr id="35" name="组合 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C00000"/>
                    </a:solidFill>
                    <a:ea typeface="微软雅黑" pitchFamily="34" charset="-122"/>
                  </a:endParaRPr>
                </a:p>
              </p:txBody>
            </p:sp>
          </p:grpSp>
          <p:sp>
            <p:nvSpPr>
              <p:cNvPr id="36" name="TextBox 3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C00000"/>
                  </a:solidFill>
                  <a:latin typeface="微软雅黑" pitchFamily="34" charset="-122"/>
                  <a:ea typeface="造字工房劲黑（非商用）常规体" pitchFamily="50" charset="-122"/>
                </a:endParaRPr>
              </a:p>
            </p:txBody>
          </p:sp>
        </p:grpSp>
        <p:sp>
          <p:nvSpPr>
            <p:cNvPr id="34"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计划</a:t>
              </a:r>
              <a:endParaRPr lang="en-US" altLang="zh-CN" sz="1800" b="1" dirty="0">
                <a:solidFill>
                  <a:srgbClr val="C00000"/>
                </a:solidFill>
                <a:latin typeface="微软雅黑" panose="020B0503020204020204" pitchFamily="34" charset="-122"/>
                <a:ea typeface="微软雅黑" panose="020B0503020204020204" pitchFamily="34" charset="-122"/>
              </a:endParaRPr>
            </a:p>
            <a:p>
              <a:r>
                <a:rPr lang="zh-CN" altLang="en-US" sz="1800" b="1" dirty="0">
                  <a:solidFill>
                    <a:srgbClr val="C00000"/>
                  </a:solidFill>
                  <a:latin typeface="微软雅黑" panose="020B0503020204020204" pitchFamily="34" charset="-122"/>
                  <a:ea typeface="微软雅黑" panose="020B0503020204020204" pitchFamily="34" charset="-122"/>
                </a:rPr>
                <a:t>目标</a:t>
              </a:r>
            </a:p>
          </p:txBody>
        </p:sp>
      </p:grpSp>
      <p:grpSp>
        <p:nvGrpSpPr>
          <p:cNvPr id="39" name="组合 38"/>
          <p:cNvGrpSpPr/>
          <p:nvPr/>
        </p:nvGrpSpPr>
        <p:grpSpPr>
          <a:xfrm>
            <a:off x="4897650" y="2086414"/>
            <a:ext cx="888849" cy="888848"/>
            <a:chOff x="3534996" y="1547079"/>
            <a:chExt cx="878774" cy="878771"/>
          </a:xfrm>
        </p:grpSpPr>
        <p:grpSp>
          <p:nvGrpSpPr>
            <p:cNvPr id="40" name="组合 39"/>
            <p:cNvGrpSpPr/>
            <p:nvPr/>
          </p:nvGrpSpPr>
          <p:grpSpPr>
            <a:xfrm>
              <a:off x="3534996" y="1547079"/>
              <a:ext cx="878774" cy="878771"/>
              <a:chOff x="1008115" y="2542722"/>
              <a:chExt cx="1360493" cy="1360493"/>
            </a:xfrm>
          </p:grpSpPr>
          <p:grpSp>
            <p:nvGrpSpPr>
              <p:cNvPr id="42" name="组合 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C00000"/>
                    </a:solidFill>
                    <a:ea typeface="微软雅黑" pitchFamily="34" charset="-122"/>
                  </a:endParaRPr>
                </a:p>
              </p:txBody>
            </p:sp>
          </p:grpSp>
          <p:sp>
            <p:nvSpPr>
              <p:cNvPr id="46" name="TextBox 4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C00000"/>
                  </a:solidFill>
                  <a:latin typeface="微软雅黑" pitchFamily="34" charset="-122"/>
                  <a:ea typeface="造字工房劲黑（非商用）常规体" pitchFamily="50" charset="-122"/>
                </a:endParaRPr>
              </a:p>
            </p:txBody>
          </p:sp>
        </p:grpSp>
        <p:sp>
          <p:nvSpPr>
            <p:cNvPr id="41"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实际</a:t>
              </a:r>
              <a:endParaRPr lang="en-US" altLang="zh-CN" sz="1800" b="1" dirty="0">
                <a:solidFill>
                  <a:srgbClr val="C00000"/>
                </a:solidFill>
                <a:latin typeface="微软雅黑" panose="020B0503020204020204" pitchFamily="34" charset="-122"/>
                <a:ea typeface="微软雅黑" panose="020B0503020204020204" pitchFamily="34" charset="-122"/>
              </a:endParaRPr>
            </a:p>
            <a:p>
              <a:r>
                <a:rPr lang="zh-CN" altLang="en-US" sz="1800" b="1" dirty="0">
                  <a:solidFill>
                    <a:srgbClr val="C00000"/>
                  </a:solidFill>
                  <a:latin typeface="微软雅黑" panose="020B0503020204020204" pitchFamily="34" charset="-122"/>
                  <a:ea typeface="微软雅黑" panose="020B0503020204020204" pitchFamily="34" charset="-122"/>
                </a:rPr>
                <a:t>完成</a:t>
              </a:r>
            </a:p>
          </p:txBody>
        </p:sp>
      </p:grpSp>
      <p:sp>
        <p:nvSpPr>
          <p:cNvPr id="49" name="Rectangle 60"/>
          <p:cNvSpPr>
            <a:spLocks noChangeArrowheads="1"/>
          </p:cNvSpPr>
          <p:nvPr/>
        </p:nvSpPr>
        <p:spPr bwMode="auto">
          <a:xfrm>
            <a:off x="1010902" y="1997884"/>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itchFamily="34" charset="-122"/>
                <a:ea typeface="微软雅黑" pitchFamily="34" charset="-122"/>
                <a:sym typeface="Calibri" pitchFamily="34" charset="0"/>
              </a:rPr>
              <a:t>年利润达到</a:t>
            </a:r>
            <a:endParaRPr lang="en-US" sz="1800" b="1" dirty="0">
              <a:latin typeface="微软雅黑" pitchFamily="34" charset="-122"/>
              <a:ea typeface="微软雅黑" pitchFamily="34" charset="-122"/>
              <a:sym typeface="Calibri" pitchFamily="34" charset="0"/>
            </a:endParaRPr>
          </a:p>
        </p:txBody>
      </p:sp>
      <p:sp>
        <p:nvSpPr>
          <p:cNvPr id="50" name="Rectangle 60"/>
          <p:cNvSpPr>
            <a:spLocks noChangeArrowheads="1"/>
          </p:cNvSpPr>
          <p:nvPr/>
        </p:nvSpPr>
        <p:spPr bwMode="auto">
          <a:xfrm>
            <a:off x="1023546" y="2260815"/>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itchFamily="34" charset="-122"/>
                <a:sym typeface="Calibri" pitchFamily="34" charset="0"/>
              </a:rPr>
              <a:t>3000</a:t>
            </a:r>
            <a:r>
              <a:rPr lang="zh-CN" altLang="en-US" sz="2100" dirty="0">
                <a:latin typeface="+mj-lt"/>
                <a:ea typeface="微软雅黑" pitchFamily="34" charset="-122"/>
                <a:sym typeface="Calibri" pitchFamily="34" charset="0"/>
              </a:rPr>
              <a:t>万</a:t>
            </a:r>
            <a:endParaRPr lang="en-US" sz="2100" dirty="0">
              <a:latin typeface="+mj-lt"/>
              <a:ea typeface="微软雅黑" pitchFamily="34" charset="-122"/>
              <a:sym typeface="Calibri" pitchFamily="34" charset="0"/>
            </a:endParaRPr>
          </a:p>
        </p:txBody>
      </p:sp>
      <p:sp>
        <p:nvSpPr>
          <p:cNvPr id="51" name="矩形 47"/>
          <p:cNvSpPr>
            <a:spLocks noChangeArrowheads="1"/>
          </p:cNvSpPr>
          <p:nvPr/>
        </p:nvSpPr>
        <p:spPr bwMode="auto">
          <a:xfrm>
            <a:off x="820961" y="2733390"/>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en-US" altLang="zh-CN" sz="1100" dirty="0">
              <a:latin typeface="微软雅黑" pitchFamily="34" charset="-122"/>
              <a:ea typeface="微软雅黑" pitchFamily="34" charset="-122"/>
              <a:sym typeface="方正兰亭黑_GBK" pitchFamily="2"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p:txBody>
      </p:sp>
      <p:sp>
        <p:nvSpPr>
          <p:cNvPr id="52" name="Rectangle 60"/>
          <p:cNvSpPr>
            <a:spLocks noChangeArrowheads="1"/>
          </p:cNvSpPr>
          <p:nvPr/>
        </p:nvSpPr>
        <p:spPr bwMode="auto">
          <a:xfrm>
            <a:off x="3570395" y="2702978"/>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itchFamily="34" charset="-122"/>
                <a:ea typeface="微软雅黑" pitchFamily="34" charset="-122"/>
                <a:sym typeface="Calibri" pitchFamily="34" charset="0"/>
              </a:rPr>
              <a:t>年利润达到</a:t>
            </a:r>
            <a:endParaRPr lang="en-US" sz="1800" b="1" dirty="0">
              <a:latin typeface="微软雅黑" pitchFamily="34" charset="-122"/>
              <a:ea typeface="微软雅黑" pitchFamily="34" charset="-122"/>
              <a:sym typeface="Calibri" pitchFamily="34" charset="0"/>
            </a:endParaRPr>
          </a:p>
        </p:txBody>
      </p:sp>
      <p:sp>
        <p:nvSpPr>
          <p:cNvPr id="66" name="Rectangle 60"/>
          <p:cNvSpPr>
            <a:spLocks noChangeArrowheads="1"/>
          </p:cNvSpPr>
          <p:nvPr/>
        </p:nvSpPr>
        <p:spPr bwMode="auto">
          <a:xfrm>
            <a:off x="3583039" y="3037346"/>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itchFamily="34" charset="-122"/>
                <a:sym typeface="Calibri" pitchFamily="34" charset="0"/>
              </a:rPr>
              <a:t>3600</a:t>
            </a:r>
            <a:r>
              <a:rPr lang="zh-CN" altLang="en-US" sz="2100" dirty="0">
                <a:latin typeface="+mj-lt"/>
                <a:ea typeface="微软雅黑" pitchFamily="34" charset="-122"/>
                <a:sym typeface="Calibri" pitchFamily="34" charset="0"/>
              </a:rPr>
              <a:t>万</a:t>
            </a:r>
            <a:endParaRPr lang="en-US" sz="2100" dirty="0">
              <a:latin typeface="+mj-lt"/>
              <a:ea typeface="微软雅黑" pitchFamily="34" charset="-122"/>
              <a:sym typeface="Calibri" pitchFamily="34" charset="0"/>
            </a:endParaRPr>
          </a:p>
        </p:txBody>
      </p:sp>
      <p:sp>
        <p:nvSpPr>
          <p:cNvPr id="67" name="矩形 47"/>
          <p:cNvSpPr>
            <a:spLocks noChangeArrowheads="1"/>
          </p:cNvSpPr>
          <p:nvPr/>
        </p:nvSpPr>
        <p:spPr bwMode="auto">
          <a:xfrm>
            <a:off x="3494754" y="3667084"/>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en-US" altLang="zh-CN" sz="1100" dirty="0">
              <a:latin typeface="微软雅黑" pitchFamily="34" charset="-122"/>
              <a:ea typeface="微软雅黑" pitchFamily="34" charset="-122"/>
              <a:sym typeface="方正兰亭黑_GBK" pitchFamily="2"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p:txBody>
      </p:sp>
      <p:sp>
        <p:nvSpPr>
          <p:cNvPr id="73" name="矩形 47"/>
          <p:cNvSpPr>
            <a:spLocks noChangeArrowheads="1"/>
          </p:cNvSpPr>
          <p:nvPr/>
        </p:nvSpPr>
        <p:spPr bwMode="auto">
          <a:xfrm>
            <a:off x="2375989" y="1198334"/>
            <a:ext cx="5168140" cy="66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p:txBody>
      </p:sp>
      <p:sp>
        <p:nvSpPr>
          <p:cNvPr id="74" name="矩形 47"/>
          <p:cNvSpPr>
            <a:spLocks noChangeArrowheads="1"/>
          </p:cNvSpPr>
          <p:nvPr/>
        </p:nvSpPr>
        <p:spPr bwMode="auto">
          <a:xfrm>
            <a:off x="5962152" y="3138342"/>
            <a:ext cx="2924674" cy="864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自此点击输入详细的文字说明点击输入详</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细的文字说明或复制文本粘帖自此点击输</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a:t>
            </a:r>
            <a:endParaRPr lang="en-US" altLang="zh-CN" sz="1200" dirty="0">
              <a:latin typeface="微软雅黑" pitchFamily="34" charset="-122"/>
              <a:ea typeface="微软雅黑" pitchFamily="34" charset="-122"/>
              <a:sym typeface="方正兰亭黑_GBK" pitchFamily="2" charset="-122"/>
            </a:endParaRPr>
          </a:p>
        </p:txBody>
      </p:sp>
      <p:sp>
        <p:nvSpPr>
          <p:cNvPr id="75" name="Rectangle 60"/>
          <p:cNvSpPr>
            <a:spLocks noChangeArrowheads="1"/>
          </p:cNvSpPr>
          <p:nvPr/>
        </p:nvSpPr>
        <p:spPr bwMode="auto">
          <a:xfrm>
            <a:off x="2540486" y="915566"/>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C00000"/>
                </a:solidFill>
                <a:latin typeface="微软雅黑" pitchFamily="34" charset="-122"/>
                <a:ea typeface="微软雅黑" pitchFamily="34" charset="-122"/>
                <a:sym typeface="Calibri" pitchFamily="34" charset="0"/>
              </a:rPr>
              <a:t>输入标题</a:t>
            </a:r>
            <a:endParaRPr lang="en-US" sz="1500" b="1" dirty="0">
              <a:solidFill>
                <a:srgbClr val="C00000"/>
              </a:solidFill>
              <a:latin typeface="微软雅黑" pitchFamily="34" charset="-122"/>
              <a:ea typeface="微软雅黑" pitchFamily="34" charset="-122"/>
              <a:sym typeface="Calibri" pitchFamily="34" charset="0"/>
            </a:endParaRPr>
          </a:p>
        </p:txBody>
      </p:sp>
      <p:sp>
        <p:nvSpPr>
          <p:cNvPr id="76" name="Rectangle 60"/>
          <p:cNvSpPr>
            <a:spLocks noChangeArrowheads="1"/>
          </p:cNvSpPr>
          <p:nvPr/>
        </p:nvSpPr>
        <p:spPr bwMode="auto">
          <a:xfrm>
            <a:off x="5968807" y="2844671"/>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C00000"/>
                </a:solidFill>
                <a:latin typeface="微软雅黑" pitchFamily="34" charset="-122"/>
                <a:ea typeface="微软雅黑" pitchFamily="34" charset="-122"/>
                <a:sym typeface="Calibri" pitchFamily="34" charset="0"/>
              </a:rPr>
              <a:t>输入标题</a:t>
            </a:r>
            <a:endParaRPr lang="en-US" sz="1500" b="1" dirty="0">
              <a:solidFill>
                <a:srgbClr val="C00000"/>
              </a:solidFill>
              <a:latin typeface="微软雅黑" pitchFamily="34" charset="-122"/>
              <a:ea typeface="微软雅黑" pitchFamily="34" charset="-122"/>
              <a:sym typeface="Calibri" pitchFamily="34" charset="0"/>
            </a:endParaRPr>
          </a:p>
        </p:txBody>
      </p:sp>
      <p:sp>
        <p:nvSpPr>
          <p:cNvPr id="43" name="文本框 10"/>
          <p:cNvSpPr txBox="1">
            <a:spLocks noChangeArrowheads="1"/>
          </p:cNvSpPr>
          <p:nvPr/>
        </p:nvSpPr>
        <p:spPr bwMode="auto">
          <a:xfrm>
            <a:off x="971600" y="208664"/>
            <a:ext cx="4824536"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lvl="1"/>
            <a:r>
              <a:rPr lang="zh-CN" altLang="en-US" sz="2400" b="1" dirty="0">
                <a:latin typeface="微软雅黑" pitchFamily="34" charset="-122"/>
                <a:ea typeface="微软雅黑" pitchFamily="34" charset="-122"/>
              </a:rPr>
              <a:t>新型冠状病毒从哪里来的？</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5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grpId="0" nodeType="afterEffect" p14:presetBounceEnd="50000">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14:bounceEnd="50000">
                                          <p:cBhvr additive="base">
                                            <p:cTn id="12" dur="5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36"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strVal val="(6*min(max(#ppt_w*#ppt_h,.3),1)-7.4)/-.7*#ppt_w"/>
                                              </p:val>
                                            </p:tav>
                                            <p:tav tm="100000">
                                              <p:val>
                                                <p:strVal val="#ppt_w"/>
                                              </p:val>
                                            </p:tav>
                                          </p:tavLst>
                                        </p:anim>
                                        <p:anim calcmode="lin" valueType="num">
                                          <p:cBhvr>
                                            <p:cTn id="18" dur="500" fill="hold"/>
                                            <p:tgtEl>
                                              <p:spTgt spid="32"/>
                                            </p:tgtEl>
                                            <p:attrNameLst>
                                              <p:attrName>ppt_h</p:attrName>
                                            </p:attrNameLst>
                                          </p:cBhvr>
                                          <p:tavLst>
                                            <p:tav tm="0">
                                              <p:val>
                                                <p:strVal val="(6*min(max(#ppt_w*#ppt_h,.3),1)-7.4)/-.7*#ppt_h"/>
                                              </p:val>
                                            </p:tav>
                                            <p:tav tm="100000">
                                              <p:val>
                                                <p:strVal val="#ppt_h"/>
                                              </p:val>
                                            </p:tav>
                                          </p:tavLst>
                                        </p:anim>
                                        <p:anim calcmode="lin" valueType="num">
                                          <p:cBhvr>
                                            <p:cTn id="19" dur="500" fill="hold"/>
                                            <p:tgtEl>
                                              <p:spTgt spid="32"/>
                                            </p:tgtEl>
                                            <p:attrNameLst>
                                              <p:attrName>ppt_x</p:attrName>
                                            </p:attrNameLst>
                                          </p:cBhvr>
                                          <p:tavLst>
                                            <p:tav tm="0">
                                              <p:val>
                                                <p:fltVal val="0.5"/>
                                              </p:val>
                                            </p:tav>
                                            <p:tav tm="100000">
                                              <p:val>
                                                <p:strVal val="#ppt_x"/>
                                              </p:val>
                                            </p:tav>
                                          </p:tavLst>
                                        </p:anim>
                                        <p:anim calcmode="lin" valueType="num">
                                          <p:cBhvr>
                                            <p:cTn id="20"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1500"/>
                                </p:stCondLst>
                                <p:childTnLst>
                                  <p:par>
                                    <p:cTn id="22" presetID="23" presetClass="entr" presetSubtype="3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strVal val="(6*min(max(#ppt_w*#ppt_h,.3),1)-7.4)/-.7*#ppt_w"/>
                                              </p:val>
                                            </p:tav>
                                            <p:tav tm="100000">
                                              <p:val>
                                                <p:strVal val="#ppt_w"/>
                                              </p:val>
                                            </p:tav>
                                          </p:tavLst>
                                        </p:anim>
                                        <p:anim calcmode="lin" valueType="num">
                                          <p:cBhvr>
                                            <p:cTn id="25" dur="500" fill="hold"/>
                                            <p:tgtEl>
                                              <p:spTgt spid="39"/>
                                            </p:tgtEl>
                                            <p:attrNameLst>
                                              <p:attrName>ppt_h</p:attrName>
                                            </p:attrNameLst>
                                          </p:cBhvr>
                                          <p:tavLst>
                                            <p:tav tm="0">
                                              <p:val>
                                                <p:strVal val="(6*min(max(#ppt_w*#ppt_h,.3),1)-7.4)/-.7*#ppt_h"/>
                                              </p:val>
                                            </p:tav>
                                            <p:tav tm="100000">
                                              <p:val>
                                                <p:strVal val="#ppt_h"/>
                                              </p:val>
                                            </p:tav>
                                          </p:tavLst>
                                        </p:anim>
                                        <p:anim calcmode="lin" valueType="num">
                                          <p:cBhvr>
                                            <p:cTn id="26" dur="500" fill="hold"/>
                                            <p:tgtEl>
                                              <p:spTgt spid="39"/>
                                            </p:tgtEl>
                                            <p:attrNameLst>
                                              <p:attrName>ppt_x</p:attrName>
                                            </p:attrNameLst>
                                          </p:cBhvr>
                                          <p:tavLst>
                                            <p:tav tm="0">
                                              <p:val>
                                                <p:fltVal val="0.5"/>
                                              </p:val>
                                            </p:tav>
                                            <p:tav tm="100000">
                                              <p:val>
                                                <p:strVal val="#ppt_x"/>
                                              </p:val>
                                            </p:tav>
                                          </p:tavLst>
                                        </p:anim>
                                        <p:anim calcmode="lin" valueType="num">
                                          <p:cBhvr>
                                            <p:cTn id="27"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barn(outVertical)">
                                          <p:cBhvr>
                                            <p:cTn id="31" dur="500"/>
                                            <p:tgtEl>
                                              <p:spTgt spid="49"/>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barn(outVertical)">
                                          <p:cBhvr>
                                            <p:cTn id="34" dur="500"/>
                                            <p:tgtEl>
                                              <p:spTgt spid="50"/>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arn(outVertical)">
                                          <p:cBhvr>
                                            <p:cTn id="37" dur="500"/>
                                            <p:tgtEl>
                                              <p:spTgt spid="51"/>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arn(outVertical)">
                                          <p:cBhvr>
                                            <p:cTn id="40" dur="500"/>
                                            <p:tgtEl>
                                              <p:spTgt spid="52"/>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barn(outVertical)">
                                          <p:cBhvr>
                                            <p:cTn id="43" dur="500"/>
                                            <p:tgtEl>
                                              <p:spTgt spid="6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barn(outVertical)">
                                          <p:cBhvr>
                                            <p:cTn id="46" dur="500"/>
                                            <p:tgtEl>
                                              <p:spTgt spid="67"/>
                                            </p:tgtEl>
                                          </p:cBhvr>
                                        </p:animEffect>
                                      </p:childTnLst>
                                    </p:cTn>
                                  </p:par>
                                </p:childTnLst>
                              </p:cTn>
                            </p:par>
                            <p:par>
                              <p:cTn id="47" fill="hold">
                                <p:stCondLst>
                                  <p:cond delay="2500"/>
                                </p:stCondLst>
                                <p:childTnLst>
                                  <p:par>
                                    <p:cTn id="48" presetID="14" presetClass="entr" presetSubtype="10"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randombar(horizontal)">
                                          <p:cBhvr>
                                            <p:cTn id="50" dur="500"/>
                                            <p:tgtEl>
                                              <p:spTgt spid="7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randombar(horizontal)">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9" grpId="0"/>
          <p:bldP spid="50" grpId="0"/>
          <p:bldP spid="51" grpId="0"/>
          <p:bldP spid="52" grpId="0"/>
          <p:bldP spid="66" grpId="0"/>
          <p:bldP spid="67" grpId="0"/>
          <p:bldP spid="73" grpId="0"/>
          <p:bldP spid="74" grpId="0"/>
          <p:bldP spid="75" grpId="0"/>
          <p:bldP spid="76"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1+#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36"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strVal val="(6*min(max(#ppt_w*#ppt_h,.3),1)-7.4)/-.7*#ppt_w"/>
                                              </p:val>
                                            </p:tav>
                                            <p:tav tm="100000">
                                              <p:val>
                                                <p:strVal val="#ppt_w"/>
                                              </p:val>
                                            </p:tav>
                                          </p:tavLst>
                                        </p:anim>
                                        <p:anim calcmode="lin" valueType="num">
                                          <p:cBhvr>
                                            <p:cTn id="18" dur="500" fill="hold"/>
                                            <p:tgtEl>
                                              <p:spTgt spid="32"/>
                                            </p:tgtEl>
                                            <p:attrNameLst>
                                              <p:attrName>ppt_h</p:attrName>
                                            </p:attrNameLst>
                                          </p:cBhvr>
                                          <p:tavLst>
                                            <p:tav tm="0">
                                              <p:val>
                                                <p:strVal val="(6*min(max(#ppt_w*#ppt_h,.3),1)-7.4)/-.7*#ppt_h"/>
                                              </p:val>
                                            </p:tav>
                                            <p:tav tm="100000">
                                              <p:val>
                                                <p:strVal val="#ppt_h"/>
                                              </p:val>
                                            </p:tav>
                                          </p:tavLst>
                                        </p:anim>
                                        <p:anim calcmode="lin" valueType="num">
                                          <p:cBhvr>
                                            <p:cTn id="19" dur="500" fill="hold"/>
                                            <p:tgtEl>
                                              <p:spTgt spid="32"/>
                                            </p:tgtEl>
                                            <p:attrNameLst>
                                              <p:attrName>ppt_x</p:attrName>
                                            </p:attrNameLst>
                                          </p:cBhvr>
                                          <p:tavLst>
                                            <p:tav tm="0">
                                              <p:val>
                                                <p:fltVal val="0.5"/>
                                              </p:val>
                                            </p:tav>
                                            <p:tav tm="100000">
                                              <p:val>
                                                <p:strVal val="#ppt_x"/>
                                              </p:val>
                                            </p:tav>
                                          </p:tavLst>
                                        </p:anim>
                                        <p:anim calcmode="lin" valueType="num">
                                          <p:cBhvr>
                                            <p:cTn id="20"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1500"/>
                                </p:stCondLst>
                                <p:childTnLst>
                                  <p:par>
                                    <p:cTn id="22" presetID="23" presetClass="entr" presetSubtype="3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strVal val="(6*min(max(#ppt_w*#ppt_h,.3),1)-7.4)/-.7*#ppt_w"/>
                                              </p:val>
                                            </p:tav>
                                            <p:tav tm="100000">
                                              <p:val>
                                                <p:strVal val="#ppt_w"/>
                                              </p:val>
                                            </p:tav>
                                          </p:tavLst>
                                        </p:anim>
                                        <p:anim calcmode="lin" valueType="num">
                                          <p:cBhvr>
                                            <p:cTn id="25" dur="500" fill="hold"/>
                                            <p:tgtEl>
                                              <p:spTgt spid="39"/>
                                            </p:tgtEl>
                                            <p:attrNameLst>
                                              <p:attrName>ppt_h</p:attrName>
                                            </p:attrNameLst>
                                          </p:cBhvr>
                                          <p:tavLst>
                                            <p:tav tm="0">
                                              <p:val>
                                                <p:strVal val="(6*min(max(#ppt_w*#ppt_h,.3),1)-7.4)/-.7*#ppt_h"/>
                                              </p:val>
                                            </p:tav>
                                            <p:tav tm="100000">
                                              <p:val>
                                                <p:strVal val="#ppt_h"/>
                                              </p:val>
                                            </p:tav>
                                          </p:tavLst>
                                        </p:anim>
                                        <p:anim calcmode="lin" valueType="num">
                                          <p:cBhvr>
                                            <p:cTn id="26" dur="500" fill="hold"/>
                                            <p:tgtEl>
                                              <p:spTgt spid="39"/>
                                            </p:tgtEl>
                                            <p:attrNameLst>
                                              <p:attrName>ppt_x</p:attrName>
                                            </p:attrNameLst>
                                          </p:cBhvr>
                                          <p:tavLst>
                                            <p:tav tm="0">
                                              <p:val>
                                                <p:fltVal val="0.5"/>
                                              </p:val>
                                            </p:tav>
                                            <p:tav tm="100000">
                                              <p:val>
                                                <p:strVal val="#ppt_x"/>
                                              </p:val>
                                            </p:tav>
                                          </p:tavLst>
                                        </p:anim>
                                        <p:anim calcmode="lin" valueType="num">
                                          <p:cBhvr>
                                            <p:cTn id="27"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barn(outVertical)">
                                          <p:cBhvr>
                                            <p:cTn id="31" dur="500"/>
                                            <p:tgtEl>
                                              <p:spTgt spid="49"/>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barn(outVertical)">
                                          <p:cBhvr>
                                            <p:cTn id="34" dur="500"/>
                                            <p:tgtEl>
                                              <p:spTgt spid="50"/>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arn(outVertical)">
                                          <p:cBhvr>
                                            <p:cTn id="37" dur="500"/>
                                            <p:tgtEl>
                                              <p:spTgt spid="51"/>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arn(outVertical)">
                                          <p:cBhvr>
                                            <p:cTn id="40" dur="500"/>
                                            <p:tgtEl>
                                              <p:spTgt spid="52"/>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barn(outVertical)">
                                          <p:cBhvr>
                                            <p:cTn id="43" dur="500"/>
                                            <p:tgtEl>
                                              <p:spTgt spid="6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barn(outVertical)">
                                          <p:cBhvr>
                                            <p:cTn id="46" dur="500"/>
                                            <p:tgtEl>
                                              <p:spTgt spid="67"/>
                                            </p:tgtEl>
                                          </p:cBhvr>
                                        </p:animEffect>
                                      </p:childTnLst>
                                    </p:cTn>
                                  </p:par>
                                </p:childTnLst>
                              </p:cTn>
                            </p:par>
                            <p:par>
                              <p:cTn id="47" fill="hold">
                                <p:stCondLst>
                                  <p:cond delay="2500"/>
                                </p:stCondLst>
                                <p:childTnLst>
                                  <p:par>
                                    <p:cTn id="48" presetID="14" presetClass="entr" presetSubtype="10"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randombar(horizontal)">
                                          <p:cBhvr>
                                            <p:cTn id="50" dur="500"/>
                                            <p:tgtEl>
                                              <p:spTgt spid="7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randombar(horizontal)">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9" grpId="0"/>
          <p:bldP spid="50" grpId="0"/>
          <p:bldP spid="51" grpId="0"/>
          <p:bldP spid="52" grpId="0"/>
          <p:bldP spid="66" grpId="0"/>
          <p:bldP spid="67" grpId="0"/>
          <p:bldP spid="73" grpId="0"/>
          <p:bldP spid="74" grpId="0"/>
          <p:bldP spid="75" grpId="0"/>
          <p:bldP spid="76" grpId="0"/>
          <p:bldP spid="4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BD36046-E6D1-4233-B52A-54A399E2DB76"/>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C5rq0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ua6t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mur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Aua6tGGtrqO6oAAAAfAQAAGgAAAAAAAAABAAAAAADkEgAAdW5pdmVyc2FsL2kxOG5fcHJlc2V0cy54bWxQSwECAAAUAAIACAAua6tGlBOzImkAAABuAAAAHAAAAAAAAAABAAAAAADGEwAAdW5pdmVyc2FsL2xvY2FsX3NldHRpbmdzLnhtbFBLAQIAABQAAgAIAHa4w0TOggk37AIAAIgIAAAUAAAAAAAAAAEAAAAAAGkUAAB1bml2ZXJzYWwvcGxheWVyLnhtbFBLAQIAABQAAgAIAC5rq0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SCORM_ENDPOINT" val="&lt;endpoint&gt;&lt;enable&gt;0&lt;/enable&gt;&lt;lrs&gt;http://&lt;/lrs&gt;&lt;auth&gt;0&lt;/auth&gt;&lt;login&gt;&lt;/login&gt;&lt;password&gt;&lt;/password&gt;&lt;key&gt;&lt;/key&gt;&lt;name&gt;&lt;/name&gt;&lt;email&gt;&lt;/email&gt;&lt;/endpoint&gt;&#10;"/>
  <p:tag name="ISPRING_RESOURCE_PATHS_HASH_PRESENTER" val="3320d76aa4e7a867bd93d48b82e4ebddc65885"/>
  <p:tag name="ISPRING_PRESENTATION_TITLE" val="1069"/>
</p:tagLst>
</file>

<file path=ppt/tags/tag10.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A000120150407A26KPBG</Template>
  <TotalTime>2959</TotalTime>
  <Words>5402</Words>
  <Application>Microsoft Office PowerPoint</Application>
  <PresentationFormat>全屏显示(16:9)</PresentationFormat>
  <Paragraphs>434</Paragraphs>
  <Slides>35</Slides>
  <Notes>34</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35</vt:i4>
      </vt:variant>
    </vt:vector>
  </HeadingPairs>
  <TitlesOfParts>
    <vt:vector size="57" baseType="lpstr">
      <vt:lpstr>Aharoni</vt:lpstr>
      <vt:lpstr>Bebas Neue</vt:lpstr>
      <vt:lpstr>Century Gothic</vt:lpstr>
      <vt:lpstr>Gill Sans</vt:lpstr>
      <vt:lpstr>Lato Light</vt:lpstr>
      <vt:lpstr>Malgun Gothic</vt:lpstr>
      <vt:lpstr>Microsoft JhengHei</vt:lpstr>
      <vt:lpstr>Microsoft JhengHei Light</vt:lpstr>
      <vt:lpstr>Roboto condensed</vt:lpstr>
      <vt:lpstr>方正大黑简体</vt:lpstr>
      <vt:lpstr>方正兰亭黑_GBK</vt:lpstr>
      <vt:lpstr>华文黑体</vt:lpstr>
      <vt:lpstr>浪漫雅圆</vt:lpstr>
      <vt:lpstr>宋体</vt:lpstr>
      <vt:lpstr>微软雅黑</vt:lpstr>
      <vt:lpstr>造字工房劲黑（非商用）常规体</vt:lpstr>
      <vt:lpstr>Arial</vt:lpstr>
      <vt:lpstr>Calibri</vt:lpstr>
      <vt:lpstr>Constantia</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木一一</dc:creator>
  <cp:keywords>51PPT模板网</cp:keywords>
  <dc:description>www.51pptmoban.com</dc:description>
  <cp:lastModifiedBy>阳光 男孩</cp:lastModifiedBy>
  <cp:revision>259</cp:revision>
  <dcterms:created xsi:type="dcterms:W3CDTF">2014-12-25T08:17:45Z</dcterms:created>
  <dcterms:modified xsi:type="dcterms:W3CDTF">2020-02-14T12:46:30Z</dcterms:modified>
</cp:coreProperties>
</file>