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embeddings/Microsoft_Office_Excel_2007_Workbook433661077777811111111111111161717191919191919191919191919191919191919191919191919191919191919191919191919111515151515151515151515155.xlsx" ContentType="application/kset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57" r:id="rId3"/>
    <p:sldMasterId id="2147483797" r:id="rId4"/>
  </p:sldMasterIdLst>
  <p:notesMasterIdLst>
    <p:notesMasterId r:id="rId21"/>
  </p:notesMasterIdLst>
  <p:sldIdLst>
    <p:sldId id="256" r:id="rId5"/>
    <p:sldId id="257" r:id="rId6"/>
    <p:sldId id="258" r:id="rId7"/>
    <p:sldId id="2325" r:id="rId8"/>
    <p:sldId id="448" r:id="rId9"/>
    <p:sldId id="2318" r:id="rId10"/>
    <p:sldId id="2319" r:id="rId11"/>
    <p:sldId id="260" r:id="rId12"/>
    <p:sldId id="394" r:id="rId13"/>
    <p:sldId id="2268" r:id="rId14"/>
    <p:sldId id="362" r:id="rId15"/>
    <p:sldId id="366" r:id="rId16"/>
    <p:sldId id="259" r:id="rId17"/>
    <p:sldId id="360" r:id="rId18"/>
    <p:sldId id="2719" r:id="rId19"/>
    <p:sldId id="272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336610777778111111111111111617171919191919191919191919191919191919191919191919191919191919191919191919191115151515151515151515151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EE2642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8A-4417-B8CD-A8955B5F572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8A-4417-B8CD-A8955B5F572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8A-4417-B8CD-A8955B5F57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EE2642"/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2F-479A-8918-9D2F63D6038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2F-479A-8918-9D2F63D6038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E2F-479A-8918-9D2F63D60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7D8993"/>
            </a:solidFill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AF-43FD-A4DE-67D94C103E7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AF-43FD-A4DE-67D94C103E7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AAF-43FD-A4DE-67D94C103E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7D8993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E5-47A8-8FD7-86D4A8CDB4B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E5-47A8-8FD7-86D4A8CDB4B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2E5-47A8-8FD7-86D4A8CDB4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3B441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18-410C-B15C-8C71A8C1FE5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18-410C-B15C-8C71A8C1FE5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18-410C-B15C-8C71A8C1FE52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F18-410C-B15C-8C71A8C1FE52}"/>
              </c:ext>
            </c:extLst>
          </c:dPt>
          <c:dPt>
            <c:idx val="4"/>
            <c:bubble3D val="0"/>
            <c:spPr>
              <a:solidFill>
                <a:srgbClr val="53B44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F18-410C-B15C-8C71A8C1FE52}"/>
              </c:ext>
            </c:extLst>
          </c:dPt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10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F18-410C-B15C-8C71A8C1FE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CA0F5-9C1C-4321-8084-D99CE521AD5E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C85D5-0F2D-45C2-B3A7-67CAE92911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2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106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13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73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63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12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22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76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62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568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61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45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592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C85D5-0F2D-45C2-B3A7-67CAE929113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49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DB40E3-20A5-4A26-BFF3-9FA6F2B9A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B26061B-9108-4FC9-BAAA-F4DAC632B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124031-C55A-4C51-9453-01B1D9422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D437-9718-495E-A1BE-E287D4F20F35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362E49-A3A6-4943-A7B3-9004E7257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654D60C-B34B-4DCE-B79E-8A3DA4C2D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60567-2613-4EA3-898B-5D1DFED398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225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996579" y="1644111"/>
            <a:ext cx="2091948" cy="367873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66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42919" y="1003369"/>
            <a:ext cx="1928397" cy="263540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732283" y="3798602"/>
            <a:ext cx="1939033" cy="24307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858911" y="1003368"/>
            <a:ext cx="1939033" cy="154076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858911" y="2715211"/>
            <a:ext cx="1939033" cy="351413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643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8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/>
          </p:cNvSpPr>
          <p:nvPr>
            <p:ph type="pic" sz="quarter" idx="13" hasCustomPrompt="1"/>
          </p:nvPr>
        </p:nvSpPr>
        <p:spPr>
          <a:xfrm>
            <a:off x="4508500" y="1673053"/>
            <a:ext cx="3175000" cy="3175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59911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1546223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5177169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9" hasCustomPrompt="1"/>
          </p:nvPr>
        </p:nvSpPr>
        <p:spPr>
          <a:xfrm>
            <a:off x="8808115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989495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/>
          </p:cNvSpPr>
          <p:nvPr>
            <p:ph type="pic" idx="13" hasCustomPrompt="1"/>
          </p:nvPr>
        </p:nvSpPr>
        <p:spPr>
          <a:xfrm>
            <a:off x="1240" y="-1"/>
            <a:ext cx="6093570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12" name="Shape 3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086697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Shape 487"/>
          <p:cNvSpPr>
            <a:spLocks noGrp="1"/>
          </p:cNvSpPr>
          <p:nvPr>
            <p:ph type="pic" sz="half" idx="13" hasCustomPrompt="1"/>
          </p:nvPr>
        </p:nvSpPr>
        <p:spPr>
          <a:xfrm>
            <a:off x="0" y="1079562"/>
            <a:ext cx="5844927" cy="4698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88" name="Shape 488"/>
          <p:cNvSpPr>
            <a:spLocks noGrp="1"/>
          </p:cNvSpPr>
          <p:nvPr>
            <p:ph type="pic" sz="quarter" idx="14" hasCustomPrompt="1"/>
          </p:nvPr>
        </p:nvSpPr>
        <p:spPr>
          <a:xfrm>
            <a:off x="9144000" y="3492438"/>
            <a:ext cx="3047950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89" name="Shape 489"/>
          <p:cNvSpPr>
            <a:spLocks noGrp="1"/>
          </p:cNvSpPr>
          <p:nvPr>
            <p:ph type="pic" sz="quarter" idx="15" hasCustomPrompt="1"/>
          </p:nvPr>
        </p:nvSpPr>
        <p:spPr>
          <a:xfrm>
            <a:off x="5969000" y="3492438"/>
            <a:ext cx="3047951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623997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554182" y="595116"/>
            <a:ext cx="11083636" cy="5667768"/>
          </a:xfrm>
          <a:prstGeom prst="rect">
            <a:avLst/>
          </a:prstGeom>
          <a:noFill/>
          <a:extLst>
            <a:ext uri="{FAA26D3D-D897-4be2-8F04-BA451C77F1D7}">
              <ma14:placeholderFlag xmlns="" xmlns:a14="http://schemas.microsoft.com/office/drawing/2010/main" xmlns:p14="http://schemas.microsoft.com/office/powerpoint/2010/main" xmlns:ma14="http://schemas.microsoft.com/office/mac/drawingml/2011/main" val="1"/>
            </a:ext>
            <a:ext uri="{909E8E84-426E-40dd-AFC4-6F175D3DCCD1}">
              <a14:hiddenFill xmlns="" xmlns:ma14="http://schemas.microsoft.com/office/mac/drawingml/2011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a14="http://schemas.microsoft.com/office/mac/drawingml/2011/main" xmlns:p14="http://schemas.microsoft.com/office/powerpoint/2010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79669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257502" y="2395727"/>
            <a:ext cx="2438400" cy="346454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77263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419923" y="2057729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307262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9FF03AA-044F-4590-9BB6-A3D90DAAC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5D903CA-515C-4ECA-9BC2-41E89C69C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2FEE3C-9ED2-4EFA-8FE0-096230DEAD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0D437-9718-495E-A1BE-E287D4F20F35}" type="datetimeFigureOut">
              <a:rPr lang="zh-CN" altLang="en-US" smtClean="0"/>
              <a:t>2020/2/14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F0328F-1D7C-47AA-9E04-A5F19AD96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5EBC14-5DAC-4AF0-8898-F130AAD93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0567-2613-4EA3-898B-5D1DFED398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6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91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pic>
        <p:nvPicPr>
          <p:cNvPr id="3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588199" y="0"/>
            <a:ext cx="660380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844550" y="476250"/>
            <a:ext cx="105029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844550" y="1619250"/>
            <a:ext cx="10502900" cy="4603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p14="http://schemas.microsoft.com/office/powerpoint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944548" y="6540500"/>
            <a:ext cx="296556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lnSpc>
                <a:spcPct val="100000"/>
              </a:lnSpc>
              <a:defRPr sz="12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05183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90" r:id="rId3"/>
    <p:sldLayoutId id="2147483706" r:id="rId4"/>
  </p:sldLayoutIdLst>
  <p:transition spd="med"/>
  <p:txStyles>
    <p:titleStyle>
      <a:lvl1pPr marL="0" marR="0" indent="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1pPr>
      <a:lvl2pPr marL="0" marR="0" indent="1143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2pPr>
      <a:lvl3pPr marL="0" marR="0" indent="2286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3pPr>
      <a:lvl4pPr marL="0" marR="0" indent="3429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4pPr>
      <a:lvl5pPr marL="0" marR="0" indent="4572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5pPr>
      <a:lvl6pPr marL="0" marR="0" indent="5715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6pPr>
      <a:lvl7pPr marL="0" marR="0" indent="6858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7pPr>
      <a:lvl8pPr marL="0" marR="0" indent="8001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8pPr>
      <a:lvl9pPr marL="0" marR="0" indent="9144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9pPr>
    </p:titleStyle>
    <p:bodyStyle>
      <a:lvl1pPr marL="183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1pPr>
      <a:lvl2pPr marL="5006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2pPr>
      <a:lvl3pPr marL="818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3pPr>
      <a:lvl4pPr marL="11356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4pPr>
      <a:lvl5pPr marL="1453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5pPr>
      <a:lvl6pPr marL="70826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6pPr>
      <a:lvl7pPr marL="74001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7pPr>
      <a:lvl8pPr marL="77176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8pPr>
      <a:lvl9pPr marL="80351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21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83" r:id="rId2"/>
    <p:sldLayoutId id="21474837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542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8" r:id="rId2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1DB426-ECE9-45D8-B1A9-C46B9A346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1013093"/>
            <a:ext cx="7239000" cy="483181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8EDF72B-5E74-454E-85DE-90F1CA4548A4}"/>
              </a:ext>
            </a:extLst>
          </p:cNvPr>
          <p:cNvSpPr txBox="1"/>
          <p:nvPr/>
        </p:nvSpPr>
        <p:spPr>
          <a:xfrm>
            <a:off x="1183297" y="2851786"/>
            <a:ext cx="6312877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spc="6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简约通用汇报模板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7AC121-7A5B-4DE1-95CE-882DD95E3A20}"/>
              </a:ext>
            </a:extLst>
          </p:cNvPr>
          <p:cNvSpPr txBox="1"/>
          <p:nvPr/>
        </p:nvSpPr>
        <p:spPr>
          <a:xfrm>
            <a:off x="1183297" y="4142465"/>
            <a:ext cx="6141427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08D31E-D3A2-4DB1-A324-18A46DEA922B}"/>
              </a:ext>
            </a:extLst>
          </p:cNvPr>
          <p:cNvSpPr txBox="1"/>
          <p:nvPr/>
        </p:nvSpPr>
        <p:spPr>
          <a:xfrm>
            <a:off x="1183298" y="1695633"/>
            <a:ext cx="250779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200" b="1" dirty="0"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2020</a:t>
            </a:r>
            <a:endParaRPr lang="zh-CN" altLang="en-US" sz="7200" b="1" dirty="0"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05D1556-AE60-45FB-86CA-C676AC5F3B1F}"/>
              </a:ext>
            </a:extLst>
          </p:cNvPr>
          <p:cNvSpPr/>
          <p:nvPr/>
        </p:nvSpPr>
        <p:spPr>
          <a:xfrm rot="5400000">
            <a:off x="-1331899" y="3170222"/>
            <a:ext cx="3181352" cy="517557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00F250-7C84-47EC-B386-55F6C0D508B4}"/>
              </a:ext>
            </a:extLst>
          </p:cNvPr>
          <p:cNvSpPr txBox="1"/>
          <p:nvPr/>
        </p:nvSpPr>
        <p:spPr>
          <a:xfrm>
            <a:off x="1295400" y="4646561"/>
            <a:ext cx="1879600" cy="36933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汇报人：管家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158507-7D5C-4214-97B7-3C949E3290E5}"/>
              </a:ext>
            </a:extLst>
          </p:cNvPr>
          <p:cNvSpPr txBox="1"/>
          <p:nvPr/>
        </p:nvSpPr>
        <p:spPr>
          <a:xfrm>
            <a:off x="4127500" y="4646561"/>
            <a:ext cx="1879600" cy="369332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日期：</a:t>
            </a:r>
            <a:r>
              <a:rPr lang="en-US" altLang="zh-CN" dirty="0">
                <a:solidFill>
                  <a:schemeClr val="bg1"/>
                </a:solidFill>
              </a:rPr>
              <a:t>2020.9.14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9413CDE-1FF5-42C1-8E80-E1845A48E7EE}"/>
              </a:ext>
            </a:extLst>
          </p:cNvPr>
          <p:cNvCxnSpPr/>
          <p:nvPr/>
        </p:nvCxnSpPr>
        <p:spPr>
          <a:xfrm>
            <a:off x="1295400" y="3948118"/>
            <a:ext cx="60293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3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roup 155"/>
          <p:cNvGrpSpPr/>
          <p:nvPr/>
        </p:nvGrpSpPr>
        <p:grpSpPr>
          <a:xfrm>
            <a:off x="1819402" y="1224674"/>
            <a:ext cx="2441953" cy="5069407"/>
            <a:chOff x="11310678" y="5484773"/>
            <a:chExt cx="2665090" cy="5532633"/>
          </a:xfrm>
        </p:grpSpPr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11343102" y="5517205"/>
              <a:ext cx="2600245" cy="5467772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9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0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1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2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3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4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5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6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7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69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0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1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2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3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4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sp>
        <p:nvSpPr>
          <p:cNvPr id="27" name="Rectangle 26"/>
          <p:cNvSpPr>
            <a:spLocks/>
          </p:cNvSpPr>
          <p:nvPr/>
        </p:nvSpPr>
        <p:spPr bwMode="auto">
          <a:xfrm>
            <a:off x="5746927" y="1933106"/>
            <a:ext cx="328615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marL="0" marR="0" lvl="0" indent="0" algn="l" defTabSz="2286000" rtl="0" eaLnBrk="1" fontAlgn="auto" latinLnBrk="0" hangingPunct="1">
              <a:lnSpc>
                <a:spcPts val="38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2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Semi" charset="0"/>
                <a:ea typeface="Montserrat Semi" charset="0"/>
                <a:cs typeface="Montserrat Semi" charset="0"/>
                <a:sym typeface="Bebas Neue" charset="0"/>
              </a:rPr>
              <a:t>App </a:t>
            </a:r>
            <a:r>
              <a:rPr kumimoji="0" lang="en-US" sz="3300" b="1" i="0" u="none" strike="noStrike" kern="1200" cap="none" spc="2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Semi" charset="0"/>
                <a:ea typeface="Montserrat Semi" charset="0"/>
                <a:cs typeface="Montserrat Semi" charset="0"/>
                <a:sym typeface="Bebas Neue" charset="0"/>
              </a:rPr>
              <a:t>for iPhones</a:t>
            </a:r>
          </a:p>
        </p:txBody>
      </p:sp>
      <p:sp>
        <p:nvSpPr>
          <p:cNvPr id="61" name="Subtitle 2"/>
          <p:cNvSpPr txBox="1">
            <a:spLocks/>
          </p:cNvSpPr>
          <p:nvPr/>
        </p:nvSpPr>
        <p:spPr>
          <a:xfrm>
            <a:off x="6096000" y="4296926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154786" y="3986976"/>
            <a:ext cx="241463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SemiBold" charset="0"/>
                <a:ea typeface="Poppins SemiBold" charset="0"/>
                <a:cs typeface="Poppins SemiBold" charset="0"/>
              </a:rPr>
              <a:t>ALL ELEMENTS ARE VECTOR BASED</a:t>
            </a:r>
          </a:p>
        </p:txBody>
      </p:sp>
      <p:sp>
        <p:nvSpPr>
          <p:cNvPr id="63" name="Subtitle 2"/>
          <p:cNvSpPr txBox="1">
            <a:spLocks/>
          </p:cNvSpPr>
          <p:nvPr/>
        </p:nvSpPr>
        <p:spPr>
          <a:xfrm>
            <a:off x="6096000" y="5532515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54786" y="5222565"/>
            <a:ext cx="241463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SemiBold" charset="0"/>
                <a:ea typeface="Poppins SemiBold" charset="0"/>
                <a:cs typeface="Poppins SemiBold" charset="0"/>
              </a:rPr>
              <a:t>ALL ELEMENTS ARE VECTOR BASED</a:t>
            </a:r>
          </a:p>
        </p:txBody>
      </p:sp>
      <p:sp>
        <p:nvSpPr>
          <p:cNvPr id="65" name="Subtitle 2"/>
          <p:cNvSpPr txBox="1">
            <a:spLocks/>
          </p:cNvSpPr>
          <p:nvPr/>
        </p:nvSpPr>
        <p:spPr>
          <a:xfrm>
            <a:off x="6096000" y="3061337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Poppins Light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54786" y="2751387"/>
            <a:ext cx="241463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SemiBold" charset="0"/>
                <a:ea typeface="Poppins SemiBold" charset="0"/>
                <a:cs typeface="Poppins SemiBold" charset="0"/>
              </a:rPr>
              <a:t>ALL ELEMENTS ARE VECTOR BASED</a:t>
            </a:r>
          </a:p>
        </p:txBody>
      </p:sp>
      <p:sp>
        <p:nvSpPr>
          <p:cNvPr id="67" name="Shape 2645"/>
          <p:cNvSpPr/>
          <p:nvPr/>
        </p:nvSpPr>
        <p:spPr>
          <a:xfrm>
            <a:off x="5746927" y="278574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 rot="18861538" flipH="1">
            <a:off x="2763498" y="6565606"/>
            <a:ext cx="91440" cy="91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 rot="18861538" flipH="1">
            <a:off x="2917755" y="6563749"/>
            <a:ext cx="91440" cy="9144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 rot="18861538" flipH="1">
            <a:off x="3085023" y="6563749"/>
            <a:ext cx="91440" cy="9144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 rot="18861538" flipH="1">
            <a:off x="3239280" y="6561892"/>
            <a:ext cx="91440" cy="9144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6" name="Shape 2687"/>
          <p:cNvSpPr/>
          <p:nvPr/>
        </p:nvSpPr>
        <p:spPr>
          <a:xfrm>
            <a:off x="5746927" y="398379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7" name="Shape 2783"/>
          <p:cNvSpPr/>
          <p:nvPr/>
        </p:nvSpPr>
        <p:spPr>
          <a:xfrm>
            <a:off x="5746927" y="5240444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4" name="图片占位符 3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C5C37FFE-ED9A-4577-BF46-48B830B182A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3" r="31053"/>
          <a:stretch>
            <a:fillRect/>
          </a:stretch>
        </p:blipFill>
        <p:spPr>
          <a:xfrm>
            <a:off x="1996579" y="1961611"/>
            <a:ext cx="2091948" cy="3678737"/>
          </a:xfr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FA3EAED-8F8C-428D-9878-E536EE2F0099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9F355165-9B25-469C-A9B4-EA1C4E217E6B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E5D1464B-4BAE-4628-8F4C-9392924B7300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308F7057-C675-414B-B383-48DC1F8CA072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六边形 51">
              <a:extLst>
                <a:ext uri="{FF2B5EF4-FFF2-40B4-BE49-F238E27FC236}">
                  <a16:creationId xmlns:a16="http://schemas.microsoft.com/office/drawing/2014/main" xmlns="" id="{7405BB21-C83F-4278-874B-06758DDCDB47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4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 xmlns:a14="http://schemas.microsoft.com/office/drawing/2010/main" xmlns:a16="http://schemas.microsoft.com/office/drawing/2014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/>
        </p:nvGraphicFramePr>
        <p:xfrm>
          <a:off x="3289994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7721759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5511868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Chart 12"/>
          <p:cNvGraphicFramePr/>
          <p:nvPr/>
        </p:nvGraphicFramePr>
        <p:xfrm>
          <a:off x="1080103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675314" y="4439367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Graphic Design</a:t>
            </a:r>
          </a:p>
        </p:txBody>
      </p:sp>
      <p:sp>
        <p:nvSpPr>
          <p:cNvPr id="15" name="7 CuadroTexto"/>
          <p:cNvSpPr txBox="1"/>
          <p:nvPr/>
        </p:nvSpPr>
        <p:spPr>
          <a:xfrm>
            <a:off x="1477867" y="4636812"/>
            <a:ext cx="2199453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specime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67" y="4434407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17" name="7 CuadroTexto"/>
          <p:cNvSpPr txBox="1"/>
          <p:nvPr/>
        </p:nvSpPr>
        <p:spPr>
          <a:xfrm>
            <a:off x="3797920" y="4631852"/>
            <a:ext cx="2199453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specime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7179" y="4428607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Mobile App</a:t>
            </a:r>
          </a:p>
        </p:txBody>
      </p:sp>
      <p:sp>
        <p:nvSpPr>
          <p:cNvPr id="19" name="7 CuadroTexto"/>
          <p:cNvSpPr txBox="1"/>
          <p:nvPr/>
        </p:nvSpPr>
        <p:spPr>
          <a:xfrm>
            <a:off x="6019732" y="4626052"/>
            <a:ext cx="2199453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specime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38990" y="4423647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UI / UX Design</a:t>
            </a:r>
          </a:p>
        </p:txBody>
      </p:sp>
      <p:sp>
        <p:nvSpPr>
          <p:cNvPr id="21" name="7 CuadroTexto"/>
          <p:cNvSpPr txBox="1"/>
          <p:nvPr/>
        </p:nvSpPr>
        <p:spPr>
          <a:xfrm>
            <a:off x="8241543" y="4621092"/>
            <a:ext cx="2199453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specime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9667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70%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9595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60%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21395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11323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30%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EC6CFE2-FC41-4BDC-AC80-4F90F17187E9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F9719B8-59B3-46E8-874E-76E48E7CDB3A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D1A48E71-B791-438A-B829-65B1E7452C6D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E832C77-9C01-4AA0-93F8-402C98BDB560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xmlns="" id="{0A9E8439-B24F-4D9A-B6BC-8847E961C705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75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778221" y="2130683"/>
            <a:ext cx="4741574" cy="3161044"/>
            <a:chOff x="4063136" y="2270671"/>
            <a:chExt cx="3381771" cy="2254511"/>
          </a:xfrm>
        </p:grpSpPr>
        <p:graphicFrame>
          <p:nvGraphicFramePr>
            <p:cNvPr id="7" name="Chart 6"/>
            <p:cNvGraphicFramePr/>
            <p:nvPr/>
          </p:nvGraphicFramePr>
          <p:xfrm>
            <a:off x="4063136" y="2270671"/>
            <a:ext cx="3381771" cy="22545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TextBox 7"/>
            <p:cNvSpPr txBox="1"/>
            <p:nvPr/>
          </p:nvSpPr>
          <p:spPr>
            <a:xfrm>
              <a:off x="6096556" y="2751566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6666" y="2751566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01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6666" y="3732692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04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6556" y="3733687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03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cxnSp>
        <p:nvCxnSpPr>
          <p:cNvPr id="12" name="Straight Arrow Connector 11"/>
          <p:cNvCxnSpPr/>
          <p:nvPr/>
        </p:nvCxnSpPr>
        <p:spPr>
          <a:xfrm>
            <a:off x="7550690" y="2986933"/>
            <a:ext cx="894026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722323" y="2466391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Mobile App</a:t>
            </a:r>
          </a:p>
        </p:txBody>
      </p:sp>
      <p:sp>
        <p:nvSpPr>
          <p:cNvPr id="14" name="7 CuadroTexto"/>
          <p:cNvSpPr txBox="1"/>
          <p:nvPr/>
        </p:nvSpPr>
        <p:spPr>
          <a:xfrm>
            <a:off x="8722322" y="2648130"/>
            <a:ext cx="2089077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550690" y="4531844"/>
            <a:ext cx="894026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722323" y="4011302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UI / UX Design</a:t>
            </a:r>
          </a:p>
        </p:txBody>
      </p:sp>
      <p:sp>
        <p:nvSpPr>
          <p:cNvPr id="17" name="7 CuadroTexto"/>
          <p:cNvSpPr txBox="1"/>
          <p:nvPr/>
        </p:nvSpPr>
        <p:spPr>
          <a:xfrm>
            <a:off x="8722322" y="4193041"/>
            <a:ext cx="2089077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854135" y="2984775"/>
            <a:ext cx="7864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64560" y="2498090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Graphic Design</a:t>
            </a:r>
          </a:p>
        </p:txBody>
      </p:sp>
      <p:sp>
        <p:nvSpPr>
          <p:cNvPr id="20" name="7 CuadroTexto"/>
          <p:cNvSpPr txBox="1"/>
          <p:nvPr/>
        </p:nvSpPr>
        <p:spPr>
          <a:xfrm>
            <a:off x="1480043" y="2679829"/>
            <a:ext cx="2089077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854135" y="4497987"/>
            <a:ext cx="7864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64560" y="4011302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23" name="7 CuadroTexto"/>
          <p:cNvSpPr txBox="1"/>
          <p:nvPr/>
        </p:nvSpPr>
        <p:spPr>
          <a:xfrm>
            <a:off x="1480043" y="4193041"/>
            <a:ext cx="2089077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7 CuadroTexto"/>
          <p:cNvSpPr txBox="1"/>
          <p:nvPr/>
        </p:nvSpPr>
        <p:spPr>
          <a:xfrm>
            <a:off x="1594528" y="5231129"/>
            <a:ext cx="900294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 dummy text of the printing and typesetting industry make type specimen an unknown printer took a galley of dolor sit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amet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dolore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.</a:t>
            </a: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B017813-F2F8-461A-BDE4-3E4CD8844080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65E4A97-C7E7-448E-BE62-6DF26F72BA31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D37D0BE-BB16-44B5-A6C0-50703E5CA2BA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BFE0DBB-8C1A-40D2-ACEA-308AAA64953E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xmlns="" id="{AB82043A-9591-4CCB-AD32-24DE1260C83E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26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1DB426-ECE9-45D8-B1A9-C46B9A346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1013093"/>
            <a:ext cx="7239000" cy="483181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8EDF72B-5E74-454E-85DE-90F1CA4548A4}"/>
              </a:ext>
            </a:extLst>
          </p:cNvPr>
          <p:cNvSpPr txBox="1"/>
          <p:nvPr/>
        </p:nvSpPr>
        <p:spPr>
          <a:xfrm>
            <a:off x="1183297" y="2851786"/>
            <a:ext cx="625890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400" spc="6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感谢大家的下载</a:t>
            </a:r>
            <a:endParaRPr lang="zh-CN" altLang="en-US" sz="5400" spc="6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7AC121-7A5B-4DE1-95CE-882DD95E3A20}"/>
              </a:ext>
            </a:extLst>
          </p:cNvPr>
          <p:cNvSpPr txBox="1"/>
          <p:nvPr/>
        </p:nvSpPr>
        <p:spPr>
          <a:xfrm>
            <a:off x="1183297" y="4142465"/>
            <a:ext cx="6141427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08D31E-D3A2-4DB1-A324-18A46DEA922B}"/>
              </a:ext>
            </a:extLst>
          </p:cNvPr>
          <p:cNvSpPr txBox="1"/>
          <p:nvPr/>
        </p:nvSpPr>
        <p:spPr>
          <a:xfrm>
            <a:off x="1183298" y="1695633"/>
            <a:ext cx="250779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200" b="1" dirty="0"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2020</a:t>
            </a:r>
            <a:endParaRPr lang="zh-CN" altLang="en-US" sz="7200" b="1" dirty="0"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05D1556-AE60-45FB-86CA-C676AC5F3B1F}"/>
              </a:ext>
            </a:extLst>
          </p:cNvPr>
          <p:cNvSpPr/>
          <p:nvPr/>
        </p:nvSpPr>
        <p:spPr>
          <a:xfrm rot="5400000">
            <a:off x="-1331899" y="3170222"/>
            <a:ext cx="3181352" cy="517557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00F250-7C84-47EC-B386-55F6C0D508B4}"/>
              </a:ext>
            </a:extLst>
          </p:cNvPr>
          <p:cNvSpPr txBox="1"/>
          <p:nvPr/>
        </p:nvSpPr>
        <p:spPr>
          <a:xfrm>
            <a:off x="1295400" y="4646561"/>
            <a:ext cx="1879600" cy="36933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汇报人：管家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158507-7D5C-4214-97B7-3C949E3290E5}"/>
              </a:ext>
            </a:extLst>
          </p:cNvPr>
          <p:cNvSpPr txBox="1"/>
          <p:nvPr/>
        </p:nvSpPr>
        <p:spPr>
          <a:xfrm>
            <a:off x="4127500" y="4646561"/>
            <a:ext cx="1879600" cy="369332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日期：</a:t>
            </a:r>
            <a:r>
              <a:rPr lang="en-US" altLang="zh-CN" dirty="0">
                <a:solidFill>
                  <a:schemeClr val="bg1"/>
                </a:solidFill>
              </a:rPr>
              <a:t>2020.9.14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9413CDE-1FF5-42C1-8E80-E1845A48E7EE}"/>
              </a:ext>
            </a:extLst>
          </p:cNvPr>
          <p:cNvCxnSpPr/>
          <p:nvPr/>
        </p:nvCxnSpPr>
        <p:spPr>
          <a:xfrm>
            <a:off x="1295400" y="3948118"/>
            <a:ext cx="60293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3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1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>
                <a:solidFill>
                  <a:prstClr val="black"/>
                </a:solidFill>
                <a:latin typeface="Calibri"/>
                <a:ea typeface="微软雅黑"/>
              </a:rPr>
              <a:t>2002</a:t>
            </a:r>
            <a:r>
              <a:rPr lang="zh-CN" altLang="en-US" sz="1867" spc="40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1320" y="3244334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ColourPPT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509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1DB426-ECE9-45D8-B1A9-C46B9A346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399" y="1607491"/>
            <a:ext cx="5883714" cy="392720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999D3C9-3BA8-4D08-BBE3-25128BE5AA56}"/>
              </a:ext>
            </a:extLst>
          </p:cNvPr>
          <p:cNvSpPr txBox="1"/>
          <p:nvPr/>
        </p:nvSpPr>
        <p:spPr>
          <a:xfrm>
            <a:off x="1442506" y="2845979"/>
            <a:ext cx="37184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</a:t>
            </a:r>
            <a:endParaRPr lang="zh-CN" altLang="en-US" sz="5400" b="1" dirty="0"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AACADBF-1C90-4A27-A094-3532F2F0080C}"/>
              </a:ext>
            </a:extLst>
          </p:cNvPr>
          <p:cNvSpPr txBox="1"/>
          <p:nvPr/>
        </p:nvSpPr>
        <p:spPr>
          <a:xfrm>
            <a:off x="6402265" y="1389359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4150DDD-8726-43F0-950C-152FB1F76B36}"/>
              </a:ext>
            </a:extLst>
          </p:cNvPr>
          <p:cNvSpPr txBox="1"/>
          <p:nvPr/>
        </p:nvSpPr>
        <p:spPr>
          <a:xfrm>
            <a:off x="6402265" y="1821903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512698E-0211-4A11-9E6B-5B07EA1FAF1F}"/>
              </a:ext>
            </a:extLst>
          </p:cNvPr>
          <p:cNvSpPr txBox="1"/>
          <p:nvPr/>
        </p:nvSpPr>
        <p:spPr>
          <a:xfrm>
            <a:off x="6402265" y="3551177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2400" b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</a:t>
            </a: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存在不足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CBDAE09-969E-45B4-A808-82DDAB2EDB08}"/>
              </a:ext>
            </a:extLst>
          </p:cNvPr>
          <p:cNvSpPr txBox="1"/>
          <p:nvPr/>
        </p:nvSpPr>
        <p:spPr>
          <a:xfrm>
            <a:off x="6402265" y="3983721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0FF6775-AEE8-484F-9DD1-92CCFBD717B2}"/>
              </a:ext>
            </a:extLst>
          </p:cNvPr>
          <p:cNvSpPr txBox="1"/>
          <p:nvPr/>
        </p:nvSpPr>
        <p:spPr>
          <a:xfrm>
            <a:off x="6402265" y="2526820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2400" b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</a:t>
            </a: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完成情况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D15C447-D9AC-4BFB-BB17-C4C819FAADBB}"/>
              </a:ext>
            </a:extLst>
          </p:cNvPr>
          <p:cNvSpPr txBox="1"/>
          <p:nvPr/>
        </p:nvSpPr>
        <p:spPr>
          <a:xfrm>
            <a:off x="6402265" y="2959364"/>
            <a:ext cx="41909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A0FE9F-211A-4374-AC4F-25258775E037}"/>
              </a:ext>
            </a:extLst>
          </p:cNvPr>
          <p:cNvSpPr txBox="1"/>
          <p:nvPr/>
        </p:nvSpPr>
        <p:spPr>
          <a:xfrm>
            <a:off x="6402265" y="4688638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2400" b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</a:t>
            </a: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工作计划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E8B0C84-CD9D-4DB6-800A-86375D15D17E}"/>
              </a:ext>
            </a:extLst>
          </p:cNvPr>
          <p:cNvSpPr txBox="1"/>
          <p:nvPr/>
        </p:nvSpPr>
        <p:spPr>
          <a:xfrm>
            <a:off x="6402265" y="5121182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EF6C82E-DB4B-4274-8F48-31F251A61BEE}"/>
              </a:ext>
            </a:extLst>
          </p:cNvPr>
          <p:cNvSpPr/>
          <p:nvPr/>
        </p:nvSpPr>
        <p:spPr>
          <a:xfrm rot="5400000">
            <a:off x="-1331899" y="3170222"/>
            <a:ext cx="3181352" cy="51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DF05058A-D4BD-4FA5-8000-689F63144688}"/>
              </a:ext>
            </a:extLst>
          </p:cNvPr>
          <p:cNvCxnSpPr>
            <a:cxnSpLocks/>
          </p:cNvCxnSpPr>
          <p:nvPr/>
        </p:nvCxnSpPr>
        <p:spPr>
          <a:xfrm flipV="1">
            <a:off x="5477315" y="2348091"/>
            <a:ext cx="0" cy="216181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62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1DB426-ECE9-45D8-B1A9-C46B9A346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1013093"/>
            <a:ext cx="7239000" cy="483181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6ABAD86-FBDE-498B-AE9F-2387630E232B}"/>
              </a:ext>
            </a:extLst>
          </p:cNvPr>
          <p:cNvSpPr txBox="1"/>
          <p:nvPr/>
        </p:nvSpPr>
        <p:spPr>
          <a:xfrm>
            <a:off x="1009276" y="224375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</a:t>
            </a:r>
            <a:r>
              <a:rPr lang="en-US" altLang="zh-CN" sz="4800" b="1"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01</a:t>
            </a:r>
            <a:endParaRPr lang="zh-CN" altLang="en-US" sz="4800" b="1" dirty="0"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8178A77-AD7B-44FB-9072-075A8DD5C53F}"/>
              </a:ext>
            </a:extLst>
          </p:cNvPr>
          <p:cNvSpPr txBox="1"/>
          <p:nvPr/>
        </p:nvSpPr>
        <p:spPr>
          <a:xfrm>
            <a:off x="1009276" y="307475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0B4EC8A-52C1-40D7-9F8D-54C1B8DD711F}"/>
              </a:ext>
            </a:extLst>
          </p:cNvPr>
          <p:cNvSpPr txBox="1"/>
          <p:nvPr/>
        </p:nvSpPr>
        <p:spPr>
          <a:xfrm>
            <a:off x="1009276" y="3844193"/>
            <a:ext cx="5296274" cy="6177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453A487-0C76-4914-AAD2-784869A04391}"/>
              </a:ext>
            </a:extLst>
          </p:cNvPr>
          <p:cNvSpPr/>
          <p:nvPr/>
        </p:nvSpPr>
        <p:spPr>
          <a:xfrm rot="5400000">
            <a:off x="-1331899" y="3170222"/>
            <a:ext cx="3181352" cy="51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</p:spTree>
    <p:extLst>
      <p:ext uri="{BB962C8B-B14F-4D97-AF65-F5344CB8AC3E}">
        <p14:creationId xmlns:p14="http://schemas.microsoft.com/office/powerpoint/2010/main" val="49386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4CA16778-FB71-4D79-B1BA-BDCA6731F49F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6" r="20386"/>
          <a:stretch>
            <a:fillRect/>
          </a:stretch>
        </p:blipFill>
        <p:spPr/>
      </p:pic>
      <p:sp>
        <p:nvSpPr>
          <p:cNvPr id="3" name="Shape 1505"/>
          <p:cNvSpPr/>
          <p:nvPr/>
        </p:nvSpPr>
        <p:spPr>
          <a:xfrm>
            <a:off x="7775524" y="4178876"/>
            <a:ext cx="3159175" cy="2032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just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just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Sonet grosn clita kuasd gubergren, nosotra dra seao takimata sanctus tipsum dolor sit amet. Lorem ekodos ipsum ptroga neslo dolor sit amet iras forn.</a:t>
            </a:r>
          </a:p>
        </p:txBody>
      </p:sp>
      <p:sp>
        <p:nvSpPr>
          <p:cNvPr id="4" name="Shape 1506"/>
          <p:cNvSpPr/>
          <p:nvPr/>
        </p:nvSpPr>
        <p:spPr>
          <a:xfrm>
            <a:off x="1016050" y="822424"/>
            <a:ext cx="3759796" cy="1584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0" marR="0" lvl="0" indent="0" algn="l" defTabSz="41275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spc="56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Semi Bold"/>
              </a:defRPr>
            </a:pPr>
            <a:r>
              <a:rPr kumimoji="0" sz="5600" b="0" i="0" u="none" strike="noStrike" kern="0" cap="none" spc="28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Semi Bold"/>
              </a:rPr>
              <a:t>Be</a:t>
            </a:r>
          </a:p>
          <a:p>
            <a:pPr marL="0" marR="0" lvl="0" indent="0" algn="l" defTabSz="41275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spc="56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 Semi Bold"/>
              </a:defRPr>
            </a:pPr>
            <a:r>
              <a:rPr kumimoji="0" sz="5600" b="0" i="0" u="none" strike="noStrike" kern="0" cap="none" spc="28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Semi Bold"/>
              </a:rPr>
              <a:t>Creative</a:t>
            </a:r>
          </a:p>
        </p:txBody>
      </p:sp>
      <p:sp>
        <p:nvSpPr>
          <p:cNvPr id="5" name="Shape 1507"/>
          <p:cNvSpPr/>
          <p:nvPr/>
        </p:nvSpPr>
        <p:spPr>
          <a:xfrm>
            <a:off x="7775523" y="2802085"/>
            <a:ext cx="3159175" cy="1838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/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pPr>
            <a:r>
              <a:rPr kumimoji="0" sz="2400" b="0" i="0" u="none" strike="noStrike" kern="0" cap="none" spc="12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Froada osa drs</a:t>
            </a:r>
          </a:p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pPr>
            <a:r>
              <a:rPr kumimoji="0" sz="2400" b="0" i="0" u="none" strike="noStrike" kern="0" cap="none" spc="12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mago ona leso damer dons la as frans.</a:t>
            </a:r>
          </a:p>
        </p:txBody>
      </p:sp>
      <p:sp>
        <p:nvSpPr>
          <p:cNvPr id="6" name="Shape 1508"/>
          <p:cNvSpPr/>
          <p:nvPr/>
        </p:nvSpPr>
        <p:spPr>
          <a:xfrm>
            <a:off x="7775523" y="6020627"/>
            <a:ext cx="3162406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75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BE CREATIVE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E9D5D2E-AF09-4193-9319-62E3A95454C7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CDAC443-C8AE-4504-AC51-12ABC99810F2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5407B88-5ED7-465B-9985-B5387521A15E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A2240D9-5B98-4E54-8ECB-9D3A4551D1A0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xmlns="" id="{08DE2362-2299-43AA-BC23-B92ABDF7E0F7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06885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建筑物&#10;&#10;已生成极高可信度的说明">
            <a:extLst>
              <a:ext uri="{FF2B5EF4-FFF2-40B4-BE49-F238E27FC236}">
                <a16:creationId xmlns:a16="http://schemas.microsoft.com/office/drawing/2014/main" xmlns="" id="{90B4E0F9-1B22-4676-AEA2-5624AD38F58B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6" r="8536"/>
          <a:stretch>
            <a:fillRect/>
          </a:stretch>
        </p:blipFill>
        <p:spPr>
          <a:xfrm>
            <a:off x="0" y="1651062"/>
            <a:ext cx="5844927" cy="4698926"/>
          </a:xfrm>
        </p:spPr>
      </p:pic>
      <p:pic>
        <p:nvPicPr>
          <p:cNvPr id="10" name="图片占位符 9" descr="图片包含 户外, 天空, 建筑物, 时钟&#10;&#10;已生成极高可信度的说明">
            <a:extLst>
              <a:ext uri="{FF2B5EF4-FFF2-40B4-BE49-F238E27FC236}">
                <a16:creationId xmlns:a16="http://schemas.microsoft.com/office/drawing/2014/main" xmlns="" id="{76E81FD5-FFD6-403B-9FD0-F9FCA8748B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7" r="6747"/>
          <a:stretch>
            <a:fillRect/>
          </a:stretch>
        </p:blipFill>
        <p:spPr>
          <a:xfrm>
            <a:off x="9144000" y="4063938"/>
            <a:ext cx="3047950" cy="2285927"/>
          </a:xfrm>
        </p:spPr>
      </p:pic>
      <p:pic>
        <p:nvPicPr>
          <p:cNvPr id="12" name="图片占位符 11" descr="图片包含 建筑物&#10;&#10;已生成极高可信度的说明">
            <a:extLst>
              <a:ext uri="{FF2B5EF4-FFF2-40B4-BE49-F238E27FC236}">
                <a16:creationId xmlns:a16="http://schemas.microsoft.com/office/drawing/2014/main" xmlns="" id="{97113E54-1A25-4A63-AEAA-CA04F12185D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3" r="12513"/>
          <a:stretch>
            <a:fillRect/>
          </a:stretch>
        </p:blipFill>
        <p:spPr>
          <a:xfrm>
            <a:off x="5969000" y="4063938"/>
            <a:ext cx="3047951" cy="2285927"/>
          </a:xfrm>
        </p:spPr>
      </p:pic>
      <p:sp>
        <p:nvSpPr>
          <p:cNvPr id="5" name="Shape 1900"/>
          <p:cNvSpPr/>
          <p:nvPr/>
        </p:nvSpPr>
        <p:spPr>
          <a:xfrm>
            <a:off x="6605884" y="2603562"/>
            <a:ext cx="4572597" cy="10774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Doteot clita kuasd gubergren, nosotra eso seam takimata sanctus est Lorem ipsusit os druamet. Lorem eso ipsum dolor sit amet, deras contetur sadipscing elitroman cros,</a:t>
            </a:r>
          </a:p>
        </p:txBody>
      </p:sp>
      <p:sp>
        <p:nvSpPr>
          <p:cNvPr id="6" name="Shape 1901"/>
          <p:cNvSpPr/>
          <p:nvPr/>
        </p:nvSpPr>
        <p:spPr>
          <a:xfrm>
            <a:off x="6605884" y="1651062"/>
            <a:ext cx="4572597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>
              <a:lnSpc>
                <a:spcPct val="100000"/>
              </a:lnSpc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0" cap="none" spc="12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From danars vreso nade osf lesdiac sidoraco.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0BA7A2-8AC1-43FB-9E7C-4290CEA0BA85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2E5920E-2EE6-470F-B556-3E72D738A4CF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42563E3-F1D6-4A95-BFBF-5E0935656BDA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8CA1E5C-44AD-4DE5-AD6E-DD84EE47AC95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xmlns="" id="{3C886A13-3704-4659-91D8-BEB546E59BC9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8111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390"/>
          <p:cNvSpPr txBox="1">
            <a:spLocks/>
          </p:cNvSpPr>
          <p:nvPr/>
        </p:nvSpPr>
        <p:spPr>
          <a:xfrm>
            <a:off x="1017538" y="2345192"/>
            <a:ext cx="2856046" cy="2574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0" tIns="0" rIns="0" bIns="0" anchor="t">
            <a:normAutofit/>
          </a:bodyPr>
          <a:lstStyle>
            <a:lvl1pPr marL="0" marR="0" indent="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1pPr>
            <a:lvl2pPr marL="0" marR="0" indent="2286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2pPr>
            <a:lvl3pPr marL="0" marR="0" indent="4572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3pPr>
            <a:lvl4pPr marL="0" marR="0" indent="6858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4pPr>
            <a:lvl5pPr marL="0" marR="0" indent="9144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5pPr>
            <a:lvl6pPr marL="0" marR="0" indent="11430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6pPr>
            <a:lvl7pPr marL="0" marR="0" indent="13716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7pPr>
            <a:lvl8pPr marL="0" marR="0" indent="16002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8pPr>
            <a:lvl9pPr marL="0" marR="0" indent="1828800" algn="l" defTabSz="8255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560" baseline="0">
                <a:ln>
                  <a:noFill/>
                </a:ln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Montserrat Semi Bold"/>
              </a:defRPr>
            </a:lvl9pPr>
          </a:lstStyle>
          <a:p>
            <a:pPr marL="0" marR="0" lvl="0" indent="0" algn="l" defTabSz="4127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5600" b="0" i="0" u="none" strike="noStrike" kern="0" cap="none" spc="28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 Semi Bold"/>
                <a:sym typeface="Montserrat Semi Bold"/>
              </a:rPr>
              <a:t>Forms</a:t>
            </a:r>
            <a:endParaRPr kumimoji="0" lang="de-DE" sz="5600" b="0" i="0" u="none" strike="noStrike" kern="0" cap="none" spc="28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Montserrat Semi Bold"/>
              <a:sym typeface="Montserrat Semi Bold"/>
            </a:endParaRPr>
          </a:p>
        </p:txBody>
      </p:sp>
      <p:sp>
        <p:nvSpPr>
          <p:cNvPr id="4" name="Shape 1391"/>
          <p:cNvSpPr/>
          <p:nvPr/>
        </p:nvSpPr>
        <p:spPr>
          <a:xfrm>
            <a:off x="4893328" y="5788071"/>
            <a:ext cx="2413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16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MIKE FORMS</a:t>
            </a:r>
          </a:p>
        </p:txBody>
      </p:sp>
      <p:sp>
        <p:nvSpPr>
          <p:cNvPr id="5" name="Shape 1392"/>
          <p:cNvSpPr/>
          <p:nvPr/>
        </p:nvSpPr>
        <p:spPr>
          <a:xfrm>
            <a:off x="4893328" y="6084884"/>
            <a:ext cx="2413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App - Development</a:t>
            </a:r>
          </a:p>
        </p:txBody>
      </p:sp>
      <p:sp>
        <p:nvSpPr>
          <p:cNvPr id="6" name="Shape 1393"/>
          <p:cNvSpPr/>
          <p:nvPr/>
        </p:nvSpPr>
        <p:spPr>
          <a:xfrm>
            <a:off x="1017538" y="3106517"/>
            <a:ext cx="2413001" cy="2412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/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Sesd diam diotur niema nonumy eirmod tempor invidunt ubore eto ogna aliquyam erate desando greadon.</a:t>
            </a:r>
          </a:p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Lorem ipsum dolor sitos amen orem eso.</a:t>
            </a:r>
          </a:p>
        </p:txBody>
      </p:sp>
      <p:sp>
        <p:nvSpPr>
          <p:cNvPr id="7" name="Shape 1394"/>
          <p:cNvSpPr/>
          <p:nvPr/>
        </p:nvSpPr>
        <p:spPr>
          <a:xfrm>
            <a:off x="8859100" y="2029535"/>
            <a:ext cx="2313028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75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ABOUT</a:t>
            </a:r>
          </a:p>
        </p:txBody>
      </p:sp>
      <p:sp>
        <p:nvSpPr>
          <p:cNvPr id="8" name="Shape 1395"/>
          <p:cNvSpPr/>
          <p:nvPr/>
        </p:nvSpPr>
        <p:spPr>
          <a:xfrm>
            <a:off x="8858019" y="3586517"/>
            <a:ext cx="241408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75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STORY</a:t>
            </a:r>
          </a:p>
        </p:txBody>
      </p:sp>
      <p:sp>
        <p:nvSpPr>
          <p:cNvPr id="9" name="Shape 1396"/>
          <p:cNvSpPr/>
          <p:nvPr/>
        </p:nvSpPr>
        <p:spPr>
          <a:xfrm>
            <a:off x="8859100" y="2410535"/>
            <a:ext cx="2413001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gubergren, nosotra seao. </a:t>
            </a:r>
          </a:p>
        </p:txBody>
      </p:sp>
      <p:sp>
        <p:nvSpPr>
          <p:cNvPr id="10" name="Shape 1397"/>
          <p:cNvSpPr/>
          <p:nvPr/>
        </p:nvSpPr>
        <p:spPr>
          <a:xfrm>
            <a:off x="8858019" y="3967518"/>
            <a:ext cx="2413001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gubergren, nosotra seao. </a:t>
            </a:r>
          </a:p>
        </p:txBody>
      </p:sp>
      <p:sp>
        <p:nvSpPr>
          <p:cNvPr id="11" name="Shape 1398"/>
          <p:cNvSpPr/>
          <p:nvPr/>
        </p:nvSpPr>
        <p:spPr>
          <a:xfrm>
            <a:off x="8858019" y="5143500"/>
            <a:ext cx="241408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75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WHAT I DO</a:t>
            </a:r>
          </a:p>
        </p:txBody>
      </p:sp>
      <p:sp>
        <p:nvSpPr>
          <p:cNvPr id="12" name="Shape 1399"/>
          <p:cNvSpPr/>
          <p:nvPr/>
        </p:nvSpPr>
        <p:spPr>
          <a:xfrm>
            <a:off x="8858019" y="5524500"/>
            <a:ext cx="24130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gubergren, nosotra seao. 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04A9F872-2DF2-4852-AB7E-ABF9D68458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508500" y="2117553"/>
            <a:ext cx="3175000" cy="3175001"/>
          </a:xfr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467D402-B366-4CE0-B14C-E9A5EA262A56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5C643B9-A9F0-4D57-87C2-A5FA4957D39C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0A54AD6-1F5B-42BF-AD69-C06CBD72174E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E94435E-EE80-45E9-8D99-A852A03502AE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xmlns="" id="{4821F4A1-DF3F-4A2A-8F4A-1127DE4363C9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0356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 descr="图片包含 建筑物, 围栏, 室内&#10;&#10;已生成极高可信度的说明">
            <a:extLst>
              <a:ext uri="{FF2B5EF4-FFF2-40B4-BE49-F238E27FC236}">
                <a16:creationId xmlns:a16="http://schemas.microsoft.com/office/drawing/2014/main" xmlns="" id="{E6CAE30C-E759-4A5A-8919-58FE81A8449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546223" y="2519702"/>
            <a:ext cx="1849342" cy="1849340"/>
          </a:xfrm>
        </p:spPr>
      </p:pic>
      <p:pic>
        <p:nvPicPr>
          <p:cNvPr id="18" name="图片占位符 17" descr="图片包含 户外, 建筑物, 天空, 摩天大楼&#10;&#10;已生成极高可信度的说明">
            <a:extLst>
              <a:ext uri="{FF2B5EF4-FFF2-40B4-BE49-F238E27FC236}">
                <a16:creationId xmlns:a16="http://schemas.microsoft.com/office/drawing/2014/main" xmlns="" id="{DF0F91BC-0E8D-401E-AE93-6880DB7F544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177169" y="2519702"/>
            <a:ext cx="1849342" cy="1849340"/>
          </a:xfrm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DBB52F9C-E825-4C5C-8A6F-C6A9C7C12B0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8808115" y="2519702"/>
            <a:ext cx="1849342" cy="1849340"/>
          </a:xfrm>
        </p:spPr>
      </p:pic>
      <p:sp>
        <p:nvSpPr>
          <p:cNvPr id="5" name="Shape 1404"/>
          <p:cNvSpPr/>
          <p:nvPr/>
        </p:nvSpPr>
        <p:spPr>
          <a:xfrm>
            <a:off x="1327894" y="46879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16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MIKE FORMS</a:t>
            </a:r>
          </a:p>
        </p:txBody>
      </p:sp>
      <p:sp>
        <p:nvSpPr>
          <p:cNvPr id="6" name="Shape 1405"/>
          <p:cNvSpPr/>
          <p:nvPr/>
        </p:nvSpPr>
        <p:spPr>
          <a:xfrm>
            <a:off x="1327894" y="49847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App - Development</a:t>
            </a:r>
          </a:p>
        </p:txBody>
      </p:sp>
      <p:sp>
        <p:nvSpPr>
          <p:cNvPr id="7" name="Shape 1406"/>
          <p:cNvSpPr/>
          <p:nvPr/>
        </p:nvSpPr>
        <p:spPr>
          <a:xfrm>
            <a:off x="1011188" y="54419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gubergren.</a:t>
            </a:r>
          </a:p>
        </p:txBody>
      </p:sp>
      <p:sp>
        <p:nvSpPr>
          <p:cNvPr id="8" name="Shape 1407"/>
          <p:cNvSpPr/>
          <p:nvPr/>
        </p:nvSpPr>
        <p:spPr>
          <a:xfrm>
            <a:off x="4945484" y="46879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16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MIKE FORMS</a:t>
            </a:r>
          </a:p>
        </p:txBody>
      </p:sp>
      <p:sp>
        <p:nvSpPr>
          <p:cNvPr id="9" name="Shape 1408"/>
          <p:cNvSpPr/>
          <p:nvPr/>
        </p:nvSpPr>
        <p:spPr>
          <a:xfrm>
            <a:off x="4945484" y="49847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App - Development</a:t>
            </a:r>
          </a:p>
        </p:txBody>
      </p:sp>
      <p:sp>
        <p:nvSpPr>
          <p:cNvPr id="10" name="Shape 1409"/>
          <p:cNvSpPr/>
          <p:nvPr/>
        </p:nvSpPr>
        <p:spPr>
          <a:xfrm>
            <a:off x="8563074" y="46879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16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MIKE FORMS</a:t>
            </a:r>
          </a:p>
        </p:txBody>
      </p:sp>
      <p:sp>
        <p:nvSpPr>
          <p:cNvPr id="11" name="Shape 1410"/>
          <p:cNvSpPr/>
          <p:nvPr/>
        </p:nvSpPr>
        <p:spPr>
          <a:xfrm>
            <a:off x="8563074" y="49847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App - Development</a:t>
            </a:r>
          </a:p>
        </p:txBody>
      </p:sp>
      <p:sp>
        <p:nvSpPr>
          <p:cNvPr id="12" name="Shape 1411"/>
          <p:cNvSpPr/>
          <p:nvPr/>
        </p:nvSpPr>
        <p:spPr>
          <a:xfrm>
            <a:off x="4628778" y="54419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gubergren.</a:t>
            </a:r>
          </a:p>
        </p:txBody>
      </p:sp>
      <p:sp>
        <p:nvSpPr>
          <p:cNvPr id="13" name="Shape 1412"/>
          <p:cNvSpPr/>
          <p:nvPr/>
        </p:nvSpPr>
        <p:spPr>
          <a:xfrm>
            <a:off x="8246368" y="54419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Montserrat Light"/>
                <a:sym typeface="Montserrat Light"/>
              </a:rPr>
              <a:t>Fosduo dolores etoa jam rebum. Steto clita kuasd gubergren.</a:t>
            </a:r>
          </a:p>
        </p:txBody>
      </p:sp>
      <p:sp>
        <p:nvSpPr>
          <p:cNvPr id="14" name="Shape 1413"/>
          <p:cNvSpPr/>
          <p:nvPr/>
        </p:nvSpPr>
        <p:spPr>
          <a:xfrm>
            <a:off x="1016049" y="1884004"/>
            <a:ext cx="4572597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>
              <a:lnSpc>
                <a:spcPct val="100000"/>
              </a:lnSpc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0" cap="none" spc="12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Montserrat"/>
                <a:sym typeface="Montserrat"/>
              </a:rPr>
              <a:t>Team oreso nade meros.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C834266-B8A7-463C-BE30-981B881C0032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0C04C80-709A-441D-9540-5F309859E491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A0863142-05A5-4C5C-9546-9B7F3E3002A0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5DCBDF4-2CA0-4747-9021-C4390ECB6EB2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xmlns="" id="{31829612-279E-48A1-AB80-24A93D6E78C2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1346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1DB426-ECE9-45D8-B1A9-C46B9A346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1013093"/>
            <a:ext cx="7239000" cy="483181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6ABAD86-FBDE-498B-AE9F-2387630E232B}"/>
              </a:ext>
            </a:extLst>
          </p:cNvPr>
          <p:cNvSpPr txBox="1"/>
          <p:nvPr/>
        </p:nvSpPr>
        <p:spPr>
          <a:xfrm>
            <a:off x="1009276" y="224375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48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</a:t>
            </a:r>
            <a:r>
              <a:rPr lang="en-US" altLang="zh-CN" sz="4800" b="1"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02</a:t>
            </a:r>
            <a:endParaRPr lang="zh-CN" altLang="en-US" sz="4800" b="1" dirty="0"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8178A77-AD7B-44FB-9072-075A8DD5C53F}"/>
              </a:ext>
            </a:extLst>
          </p:cNvPr>
          <p:cNvSpPr txBox="1"/>
          <p:nvPr/>
        </p:nvSpPr>
        <p:spPr>
          <a:xfrm>
            <a:off x="1009276" y="307475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dist"/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0B4EC8A-52C1-40D7-9F8D-54C1B8DD711F}"/>
              </a:ext>
            </a:extLst>
          </p:cNvPr>
          <p:cNvSpPr txBox="1"/>
          <p:nvPr/>
        </p:nvSpPr>
        <p:spPr>
          <a:xfrm>
            <a:off x="1009276" y="3844193"/>
            <a:ext cx="5296274" cy="6177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453A487-0C76-4914-AAD2-784869A04391}"/>
              </a:ext>
            </a:extLst>
          </p:cNvPr>
          <p:cNvSpPr/>
          <p:nvPr/>
        </p:nvSpPr>
        <p:spPr>
          <a:xfrm rot="5400000">
            <a:off x="-1331899" y="3170222"/>
            <a:ext cx="3181352" cy="51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BUSINESS DESIGN</a:t>
            </a:r>
          </a:p>
        </p:txBody>
      </p:sp>
    </p:spTree>
    <p:extLst>
      <p:ext uri="{BB962C8B-B14F-4D97-AF65-F5344CB8AC3E}">
        <p14:creationId xmlns:p14="http://schemas.microsoft.com/office/powerpoint/2010/main" val="8244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32" y="2077982"/>
            <a:ext cx="4382943" cy="3871161"/>
          </a:xfrm>
          <a:prstGeom prst="rect">
            <a:avLst/>
          </a:prstGeom>
        </p:spPr>
      </p:pic>
      <p:sp>
        <p:nvSpPr>
          <p:cNvPr id="29" name="7 CuadroTexto"/>
          <p:cNvSpPr txBox="1"/>
          <p:nvPr/>
        </p:nvSpPr>
        <p:spPr>
          <a:xfrm>
            <a:off x="6002123" y="2416263"/>
            <a:ext cx="4929113" cy="964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centuries.</a:t>
            </a:r>
          </a:p>
          <a:p>
            <a:pPr marL="0" marR="0" lvl="0" indent="0" algn="l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02123" y="2149102"/>
            <a:ext cx="4085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Mockup Layout</a:t>
            </a: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6002123" y="1968542"/>
            <a:ext cx="26670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Your Subtitle Text Here</a:t>
            </a:r>
          </a:p>
        </p:txBody>
      </p:sp>
      <p:sp>
        <p:nvSpPr>
          <p:cNvPr id="32" name="Oval 31"/>
          <p:cNvSpPr/>
          <p:nvPr/>
        </p:nvSpPr>
        <p:spPr>
          <a:xfrm>
            <a:off x="6002123" y="3490070"/>
            <a:ext cx="729164" cy="7291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46390" y="3490070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Graphic Design</a:t>
            </a:r>
          </a:p>
        </p:txBody>
      </p:sp>
      <p:sp>
        <p:nvSpPr>
          <p:cNvPr id="34" name="7 CuadroTexto"/>
          <p:cNvSpPr txBox="1"/>
          <p:nvPr/>
        </p:nvSpPr>
        <p:spPr>
          <a:xfrm>
            <a:off x="7046390" y="3726981"/>
            <a:ext cx="2624081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scrambled 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.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002123" y="4691917"/>
            <a:ext cx="729164" cy="7291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46390" y="4691917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Wen Design</a:t>
            </a:r>
          </a:p>
        </p:txBody>
      </p:sp>
      <p:sp>
        <p:nvSpPr>
          <p:cNvPr id="37" name="7 CuadroTexto"/>
          <p:cNvSpPr txBox="1"/>
          <p:nvPr/>
        </p:nvSpPr>
        <p:spPr>
          <a:xfrm>
            <a:off x="7046390" y="4928828"/>
            <a:ext cx="2624081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scrambled 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.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4" name="图片占位符 3" descr="图片包含 建筑物, 轨道, 户外, 火车&#10;&#10;已生成极高可信度的说明">
            <a:extLst>
              <a:ext uri="{FF2B5EF4-FFF2-40B4-BE49-F238E27FC236}">
                <a16:creationId xmlns:a16="http://schemas.microsoft.com/office/drawing/2014/main" xmlns="" id="{70F50F22-C8B9-412B-9AC2-F9FDD75DCEF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-419100"/>
            <a:ext cx="0" cy="0"/>
          </a:xfrm>
        </p:spPr>
      </p:pic>
      <p:pic>
        <p:nvPicPr>
          <p:cNvPr id="7" name="图片 6" descr="图片包含 建筑物, 轨道, 火车, 户外&#10;&#10;已生成极高可信度的说明">
            <a:extLst>
              <a:ext uri="{FF2B5EF4-FFF2-40B4-BE49-F238E27FC236}">
                <a16:creationId xmlns:a16="http://schemas.microsoft.com/office/drawing/2014/main" xmlns="" id="{3A6C719E-CFD8-4E5C-A93F-78C0866F52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4"/>
          <a:stretch/>
        </p:blipFill>
        <p:spPr>
          <a:xfrm>
            <a:off x="1418492" y="2520462"/>
            <a:ext cx="3420207" cy="2171455"/>
          </a:xfrm>
          <a:prstGeom prst="rect">
            <a:avLst/>
          </a:prstGeom>
        </p:spPr>
      </p:pic>
      <p:sp>
        <p:nvSpPr>
          <p:cNvPr id="21" name="Shape 2579">
            <a:extLst>
              <a:ext uri="{FF2B5EF4-FFF2-40B4-BE49-F238E27FC236}">
                <a16:creationId xmlns:a16="http://schemas.microsoft.com/office/drawing/2014/main" xmlns="" id="{9E66C188-5F62-4FB5-A403-1F6B14AC23C7}"/>
              </a:ext>
            </a:extLst>
          </p:cNvPr>
          <p:cNvSpPr/>
          <p:nvPr/>
        </p:nvSpPr>
        <p:spPr>
          <a:xfrm>
            <a:off x="6184668" y="4874462"/>
            <a:ext cx="364074" cy="36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2" name="Shape 2587">
            <a:extLst>
              <a:ext uri="{FF2B5EF4-FFF2-40B4-BE49-F238E27FC236}">
                <a16:creationId xmlns:a16="http://schemas.microsoft.com/office/drawing/2014/main" xmlns="" id="{59C0049B-0107-4642-817A-3D6B9CD80A26}"/>
              </a:ext>
            </a:extLst>
          </p:cNvPr>
          <p:cNvSpPr/>
          <p:nvPr/>
        </p:nvSpPr>
        <p:spPr>
          <a:xfrm>
            <a:off x="6190983" y="3678930"/>
            <a:ext cx="351445" cy="351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45A1096-B496-4963-8690-FCE018134FA2}"/>
              </a:ext>
            </a:extLst>
          </p:cNvPr>
          <p:cNvGrpSpPr/>
          <p:nvPr/>
        </p:nvGrpSpPr>
        <p:grpSpPr>
          <a:xfrm>
            <a:off x="3495675" y="137118"/>
            <a:ext cx="5200650" cy="1277552"/>
            <a:chOff x="3495675" y="381000"/>
            <a:chExt cx="5200650" cy="127755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1EFAD75-FF58-4E60-BFD0-59557CACAE92}"/>
                </a:ext>
              </a:extLst>
            </p:cNvPr>
            <p:cNvSpPr txBox="1"/>
            <p:nvPr/>
          </p:nvSpPr>
          <p:spPr>
            <a:xfrm>
              <a:off x="5386387" y="381000"/>
              <a:ext cx="1419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TITLE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Calibri" panose="020F050202020403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5C9F852-D902-4BBA-AFA3-F7CF0CEA5BC0}"/>
                </a:ext>
              </a:extLst>
            </p:cNvPr>
            <p:cNvCxnSpPr/>
            <p:nvPr/>
          </p:nvCxnSpPr>
          <p:spPr>
            <a:xfrm>
              <a:off x="5238750" y="895350"/>
              <a:ext cx="1714500" cy="0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ysClr val="windowText" lastClr="000000">
                      <a:alpha val="0"/>
                    </a:sysClr>
                  </a:gs>
                  <a:gs pos="50000">
                    <a:sysClr val="windowText" lastClr="000000"/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4270E21F-1569-49F1-BE20-73C9C223C8A1}"/>
                </a:ext>
              </a:extLst>
            </p:cNvPr>
            <p:cNvSpPr txBox="1"/>
            <p:nvPr/>
          </p:nvSpPr>
          <p:spPr>
            <a:xfrm>
              <a:off x="3495675" y="1040369"/>
              <a:ext cx="5200650" cy="618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Lorem ipsum dolor sit amet, consectetuer adipiscing elit. Maecenas porttitor congue massa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rPr>
                <a:t>. 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六边形 26">
              <a:extLst>
                <a:ext uri="{FF2B5EF4-FFF2-40B4-BE49-F238E27FC236}">
                  <a16:creationId xmlns:a16="http://schemas.microsoft.com/office/drawing/2014/main" xmlns="" id="{24C951D6-91A3-4A57-B02E-673F95CD961D}"/>
                </a:ext>
              </a:extLst>
            </p:cNvPr>
            <p:cNvSpPr/>
            <p:nvPr/>
          </p:nvSpPr>
          <p:spPr>
            <a:xfrm rot="5400000">
              <a:off x="6002084" y="814387"/>
              <a:ext cx="187833" cy="161925"/>
            </a:xfrm>
            <a:prstGeom prst="hexagon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96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4="http://schemas.microsoft.com/office/drawing/2010/main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hit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White">
      <a:majorFont>
        <a:latin typeface="Montserrat Semi Bold"/>
        <a:ea typeface="Montserrat Semi Bold"/>
        <a:cs typeface="Montserrat Semi Bold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9193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 Theme">
  <a:themeElements>
    <a:clrScheme name="Alveo Mai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9E9B7C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1019</Words>
  <Application>Microsoft Office PowerPoint</Application>
  <PresentationFormat>宽屏</PresentationFormat>
  <Paragraphs>148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Bebas Neue</vt:lpstr>
      <vt:lpstr>Gill Sans</vt:lpstr>
      <vt:lpstr>Helvetica Light</vt:lpstr>
      <vt:lpstr>Lato</vt:lpstr>
      <vt:lpstr>Lato Light</vt:lpstr>
      <vt:lpstr>Montserrat</vt:lpstr>
      <vt:lpstr>Montserrat Light</vt:lpstr>
      <vt:lpstr>Montserrat Semi</vt:lpstr>
      <vt:lpstr>Montserrat Semi Bold</vt:lpstr>
      <vt:lpstr>Poppins Light</vt:lpstr>
      <vt:lpstr>Poppins SemiBold</vt:lpstr>
      <vt:lpstr>Roboto Light</vt:lpstr>
      <vt:lpstr>Titillium</vt:lpstr>
      <vt:lpstr>等线</vt:lpstr>
      <vt:lpstr>等线 Light</vt:lpstr>
      <vt:lpstr>经典综艺体简</vt:lpstr>
      <vt:lpstr>微软雅黑</vt:lpstr>
      <vt:lpstr>Arial</vt:lpstr>
      <vt:lpstr>Calibri</vt:lpstr>
      <vt:lpstr>Calibri Light</vt:lpstr>
      <vt:lpstr>Office 主题​​</vt:lpstr>
      <vt:lpstr>1_White</vt:lpstr>
      <vt:lpstr>1_Office Theme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cp:lastModifiedBy>阳光 男孩</cp:lastModifiedBy>
  <cp:revision>13</cp:revision>
  <dcterms:created xsi:type="dcterms:W3CDTF">2018-09-14T03:38:46Z</dcterms:created>
  <dcterms:modified xsi:type="dcterms:W3CDTF">2020-02-14T12:13:26Z</dcterms:modified>
</cp:coreProperties>
</file>