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
  </p:notesMasterIdLst>
  <p:handoutMasterIdLst>
    <p:handoutMasterId r:id="rId15"/>
  </p:handoutMasterIdLst>
  <p:sldIdLst>
    <p:sldId id="1069" r:id="rId2"/>
    <p:sldId id="1061" r:id="rId3"/>
    <p:sldId id="1031" r:id="rId4"/>
    <p:sldId id="1062" r:id="rId5"/>
    <p:sldId id="1063" r:id="rId6"/>
    <p:sldId id="1068" r:id="rId7"/>
    <p:sldId id="1064" r:id="rId8"/>
    <p:sldId id="1065" r:id="rId9"/>
    <p:sldId id="1066" r:id="rId10"/>
    <p:sldId id="1070" r:id="rId11"/>
    <p:sldId id="1071" r:id="rId12"/>
    <p:sldId id="1072" r:id="rId13"/>
  </p:sldIdLst>
  <p:sldSz cx="17065625" cy="9577388"/>
  <p:notesSz cx="6858000" cy="9144000"/>
  <p:defaultTextStyle>
    <a:defPPr>
      <a:defRPr lang="en-US"/>
    </a:defPPr>
    <a:lvl1pPr algn="l" defTabSz="407988" rtl="0" eaLnBrk="0" fontAlgn="base" hangingPunct="0">
      <a:spcBef>
        <a:spcPct val="0"/>
      </a:spcBef>
      <a:spcAft>
        <a:spcPct val="0"/>
      </a:spcAft>
      <a:defRPr sz="3500" kern="1200">
        <a:solidFill>
          <a:schemeClr val="tx1"/>
        </a:solidFill>
        <a:latin typeface="Arial" panose="020B0604020202020204" pitchFamily="34" charset="0"/>
        <a:ea typeface="宋体" panose="02010600030101010101" pitchFamily="2" charset="-122"/>
        <a:cs typeface="+mn-cs"/>
        <a:sym typeface="Helvetica Light"/>
      </a:defRPr>
    </a:lvl1pPr>
    <a:lvl2pPr marL="457200" indent="-298450" algn="l" defTabSz="407988" rtl="0" eaLnBrk="0" fontAlgn="base" hangingPunct="0">
      <a:spcBef>
        <a:spcPct val="0"/>
      </a:spcBef>
      <a:spcAft>
        <a:spcPct val="0"/>
      </a:spcAft>
      <a:defRPr sz="3500" kern="1200">
        <a:solidFill>
          <a:schemeClr val="tx1"/>
        </a:solidFill>
        <a:latin typeface="Arial" panose="020B0604020202020204" pitchFamily="34" charset="0"/>
        <a:ea typeface="宋体" panose="02010600030101010101" pitchFamily="2" charset="-122"/>
        <a:cs typeface="+mn-cs"/>
        <a:sym typeface="Helvetica Light"/>
      </a:defRPr>
    </a:lvl2pPr>
    <a:lvl3pPr marL="914400" indent="-595313" algn="l" defTabSz="407988" rtl="0" eaLnBrk="0" fontAlgn="base" hangingPunct="0">
      <a:spcBef>
        <a:spcPct val="0"/>
      </a:spcBef>
      <a:spcAft>
        <a:spcPct val="0"/>
      </a:spcAft>
      <a:defRPr sz="3500" kern="1200">
        <a:solidFill>
          <a:schemeClr val="tx1"/>
        </a:solidFill>
        <a:latin typeface="Arial" panose="020B0604020202020204" pitchFamily="34" charset="0"/>
        <a:ea typeface="宋体" panose="02010600030101010101" pitchFamily="2" charset="-122"/>
        <a:cs typeface="+mn-cs"/>
        <a:sym typeface="Helvetica Light"/>
      </a:defRPr>
    </a:lvl3pPr>
    <a:lvl4pPr marL="1371600" indent="-892175" algn="l" defTabSz="407988" rtl="0" eaLnBrk="0" fontAlgn="base" hangingPunct="0">
      <a:spcBef>
        <a:spcPct val="0"/>
      </a:spcBef>
      <a:spcAft>
        <a:spcPct val="0"/>
      </a:spcAft>
      <a:defRPr sz="3500" kern="1200">
        <a:solidFill>
          <a:schemeClr val="tx1"/>
        </a:solidFill>
        <a:latin typeface="Arial" panose="020B0604020202020204" pitchFamily="34" charset="0"/>
        <a:ea typeface="宋体" panose="02010600030101010101" pitchFamily="2" charset="-122"/>
        <a:cs typeface="+mn-cs"/>
        <a:sym typeface="Helvetica Light"/>
      </a:defRPr>
    </a:lvl4pPr>
    <a:lvl5pPr marL="1828800" indent="-1190625" algn="l" defTabSz="407988" rtl="0" eaLnBrk="0" fontAlgn="base" hangingPunct="0">
      <a:spcBef>
        <a:spcPct val="0"/>
      </a:spcBef>
      <a:spcAft>
        <a:spcPct val="0"/>
      </a:spcAft>
      <a:defRPr sz="3500" kern="1200">
        <a:solidFill>
          <a:schemeClr val="tx1"/>
        </a:solidFill>
        <a:latin typeface="Arial" panose="020B0604020202020204" pitchFamily="34" charset="0"/>
        <a:ea typeface="宋体" panose="02010600030101010101" pitchFamily="2" charset="-122"/>
        <a:cs typeface="+mn-cs"/>
        <a:sym typeface="Helvetica Light"/>
      </a:defRPr>
    </a:lvl5pPr>
    <a:lvl6pPr marL="2286000" algn="l" defTabSz="914400" rtl="0" eaLnBrk="1" latinLnBrk="0" hangingPunct="1">
      <a:defRPr sz="3500" kern="1200">
        <a:solidFill>
          <a:schemeClr val="tx1"/>
        </a:solidFill>
        <a:latin typeface="Arial" panose="020B0604020202020204" pitchFamily="34" charset="0"/>
        <a:ea typeface="宋体" panose="02010600030101010101" pitchFamily="2" charset="-122"/>
        <a:cs typeface="+mn-cs"/>
        <a:sym typeface="Helvetica Light"/>
      </a:defRPr>
    </a:lvl6pPr>
    <a:lvl7pPr marL="2743200" algn="l" defTabSz="914400" rtl="0" eaLnBrk="1" latinLnBrk="0" hangingPunct="1">
      <a:defRPr sz="3500" kern="1200">
        <a:solidFill>
          <a:schemeClr val="tx1"/>
        </a:solidFill>
        <a:latin typeface="Arial" panose="020B0604020202020204" pitchFamily="34" charset="0"/>
        <a:ea typeface="宋体" panose="02010600030101010101" pitchFamily="2" charset="-122"/>
        <a:cs typeface="+mn-cs"/>
        <a:sym typeface="Helvetica Light"/>
      </a:defRPr>
    </a:lvl7pPr>
    <a:lvl8pPr marL="3200400" algn="l" defTabSz="914400" rtl="0" eaLnBrk="1" latinLnBrk="0" hangingPunct="1">
      <a:defRPr sz="3500" kern="1200">
        <a:solidFill>
          <a:schemeClr val="tx1"/>
        </a:solidFill>
        <a:latin typeface="Arial" panose="020B0604020202020204" pitchFamily="34" charset="0"/>
        <a:ea typeface="宋体" panose="02010600030101010101" pitchFamily="2" charset="-122"/>
        <a:cs typeface="+mn-cs"/>
        <a:sym typeface="Helvetica Light"/>
      </a:defRPr>
    </a:lvl8pPr>
    <a:lvl9pPr marL="3657600" algn="l" defTabSz="914400" rtl="0" eaLnBrk="1" latinLnBrk="0" hangingPunct="1">
      <a:defRPr sz="3500" kern="1200">
        <a:solidFill>
          <a:schemeClr val="tx1"/>
        </a:solidFill>
        <a:latin typeface="Arial" panose="020B0604020202020204" pitchFamily="34" charset="0"/>
        <a:ea typeface="宋体" panose="02010600030101010101" pitchFamily="2" charset="-122"/>
        <a:cs typeface="+mn-cs"/>
        <a:sym typeface="Helvetica Light"/>
      </a:defRPr>
    </a:lvl9pPr>
  </p:defaultTextStyle>
  <p:extLst>
    <p:ext uri="{EFAFB233-063F-42B5-8137-9DF3F51BA10A}">
      <p15:sldGuideLst xmlns:p15="http://schemas.microsoft.com/office/powerpoint/2012/main">
        <p15:guide id="1" orient="horz" pos="3153" userDrawn="1">
          <p15:clr>
            <a:srgbClr val="A4A3A4"/>
          </p15:clr>
        </p15:guide>
        <p15:guide id="2" pos="53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涛 李" initials="涛" lastIdx="1" clrIdx="0">
    <p:extLst>
      <p:ext uri="{19B8F6BF-5375-455C-9EA6-DF929625EA0E}">
        <p15:presenceInfo xmlns:p15="http://schemas.microsoft.com/office/powerpoint/2012/main" userId="11fe6a5509783ea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4A2CA"/>
    <a:srgbClr val="76A856"/>
    <a:srgbClr val="61C2C9"/>
    <a:srgbClr val="198891"/>
    <a:srgbClr val="329AA7"/>
    <a:srgbClr val="66FFFF"/>
    <a:srgbClr val="101516"/>
    <a:srgbClr val="71ABE4"/>
    <a:srgbClr val="3DBEBB"/>
    <a:srgbClr val="578E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88" autoAdjust="0"/>
    <p:restoredTop sz="93608" autoAdjust="0"/>
  </p:normalViewPr>
  <p:slideViewPr>
    <p:cSldViewPr snapToGrid="0" snapToObjects="1">
      <p:cViewPr varScale="1">
        <p:scale>
          <a:sx n="62" d="100"/>
          <a:sy n="62" d="100"/>
        </p:scale>
        <p:origin x="58" y="67"/>
      </p:cViewPr>
      <p:guideLst>
        <p:guide orient="horz" pos="3153"/>
        <p:guide pos="5359"/>
      </p:guideLst>
    </p:cSldViewPr>
  </p:slideViewPr>
  <p:notesTextViewPr>
    <p:cViewPr>
      <p:scale>
        <a:sx n="100" d="100"/>
        <a:sy n="100" d="100"/>
      </p:scale>
      <p:origin x="0" y="0"/>
    </p:cViewPr>
  </p:notesTextViewPr>
  <p:sorterViewPr>
    <p:cViewPr varScale="1">
      <p:scale>
        <a:sx n="1" d="1"/>
        <a:sy n="1" d="1"/>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1986" name="页眉占位符 1">
            <a:extLst>
              <a:ext uri="{FF2B5EF4-FFF2-40B4-BE49-F238E27FC236}">
                <a16:creationId xmlns:a16="http://schemas.microsoft.com/office/drawing/2014/main" xmlns="" id="{054C257F-029C-4D84-9886-745C9C201CFE}"/>
              </a:ext>
            </a:extLst>
          </p:cNvPr>
          <p:cNvSpPr>
            <a:spLocks noGrp="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solidFill>
                  <a:srgbClr val="000000"/>
                </a:solidFill>
                <a:latin typeface="Calibri" panose="020F0502020204030204" pitchFamily="34" charset="0"/>
              </a:defRPr>
            </a:lvl1pPr>
          </a:lstStyle>
          <a:p>
            <a:pPr>
              <a:defRPr/>
            </a:pPr>
            <a:endParaRPr lang="zh-CN" altLang="en-US"/>
          </a:p>
        </p:txBody>
      </p:sp>
      <p:sp>
        <p:nvSpPr>
          <p:cNvPr id="41987" name="日期占位符 2">
            <a:extLst>
              <a:ext uri="{FF2B5EF4-FFF2-40B4-BE49-F238E27FC236}">
                <a16:creationId xmlns:a16="http://schemas.microsoft.com/office/drawing/2014/main" xmlns="" id="{7C1BAA63-D60C-4A2F-A23D-E1EB98731E46}"/>
              </a:ext>
            </a:extLst>
          </p:cNvPr>
          <p:cNvSpPr>
            <a:spLocks noGrp="1"/>
          </p:cNvSpPr>
          <p:nvPr>
            <p:ph type="dt" sz="quarter"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solidFill>
                  <a:srgbClr val="000000"/>
                </a:solidFill>
                <a:latin typeface="Calibri" panose="020F0502020204030204" pitchFamily="34" charset="0"/>
              </a:defRPr>
            </a:lvl1pPr>
          </a:lstStyle>
          <a:p>
            <a:pPr>
              <a:defRPr/>
            </a:pPr>
            <a:endParaRPr lang="zh-CN" altLang="en-US"/>
          </a:p>
        </p:txBody>
      </p:sp>
      <p:sp>
        <p:nvSpPr>
          <p:cNvPr id="41988" name="页脚占位符 3">
            <a:extLst>
              <a:ext uri="{FF2B5EF4-FFF2-40B4-BE49-F238E27FC236}">
                <a16:creationId xmlns:a16="http://schemas.microsoft.com/office/drawing/2014/main" xmlns="" id="{6024CB96-08B8-4AE7-B051-375CC1EB1539}"/>
              </a:ext>
            </a:extLst>
          </p:cNvPr>
          <p:cNvSpPr>
            <a:spLocks noGrp="1"/>
          </p:cNvSpPr>
          <p:nvPr>
            <p:ph type="ftr" sz="quarter" idx="2"/>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Calibri" panose="020F0502020204030204" pitchFamily="34" charset="0"/>
              </a:defRPr>
            </a:lvl1pPr>
          </a:lstStyle>
          <a:p>
            <a:pPr>
              <a:defRPr/>
            </a:pPr>
            <a:endParaRPr lang="zh-CN" altLang="en-US"/>
          </a:p>
        </p:txBody>
      </p:sp>
      <p:sp>
        <p:nvSpPr>
          <p:cNvPr id="5" name="灯片编号占位符 4">
            <a:extLst>
              <a:ext uri="{FF2B5EF4-FFF2-40B4-BE49-F238E27FC236}">
                <a16:creationId xmlns:a16="http://schemas.microsoft.com/office/drawing/2014/main" xmlns="" id="{8B08C50A-E1F3-4A89-81ED-C99FF04FB3EA}"/>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noProof="1">
                <a:solidFill>
                  <a:srgbClr val="000000"/>
                </a:solidFill>
                <a:latin typeface="Calibri" panose="020F0502020204030204" pitchFamily="34" charset="0"/>
              </a:defRPr>
            </a:lvl1pPr>
          </a:lstStyle>
          <a:p>
            <a:pPr>
              <a:defRPr/>
            </a:pPr>
            <a:fld id="{059D2D5F-5D2C-4A02-91B4-908D008BFA25}" type="slidenum">
              <a:rPr lang="zh-CN" altLang="en-US"/>
              <a:pPr>
                <a:defRPr/>
              </a:pPr>
              <a:t>‹#›</a:t>
            </a:fld>
            <a:endParaRPr lang="zh-CN" altLang="en-US"/>
          </a:p>
        </p:txBody>
      </p:sp>
    </p:spTree>
    <p:extLst>
      <p:ext uri="{BB962C8B-B14F-4D97-AF65-F5344CB8AC3E}">
        <p14:creationId xmlns:p14="http://schemas.microsoft.com/office/powerpoint/2010/main" val="3744789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8434" name="Shape 9">
            <a:extLst>
              <a:ext uri="{FF2B5EF4-FFF2-40B4-BE49-F238E27FC236}">
                <a16:creationId xmlns:a16="http://schemas.microsoft.com/office/drawing/2014/main" xmlns="" id="{834C53AB-0A24-4110-A3B4-973903DB69B2}"/>
              </a:ext>
            </a:extLst>
          </p:cNvPr>
          <p:cNvSpPr>
            <a:spLocks noGrp="1" noRot="1" noChangeAspect="1" noChangeArrowheads="1"/>
          </p:cNvSpPr>
          <p:nvPr>
            <p:ph type="sldImg" idx="4294967295"/>
          </p:nvPr>
        </p:nvSpPr>
        <p:spPr bwMode="auto">
          <a:xfrm>
            <a:off x="374650" y="685800"/>
            <a:ext cx="61087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8435" name="Shape 10">
            <a:extLst>
              <a:ext uri="{FF2B5EF4-FFF2-40B4-BE49-F238E27FC236}">
                <a16:creationId xmlns:a16="http://schemas.microsoft.com/office/drawing/2014/main" xmlns="" id="{03A7F583-590B-4B80-A3BD-1F1550C53D86}"/>
              </a:ext>
            </a:extLst>
          </p:cNvPr>
          <p:cNvSpPr>
            <a:spLocks noGrp="1" noChangeArrowheads="1"/>
          </p:cNvSpPr>
          <p:nvPr>
            <p:ph type="body" sz="quarter" idx="4294967295"/>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sym typeface="Avenir Book"/>
            </a:endParaRPr>
          </a:p>
        </p:txBody>
      </p:sp>
    </p:spTree>
    <p:extLst>
      <p:ext uri="{BB962C8B-B14F-4D97-AF65-F5344CB8AC3E}">
        <p14:creationId xmlns:p14="http://schemas.microsoft.com/office/powerpoint/2010/main" val="647152441"/>
      </p:ext>
    </p:extLst>
  </p:cSld>
  <p:clrMap bg1="lt1" tx1="dk1" bg2="lt2" tx2="dk2" accent1="accent1" accent2="accent2" accent3="accent3" accent4="accent4" accent5="accent5" accent6="accent6" hlink="hlink" folHlink="folHlink"/>
  <p:notesStyle>
    <a:lvl1pPr algn="l" defTabSz="319088" rtl="0" eaLnBrk="0" fontAlgn="base" hangingPunct="0">
      <a:lnSpc>
        <a:spcPct val="125000"/>
      </a:lnSpc>
      <a:spcBef>
        <a:spcPct val="0"/>
      </a:spcBef>
      <a:spcAft>
        <a:spcPct val="0"/>
      </a:spcAft>
      <a:defRPr sz="2200">
        <a:solidFill>
          <a:schemeClr val="tx1"/>
        </a:solidFill>
        <a:latin typeface="Avenir Book"/>
        <a:ea typeface="Avenir Book"/>
        <a:cs typeface="Avenir Book"/>
        <a:sym typeface="Avenir Book"/>
      </a:defRPr>
    </a:lvl1pPr>
    <a:lvl2pPr marL="742950" indent="-285750" algn="l" defTabSz="319088" rtl="0" eaLnBrk="0" fontAlgn="base" hangingPunct="0">
      <a:lnSpc>
        <a:spcPct val="125000"/>
      </a:lnSpc>
      <a:spcBef>
        <a:spcPct val="0"/>
      </a:spcBef>
      <a:spcAft>
        <a:spcPct val="0"/>
      </a:spcAft>
      <a:defRPr sz="2200">
        <a:solidFill>
          <a:schemeClr val="tx1"/>
        </a:solidFill>
        <a:latin typeface="Avenir Book"/>
        <a:ea typeface="Avenir Book"/>
        <a:cs typeface="Avenir Book"/>
        <a:sym typeface="Avenir Book"/>
      </a:defRPr>
    </a:lvl2pPr>
    <a:lvl3pPr marL="1143000" indent="-228600" algn="l" defTabSz="319088" rtl="0" eaLnBrk="0" fontAlgn="base" hangingPunct="0">
      <a:lnSpc>
        <a:spcPct val="125000"/>
      </a:lnSpc>
      <a:spcBef>
        <a:spcPct val="0"/>
      </a:spcBef>
      <a:spcAft>
        <a:spcPct val="0"/>
      </a:spcAft>
      <a:defRPr sz="2200">
        <a:solidFill>
          <a:schemeClr val="tx1"/>
        </a:solidFill>
        <a:latin typeface="Avenir Book"/>
        <a:ea typeface="Avenir Book"/>
        <a:cs typeface="Avenir Book"/>
        <a:sym typeface="Avenir Book"/>
      </a:defRPr>
    </a:lvl3pPr>
    <a:lvl4pPr marL="1600200" indent="-228600" algn="l" defTabSz="319088" rtl="0" eaLnBrk="0" fontAlgn="base" hangingPunct="0">
      <a:lnSpc>
        <a:spcPct val="125000"/>
      </a:lnSpc>
      <a:spcBef>
        <a:spcPct val="0"/>
      </a:spcBef>
      <a:spcAft>
        <a:spcPct val="0"/>
      </a:spcAft>
      <a:defRPr sz="2200">
        <a:solidFill>
          <a:schemeClr val="tx1"/>
        </a:solidFill>
        <a:latin typeface="Avenir Book"/>
        <a:ea typeface="Avenir Book"/>
        <a:cs typeface="Avenir Book"/>
        <a:sym typeface="Avenir Book"/>
      </a:defRPr>
    </a:lvl4pPr>
    <a:lvl5pPr marL="2057400" indent="-228600" algn="l" defTabSz="319088" rtl="0" eaLnBrk="0" fontAlgn="base" hangingPunct="0">
      <a:lnSpc>
        <a:spcPct val="125000"/>
      </a:lnSpc>
      <a:spcBef>
        <a:spcPct val="0"/>
      </a:spcBef>
      <a:spcAft>
        <a:spcPct val="0"/>
      </a:spcAft>
      <a:defRPr sz="2200">
        <a:solidFill>
          <a:schemeClr val="tx1"/>
        </a:solidFill>
        <a:latin typeface="Avenir Book"/>
        <a:ea typeface="Avenir Book"/>
        <a:cs typeface="Avenir Book"/>
        <a:sym typeface="Avenir Book"/>
      </a:defRPr>
    </a:lvl5pPr>
    <a:lvl6pPr indent="799465" defTabSz="319405">
      <a:lnSpc>
        <a:spcPct val="125000"/>
      </a:lnSpc>
      <a:defRPr sz="2200">
        <a:latin typeface="Avenir Book"/>
        <a:ea typeface="Avenir Book"/>
        <a:cs typeface="Avenir Book"/>
        <a:sym typeface="Avenir Book"/>
      </a:defRPr>
    </a:lvl6pPr>
    <a:lvl7pPr indent="958850" defTabSz="319405">
      <a:lnSpc>
        <a:spcPct val="125000"/>
      </a:lnSpc>
      <a:defRPr sz="2200">
        <a:latin typeface="Avenir Book"/>
        <a:ea typeface="Avenir Book"/>
        <a:cs typeface="Avenir Book"/>
        <a:sym typeface="Avenir Book"/>
      </a:defRPr>
    </a:lvl7pPr>
    <a:lvl8pPr indent="1118870" defTabSz="319405">
      <a:lnSpc>
        <a:spcPct val="125000"/>
      </a:lnSpc>
      <a:defRPr sz="2200">
        <a:latin typeface="Avenir Book"/>
        <a:ea typeface="Avenir Book"/>
        <a:cs typeface="Avenir Book"/>
        <a:sym typeface="Avenir Book"/>
      </a:defRPr>
    </a:lvl8pPr>
    <a:lvl9pPr indent="1278890" defTabSz="319405">
      <a:lnSpc>
        <a:spcPct val="125000"/>
      </a:lnSpc>
      <a:defRPr sz="2200">
        <a:latin typeface="Avenir Book"/>
        <a:ea typeface="Avenir Book"/>
        <a:cs typeface="Avenir Book"/>
        <a:sym typeface="Avenir Book"/>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首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56D0EAD-ADD6-4A74-B07C-CEBF17077BCA}"/>
              </a:ext>
            </a:extLst>
          </p:cNvPr>
          <p:cNvSpPr/>
          <p:nvPr userDrawn="1"/>
        </p:nvSpPr>
        <p:spPr>
          <a:xfrm>
            <a:off x="-4057650" y="0"/>
            <a:ext cx="17073563" cy="9577388"/>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71437" tIns="71437" rIns="71437" bIns="71437" spcCol="38100" anchor="ctr">
            <a:spAutoFit/>
          </a:bodyPr>
          <a:lstStyle/>
          <a:p>
            <a:pPr algn="ctr" defTabSz="584200" eaLnBrk="1" fontAlgn="auto" latinLnBrk="1">
              <a:spcBef>
                <a:spcPts val="0"/>
              </a:spcBef>
              <a:spcAft>
                <a:spcPts val="0"/>
              </a:spcAft>
              <a:defRPr/>
            </a:pPr>
            <a:endParaRPr lang="zh-CN" altLang="en-US" sz="3200">
              <a:solidFill>
                <a:srgbClr val="FFFFFF"/>
              </a:solidFill>
              <a:latin typeface="+mn-lt"/>
              <a:ea typeface="+mn-ea"/>
            </a:endParaRPr>
          </a:p>
        </p:txBody>
      </p:sp>
      <p:sp>
        <p:nvSpPr>
          <p:cNvPr id="3" name="矩形 2">
            <a:extLst>
              <a:ext uri="{FF2B5EF4-FFF2-40B4-BE49-F238E27FC236}">
                <a16:creationId xmlns:a16="http://schemas.microsoft.com/office/drawing/2014/main" xmlns="" id="{0C42DE05-BD20-4850-BC5E-A790D2E7673F}"/>
              </a:ext>
            </a:extLst>
          </p:cNvPr>
          <p:cNvSpPr/>
          <p:nvPr userDrawn="1"/>
        </p:nvSpPr>
        <p:spPr>
          <a:xfrm>
            <a:off x="-2552700" y="0"/>
            <a:ext cx="19618325" cy="9577388"/>
          </a:xfrm>
          <a:prstGeom prst="rect">
            <a:avLst/>
          </a:prstGeom>
          <a:gradFill flip="none" rotWithShape="1">
            <a:gsLst>
              <a:gs pos="73000">
                <a:srgbClr val="4A7EB8"/>
              </a:gs>
              <a:gs pos="33000">
                <a:srgbClr val="4E82BB">
                  <a:alpha val="0"/>
                </a:srgbClr>
              </a:gs>
              <a:gs pos="53000">
                <a:srgbClr val="5185BE">
                  <a:alpha val="72000"/>
                </a:srgbClr>
              </a:gs>
            </a:gsLst>
            <a:lin ang="21000000" scaled="0"/>
            <a:tileRect/>
          </a:gra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71437" tIns="71437" rIns="71437" bIns="71437" spcCol="38100" anchor="ctr">
            <a:spAutoFit/>
          </a:bodyPr>
          <a:lstStyle/>
          <a:p>
            <a:pPr algn="ctr" defTabSz="584200" fontAlgn="auto" latinLnBrk="1">
              <a:spcBef>
                <a:spcPts val="0"/>
              </a:spcBef>
              <a:spcAft>
                <a:spcPts val="0"/>
              </a:spcAft>
              <a:defRPr/>
            </a:pPr>
            <a:endParaRPr lang="zh-CN" altLang="en-US" sz="3200">
              <a:solidFill>
                <a:srgbClr val="FFFFFF"/>
              </a:solidFill>
              <a:latin typeface="+mn-lt"/>
              <a:ea typeface="+mn-ea"/>
            </a:endParaRPr>
          </a:p>
        </p:txBody>
      </p:sp>
    </p:spTree>
    <p:extLst>
      <p:ext uri="{BB962C8B-B14F-4D97-AF65-F5344CB8AC3E}">
        <p14:creationId xmlns:p14="http://schemas.microsoft.com/office/powerpoint/2010/main" val="413135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4137FFC-7613-454A-84DC-616E91D298E1}"/>
              </a:ext>
            </a:extLst>
          </p:cNvPr>
          <p:cNvSpPr/>
          <p:nvPr userDrawn="1"/>
        </p:nvSpPr>
        <p:spPr>
          <a:xfrm>
            <a:off x="0" y="0"/>
            <a:ext cx="17065625" cy="9577388"/>
          </a:xfrm>
          <a:prstGeom prst="rect">
            <a:avLst/>
          </a:prstGeom>
          <a:blipFill dpi="0" rotWithShape="1">
            <a:blip r:embed="rId2" cstate="email">
              <a:alphaModFix amt="38000"/>
              <a:extLst>
                <a:ext uri="{28A0092B-C50C-407E-A947-70E740481C1C}">
                  <a14:useLocalDpi xmlns:a14="http://schemas.microsoft.com/office/drawing/2010/main"/>
                </a:ext>
              </a:extLst>
            </a:blip>
            <a:srcRect/>
            <a:stretch>
              <a:fillRect/>
            </a:stretch>
          </a:blip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71437" tIns="71437" rIns="71437" bIns="71437" spcCol="38100" anchor="ctr"/>
          <a:lstStyle/>
          <a:p>
            <a:pPr algn="ctr" defTabSz="584200" fontAlgn="auto" latinLnBrk="1">
              <a:spcBef>
                <a:spcPts val="0"/>
              </a:spcBef>
              <a:spcAft>
                <a:spcPts val="0"/>
              </a:spcAft>
              <a:defRPr/>
            </a:pPr>
            <a:endParaRPr lang="zh-CN" altLang="en-US" sz="3200" dirty="0">
              <a:solidFill>
                <a:srgbClr val="FFFFFF"/>
              </a:solidFill>
              <a:latin typeface="+mn-lt"/>
              <a:ea typeface="+mn-ea"/>
            </a:endParaRPr>
          </a:p>
        </p:txBody>
      </p:sp>
    </p:spTree>
    <p:extLst>
      <p:ext uri="{BB962C8B-B14F-4D97-AF65-F5344CB8AC3E}">
        <p14:creationId xmlns:p14="http://schemas.microsoft.com/office/powerpoint/2010/main" val="355861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12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8965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1_Generic">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7EC3C26-FEA2-4C73-A33E-F7AA54A86822}"/>
              </a:ext>
            </a:extLst>
          </p:cNvPr>
          <p:cNvGrpSpPr>
            <a:grpSpLocks/>
          </p:cNvGrpSpPr>
          <p:nvPr userDrawn="1"/>
        </p:nvGrpSpPr>
        <p:grpSpPr bwMode="auto">
          <a:xfrm>
            <a:off x="1230313" y="441325"/>
            <a:ext cx="7556500" cy="763588"/>
            <a:chOff x="1758500" y="631083"/>
            <a:chExt cx="10795450" cy="1095004"/>
          </a:xfrm>
        </p:grpSpPr>
        <p:sp>
          <p:nvSpPr>
            <p:cNvPr id="3" name="Shape 1545">
              <a:extLst>
                <a:ext uri="{FF2B5EF4-FFF2-40B4-BE49-F238E27FC236}">
                  <a16:creationId xmlns:a16="http://schemas.microsoft.com/office/drawing/2014/main" xmlns="" id="{5243DD5F-E9CF-45B4-8D1B-FD54446CF022}"/>
                </a:ext>
              </a:extLst>
            </p:cNvPr>
            <p:cNvSpPr>
              <a:spLocks noChangeArrowheads="1"/>
            </p:cNvSpPr>
            <p:nvPr/>
          </p:nvSpPr>
          <p:spPr bwMode="auto">
            <a:xfrm>
              <a:off x="1758500" y="631083"/>
              <a:ext cx="10795450" cy="74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请在视图</a:t>
              </a:r>
              <a:r>
                <a:rPr lang="en-US" altLang="zh-CN" sz="3400">
                  <a:solidFill>
                    <a:srgbClr val="595959"/>
                  </a:solidFill>
                  <a:latin typeface="微软雅黑" panose="020B0503020204020204" pitchFamily="34" charset="-122"/>
                  <a:ea typeface="微软雅黑" panose="020B0503020204020204" pitchFamily="34" charset="-122"/>
                  <a:cs typeface="Lato Black"/>
                  <a:sym typeface="Lato Black"/>
                </a:rPr>
                <a:t>-</a:t>
              </a: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母版中修改您的标题文字</a:t>
              </a:r>
              <a:endParaRPr lang="zh-CN" altLang="zh-CN" sz="3400">
                <a:solidFill>
                  <a:srgbClr val="595959"/>
                </a:solidFill>
                <a:latin typeface="微软雅黑" panose="020B0503020204020204" pitchFamily="34" charset="-122"/>
                <a:ea typeface="微软雅黑" panose="020B0503020204020204" pitchFamily="34" charset="-122"/>
                <a:cs typeface="Lato Black"/>
                <a:sym typeface="Lato Black"/>
              </a:endParaRPr>
            </a:p>
          </p:txBody>
        </p:sp>
        <p:sp>
          <p:nvSpPr>
            <p:cNvPr id="4" name="Shape 1546">
              <a:extLst>
                <a:ext uri="{FF2B5EF4-FFF2-40B4-BE49-F238E27FC236}">
                  <a16:creationId xmlns:a16="http://schemas.microsoft.com/office/drawing/2014/main" xmlns="" id="{1659CB9E-0B46-4EC2-A70A-C77A7CFE4C90}"/>
                </a:ext>
              </a:extLst>
            </p:cNvPr>
            <p:cNvSpPr>
              <a:spLocks noChangeArrowheads="1"/>
            </p:cNvSpPr>
            <p:nvPr/>
          </p:nvSpPr>
          <p:spPr bwMode="auto">
            <a:xfrm>
              <a:off x="1772108" y="1350461"/>
              <a:ext cx="4894240" cy="37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zh-CN" sz="1700">
                  <a:solidFill>
                    <a:srgbClr val="595959"/>
                  </a:solidFill>
                  <a:latin typeface="Lato"/>
                  <a:ea typeface="Lato"/>
                  <a:cs typeface="Lato"/>
                  <a:sym typeface="Lato"/>
                </a:rPr>
                <a:t>Put your Amazing Sub Title Here</a:t>
              </a:r>
            </a:p>
          </p:txBody>
        </p:sp>
      </p:grpSp>
      <p:sp>
        <p:nvSpPr>
          <p:cNvPr id="5" name="Shape 1552">
            <a:extLst>
              <a:ext uri="{FF2B5EF4-FFF2-40B4-BE49-F238E27FC236}">
                <a16:creationId xmlns:a16="http://schemas.microsoft.com/office/drawing/2014/main" xmlns="" id="{AC768081-2C06-4032-BDEC-4166F577DAB0}"/>
              </a:ext>
            </a:extLst>
          </p:cNvPr>
          <p:cNvSpPr>
            <a:spLocks noChangeArrowheads="1"/>
          </p:cNvSpPr>
          <p:nvPr/>
        </p:nvSpPr>
        <p:spPr bwMode="auto">
          <a:xfrm>
            <a:off x="371475" y="292100"/>
            <a:ext cx="6413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49949" tIns="49949" rIns="49949" bIns="49949" anchor="ctr">
            <a:spAutoFit/>
          </a:bodyPr>
          <a:lstStyle/>
          <a:p>
            <a:pPr algn="ctr" eaLnBrk="1" hangingPunct="1"/>
            <a:r>
              <a:rPr lang="en-US" altLang="zh-CN" sz="6200" b="1">
                <a:solidFill>
                  <a:srgbClr val="595959"/>
                </a:solidFill>
                <a:latin typeface="微软雅黑" panose="020B0503020204020204" pitchFamily="34" charset="-122"/>
                <a:ea typeface="微软雅黑" panose="020B0503020204020204" pitchFamily="34" charset="-122"/>
                <a:sym typeface="FontAwesome"/>
              </a:rPr>
              <a:t>B</a:t>
            </a:r>
            <a:endParaRPr lang="en-US" altLang="zh-CN" sz="5000">
              <a:solidFill>
                <a:srgbClr val="595959"/>
              </a:solidFill>
              <a:latin typeface="FontAwesome"/>
              <a:ea typeface="微软雅黑" panose="020B0503020204020204" pitchFamily="34" charset="-122"/>
              <a:sym typeface="FontAwesome"/>
            </a:endParaRPr>
          </a:p>
        </p:txBody>
      </p:sp>
      <p:sp>
        <p:nvSpPr>
          <p:cNvPr id="6" name="Oval 69">
            <a:extLst>
              <a:ext uri="{FF2B5EF4-FFF2-40B4-BE49-F238E27FC236}">
                <a16:creationId xmlns:a16="http://schemas.microsoft.com/office/drawing/2014/main" xmlns="" id="{050D1CC2-D91D-4CEE-8F49-DF84120ACA85}"/>
              </a:ext>
            </a:extLst>
          </p:cNvPr>
          <p:cNvSpPr/>
          <p:nvPr/>
        </p:nvSpPr>
        <p:spPr>
          <a:xfrm>
            <a:off x="15298738" y="1020763"/>
            <a:ext cx="180975" cy="1809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7" name="Oval 70">
            <a:extLst>
              <a:ext uri="{FF2B5EF4-FFF2-40B4-BE49-F238E27FC236}">
                <a16:creationId xmlns:a16="http://schemas.microsoft.com/office/drawing/2014/main" xmlns="" id="{9F725229-A135-4383-94A8-A30CEA1C0996}"/>
              </a:ext>
            </a:extLst>
          </p:cNvPr>
          <p:cNvSpPr/>
          <p:nvPr/>
        </p:nvSpPr>
        <p:spPr>
          <a:xfrm>
            <a:off x="15511463" y="1020763"/>
            <a:ext cx="180975" cy="18097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8" name="Oval 71">
            <a:extLst>
              <a:ext uri="{FF2B5EF4-FFF2-40B4-BE49-F238E27FC236}">
                <a16:creationId xmlns:a16="http://schemas.microsoft.com/office/drawing/2014/main" xmlns="" id="{8AAAC94F-3F69-49B6-8291-DFE6C72E6A31}"/>
              </a:ext>
            </a:extLst>
          </p:cNvPr>
          <p:cNvSpPr/>
          <p:nvPr/>
        </p:nvSpPr>
        <p:spPr>
          <a:xfrm>
            <a:off x="15724188" y="1020763"/>
            <a:ext cx="180975" cy="18097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9" name="Oval 72">
            <a:extLst>
              <a:ext uri="{FF2B5EF4-FFF2-40B4-BE49-F238E27FC236}">
                <a16:creationId xmlns:a16="http://schemas.microsoft.com/office/drawing/2014/main" xmlns="" id="{B5033756-EA8A-4E24-9F38-45AFE8DD9893}"/>
              </a:ext>
            </a:extLst>
          </p:cNvPr>
          <p:cNvSpPr/>
          <p:nvPr/>
        </p:nvSpPr>
        <p:spPr>
          <a:xfrm>
            <a:off x="15938500" y="1020763"/>
            <a:ext cx="180975" cy="18097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0" name="Oval 73">
            <a:extLst>
              <a:ext uri="{FF2B5EF4-FFF2-40B4-BE49-F238E27FC236}">
                <a16:creationId xmlns:a16="http://schemas.microsoft.com/office/drawing/2014/main" xmlns="" id="{C4C00952-EFF3-4049-95AB-53A5B140FBDF}"/>
              </a:ext>
            </a:extLst>
          </p:cNvPr>
          <p:cNvSpPr/>
          <p:nvPr/>
        </p:nvSpPr>
        <p:spPr>
          <a:xfrm>
            <a:off x="16151225" y="1020763"/>
            <a:ext cx="180975" cy="180975"/>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1" name="Shape 1551">
            <a:extLst>
              <a:ext uri="{FF2B5EF4-FFF2-40B4-BE49-F238E27FC236}">
                <a16:creationId xmlns:a16="http://schemas.microsoft.com/office/drawing/2014/main" xmlns="" id="{AACB3EE9-1106-4E8A-BBD1-D712DEF4FEC7}"/>
              </a:ext>
            </a:extLst>
          </p:cNvPr>
          <p:cNvSpPr/>
          <p:nvPr/>
        </p:nvSpPr>
        <p:spPr>
          <a:xfrm>
            <a:off x="1046163" y="492125"/>
            <a:ext cx="34925" cy="625475"/>
          </a:xfrm>
          <a:prstGeom prst="roundRect">
            <a:avLst>
              <a:gd name="adj" fmla="val 50000"/>
            </a:avLst>
          </a:prstGeom>
          <a:solidFill>
            <a:schemeClr val="tx1">
              <a:lumMod val="50000"/>
              <a:lumOff val="50000"/>
            </a:schemeClr>
          </a:solidFill>
          <a:ln w="12700">
            <a:miter lim="400000"/>
          </a:ln>
        </p:spPr>
        <p:txBody>
          <a:bodyPr lIns="0" tIns="0" rIns="0" bIns="0" anchor="ctr"/>
          <a:lstStyle/>
          <a:p>
            <a:pPr algn="ctr" defTabSz="408305" eaLnBrk="1" fontAlgn="auto" hangingPunct="1">
              <a:spcBef>
                <a:spcPts val="0"/>
              </a:spcBef>
              <a:spcAft>
                <a:spcPts val="0"/>
              </a:spcAft>
              <a:defRPr sz="3200">
                <a:solidFill>
                  <a:srgbClr val="FFFFFF"/>
                </a:solidFill>
              </a:defRPr>
            </a:pPr>
            <a:endParaRPr sz="3200" kern="0">
              <a:solidFill>
                <a:schemeClr val="tx1">
                  <a:lumMod val="65000"/>
                  <a:lumOff val="35000"/>
                </a:schemeClr>
              </a:solidFill>
              <a:latin typeface="+mn-lt"/>
              <a:ea typeface="+mn-ea"/>
            </a:endParaRPr>
          </a:p>
        </p:txBody>
      </p:sp>
      <p:sp>
        <p:nvSpPr>
          <p:cNvPr id="12" name="Shape 1547">
            <a:extLst>
              <a:ext uri="{FF2B5EF4-FFF2-40B4-BE49-F238E27FC236}">
                <a16:creationId xmlns:a16="http://schemas.microsoft.com/office/drawing/2014/main" xmlns="" id="{927958D9-031B-49B8-A64B-3E869295433F}"/>
              </a:ext>
            </a:extLst>
          </p:cNvPr>
          <p:cNvSpPr>
            <a:spLocks noChangeShapeType="1"/>
          </p:cNvSpPr>
          <p:nvPr/>
        </p:nvSpPr>
        <p:spPr bwMode="auto">
          <a:xfrm flipV="1">
            <a:off x="409575" y="1335088"/>
            <a:ext cx="15940088" cy="0"/>
          </a:xfrm>
          <a:prstGeom prst="line">
            <a:avLst/>
          </a:prstGeom>
          <a:noFill/>
          <a:ln w="57150">
            <a:solidFill>
              <a:srgbClr val="9A9A9A"/>
            </a:solidFill>
            <a:prstDash val="sysDot"/>
            <a:miter lim="400000"/>
            <a:headEnd type="triangle" w="med" len="sm"/>
            <a:tailEnd type="triangle" w="med" len="sm"/>
          </a:ln>
          <a:extLst>
            <a:ext uri="{909E8E84-426E-40DD-AFC4-6F175D3DCCD1}">
              <a14:hiddenFill xmlns:a14="http://schemas.microsoft.com/office/drawing/2010/main">
                <a:noFill/>
              </a14:hiddenFill>
            </a:ext>
          </a:extLst>
        </p:spPr>
        <p:txBody>
          <a:bodyPr lIns="0" tIns="0" rIns="0" bIns="0" anchor="ctr"/>
          <a:lstStyle/>
          <a:p>
            <a:endParaRPr lang="zh-CN" altLang="en-US"/>
          </a:p>
        </p:txBody>
      </p:sp>
    </p:spTree>
    <p:extLst>
      <p:ext uri="{BB962C8B-B14F-4D97-AF65-F5344CB8AC3E}">
        <p14:creationId xmlns:p14="http://schemas.microsoft.com/office/powerpoint/2010/main" val="292011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0-#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1+#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1+#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1+#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1+#ppt_w/2"/>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1+#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2_Generic">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C0802C8-C461-4909-9F59-6BEC46560B7A}"/>
              </a:ext>
            </a:extLst>
          </p:cNvPr>
          <p:cNvGrpSpPr>
            <a:grpSpLocks/>
          </p:cNvGrpSpPr>
          <p:nvPr userDrawn="1"/>
        </p:nvGrpSpPr>
        <p:grpSpPr bwMode="auto">
          <a:xfrm>
            <a:off x="1230313" y="441325"/>
            <a:ext cx="7556500" cy="763588"/>
            <a:chOff x="1758500" y="631083"/>
            <a:chExt cx="10795450" cy="1095004"/>
          </a:xfrm>
        </p:grpSpPr>
        <p:sp>
          <p:nvSpPr>
            <p:cNvPr id="3" name="Shape 1545">
              <a:extLst>
                <a:ext uri="{FF2B5EF4-FFF2-40B4-BE49-F238E27FC236}">
                  <a16:creationId xmlns:a16="http://schemas.microsoft.com/office/drawing/2014/main" xmlns="" id="{7A95AF92-8388-4361-947F-99AA9A236A4E}"/>
                </a:ext>
              </a:extLst>
            </p:cNvPr>
            <p:cNvSpPr>
              <a:spLocks noChangeArrowheads="1"/>
            </p:cNvSpPr>
            <p:nvPr/>
          </p:nvSpPr>
          <p:spPr bwMode="auto">
            <a:xfrm>
              <a:off x="1758500" y="631083"/>
              <a:ext cx="10795450" cy="74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请在视图</a:t>
              </a:r>
              <a:r>
                <a:rPr lang="en-US" altLang="zh-CN" sz="3400">
                  <a:solidFill>
                    <a:srgbClr val="595959"/>
                  </a:solidFill>
                  <a:latin typeface="微软雅黑" panose="020B0503020204020204" pitchFamily="34" charset="-122"/>
                  <a:ea typeface="微软雅黑" panose="020B0503020204020204" pitchFamily="34" charset="-122"/>
                  <a:cs typeface="Lato Black"/>
                  <a:sym typeface="Lato Black"/>
                </a:rPr>
                <a:t>-</a:t>
              </a: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母版中修改您的标题文字</a:t>
              </a:r>
              <a:endParaRPr lang="zh-CN" altLang="zh-CN" sz="3400">
                <a:solidFill>
                  <a:srgbClr val="595959"/>
                </a:solidFill>
                <a:latin typeface="微软雅黑" panose="020B0503020204020204" pitchFamily="34" charset="-122"/>
                <a:ea typeface="微软雅黑" panose="020B0503020204020204" pitchFamily="34" charset="-122"/>
                <a:cs typeface="Lato Black"/>
                <a:sym typeface="Lato Black"/>
              </a:endParaRPr>
            </a:p>
          </p:txBody>
        </p:sp>
        <p:sp>
          <p:nvSpPr>
            <p:cNvPr id="4" name="Shape 1546">
              <a:extLst>
                <a:ext uri="{FF2B5EF4-FFF2-40B4-BE49-F238E27FC236}">
                  <a16:creationId xmlns:a16="http://schemas.microsoft.com/office/drawing/2014/main" xmlns="" id="{D578D60D-5BA3-41AE-A3C5-F835620AFCC0}"/>
                </a:ext>
              </a:extLst>
            </p:cNvPr>
            <p:cNvSpPr>
              <a:spLocks noChangeArrowheads="1"/>
            </p:cNvSpPr>
            <p:nvPr/>
          </p:nvSpPr>
          <p:spPr bwMode="auto">
            <a:xfrm>
              <a:off x="1772108" y="1350461"/>
              <a:ext cx="4894240" cy="37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zh-CN" sz="1700">
                  <a:solidFill>
                    <a:srgbClr val="595959"/>
                  </a:solidFill>
                  <a:latin typeface="Lato"/>
                  <a:ea typeface="Lato"/>
                  <a:cs typeface="Lato"/>
                  <a:sym typeface="Lato"/>
                </a:rPr>
                <a:t>Put your Amazing Sub Title Here</a:t>
              </a:r>
            </a:p>
          </p:txBody>
        </p:sp>
      </p:grpSp>
      <p:sp>
        <p:nvSpPr>
          <p:cNvPr id="5" name="Shape 1552">
            <a:extLst>
              <a:ext uri="{FF2B5EF4-FFF2-40B4-BE49-F238E27FC236}">
                <a16:creationId xmlns:a16="http://schemas.microsoft.com/office/drawing/2014/main" xmlns="" id="{2FF8C282-37EF-4EA1-9FCE-7C6EE9F22E6B}"/>
              </a:ext>
            </a:extLst>
          </p:cNvPr>
          <p:cNvSpPr>
            <a:spLocks noChangeArrowheads="1"/>
          </p:cNvSpPr>
          <p:nvPr/>
        </p:nvSpPr>
        <p:spPr bwMode="auto">
          <a:xfrm>
            <a:off x="376238" y="292100"/>
            <a:ext cx="631825"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49949" tIns="49949" rIns="49949" bIns="49949" anchor="ctr">
            <a:spAutoFit/>
          </a:bodyPr>
          <a:lstStyle/>
          <a:p>
            <a:pPr algn="ctr" eaLnBrk="1" hangingPunct="1"/>
            <a:r>
              <a:rPr lang="en-US" altLang="zh-CN" sz="6200" b="1">
                <a:solidFill>
                  <a:srgbClr val="595959"/>
                </a:solidFill>
                <a:latin typeface="微软雅黑" panose="020B0503020204020204" pitchFamily="34" charset="-122"/>
                <a:ea typeface="微软雅黑" panose="020B0503020204020204" pitchFamily="34" charset="-122"/>
                <a:sym typeface="FontAwesome"/>
              </a:rPr>
              <a:t>C</a:t>
            </a:r>
            <a:endParaRPr lang="en-US" altLang="zh-CN" sz="5000">
              <a:solidFill>
                <a:srgbClr val="595959"/>
              </a:solidFill>
              <a:latin typeface="FontAwesome"/>
              <a:ea typeface="微软雅黑" panose="020B0503020204020204" pitchFamily="34" charset="-122"/>
              <a:sym typeface="FontAwesome"/>
            </a:endParaRPr>
          </a:p>
        </p:txBody>
      </p:sp>
      <p:sp>
        <p:nvSpPr>
          <p:cNvPr id="6" name="Oval 69">
            <a:extLst>
              <a:ext uri="{FF2B5EF4-FFF2-40B4-BE49-F238E27FC236}">
                <a16:creationId xmlns:a16="http://schemas.microsoft.com/office/drawing/2014/main" xmlns="" id="{7B30B5C3-F0A4-4EFF-AFAC-03AF2AC23999}"/>
              </a:ext>
            </a:extLst>
          </p:cNvPr>
          <p:cNvSpPr/>
          <p:nvPr/>
        </p:nvSpPr>
        <p:spPr>
          <a:xfrm>
            <a:off x="15298738" y="1020763"/>
            <a:ext cx="180975" cy="1809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7" name="Oval 70">
            <a:extLst>
              <a:ext uri="{FF2B5EF4-FFF2-40B4-BE49-F238E27FC236}">
                <a16:creationId xmlns:a16="http://schemas.microsoft.com/office/drawing/2014/main" xmlns="" id="{21C8B245-7A5F-4C45-9781-6B1C8089D1FD}"/>
              </a:ext>
            </a:extLst>
          </p:cNvPr>
          <p:cNvSpPr/>
          <p:nvPr/>
        </p:nvSpPr>
        <p:spPr>
          <a:xfrm>
            <a:off x="15511463" y="1020763"/>
            <a:ext cx="180975" cy="18097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8" name="Oval 71">
            <a:extLst>
              <a:ext uri="{FF2B5EF4-FFF2-40B4-BE49-F238E27FC236}">
                <a16:creationId xmlns:a16="http://schemas.microsoft.com/office/drawing/2014/main" xmlns="" id="{9324353C-EE71-4733-9C03-AE26AEFCF435}"/>
              </a:ext>
            </a:extLst>
          </p:cNvPr>
          <p:cNvSpPr/>
          <p:nvPr/>
        </p:nvSpPr>
        <p:spPr>
          <a:xfrm>
            <a:off x="15724188" y="1020763"/>
            <a:ext cx="180975" cy="18097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9" name="Oval 72">
            <a:extLst>
              <a:ext uri="{FF2B5EF4-FFF2-40B4-BE49-F238E27FC236}">
                <a16:creationId xmlns:a16="http://schemas.microsoft.com/office/drawing/2014/main" xmlns="" id="{279276A4-5B5D-4939-A0AE-34545047B84F}"/>
              </a:ext>
            </a:extLst>
          </p:cNvPr>
          <p:cNvSpPr/>
          <p:nvPr/>
        </p:nvSpPr>
        <p:spPr>
          <a:xfrm>
            <a:off x="15938500" y="1020763"/>
            <a:ext cx="180975" cy="18097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0" name="Oval 73">
            <a:extLst>
              <a:ext uri="{FF2B5EF4-FFF2-40B4-BE49-F238E27FC236}">
                <a16:creationId xmlns:a16="http://schemas.microsoft.com/office/drawing/2014/main" xmlns="" id="{F0ED5057-1339-42BD-BD45-4A2E4DB3F1F2}"/>
              </a:ext>
            </a:extLst>
          </p:cNvPr>
          <p:cNvSpPr/>
          <p:nvPr/>
        </p:nvSpPr>
        <p:spPr>
          <a:xfrm>
            <a:off x="16151225" y="1020763"/>
            <a:ext cx="180975" cy="180975"/>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1" name="Shape 1551">
            <a:extLst>
              <a:ext uri="{FF2B5EF4-FFF2-40B4-BE49-F238E27FC236}">
                <a16:creationId xmlns:a16="http://schemas.microsoft.com/office/drawing/2014/main" xmlns="" id="{EB680DFF-75B8-4F57-9536-33F160C4C040}"/>
              </a:ext>
            </a:extLst>
          </p:cNvPr>
          <p:cNvSpPr/>
          <p:nvPr/>
        </p:nvSpPr>
        <p:spPr>
          <a:xfrm>
            <a:off x="1046163" y="492125"/>
            <a:ext cx="34925" cy="625475"/>
          </a:xfrm>
          <a:prstGeom prst="roundRect">
            <a:avLst>
              <a:gd name="adj" fmla="val 50000"/>
            </a:avLst>
          </a:prstGeom>
          <a:solidFill>
            <a:schemeClr val="tx1">
              <a:lumMod val="50000"/>
              <a:lumOff val="50000"/>
            </a:schemeClr>
          </a:solidFill>
          <a:ln w="12700">
            <a:miter lim="400000"/>
          </a:ln>
        </p:spPr>
        <p:txBody>
          <a:bodyPr lIns="0" tIns="0" rIns="0" bIns="0" anchor="ctr"/>
          <a:lstStyle/>
          <a:p>
            <a:pPr algn="ctr" defTabSz="408305" eaLnBrk="1" fontAlgn="auto" hangingPunct="1">
              <a:spcBef>
                <a:spcPts val="0"/>
              </a:spcBef>
              <a:spcAft>
                <a:spcPts val="0"/>
              </a:spcAft>
              <a:defRPr sz="3200">
                <a:solidFill>
                  <a:srgbClr val="FFFFFF"/>
                </a:solidFill>
              </a:defRPr>
            </a:pPr>
            <a:endParaRPr sz="3200" kern="0">
              <a:solidFill>
                <a:schemeClr val="tx1">
                  <a:lumMod val="65000"/>
                  <a:lumOff val="35000"/>
                </a:schemeClr>
              </a:solidFill>
              <a:latin typeface="+mn-lt"/>
              <a:ea typeface="+mn-ea"/>
            </a:endParaRPr>
          </a:p>
        </p:txBody>
      </p:sp>
      <p:sp>
        <p:nvSpPr>
          <p:cNvPr id="12" name="Shape 1547">
            <a:extLst>
              <a:ext uri="{FF2B5EF4-FFF2-40B4-BE49-F238E27FC236}">
                <a16:creationId xmlns:a16="http://schemas.microsoft.com/office/drawing/2014/main" xmlns="" id="{DF0B0149-8E2C-43D1-A2DB-8D5D569AAB4B}"/>
              </a:ext>
            </a:extLst>
          </p:cNvPr>
          <p:cNvSpPr>
            <a:spLocks noChangeShapeType="1"/>
          </p:cNvSpPr>
          <p:nvPr/>
        </p:nvSpPr>
        <p:spPr bwMode="auto">
          <a:xfrm flipV="1">
            <a:off x="409575" y="1335088"/>
            <a:ext cx="15940088" cy="0"/>
          </a:xfrm>
          <a:prstGeom prst="line">
            <a:avLst/>
          </a:prstGeom>
          <a:noFill/>
          <a:ln w="57150">
            <a:solidFill>
              <a:srgbClr val="9A9A9A"/>
            </a:solidFill>
            <a:prstDash val="sysDot"/>
            <a:miter lim="400000"/>
            <a:headEnd type="triangle" w="med" len="sm"/>
            <a:tailEnd type="triangle" w="med" len="sm"/>
          </a:ln>
          <a:extLst>
            <a:ext uri="{909E8E84-426E-40DD-AFC4-6F175D3DCCD1}">
              <a14:hiddenFill xmlns:a14="http://schemas.microsoft.com/office/drawing/2010/main">
                <a:noFill/>
              </a14:hiddenFill>
            </a:ext>
          </a:extLst>
        </p:spPr>
        <p:txBody>
          <a:bodyPr lIns="0" tIns="0" rIns="0" bIns="0" anchor="ctr"/>
          <a:lstStyle/>
          <a:p>
            <a:endParaRPr lang="zh-CN" altLang="en-US"/>
          </a:p>
        </p:txBody>
      </p:sp>
    </p:spTree>
    <p:extLst>
      <p:ext uri="{BB962C8B-B14F-4D97-AF65-F5344CB8AC3E}">
        <p14:creationId xmlns:p14="http://schemas.microsoft.com/office/powerpoint/2010/main" val="31712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0-#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1+#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1+#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1+#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1+#ppt_w/2"/>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1+#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3_Generic">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ECFC6B3-8177-4132-8064-E8065B2558E6}"/>
              </a:ext>
            </a:extLst>
          </p:cNvPr>
          <p:cNvGrpSpPr>
            <a:grpSpLocks/>
          </p:cNvGrpSpPr>
          <p:nvPr userDrawn="1"/>
        </p:nvGrpSpPr>
        <p:grpSpPr bwMode="auto">
          <a:xfrm>
            <a:off x="1230313" y="441325"/>
            <a:ext cx="7556500" cy="763588"/>
            <a:chOff x="1758500" y="631083"/>
            <a:chExt cx="10795450" cy="1095004"/>
          </a:xfrm>
        </p:grpSpPr>
        <p:sp>
          <p:nvSpPr>
            <p:cNvPr id="3" name="Shape 1545">
              <a:extLst>
                <a:ext uri="{FF2B5EF4-FFF2-40B4-BE49-F238E27FC236}">
                  <a16:creationId xmlns:a16="http://schemas.microsoft.com/office/drawing/2014/main" xmlns="" id="{744546C3-060D-403A-BF89-0C07D4AD94E0}"/>
                </a:ext>
              </a:extLst>
            </p:cNvPr>
            <p:cNvSpPr>
              <a:spLocks noChangeArrowheads="1"/>
            </p:cNvSpPr>
            <p:nvPr/>
          </p:nvSpPr>
          <p:spPr bwMode="auto">
            <a:xfrm>
              <a:off x="1758500" y="631083"/>
              <a:ext cx="10795450" cy="74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请在视图</a:t>
              </a:r>
              <a:r>
                <a:rPr lang="en-US" altLang="zh-CN" sz="3400">
                  <a:solidFill>
                    <a:srgbClr val="595959"/>
                  </a:solidFill>
                  <a:latin typeface="微软雅黑" panose="020B0503020204020204" pitchFamily="34" charset="-122"/>
                  <a:ea typeface="微软雅黑" panose="020B0503020204020204" pitchFamily="34" charset="-122"/>
                  <a:cs typeface="Lato Black"/>
                  <a:sym typeface="Lato Black"/>
                </a:rPr>
                <a:t>-</a:t>
              </a:r>
              <a:r>
                <a:rPr lang="zh-CN" altLang="en-US" sz="3400">
                  <a:solidFill>
                    <a:srgbClr val="595959"/>
                  </a:solidFill>
                  <a:latin typeface="微软雅黑" panose="020B0503020204020204" pitchFamily="34" charset="-122"/>
                  <a:ea typeface="微软雅黑" panose="020B0503020204020204" pitchFamily="34" charset="-122"/>
                  <a:cs typeface="Lato Black"/>
                  <a:sym typeface="Lato Black"/>
                </a:rPr>
                <a:t>母版中修改您的标题文字</a:t>
              </a:r>
              <a:endParaRPr lang="zh-CN" altLang="zh-CN" sz="3400">
                <a:solidFill>
                  <a:srgbClr val="595959"/>
                </a:solidFill>
                <a:latin typeface="微软雅黑" panose="020B0503020204020204" pitchFamily="34" charset="-122"/>
                <a:ea typeface="微软雅黑" panose="020B0503020204020204" pitchFamily="34" charset="-122"/>
                <a:cs typeface="Lato Black"/>
                <a:sym typeface="Lato Black"/>
              </a:endParaRPr>
            </a:p>
          </p:txBody>
        </p:sp>
        <p:sp>
          <p:nvSpPr>
            <p:cNvPr id="4" name="Shape 1546">
              <a:extLst>
                <a:ext uri="{FF2B5EF4-FFF2-40B4-BE49-F238E27FC236}">
                  <a16:creationId xmlns:a16="http://schemas.microsoft.com/office/drawing/2014/main" xmlns="" id="{FE218533-4C4A-4DB0-B41C-4F0921AD6551}"/>
                </a:ext>
              </a:extLst>
            </p:cNvPr>
            <p:cNvSpPr>
              <a:spLocks noChangeArrowheads="1"/>
            </p:cNvSpPr>
            <p:nvPr/>
          </p:nvSpPr>
          <p:spPr bwMode="auto">
            <a:xfrm>
              <a:off x="1772108" y="1350461"/>
              <a:ext cx="4894240" cy="37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defTabSz="647700">
                <a:defRPr sz="3500">
                  <a:solidFill>
                    <a:schemeClr val="tx1"/>
                  </a:solidFill>
                  <a:latin typeface="Arial" panose="020B0604020202020204" pitchFamily="34" charset="0"/>
                  <a:ea typeface="宋体" panose="02010600030101010101" pitchFamily="2" charset="-122"/>
                  <a:sym typeface="Helvetica Light"/>
                </a:defRPr>
              </a:lvl1pPr>
              <a:lvl2pPr defTabSz="647700">
                <a:defRPr sz="3500">
                  <a:solidFill>
                    <a:schemeClr val="tx1"/>
                  </a:solidFill>
                  <a:latin typeface="Arial" panose="020B0604020202020204" pitchFamily="34" charset="0"/>
                  <a:ea typeface="宋体" panose="02010600030101010101" pitchFamily="2" charset="-122"/>
                  <a:sym typeface="Helvetica Light"/>
                </a:defRPr>
              </a:lvl2pPr>
              <a:lvl3pPr defTabSz="647700">
                <a:defRPr sz="3500">
                  <a:solidFill>
                    <a:schemeClr val="tx1"/>
                  </a:solidFill>
                  <a:latin typeface="Arial" panose="020B0604020202020204" pitchFamily="34" charset="0"/>
                  <a:ea typeface="宋体" panose="02010600030101010101" pitchFamily="2" charset="-122"/>
                  <a:sym typeface="Helvetica Light"/>
                </a:defRPr>
              </a:lvl3pPr>
              <a:lvl4pPr defTabSz="647700">
                <a:defRPr sz="3500">
                  <a:solidFill>
                    <a:schemeClr val="tx1"/>
                  </a:solidFill>
                  <a:latin typeface="Arial" panose="020B0604020202020204" pitchFamily="34" charset="0"/>
                  <a:ea typeface="宋体" panose="02010600030101010101" pitchFamily="2" charset="-122"/>
                  <a:sym typeface="Helvetica Light"/>
                </a:defRPr>
              </a:lvl4pPr>
              <a:lvl5pPr defTabSz="647700">
                <a:defRPr sz="3500">
                  <a:solidFill>
                    <a:schemeClr val="tx1"/>
                  </a:solidFill>
                  <a:latin typeface="Arial" panose="020B0604020202020204" pitchFamily="34" charset="0"/>
                  <a:ea typeface="宋体" panose="02010600030101010101" pitchFamily="2" charset="-122"/>
                  <a:sym typeface="Helvetica Light"/>
                </a:defRPr>
              </a:lvl5pPr>
              <a:lvl6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6pPr>
              <a:lvl7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7pPr>
              <a:lvl8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8pPr>
              <a:lvl9pPr indent="-1190625" defTabSz="647700" eaLnBrk="0" fontAlgn="base" hangingPunct="0">
                <a:spcBef>
                  <a:spcPct val="0"/>
                </a:spcBef>
                <a:spcAft>
                  <a:spcPct val="0"/>
                </a:spcAft>
                <a:defRPr sz="3500">
                  <a:solidFill>
                    <a:schemeClr val="tx1"/>
                  </a:solidFill>
                  <a:latin typeface="Arial" panose="020B0604020202020204" pitchFamily="34" charset="0"/>
                  <a:ea typeface="宋体" panose="02010600030101010101" pitchFamily="2" charset="-122"/>
                  <a:sym typeface="Helvetica Light"/>
                </a:defRPr>
              </a:lvl9pPr>
            </a:lstStyle>
            <a:p>
              <a:pPr eaLnBrk="1" hangingPunct="1">
                <a:spcBef>
                  <a:spcPts val="1700"/>
                </a:spcBef>
                <a:defRPr/>
              </a:pPr>
              <a:r>
                <a:rPr lang="zh-CN" altLang="zh-CN" sz="1700">
                  <a:solidFill>
                    <a:srgbClr val="595959"/>
                  </a:solidFill>
                  <a:latin typeface="Lato"/>
                  <a:ea typeface="Lato"/>
                  <a:cs typeface="Lato"/>
                  <a:sym typeface="Lato"/>
                </a:rPr>
                <a:t>Put your Amazing Sub Title Here</a:t>
              </a:r>
            </a:p>
          </p:txBody>
        </p:sp>
      </p:grpSp>
      <p:sp>
        <p:nvSpPr>
          <p:cNvPr id="5" name="Shape 1552">
            <a:extLst>
              <a:ext uri="{FF2B5EF4-FFF2-40B4-BE49-F238E27FC236}">
                <a16:creationId xmlns:a16="http://schemas.microsoft.com/office/drawing/2014/main" xmlns="" id="{9593EAED-8A69-45A4-B753-ECE1AB1023FF}"/>
              </a:ext>
            </a:extLst>
          </p:cNvPr>
          <p:cNvSpPr>
            <a:spLocks noChangeArrowheads="1"/>
          </p:cNvSpPr>
          <p:nvPr/>
        </p:nvSpPr>
        <p:spPr bwMode="auto">
          <a:xfrm>
            <a:off x="328613" y="292100"/>
            <a:ext cx="727075"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49949" tIns="49949" rIns="49949" bIns="49949" anchor="ctr">
            <a:spAutoFit/>
          </a:bodyPr>
          <a:lstStyle/>
          <a:p>
            <a:pPr algn="ctr" eaLnBrk="1" hangingPunct="1"/>
            <a:r>
              <a:rPr lang="en-US" altLang="zh-CN" sz="6200" b="1">
                <a:solidFill>
                  <a:srgbClr val="595959"/>
                </a:solidFill>
                <a:latin typeface="微软雅黑" panose="020B0503020204020204" pitchFamily="34" charset="-122"/>
                <a:ea typeface="微软雅黑" panose="020B0503020204020204" pitchFamily="34" charset="-122"/>
                <a:sym typeface="FontAwesome"/>
              </a:rPr>
              <a:t>D</a:t>
            </a:r>
            <a:endParaRPr lang="en-US" altLang="zh-CN" sz="5000">
              <a:solidFill>
                <a:srgbClr val="595959"/>
              </a:solidFill>
              <a:latin typeface="FontAwesome"/>
              <a:ea typeface="微软雅黑" panose="020B0503020204020204" pitchFamily="34" charset="-122"/>
              <a:sym typeface="FontAwesome"/>
            </a:endParaRPr>
          </a:p>
        </p:txBody>
      </p:sp>
      <p:sp>
        <p:nvSpPr>
          <p:cNvPr id="6" name="Oval 69">
            <a:extLst>
              <a:ext uri="{FF2B5EF4-FFF2-40B4-BE49-F238E27FC236}">
                <a16:creationId xmlns:a16="http://schemas.microsoft.com/office/drawing/2014/main" xmlns="" id="{427045D6-9D76-4B2F-BACB-2152AD884A3E}"/>
              </a:ext>
            </a:extLst>
          </p:cNvPr>
          <p:cNvSpPr/>
          <p:nvPr/>
        </p:nvSpPr>
        <p:spPr>
          <a:xfrm>
            <a:off x="15298738" y="1020763"/>
            <a:ext cx="180975" cy="1809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7" name="Oval 70">
            <a:extLst>
              <a:ext uri="{FF2B5EF4-FFF2-40B4-BE49-F238E27FC236}">
                <a16:creationId xmlns:a16="http://schemas.microsoft.com/office/drawing/2014/main" xmlns="" id="{BD37E420-6A7A-43C6-B8C3-D7C090D850F4}"/>
              </a:ext>
            </a:extLst>
          </p:cNvPr>
          <p:cNvSpPr/>
          <p:nvPr/>
        </p:nvSpPr>
        <p:spPr>
          <a:xfrm>
            <a:off x="15511463" y="1020763"/>
            <a:ext cx="180975" cy="18097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8" name="Oval 71">
            <a:extLst>
              <a:ext uri="{FF2B5EF4-FFF2-40B4-BE49-F238E27FC236}">
                <a16:creationId xmlns:a16="http://schemas.microsoft.com/office/drawing/2014/main" xmlns="" id="{BD46B0E8-E3A4-4860-A6D3-7F5201C5FCEA}"/>
              </a:ext>
            </a:extLst>
          </p:cNvPr>
          <p:cNvSpPr/>
          <p:nvPr/>
        </p:nvSpPr>
        <p:spPr>
          <a:xfrm>
            <a:off x="15724188" y="1020763"/>
            <a:ext cx="180975" cy="18097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9" name="Oval 72">
            <a:extLst>
              <a:ext uri="{FF2B5EF4-FFF2-40B4-BE49-F238E27FC236}">
                <a16:creationId xmlns:a16="http://schemas.microsoft.com/office/drawing/2014/main" xmlns="" id="{706070FE-B536-4752-87F1-01CBB267FE47}"/>
              </a:ext>
            </a:extLst>
          </p:cNvPr>
          <p:cNvSpPr/>
          <p:nvPr/>
        </p:nvSpPr>
        <p:spPr>
          <a:xfrm>
            <a:off x="15938500" y="1020763"/>
            <a:ext cx="180975" cy="18097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0" name="Oval 73">
            <a:extLst>
              <a:ext uri="{FF2B5EF4-FFF2-40B4-BE49-F238E27FC236}">
                <a16:creationId xmlns:a16="http://schemas.microsoft.com/office/drawing/2014/main" xmlns="" id="{2D7D85B0-DADC-46DF-983A-ED3806C3497F}"/>
              </a:ext>
            </a:extLst>
          </p:cNvPr>
          <p:cNvSpPr/>
          <p:nvPr/>
        </p:nvSpPr>
        <p:spPr>
          <a:xfrm>
            <a:off x="16151225" y="1020763"/>
            <a:ext cx="180975" cy="180975"/>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anchor="ctr"/>
          <a:lstStyle/>
          <a:p>
            <a:pPr algn="ctr" defTabSz="408305" eaLnBrk="1" fontAlgn="auto" hangingPunct="1">
              <a:spcBef>
                <a:spcPts val="0"/>
              </a:spcBef>
              <a:spcAft>
                <a:spcPts val="0"/>
              </a:spcAft>
              <a:defRPr/>
            </a:pPr>
            <a:endParaRPr lang="en-US" kern="0" dirty="0">
              <a:solidFill>
                <a:schemeClr val="tx1">
                  <a:lumMod val="65000"/>
                  <a:lumOff val="35000"/>
                </a:schemeClr>
              </a:solidFill>
            </a:endParaRPr>
          </a:p>
        </p:txBody>
      </p:sp>
      <p:sp>
        <p:nvSpPr>
          <p:cNvPr id="11" name="Shape 1551">
            <a:extLst>
              <a:ext uri="{FF2B5EF4-FFF2-40B4-BE49-F238E27FC236}">
                <a16:creationId xmlns:a16="http://schemas.microsoft.com/office/drawing/2014/main" xmlns="" id="{41BF4772-F1B4-4691-B155-7447D1E9A95E}"/>
              </a:ext>
            </a:extLst>
          </p:cNvPr>
          <p:cNvSpPr/>
          <p:nvPr/>
        </p:nvSpPr>
        <p:spPr>
          <a:xfrm>
            <a:off x="1046163" y="492125"/>
            <a:ext cx="34925" cy="625475"/>
          </a:xfrm>
          <a:prstGeom prst="roundRect">
            <a:avLst>
              <a:gd name="adj" fmla="val 50000"/>
            </a:avLst>
          </a:prstGeom>
          <a:solidFill>
            <a:schemeClr val="tx1">
              <a:lumMod val="50000"/>
              <a:lumOff val="50000"/>
            </a:schemeClr>
          </a:solidFill>
          <a:ln w="12700">
            <a:miter lim="400000"/>
          </a:ln>
        </p:spPr>
        <p:txBody>
          <a:bodyPr lIns="0" tIns="0" rIns="0" bIns="0" anchor="ctr"/>
          <a:lstStyle/>
          <a:p>
            <a:pPr algn="ctr" defTabSz="408305" eaLnBrk="1" fontAlgn="auto" hangingPunct="1">
              <a:spcBef>
                <a:spcPts val="0"/>
              </a:spcBef>
              <a:spcAft>
                <a:spcPts val="0"/>
              </a:spcAft>
              <a:defRPr sz="3200">
                <a:solidFill>
                  <a:srgbClr val="FFFFFF"/>
                </a:solidFill>
              </a:defRPr>
            </a:pPr>
            <a:endParaRPr sz="3200" kern="0">
              <a:solidFill>
                <a:schemeClr val="tx1">
                  <a:lumMod val="65000"/>
                  <a:lumOff val="35000"/>
                </a:schemeClr>
              </a:solidFill>
              <a:latin typeface="+mn-lt"/>
              <a:ea typeface="+mn-ea"/>
            </a:endParaRPr>
          </a:p>
        </p:txBody>
      </p:sp>
      <p:sp>
        <p:nvSpPr>
          <p:cNvPr id="12" name="Shape 1547">
            <a:extLst>
              <a:ext uri="{FF2B5EF4-FFF2-40B4-BE49-F238E27FC236}">
                <a16:creationId xmlns:a16="http://schemas.microsoft.com/office/drawing/2014/main" xmlns="" id="{141FE8A3-55FD-4711-B87F-985B24F48BF5}"/>
              </a:ext>
            </a:extLst>
          </p:cNvPr>
          <p:cNvSpPr>
            <a:spLocks noChangeShapeType="1"/>
          </p:cNvSpPr>
          <p:nvPr/>
        </p:nvSpPr>
        <p:spPr bwMode="auto">
          <a:xfrm flipV="1">
            <a:off x="409575" y="1335088"/>
            <a:ext cx="15940088" cy="0"/>
          </a:xfrm>
          <a:prstGeom prst="line">
            <a:avLst/>
          </a:prstGeom>
          <a:noFill/>
          <a:ln w="57150">
            <a:solidFill>
              <a:srgbClr val="9A9A9A"/>
            </a:solidFill>
            <a:prstDash val="sysDot"/>
            <a:miter lim="400000"/>
            <a:headEnd type="triangle" w="med" len="sm"/>
            <a:tailEnd type="triangle" w="med" len="sm"/>
          </a:ln>
          <a:extLst>
            <a:ext uri="{909E8E84-426E-40DD-AFC4-6F175D3DCCD1}">
              <a14:hiddenFill xmlns:a14="http://schemas.microsoft.com/office/drawing/2010/main">
                <a:noFill/>
              </a14:hiddenFill>
            </a:ext>
          </a:extLst>
        </p:spPr>
        <p:txBody>
          <a:bodyPr lIns="0" tIns="0" rIns="0" bIns="0" anchor="ctr"/>
          <a:lstStyle/>
          <a:p>
            <a:endParaRPr lang="zh-CN" altLang="en-US"/>
          </a:p>
        </p:txBody>
      </p:sp>
    </p:spTree>
    <p:extLst>
      <p:ext uri="{BB962C8B-B14F-4D97-AF65-F5344CB8AC3E}">
        <p14:creationId xmlns:p14="http://schemas.microsoft.com/office/powerpoint/2010/main" val="428448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0-#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1+#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1+#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1+#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1+#ppt_w/2"/>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1+#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xmlns="" id="{8213CC4F-6309-491E-AAB7-BCBE49B3CAF3}"/>
              </a:ext>
            </a:extLst>
          </p:cNvPr>
          <p:cNvSpPr/>
          <p:nvPr/>
        </p:nvSpPr>
        <p:spPr>
          <a:xfrm>
            <a:off x="0" y="0"/>
            <a:ext cx="17065625" cy="9577388"/>
          </a:xfrm>
          <a:prstGeom prst="rect">
            <a:avLst/>
          </a:prstGeom>
          <a:solidFill>
            <a:schemeClr val="accent3"/>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71437" tIns="71437" rIns="71437" bIns="71437" spcCol="38100" anchor="ctr">
            <a:spAutoFit/>
          </a:bodyPr>
          <a:lstStyle/>
          <a:p>
            <a:pPr algn="ctr" defTabSz="584200" eaLnBrk="1" fontAlgn="auto" latinLnBrk="1">
              <a:spcBef>
                <a:spcPts val="0"/>
              </a:spcBef>
              <a:spcAft>
                <a:spcPts val="0"/>
              </a:spcAft>
              <a:defRPr/>
            </a:pPr>
            <a:endParaRPr lang="zh-CN" altLang="en-US" sz="3200" kern="0">
              <a:solidFill>
                <a:srgbClr val="FFFFFF"/>
              </a:solidFill>
              <a:latin typeface="+mn-lt"/>
              <a:ea typeface="+mn-ea"/>
            </a:endParaRPr>
          </a:p>
        </p:txBody>
      </p:sp>
    </p:spTree>
    <p:extLst>
      <p:ext uri="{BB962C8B-B14F-4D97-AF65-F5344CB8AC3E}">
        <p14:creationId xmlns:p14="http://schemas.microsoft.com/office/powerpoint/2010/main" val="187399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A46C290-452C-432A-8648-4CBA46DE7FB0}"/>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7065625" cy="957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6010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DC46E03-228D-4B2D-A8ED-E8BC1EC82656}"/>
              </a:ext>
            </a:extLst>
          </p:cNvPr>
          <p:cNvSpPr>
            <a:spLocks noGrp="1"/>
          </p:cNvSpPr>
          <p:nvPr>
            <p:ph type="dt" sz="half" idx="10"/>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a:solidFill>
                  <a:srgbClr val="000000"/>
                </a:solidFill>
                <a:latin typeface="Helvetica Light"/>
                <a:ea typeface="Helvetica Light"/>
              </a:defRPr>
            </a:lvl1pPr>
          </a:lstStyle>
          <a:p>
            <a:pPr>
              <a:defRPr/>
            </a:pPr>
            <a:endParaRPr lang="zh-CN" altLang="en-US"/>
          </a:p>
        </p:txBody>
      </p:sp>
      <p:sp>
        <p:nvSpPr>
          <p:cNvPr id="3" name="页脚占位符 2">
            <a:extLst>
              <a:ext uri="{FF2B5EF4-FFF2-40B4-BE49-F238E27FC236}">
                <a16:creationId xmlns:a16="http://schemas.microsoft.com/office/drawing/2014/main" xmlns="" id="{5C9AC39E-DFC5-4637-B935-8C8650EF6507}"/>
              </a:ext>
            </a:extLst>
          </p:cNvPr>
          <p:cNvSpPr>
            <a:spLocks noGrp="1"/>
          </p:cNvSpPr>
          <p:nvPr>
            <p:ph type="ftr" sz="quarter" idx="11"/>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a:solidFill>
                  <a:srgbClr val="000000"/>
                </a:solidFill>
                <a:latin typeface="Helvetica Light"/>
                <a:ea typeface="Helvetica Light"/>
              </a:defRPr>
            </a:lvl1pPr>
          </a:lstStyle>
          <a:p>
            <a:pPr>
              <a:defRPr/>
            </a:pPr>
            <a:endParaRPr lang="zh-CN" altLang="en-US"/>
          </a:p>
        </p:txBody>
      </p:sp>
      <p:sp>
        <p:nvSpPr>
          <p:cNvPr id="4" name="灯片编号占位符 3">
            <a:extLst>
              <a:ext uri="{FF2B5EF4-FFF2-40B4-BE49-F238E27FC236}">
                <a16:creationId xmlns:a16="http://schemas.microsoft.com/office/drawing/2014/main" xmlns="" id="{D91CBE24-1FFF-4299-99E8-D6F65808DC0B}"/>
              </a:ext>
            </a:extLst>
          </p:cNvPr>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eaLnBrk="1" hangingPunct="1">
              <a:defRPr noProof="1">
                <a:solidFill>
                  <a:srgbClr val="000000"/>
                </a:solidFill>
              </a:defRPr>
            </a:lvl1pPr>
          </a:lstStyle>
          <a:p>
            <a:pPr>
              <a:defRPr/>
            </a:pPr>
            <a:fld id="{810DA91E-66E8-4812-9BED-8455863641E1}" type="slidenum">
              <a:rPr lang="zh-CN" altLang="en-US"/>
              <a:pPr>
                <a:defRPr/>
              </a:pPr>
              <a:t>‹#›</a:t>
            </a:fld>
            <a:endParaRPr lang="zh-CN" altLang="en-US"/>
          </a:p>
        </p:txBody>
      </p:sp>
    </p:spTree>
    <p:extLst>
      <p:ext uri="{BB962C8B-B14F-4D97-AF65-F5344CB8AC3E}">
        <p14:creationId xmlns:p14="http://schemas.microsoft.com/office/powerpoint/2010/main" val="169611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55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9E2F3A8-4D46-4431-A1F0-764295904A3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7065625" cy="957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xmlns="" id="{B82D7045-D20E-469F-A4D0-DD1E1868B546}"/>
              </a:ext>
            </a:extLst>
          </p:cNvPr>
          <p:cNvSpPr/>
          <p:nvPr userDrawn="1"/>
        </p:nvSpPr>
        <p:spPr>
          <a:xfrm>
            <a:off x="0" y="0"/>
            <a:ext cx="17065625" cy="9577388"/>
          </a:xfrm>
          <a:prstGeom prst="rect">
            <a:avLst/>
          </a:prstGeom>
          <a:solidFill>
            <a:schemeClr val="bg1">
              <a:alpha val="28000"/>
            </a:schemeClr>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71437" tIns="71437" rIns="71437" bIns="71437" spcCol="38100" anchor="ctr"/>
          <a:lstStyle/>
          <a:p>
            <a:pPr algn="ctr" defTabSz="584200" fontAlgn="auto" latinLnBrk="1">
              <a:spcBef>
                <a:spcPts val="0"/>
              </a:spcBef>
              <a:spcAft>
                <a:spcPts val="0"/>
              </a:spcAft>
              <a:defRPr/>
            </a:pPr>
            <a:endParaRPr lang="zh-CN" altLang="en-US" sz="3200" dirty="0">
              <a:solidFill>
                <a:srgbClr val="FFFFFF"/>
              </a:solidFill>
              <a:latin typeface="+mn-lt"/>
              <a:ea typeface="+mn-ea"/>
            </a:endParaRPr>
          </a:p>
        </p:txBody>
      </p:sp>
    </p:spTree>
    <p:extLst>
      <p:ext uri="{BB962C8B-B14F-4D97-AF65-F5344CB8AC3E}">
        <p14:creationId xmlns:p14="http://schemas.microsoft.com/office/powerpoint/2010/main" val="351129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70" r:id="rId7"/>
    <p:sldLayoutId id="2147484459" r:id="rId8"/>
    <p:sldLayoutId id="2147484471" r:id="rId9"/>
    <p:sldLayoutId id="2147484472" r:id="rId10"/>
    <p:sldLayoutId id="2147484460" r:id="rId11"/>
    <p:sldLayoutId id="214748446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407988" rtl="0" eaLnBrk="0" fontAlgn="base" hangingPunct="0">
        <a:spcBef>
          <a:spcPct val="0"/>
        </a:spcBef>
        <a:spcAft>
          <a:spcPct val="0"/>
        </a:spcAft>
        <a:defRPr sz="7800">
          <a:solidFill>
            <a:schemeClr val="tx2"/>
          </a:solidFill>
          <a:latin typeface="+mn-lt"/>
          <a:ea typeface="+mn-ea"/>
          <a:cs typeface="+mn-cs"/>
          <a:sym typeface="Helvetica Light"/>
        </a:defRPr>
      </a:lvl1pPr>
      <a:lvl2pPr algn="ctr" defTabSz="407988" rtl="0" eaLnBrk="0" fontAlgn="base" hangingPunct="0">
        <a:spcBef>
          <a:spcPct val="0"/>
        </a:spcBef>
        <a:spcAft>
          <a:spcPct val="0"/>
        </a:spcAft>
        <a:defRPr sz="7800">
          <a:solidFill>
            <a:schemeClr val="tx2"/>
          </a:solidFill>
          <a:latin typeface="+mn-lt"/>
          <a:ea typeface="+mn-ea"/>
          <a:cs typeface="+mn-cs"/>
          <a:sym typeface="Helvetica Light"/>
        </a:defRPr>
      </a:lvl2pPr>
      <a:lvl3pPr algn="ctr" defTabSz="407988" rtl="0" eaLnBrk="0" fontAlgn="base" hangingPunct="0">
        <a:spcBef>
          <a:spcPct val="0"/>
        </a:spcBef>
        <a:spcAft>
          <a:spcPct val="0"/>
        </a:spcAft>
        <a:defRPr sz="7800">
          <a:solidFill>
            <a:schemeClr val="tx2"/>
          </a:solidFill>
          <a:latin typeface="+mn-lt"/>
          <a:ea typeface="+mn-ea"/>
          <a:cs typeface="+mn-cs"/>
          <a:sym typeface="Helvetica Light"/>
        </a:defRPr>
      </a:lvl3pPr>
      <a:lvl4pPr algn="ctr" defTabSz="407988" rtl="0" eaLnBrk="0" fontAlgn="base" hangingPunct="0">
        <a:spcBef>
          <a:spcPct val="0"/>
        </a:spcBef>
        <a:spcAft>
          <a:spcPct val="0"/>
        </a:spcAft>
        <a:defRPr sz="7800">
          <a:solidFill>
            <a:schemeClr val="tx2"/>
          </a:solidFill>
          <a:latin typeface="+mn-lt"/>
          <a:ea typeface="+mn-ea"/>
          <a:cs typeface="+mn-cs"/>
          <a:sym typeface="Helvetica Light"/>
        </a:defRPr>
      </a:lvl4pPr>
      <a:lvl5pPr algn="ctr" defTabSz="407988" rtl="0" eaLnBrk="0" fontAlgn="base" hangingPunct="0">
        <a:spcBef>
          <a:spcPct val="0"/>
        </a:spcBef>
        <a:spcAft>
          <a:spcPct val="0"/>
        </a:spcAft>
        <a:defRPr sz="7800">
          <a:solidFill>
            <a:schemeClr val="tx2"/>
          </a:solidFill>
          <a:latin typeface="+mn-lt"/>
          <a:ea typeface="+mn-ea"/>
          <a:cs typeface="+mn-cs"/>
          <a:sym typeface="Helvetica Light"/>
        </a:defRPr>
      </a:lvl5pPr>
      <a:lvl6pPr indent="799465" algn="ctr" defTabSz="408305">
        <a:defRPr sz="7800">
          <a:latin typeface="+mn-lt"/>
          <a:ea typeface="+mn-ea"/>
          <a:cs typeface="+mn-cs"/>
          <a:sym typeface="Helvetica Light"/>
        </a:defRPr>
      </a:lvl6pPr>
      <a:lvl7pPr indent="958850" algn="ctr" defTabSz="408305">
        <a:defRPr sz="7800">
          <a:latin typeface="+mn-lt"/>
          <a:ea typeface="+mn-ea"/>
          <a:cs typeface="+mn-cs"/>
          <a:sym typeface="Helvetica Light"/>
        </a:defRPr>
      </a:lvl7pPr>
      <a:lvl8pPr indent="1118870" algn="ctr" defTabSz="408305">
        <a:defRPr sz="7800">
          <a:latin typeface="+mn-lt"/>
          <a:ea typeface="+mn-ea"/>
          <a:cs typeface="+mn-cs"/>
          <a:sym typeface="Helvetica Light"/>
        </a:defRPr>
      </a:lvl8pPr>
      <a:lvl9pPr indent="1278890" algn="ctr" defTabSz="408305">
        <a:defRPr sz="7800">
          <a:latin typeface="+mn-lt"/>
          <a:ea typeface="+mn-ea"/>
          <a:cs typeface="+mn-cs"/>
          <a:sym typeface="Helvetica Light"/>
        </a:defRPr>
      </a:lvl9pPr>
    </p:titleStyle>
    <p:bodyStyle>
      <a:lvl1pPr marL="431800" indent="-431800" algn="l" defTabSz="407988" rtl="0" eaLnBrk="0" fontAlgn="base" hangingPunct="0">
        <a:spcBef>
          <a:spcPts val="2938"/>
        </a:spcBef>
        <a:spcAft>
          <a:spcPct val="0"/>
        </a:spcAft>
        <a:buSzPct val="75000"/>
        <a:buChar char="•"/>
        <a:defRPr sz="1400">
          <a:solidFill>
            <a:srgbClr val="656565"/>
          </a:solidFill>
          <a:latin typeface="Lato"/>
          <a:ea typeface="Lato"/>
          <a:cs typeface="Lato"/>
          <a:sym typeface="Lato"/>
        </a:defRPr>
      </a:lvl1pPr>
      <a:lvl2pPr marL="482600" indent="-171450" algn="l" defTabSz="407988" rtl="0" eaLnBrk="0" fontAlgn="base" hangingPunct="0">
        <a:spcBef>
          <a:spcPts val="2938"/>
        </a:spcBef>
        <a:spcAft>
          <a:spcPct val="0"/>
        </a:spcAft>
        <a:buSzPct val="75000"/>
        <a:buChar char="•"/>
        <a:defRPr sz="1400">
          <a:solidFill>
            <a:srgbClr val="656565"/>
          </a:solidFill>
          <a:latin typeface="Lato"/>
          <a:ea typeface="Lato"/>
          <a:cs typeface="Lato"/>
          <a:sym typeface="Lato"/>
        </a:defRPr>
      </a:lvl2pPr>
      <a:lvl3pPr marL="793750" indent="-171450" algn="l" defTabSz="407988" rtl="0" eaLnBrk="0" fontAlgn="base" hangingPunct="0">
        <a:spcBef>
          <a:spcPts val="2938"/>
        </a:spcBef>
        <a:spcAft>
          <a:spcPct val="0"/>
        </a:spcAft>
        <a:buSzPct val="75000"/>
        <a:buChar char="•"/>
        <a:defRPr sz="1400">
          <a:solidFill>
            <a:srgbClr val="656565"/>
          </a:solidFill>
          <a:latin typeface="Lato"/>
          <a:ea typeface="Lato"/>
          <a:cs typeface="Lato"/>
          <a:sym typeface="Lato"/>
        </a:defRPr>
      </a:lvl3pPr>
      <a:lvl4pPr marL="1104900" indent="-173038" algn="l" defTabSz="407988" rtl="0" eaLnBrk="0" fontAlgn="base" hangingPunct="0">
        <a:spcBef>
          <a:spcPts val="2938"/>
        </a:spcBef>
        <a:spcAft>
          <a:spcPct val="0"/>
        </a:spcAft>
        <a:buSzPct val="75000"/>
        <a:buChar char="•"/>
        <a:defRPr sz="1400">
          <a:solidFill>
            <a:srgbClr val="656565"/>
          </a:solidFill>
          <a:latin typeface="Lato"/>
          <a:ea typeface="Lato"/>
          <a:cs typeface="Lato"/>
          <a:sym typeface="Lato"/>
        </a:defRPr>
      </a:lvl4pPr>
      <a:lvl5pPr marL="1416050" indent="-173038" algn="l" defTabSz="407988" rtl="0" eaLnBrk="0" fontAlgn="base" hangingPunct="0">
        <a:spcBef>
          <a:spcPts val="2938"/>
        </a:spcBef>
        <a:spcAft>
          <a:spcPct val="0"/>
        </a:spcAft>
        <a:buSzPct val="75000"/>
        <a:buChar char="•"/>
        <a:defRPr sz="1400">
          <a:solidFill>
            <a:srgbClr val="656565"/>
          </a:solidFill>
          <a:latin typeface="Lato"/>
          <a:ea typeface="Lato"/>
          <a:cs typeface="Lato"/>
          <a:sym typeface="Lato"/>
        </a:defRPr>
      </a:lvl5pPr>
      <a:lvl6pPr marL="1726565" indent="-172720" defTabSz="408305">
        <a:spcBef>
          <a:spcPts val="2935"/>
        </a:spcBef>
        <a:buSzPct val="75000"/>
        <a:buChar char="•"/>
        <a:defRPr sz="1400">
          <a:solidFill>
            <a:srgbClr val="656565"/>
          </a:solidFill>
          <a:latin typeface="Lato"/>
          <a:ea typeface="Lato"/>
          <a:cs typeface="Lato"/>
          <a:sym typeface="Lato"/>
        </a:defRPr>
      </a:lvl6pPr>
      <a:lvl7pPr marL="2037715" indent="-172720" defTabSz="408305">
        <a:spcBef>
          <a:spcPts val="2935"/>
        </a:spcBef>
        <a:buSzPct val="75000"/>
        <a:buChar char="•"/>
        <a:defRPr sz="1400">
          <a:solidFill>
            <a:srgbClr val="656565"/>
          </a:solidFill>
          <a:latin typeface="Lato"/>
          <a:ea typeface="Lato"/>
          <a:cs typeface="Lato"/>
          <a:sym typeface="Lato"/>
        </a:defRPr>
      </a:lvl7pPr>
      <a:lvl8pPr marL="2348230" indent="-172720" defTabSz="408305">
        <a:spcBef>
          <a:spcPts val="2935"/>
        </a:spcBef>
        <a:buSzPct val="75000"/>
        <a:buChar char="•"/>
        <a:defRPr sz="1400">
          <a:solidFill>
            <a:srgbClr val="656565"/>
          </a:solidFill>
          <a:latin typeface="Lato"/>
          <a:ea typeface="Lato"/>
          <a:cs typeface="Lato"/>
          <a:sym typeface="Lato"/>
        </a:defRPr>
      </a:lvl8pPr>
      <a:lvl9pPr marL="2658745" indent="-172720" defTabSz="408305">
        <a:spcBef>
          <a:spcPts val="2935"/>
        </a:spcBef>
        <a:buSzPct val="75000"/>
        <a:buChar char="•"/>
        <a:defRPr sz="1400">
          <a:solidFill>
            <a:srgbClr val="656565"/>
          </a:solidFill>
          <a:latin typeface="Lato"/>
          <a:ea typeface="Lato"/>
          <a:cs typeface="Lato"/>
          <a:sym typeface="Lato"/>
        </a:defRPr>
      </a:lvl9pPr>
    </p:bodyStyle>
    <p:otherStyle>
      <a:lvl1pPr algn="ctr" defTabSz="408305">
        <a:defRPr sz="1400">
          <a:solidFill>
            <a:schemeClr val="tx1"/>
          </a:solidFill>
          <a:latin typeface="+mn-lt"/>
          <a:ea typeface="+mn-ea"/>
          <a:cs typeface="+mn-cs"/>
          <a:sym typeface="Lato Black"/>
        </a:defRPr>
      </a:lvl1pPr>
      <a:lvl2pPr indent="160020" algn="ctr" defTabSz="408305">
        <a:defRPr sz="1400">
          <a:solidFill>
            <a:schemeClr val="tx1"/>
          </a:solidFill>
          <a:latin typeface="+mn-lt"/>
          <a:ea typeface="+mn-ea"/>
          <a:cs typeface="+mn-cs"/>
          <a:sym typeface="Lato Black"/>
        </a:defRPr>
      </a:lvl2pPr>
      <a:lvl3pPr indent="319405" algn="ctr" defTabSz="408305">
        <a:defRPr sz="1400">
          <a:solidFill>
            <a:schemeClr val="tx1"/>
          </a:solidFill>
          <a:latin typeface="+mn-lt"/>
          <a:ea typeface="+mn-ea"/>
          <a:cs typeface="+mn-cs"/>
          <a:sym typeface="Lato Black"/>
        </a:defRPr>
      </a:lvl3pPr>
      <a:lvl4pPr indent="479425" algn="ctr" defTabSz="408305">
        <a:defRPr sz="1400">
          <a:solidFill>
            <a:schemeClr val="tx1"/>
          </a:solidFill>
          <a:latin typeface="+mn-lt"/>
          <a:ea typeface="+mn-ea"/>
          <a:cs typeface="+mn-cs"/>
          <a:sym typeface="Lato Black"/>
        </a:defRPr>
      </a:lvl4pPr>
      <a:lvl5pPr indent="639445" algn="ctr" defTabSz="408305">
        <a:defRPr sz="1400">
          <a:solidFill>
            <a:schemeClr val="tx1"/>
          </a:solidFill>
          <a:latin typeface="+mn-lt"/>
          <a:ea typeface="+mn-ea"/>
          <a:cs typeface="+mn-cs"/>
          <a:sym typeface="Lato Black"/>
        </a:defRPr>
      </a:lvl5pPr>
      <a:lvl6pPr indent="799465" algn="ctr" defTabSz="408305">
        <a:defRPr sz="1400">
          <a:solidFill>
            <a:schemeClr val="tx1"/>
          </a:solidFill>
          <a:latin typeface="+mn-lt"/>
          <a:ea typeface="+mn-ea"/>
          <a:cs typeface="+mn-cs"/>
          <a:sym typeface="Lato Black"/>
        </a:defRPr>
      </a:lvl6pPr>
      <a:lvl7pPr indent="958850" algn="ctr" defTabSz="408305">
        <a:defRPr sz="1400">
          <a:solidFill>
            <a:schemeClr val="tx1"/>
          </a:solidFill>
          <a:latin typeface="+mn-lt"/>
          <a:ea typeface="+mn-ea"/>
          <a:cs typeface="+mn-cs"/>
          <a:sym typeface="Lato Black"/>
        </a:defRPr>
      </a:lvl7pPr>
      <a:lvl8pPr indent="1118870" algn="ctr" defTabSz="408305">
        <a:defRPr sz="1400">
          <a:solidFill>
            <a:schemeClr val="tx1"/>
          </a:solidFill>
          <a:latin typeface="+mn-lt"/>
          <a:ea typeface="+mn-ea"/>
          <a:cs typeface="+mn-cs"/>
          <a:sym typeface="Lato Black"/>
        </a:defRPr>
      </a:lvl8pPr>
      <a:lvl9pPr indent="1278890" algn="ctr" defTabSz="408305">
        <a:defRPr sz="1400">
          <a:solidFill>
            <a:schemeClr val="tx1"/>
          </a:solidFill>
          <a:latin typeface="+mn-lt"/>
          <a:ea typeface="+mn-ea"/>
          <a:cs typeface="+mn-cs"/>
          <a:sym typeface="Lato Black"/>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查看源图像">
            <a:extLst>
              <a:ext uri="{FF2B5EF4-FFF2-40B4-BE49-F238E27FC236}">
                <a16:creationId xmlns:a16="http://schemas.microsoft.com/office/drawing/2014/main" xmlns="" id="{7C1A34BD-0575-463F-977D-E4A75A50198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4458849"/>
            <a:ext cx="9120554" cy="51185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查看源图像">
            <a:extLst>
              <a:ext uri="{FF2B5EF4-FFF2-40B4-BE49-F238E27FC236}">
                <a16:creationId xmlns:a16="http://schemas.microsoft.com/office/drawing/2014/main" xmlns="" id="{BBB1CC98-D13A-43C0-ADE4-440920ED7F1C}"/>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73985"/>
            <a:ext cx="9120554" cy="48626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查看源图像">
            <a:extLst>
              <a:ext uri="{FF2B5EF4-FFF2-40B4-BE49-F238E27FC236}">
                <a16:creationId xmlns:a16="http://schemas.microsoft.com/office/drawing/2014/main" xmlns="" id="{F6BC0CA4-2EE7-4806-AEFD-08736D52207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120554" y="4379989"/>
            <a:ext cx="7945071" cy="51974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查看源图像">
            <a:extLst>
              <a:ext uri="{FF2B5EF4-FFF2-40B4-BE49-F238E27FC236}">
                <a16:creationId xmlns:a16="http://schemas.microsoft.com/office/drawing/2014/main" xmlns="" id="{C5099C34-241F-431E-A49C-6152FCF19A59}"/>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9065129" y="-73985"/>
            <a:ext cx="8000496" cy="445397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xmlns="" id="{757B26D2-C2A3-405A-AD31-D0A494A40935}"/>
              </a:ext>
            </a:extLst>
          </p:cNvPr>
          <p:cNvSpPr/>
          <p:nvPr/>
        </p:nvSpPr>
        <p:spPr>
          <a:xfrm>
            <a:off x="0" y="-105639"/>
            <a:ext cx="17065625" cy="9788666"/>
          </a:xfrm>
          <a:prstGeom prst="rect">
            <a:avLst/>
          </a:prstGeom>
          <a:gradFill>
            <a:gsLst>
              <a:gs pos="0">
                <a:srgbClr val="54A2CA"/>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 name="矩形 3">
            <a:extLst>
              <a:ext uri="{FF2B5EF4-FFF2-40B4-BE49-F238E27FC236}">
                <a16:creationId xmlns:a16="http://schemas.microsoft.com/office/drawing/2014/main" xmlns="" id="{16588FB4-C917-4F27-A6BF-46AE130A0C16}"/>
              </a:ext>
            </a:extLst>
          </p:cNvPr>
          <p:cNvSpPr/>
          <p:nvPr/>
        </p:nvSpPr>
        <p:spPr>
          <a:xfrm>
            <a:off x="3264098" y="3071821"/>
            <a:ext cx="12444432" cy="3770263"/>
          </a:xfrm>
          <a:prstGeom prst="rect">
            <a:avLst/>
          </a:prstGeom>
        </p:spPr>
        <p:txBody>
          <a:bodyPr wrap="none">
            <a:spAutoFit/>
          </a:bodyPr>
          <a:lstStyle/>
          <a:p>
            <a:r>
              <a:rPr lang="zh-CN" altLang="en-US" sz="239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研学旅行</a:t>
            </a:r>
          </a:p>
        </p:txBody>
      </p:sp>
      <p:cxnSp>
        <p:nvCxnSpPr>
          <p:cNvPr id="5" name="直接连接符 4">
            <a:extLst>
              <a:ext uri="{FF2B5EF4-FFF2-40B4-BE49-F238E27FC236}">
                <a16:creationId xmlns:a16="http://schemas.microsoft.com/office/drawing/2014/main" xmlns="" id="{77B731CE-8BA4-4A03-AC93-F186D0AB1F94}"/>
              </a:ext>
            </a:extLst>
          </p:cNvPr>
          <p:cNvCxnSpPr>
            <a:cxnSpLocks/>
          </p:cNvCxnSpPr>
          <p:nvPr/>
        </p:nvCxnSpPr>
        <p:spPr>
          <a:xfrm>
            <a:off x="1152518" y="6978689"/>
            <a:ext cx="15936072"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11" name="矩形 10">
            <a:extLst>
              <a:ext uri="{FF2B5EF4-FFF2-40B4-BE49-F238E27FC236}">
                <a16:creationId xmlns:a16="http://schemas.microsoft.com/office/drawing/2014/main" xmlns="" id="{894E322E-0F2E-49D5-BDDD-2F07C0AC90D0}"/>
              </a:ext>
            </a:extLst>
          </p:cNvPr>
          <p:cNvSpPr/>
          <p:nvPr/>
        </p:nvSpPr>
        <p:spPr>
          <a:xfrm>
            <a:off x="96707" y="113771"/>
            <a:ext cx="550151" cy="817916"/>
          </a:xfrm>
          <a:prstGeom prst="rect">
            <a:avLst/>
          </a:prstGeom>
        </p:spPr>
        <p:txBody>
          <a:bodyPr wrap="none">
            <a:spAutoFit/>
          </a:bodyPr>
          <a:lstStyle/>
          <a:p>
            <a:r>
              <a:rPr lang="en-US" altLang="zh-CN"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X</a:t>
            </a:r>
            <a:endParaRPr lang="zh-CN" altLang="en-US" sz="4286" dirty="0"/>
          </a:p>
        </p:txBody>
      </p:sp>
      <p:sp>
        <p:nvSpPr>
          <p:cNvPr id="12" name="矩形 11">
            <a:extLst>
              <a:ext uri="{FF2B5EF4-FFF2-40B4-BE49-F238E27FC236}">
                <a16:creationId xmlns:a16="http://schemas.microsoft.com/office/drawing/2014/main" xmlns="" id="{AA43F3CE-3F9D-4BC3-81CD-F3A29281A2D6}"/>
              </a:ext>
            </a:extLst>
          </p:cNvPr>
          <p:cNvSpPr/>
          <p:nvPr/>
        </p:nvSpPr>
        <p:spPr>
          <a:xfrm>
            <a:off x="502725" y="508901"/>
            <a:ext cx="550151" cy="817916"/>
          </a:xfrm>
          <a:prstGeom prst="rect">
            <a:avLst/>
          </a:prstGeom>
        </p:spPr>
        <p:txBody>
          <a:bodyPr wrap="none">
            <a:spAutoFit/>
          </a:bodyPr>
          <a:lstStyle/>
          <a:p>
            <a:r>
              <a:rPr lang="en-US" altLang="zh-CN"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X</a:t>
            </a:r>
            <a:endParaRPr lang="zh-CN" altLang="en-US" sz="4286" dirty="0"/>
          </a:p>
        </p:txBody>
      </p:sp>
      <p:sp>
        <p:nvSpPr>
          <p:cNvPr id="13" name="矩形 12">
            <a:extLst>
              <a:ext uri="{FF2B5EF4-FFF2-40B4-BE49-F238E27FC236}">
                <a16:creationId xmlns:a16="http://schemas.microsoft.com/office/drawing/2014/main" xmlns="" id="{46489AE0-9199-4814-87E7-70F61A09DC04}"/>
              </a:ext>
            </a:extLst>
          </p:cNvPr>
          <p:cNvSpPr/>
          <p:nvPr/>
        </p:nvSpPr>
        <p:spPr>
          <a:xfrm>
            <a:off x="1059435" y="194269"/>
            <a:ext cx="550151" cy="817916"/>
          </a:xfrm>
          <a:prstGeom prst="rect">
            <a:avLst/>
          </a:prstGeom>
        </p:spPr>
        <p:txBody>
          <a:bodyPr wrap="none">
            <a:spAutoFit/>
          </a:bodyPr>
          <a:lstStyle/>
          <a:p>
            <a:r>
              <a:rPr lang="en-US" altLang="zh-CN"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X</a:t>
            </a:r>
            <a:endParaRPr lang="zh-CN" altLang="en-US" sz="4286" dirty="0"/>
          </a:p>
        </p:txBody>
      </p:sp>
      <p:sp>
        <p:nvSpPr>
          <p:cNvPr id="14" name="矩形 13">
            <a:extLst>
              <a:ext uri="{FF2B5EF4-FFF2-40B4-BE49-F238E27FC236}">
                <a16:creationId xmlns:a16="http://schemas.microsoft.com/office/drawing/2014/main" xmlns="" id="{FE86C597-FE4F-4750-B41C-136290E88094}"/>
              </a:ext>
            </a:extLst>
          </p:cNvPr>
          <p:cNvSpPr/>
          <p:nvPr/>
        </p:nvSpPr>
        <p:spPr>
          <a:xfrm>
            <a:off x="1625972" y="428902"/>
            <a:ext cx="550151" cy="817916"/>
          </a:xfrm>
          <a:prstGeom prst="rect">
            <a:avLst/>
          </a:prstGeom>
        </p:spPr>
        <p:txBody>
          <a:bodyPr wrap="none">
            <a:spAutoFit/>
          </a:bodyPr>
          <a:lstStyle/>
          <a:p>
            <a:r>
              <a:rPr lang="en-US" altLang="zh-CN"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X</a:t>
            </a:r>
            <a:endParaRPr lang="zh-CN" altLang="en-US" sz="4286" dirty="0"/>
          </a:p>
        </p:txBody>
      </p:sp>
      <p:sp>
        <p:nvSpPr>
          <p:cNvPr id="15" name="矩形 14">
            <a:extLst>
              <a:ext uri="{FF2B5EF4-FFF2-40B4-BE49-F238E27FC236}">
                <a16:creationId xmlns:a16="http://schemas.microsoft.com/office/drawing/2014/main" xmlns="" id="{07E430FC-9622-438C-A6B9-A7B488920FF5}"/>
              </a:ext>
            </a:extLst>
          </p:cNvPr>
          <p:cNvSpPr/>
          <p:nvPr/>
        </p:nvSpPr>
        <p:spPr>
          <a:xfrm>
            <a:off x="2321488" y="290264"/>
            <a:ext cx="788999" cy="817916"/>
          </a:xfrm>
          <a:prstGeom prst="rect">
            <a:avLst/>
          </a:prstGeom>
        </p:spPr>
        <p:txBody>
          <a:bodyPr wrap="none">
            <a:spAutoFit/>
          </a:bodyPr>
          <a:lstStyle/>
          <a:p>
            <a:r>
              <a:rPr lang="zh-CN" altLang="en-US"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旅</a:t>
            </a:r>
            <a:endParaRPr lang="zh-CN" altLang="en-US" sz="4286" dirty="0"/>
          </a:p>
        </p:txBody>
      </p:sp>
      <p:sp>
        <p:nvSpPr>
          <p:cNvPr id="16" name="矩形 15">
            <a:extLst>
              <a:ext uri="{FF2B5EF4-FFF2-40B4-BE49-F238E27FC236}">
                <a16:creationId xmlns:a16="http://schemas.microsoft.com/office/drawing/2014/main" xmlns="" id="{5D2EE3CD-B06B-4C22-930D-59FE2AAF4427}"/>
              </a:ext>
            </a:extLst>
          </p:cNvPr>
          <p:cNvSpPr/>
          <p:nvPr/>
        </p:nvSpPr>
        <p:spPr>
          <a:xfrm>
            <a:off x="2976938" y="279834"/>
            <a:ext cx="788999" cy="817916"/>
          </a:xfrm>
          <a:prstGeom prst="rect">
            <a:avLst/>
          </a:prstGeom>
        </p:spPr>
        <p:txBody>
          <a:bodyPr wrap="none">
            <a:spAutoFit/>
          </a:bodyPr>
          <a:lstStyle/>
          <a:p>
            <a:r>
              <a:rPr lang="zh-CN" altLang="en-US"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游</a:t>
            </a:r>
            <a:endParaRPr lang="zh-CN" altLang="en-US" sz="4286" dirty="0"/>
          </a:p>
        </p:txBody>
      </p:sp>
      <p:sp>
        <p:nvSpPr>
          <p:cNvPr id="17" name="矩形 16">
            <a:extLst>
              <a:ext uri="{FF2B5EF4-FFF2-40B4-BE49-F238E27FC236}">
                <a16:creationId xmlns:a16="http://schemas.microsoft.com/office/drawing/2014/main" xmlns="" id="{498C6FB4-537D-4CEF-A82F-1D2046BE293D}"/>
              </a:ext>
            </a:extLst>
          </p:cNvPr>
          <p:cNvSpPr/>
          <p:nvPr/>
        </p:nvSpPr>
        <p:spPr>
          <a:xfrm>
            <a:off x="3644578" y="279149"/>
            <a:ext cx="788999" cy="817916"/>
          </a:xfrm>
          <a:prstGeom prst="rect">
            <a:avLst/>
          </a:prstGeom>
        </p:spPr>
        <p:txBody>
          <a:bodyPr wrap="none">
            <a:spAutoFit/>
          </a:bodyPr>
          <a:lstStyle/>
          <a:p>
            <a:r>
              <a:rPr lang="zh-CN" altLang="en-US" sz="4715" dirty="0">
                <a:gradFill>
                  <a:gsLst>
                    <a:gs pos="100000">
                      <a:schemeClr val="bg1">
                        <a:alpha val="29000"/>
                      </a:schemeClr>
                    </a:gs>
                    <a:gs pos="0">
                      <a:schemeClr val="bg1"/>
                    </a:gs>
                  </a:gsLst>
                  <a:lin ang="2400000" scaled="0"/>
                </a:gradFill>
                <a:latin typeface="华文行楷" panose="02010800040101010101" pitchFamily="2" charset="-122"/>
                <a:ea typeface="华文行楷" panose="02010800040101010101" pitchFamily="2" charset="-122"/>
              </a:rPr>
              <a:t>区</a:t>
            </a:r>
          </a:p>
        </p:txBody>
      </p:sp>
      <p:sp>
        <p:nvSpPr>
          <p:cNvPr id="18" name="矩形 17">
            <a:extLst>
              <a:ext uri="{FF2B5EF4-FFF2-40B4-BE49-F238E27FC236}">
                <a16:creationId xmlns:a16="http://schemas.microsoft.com/office/drawing/2014/main" xmlns="" id="{FB061057-A0DE-49C1-9150-74D83B7A5343}"/>
              </a:ext>
            </a:extLst>
          </p:cNvPr>
          <p:cNvSpPr/>
          <p:nvPr/>
        </p:nvSpPr>
        <p:spPr>
          <a:xfrm>
            <a:off x="11720002" y="-2293367"/>
            <a:ext cx="5480988" cy="6447919"/>
          </a:xfrm>
          <a:prstGeom prst="rect">
            <a:avLst/>
          </a:prstGeom>
        </p:spPr>
        <p:txBody>
          <a:bodyPr wrap="none">
            <a:spAutoFit/>
          </a:bodyPr>
          <a:lstStyle/>
          <a:p>
            <a:r>
              <a:rPr lang="zh-CN" altLang="en-US" sz="41300" dirty="0">
                <a:solidFill>
                  <a:schemeClr val="bg1">
                    <a:alpha val="38000"/>
                  </a:schemeClr>
                </a:solidFill>
                <a:latin typeface="华文行楷" panose="02010800040101010101" pitchFamily="2" charset="-122"/>
                <a:ea typeface="华文行楷" panose="02010800040101010101" pitchFamily="2" charset="-122"/>
              </a:rPr>
              <a:t>风</a:t>
            </a:r>
            <a:endParaRPr lang="zh-CN" altLang="en-US" sz="7200" dirty="0">
              <a:solidFill>
                <a:schemeClr val="bg1">
                  <a:alpha val="38000"/>
                </a:schemeClr>
              </a:solidFill>
            </a:endParaRPr>
          </a:p>
        </p:txBody>
      </p:sp>
      <p:sp>
        <p:nvSpPr>
          <p:cNvPr id="19" name="矩形 18">
            <a:extLst>
              <a:ext uri="{FF2B5EF4-FFF2-40B4-BE49-F238E27FC236}">
                <a16:creationId xmlns:a16="http://schemas.microsoft.com/office/drawing/2014/main" xmlns="" id="{CFFAD7B2-7BA1-45F2-8F95-CC4BCA2CD425}"/>
              </a:ext>
            </a:extLst>
          </p:cNvPr>
          <p:cNvSpPr/>
          <p:nvPr/>
        </p:nvSpPr>
        <p:spPr>
          <a:xfrm>
            <a:off x="14635084" y="1997755"/>
            <a:ext cx="3865161" cy="4508927"/>
          </a:xfrm>
          <a:prstGeom prst="rect">
            <a:avLst/>
          </a:prstGeom>
        </p:spPr>
        <p:txBody>
          <a:bodyPr wrap="none">
            <a:spAutoFit/>
          </a:bodyPr>
          <a:lstStyle/>
          <a:p>
            <a:r>
              <a:rPr lang="zh-CN" altLang="en-US" sz="28700" dirty="0">
                <a:solidFill>
                  <a:schemeClr val="bg1">
                    <a:alpha val="38000"/>
                  </a:schemeClr>
                </a:solidFill>
                <a:latin typeface="华文行楷" panose="02010800040101010101" pitchFamily="2" charset="-122"/>
                <a:ea typeface="华文行楷" panose="02010800040101010101" pitchFamily="2" charset="-122"/>
              </a:rPr>
              <a:t>景</a:t>
            </a:r>
          </a:p>
        </p:txBody>
      </p:sp>
    </p:spTree>
    <p:extLst>
      <p:ext uri="{BB962C8B-B14F-4D97-AF65-F5344CB8AC3E}">
        <p14:creationId xmlns:p14="http://schemas.microsoft.com/office/powerpoint/2010/main" val="213500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建筑的摆设布局&#10;&#10;描述已自动生成">
            <a:extLst>
              <a:ext uri="{FF2B5EF4-FFF2-40B4-BE49-F238E27FC236}">
                <a16:creationId xmlns:a16="http://schemas.microsoft.com/office/drawing/2014/main" xmlns="" id="{2BCF7DCA-B146-4BFA-B282-4D971220343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7065625" cy="9577388"/>
          </a:xfrm>
          <a:prstGeom prst="rect">
            <a:avLst/>
          </a:prstGeom>
        </p:spPr>
      </p:pic>
      <p:sp>
        <p:nvSpPr>
          <p:cNvPr id="4" name="矩形 3">
            <a:extLst>
              <a:ext uri="{FF2B5EF4-FFF2-40B4-BE49-F238E27FC236}">
                <a16:creationId xmlns:a16="http://schemas.microsoft.com/office/drawing/2014/main" xmlns="" id="{CEC8BB9D-6C03-4542-ABEC-EF304776BF6A}"/>
              </a:ext>
            </a:extLst>
          </p:cNvPr>
          <p:cNvSpPr/>
          <p:nvPr/>
        </p:nvSpPr>
        <p:spPr>
          <a:xfrm>
            <a:off x="0" y="-100591"/>
            <a:ext cx="17091819" cy="9651032"/>
          </a:xfrm>
          <a:prstGeom prst="rect">
            <a:avLst/>
          </a:prstGeom>
          <a:gradFill>
            <a:gsLst>
              <a:gs pos="0">
                <a:srgbClr val="54A2CA">
                  <a:alpha val="88000"/>
                </a:srgbClr>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 name="矩形 4">
            <a:extLst>
              <a:ext uri="{FF2B5EF4-FFF2-40B4-BE49-F238E27FC236}">
                <a16:creationId xmlns:a16="http://schemas.microsoft.com/office/drawing/2014/main" xmlns="" id="{6731D7DA-F26C-4F6C-AAB7-BD1498F1B198}"/>
              </a:ext>
            </a:extLst>
          </p:cNvPr>
          <p:cNvSpPr/>
          <p:nvPr/>
        </p:nvSpPr>
        <p:spPr>
          <a:xfrm>
            <a:off x="-216378" y="5033826"/>
            <a:ext cx="2736647" cy="3154710"/>
          </a:xfrm>
          <a:prstGeom prst="rect">
            <a:avLst/>
          </a:prstGeom>
        </p:spPr>
        <p:txBody>
          <a:bodyPr wrap="none">
            <a:spAutoFit/>
          </a:bodyPr>
          <a:lstStyle/>
          <a:p>
            <a:r>
              <a:rPr lang="zh-CN" altLang="en-US" sz="19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造</a:t>
            </a:r>
            <a:endParaRPr lang="zh-CN" altLang="en-US" sz="19900" dirty="0">
              <a:solidFill>
                <a:schemeClr val="bg1">
                  <a:alpha val="66000"/>
                </a:schemeClr>
              </a:solidFill>
            </a:endParaRPr>
          </a:p>
        </p:txBody>
      </p:sp>
      <p:sp>
        <p:nvSpPr>
          <p:cNvPr id="6" name="矩形 5">
            <a:extLst>
              <a:ext uri="{FF2B5EF4-FFF2-40B4-BE49-F238E27FC236}">
                <a16:creationId xmlns:a16="http://schemas.microsoft.com/office/drawing/2014/main" xmlns="" id="{3C69CFC9-73EA-4FAD-B7F3-F25120BC6F63}"/>
              </a:ext>
            </a:extLst>
          </p:cNvPr>
          <p:cNvSpPr/>
          <p:nvPr/>
        </p:nvSpPr>
        <p:spPr>
          <a:xfrm>
            <a:off x="1431227" y="7105370"/>
            <a:ext cx="2736647" cy="3154710"/>
          </a:xfrm>
          <a:prstGeom prst="rect">
            <a:avLst/>
          </a:prstGeom>
        </p:spPr>
        <p:txBody>
          <a:bodyPr wrap="none">
            <a:spAutoFit/>
          </a:bodyPr>
          <a:lstStyle/>
          <a:p>
            <a:r>
              <a:rPr lang="zh-CN" altLang="en-US" sz="19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字</a:t>
            </a:r>
            <a:endParaRPr lang="zh-CN" altLang="en-US" sz="19900" dirty="0">
              <a:solidFill>
                <a:schemeClr val="bg1">
                  <a:alpha val="66000"/>
                </a:schemeClr>
              </a:solidFill>
            </a:endParaRPr>
          </a:p>
        </p:txBody>
      </p:sp>
      <p:cxnSp>
        <p:nvCxnSpPr>
          <p:cNvPr id="7" name="直接连接符 6">
            <a:extLst>
              <a:ext uri="{FF2B5EF4-FFF2-40B4-BE49-F238E27FC236}">
                <a16:creationId xmlns:a16="http://schemas.microsoft.com/office/drawing/2014/main" xmlns="" id="{E2A61F4D-7594-4590-BE0C-F2D007471A48}"/>
              </a:ext>
            </a:extLst>
          </p:cNvPr>
          <p:cNvCxnSpPr>
            <a:cxnSpLocks/>
          </p:cNvCxnSpPr>
          <p:nvPr/>
        </p:nvCxnSpPr>
        <p:spPr>
          <a:xfrm>
            <a:off x="6325335" y="1980793"/>
            <a:ext cx="4550795"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8" name="矩形 7">
            <a:extLst>
              <a:ext uri="{FF2B5EF4-FFF2-40B4-BE49-F238E27FC236}">
                <a16:creationId xmlns:a16="http://schemas.microsoft.com/office/drawing/2014/main" xmlns="" id="{5F2BAA88-1637-4387-9034-538B4757600A}"/>
              </a:ext>
            </a:extLst>
          </p:cNvPr>
          <p:cNvSpPr/>
          <p:nvPr/>
        </p:nvSpPr>
        <p:spPr>
          <a:xfrm>
            <a:off x="6719908" y="649705"/>
            <a:ext cx="3877985" cy="1200329"/>
          </a:xfrm>
          <a:prstGeom prst="rect">
            <a:avLst/>
          </a:prstGeom>
        </p:spPr>
        <p:txBody>
          <a:bodyPr wrap="none">
            <a:spAutoFit/>
          </a:bodyPr>
          <a:lstStyle/>
          <a:p>
            <a:r>
              <a:rPr lang="zh-CN" altLang="en-US" sz="7200" dirty="0">
                <a:solidFill>
                  <a:schemeClr val="bg1"/>
                </a:solidFill>
                <a:effectLst>
                  <a:outerShdw blurRad="50800" dist="76200" dir="5400000" algn="t" rotWithShape="0">
                    <a:prstClr val="black">
                      <a:alpha val="33000"/>
                    </a:prstClr>
                  </a:outerShdw>
                  <a:reflection blurRad="6350" stA="27000" endPos="45500" dir="5400000" sy="-100000" algn="bl" rotWithShape="0"/>
                </a:effectLst>
                <a:latin typeface="华文行楷" panose="02010800040101010101" pitchFamily="2" charset="-122"/>
                <a:ea typeface="华文行楷" panose="02010800040101010101" pitchFamily="2" charset="-122"/>
              </a:rPr>
              <a:t>仓颉造字</a:t>
            </a:r>
          </a:p>
        </p:txBody>
      </p:sp>
      <p:sp>
        <p:nvSpPr>
          <p:cNvPr id="9" name="矩形 8">
            <a:extLst>
              <a:ext uri="{FF2B5EF4-FFF2-40B4-BE49-F238E27FC236}">
                <a16:creationId xmlns:a16="http://schemas.microsoft.com/office/drawing/2014/main" xmlns="" id="{39CC95ED-F661-44C7-B36A-89E8CD588BCD}"/>
              </a:ext>
            </a:extLst>
          </p:cNvPr>
          <p:cNvSpPr/>
          <p:nvPr/>
        </p:nvSpPr>
        <p:spPr>
          <a:xfrm>
            <a:off x="2520269" y="2314992"/>
            <a:ext cx="12706623" cy="1689052"/>
          </a:xfrm>
          <a:prstGeom prst="rect">
            <a:avLst/>
          </a:prstGeom>
        </p:spPr>
        <p:txBody>
          <a:bodyPr wrap="square">
            <a:spAutoFit/>
          </a:bodyPr>
          <a:lstStyle/>
          <a:p>
            <a:pPr algn="just">
              <a:lnSpc>
                <a:spcPct val="150000"/>
              </a:lnSpc>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仓颉造字，是中国古代神话传说之一，仓颉造字的地方叫“凤凰衔书台”。仓颉，称苍颉，复姓侯刚， 号史皇氏，曾把流传于先民中的文字加以搜集、整理和使用，在汉字创造的过程中起了重要作用，为中华民族的繁衍和昌盛做出了不朽的功绩。</a:t>
            </a:r>
          </a:p>
        </p:txBody>
      </p:sp>
      <p:grpSp>
        <p:nvGrpSpPr>
          <p:cNvPr id="12" name="组合 11">
            <a:extLst>
              <a:ext uri="{FF2B5EF4-FFF2-40B4-BE49-F238E27FC236}">
                <a16:creationId xmlns:a16="http://schemas.microsoft.com/office/drawing/2014/main" xmlns="" id="{A7148827-E5CB-432F-88E2-0292EDE9A6F6}"/>
              </a:ext>
            </a:extLst>
          </p:cNvPr>
          <p:cNvGrpSpPr/>
          <p:nvPr/>
        </p:nvGrpSpPr>
        <p:grpSpPr>
          <a:xfrm>
            <a:off x="11617212" y="4578856"/>
            <a:ext cx="3609680" cy="3609680"/>
            <a:chOff x="11617212" y="5271299"/>
            <a:chExt cx="3609680" cy="3609680"/>
          </a:xfrm>
        </p:grpSpPr>
        <p:sp>
          <p:nvSpPr>
            <p:cNvPr id="20" name="矩形 19">
              <a:extLst>
                <a:ext uri="{FF2B5EF4-FFF2-40B4-BE49-F238E27FC236}">
                  <a16:creationId xmlns:a16="http://schemas.microsoft.com/office/drawing/2014/main" xmlns="" id="{C1CD6BFC-CBCC-4253-A6D7-AEA4BA633AC7}"/>
                </a:ext>
              </a:extLst>
            </p:cNvPr>
            <p:cNvSpPr/>
            <p:nvPr/>
          </p:nvSpPr>
          <p:spPr>
            <a:xfrm>
              <a:off x="11617212" y="5271299"/>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26" name="Picture 2">
              <a:extLst>
                <a:ext uri="{FF2B5EF4-FFF2-40B4-BE49-F238E27FC236}">
                  <a16:creationId xmlns:a16="http://schemas.microsoft.com/office/drawing/2014/main" xmlns="" id="{D3608FCA-EF3E-419F-B7BB-9B084B94CB64}"/>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1879598" y="5533685"/>
              <a:ext cx="3084908" cy="30849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a:extLst>
              <a:ext uri="{FF2B5EF4-FFF2-40B4-BE49-F238E27FC236}">
                <a16:creationId xmlns:a16="http://schemas.microsoft.com/office/drawing/2014/main" xmlns="" id="{BD19478A-36C8-475A-BAA8-7B984A0E598B}"/>
              </a:ext>
            </a:extLst>
          </p:cNvPr>
          <p:cNvGrpSpPr/>
          <p:nvPr/>
        </p:nvGrpSpPr>
        <p:grpSpPr>
          <a:xfrm>
            <a:off x="7098312" y="4578856"/>
            <a:ext cx="3609680" cy="3609680"/>
            <a:chOff x="7007069" y="5271299"/>
            <a:chExt cx="3609680" cy="3609680"/>
          </a:xfrm>
        </p:grpSpPr>
        <p:sp>
          <p:nvSpPr>
            <p:cNvPr id="19" name="矩形 18">
              <a:extLst>
                <a:ext uri="{FF2B5EF4-FFF2-40B4-BE49-F238E27FC236}">
                  <a16:creationId xmlns:a16="http://schemas.microsoft.com/office/drawing/2014/main" xmlns="" id="{F5EABD84-05E2-4CBB-B1BB-B33A45BBF7AC}"/>
                </a:ext>
              </a:extLst>
            </p:cNvPr>
            <p:cNvSpPr/>
            <p:nvPr/>
          </p:nvSpPr>
          <p:spPr>
            <a:xfrm>
              <a:off x="7007069" y="5271299"/>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28" name="Picture 4">
              <a:extLst>
                <a:ext uri="{FF2B5EF4-FFF2-40B4-BE49-F238E27FC236}">
                  <a16:creationId xmlns:a16="http://schemas.microsoft.com/office/drawing/2014/main" xmlns="" id="{DB0F6CE1-9C5A-401A-9796-2478258D2352}"/>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269455" y="5533685"/>
              <a:ext cx="3084908" cy="30849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a:extLst>
              <a:ext uri="{FF2B5EF4-FFF2-40B4-BE49-F238E27FC236}">
                <a16:creationId xmlns:a16="http://schemas.microsoft.com/office/drawing/2014/main" xmlns="" id="{F0C634ED-CD38-4076-8021-9A1F4198758E}"/>
              </a:ext>
            </a:extLst>
          </p:cNvPr>
          <p:cNvGrpSpPr/>
          <p:nvPr/>
        </p:nvGrpSpPr>
        <p:grpSpPr>
          <a:xfrm>
            <a:off x="2579412" y="4578856"/>
            <a:ext cx="3609680" cy="3609680"/>
            <a:chOff x="2579412" y="4578856"/>
            <a:chExt cx="3609680" cy="3609680"/>
          </a:xfrm>
        </p:grpSpPr>
        <p:sp>
          <p:nvSpPr>
            <p:cNvPr id="15" name="矩形 14">
              <a:extLst>
                <a:ext uri="{FF2B5EF4-FFF2-40B4-BE49-F238E27FC236}">
                  <a16:creationId xmlns:a16="http://schemas.microsoft.com/office/drawing/2014/main" xmlns="" id="{4C5B58BE-4C7A-4661-A567-58D03AC87650}"/>
                </a:ext>
              </a:extLst>
            </p:cNvPr>
            <p:cNvSpPr/>
            <p:nvPr/>
          </p:nvSpPr>
          <p:spPr>
            <a:xfrm>
              <a:off x="2579412" y="4578856"/>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30" name="Picture 6">
              <a:extLst>
                <a:ext uri="{FF2B5EF4-FFF2-40B4-BE49-F238E27FC236}">
                  <a16:creationId xmlns:a16="http://schemas.microsoft.com/office/drawing/2014/main" xmlns="" id="{14E31732-5D3D-4D04-A929-428BC9547200}"/>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849510" y="4848954"/>
              <a:ext cx="3069484" cy="30694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4959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查看源图像">
            <a:extLst>
              <a:ext uri="{FF2B5EF4-FFF2-40B4-BE49-F238E27FC236}">
                <a16:creationId xmlns:a16="http://schemas.microsoft.com/office/drawing/2014/main" xmlns="" id="{59E334DF-9F3B-4A1C-A5D8-CB3998AAC3B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 y="-100591"/>
            <a:ext cx="17065625" cy="9677979"/>
          </a:xfrm>
          <a:prstGeom prst="rect">
            <a:avLst/>
          </a:prstGeom>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xmlns="" id="{9C501F72-B1FD-4D8A-9714-37940261BD4D}"/>
              </a:ext>
            </a:extLst>
          </p:cNvPr>
          <p:cNvSpPr/>
          <p:nvPr/>
        </p:nvSpPr>
        <p:spPr>
          <a:xfrm>
            <a:off x="0" y="-36822"/>
            <a:ext cx="17091819" cy="9651032"/>
          </a:xfrm>
          <a:prstGeom prst="rect">
            <a:avLst/>
          </a:prstGeom>
          <a:gradFill>
            <a:gsLst>
              <a:gs pos="16000">
                <a:srgbClr val="54A2CA">
                  <a:alpha val="68000"/>
                </a:srgbClr>
              </a:gs>
              <a:gs pos="100000">
                <a:schemeClr val="bg1">
                  <a:alpha val="0"/>
                </a:schemeClr>
              </a:gs>
            </a:gsLst>
            <a:lin ang="162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5" name="直接连接符 4">
            <a:extLst>
              <a:ext uri="{FF2B5EF4-FFF2-40B4-BE49-F238E27FC236}">
                <a16:creationId xmlns:a16="http://schemas.microsoft.com/office/drawing/2014/main" xmlns="" id="{8E7738F6-A05E-4200-9FE7-77A4BF9E5350}"/>
              </a:ext>
            </a:extLst>
          </p:cNvPr>
          <p:cNvCxnSpPr>
            <a:cxnSpLocks/>
          </p:cNvCxnSpPr>
          <p:nvPr/>
        </p:nvCxnSpPr>
        <p:spPr>
          <a:xfrm>
            <a:off x="727491" y="5734161"/>
            <a:ext cx="6822524" cy="0"/>
          </a:xfrm>
          <a:prstGeom prst="line">
            <a:avLst/>
          </a:prstGeom>
          <a:noFill/>
          <a:ln w="25400" cap="flat">
            <a:gradFill>
              <a:gsLst>
                <a:gs pos="0">
                  <a:schemeClr val="bg1">
                    <a:alpha val="0"/>
                  </a:schemeClr>
                </a:gs>
                <a:gs pos="100000">
                  <a:schemeClr val="bg1"/>
                </a:gs>
              </a:gsLst>
              <a:lin ang="0" scaled="0"/>
            </a:gradFill>
            <a:prstDash val="solid"/>
            <a:miter lim="400000"/>
          </a:ln>
        </p:spPr>
        <p:style>
          <a:lnRef idx="0">
            <a:scrgbClr r="0" g="0" b="0"/>
          </a:lnRef>
          <a:fillRef idx="0">
            <a:scrgbClr r="0" g="0" b="0"/>
          </a:fillRef>
          <a:effectRef idx="0">
            <a:scrgbClr r="0" g="0" b="0"/>
          </a:effectRef>
          <a:fontRef idx="none"/>
        </p:style>
      </p:cxnSp>
      <p:sp>
        <p:nvSpPr>
          <p:cNvPr id="7" name="矩形 6">
            <a:extLst>
              <a:ext uri="{FF2B5EF4-FFF2-40B4-BE49-F238E27FC236}">
                <a16:creationId xmlns:a16="http://schemas.microsoft.com/office/drawing/2014/main" xmlns="" id="{6EB845AB-CEA4-4336-9F57-759745ABEF96}"/>
              </a:ext>
            </a:extLst>
          </p:cNvPr>
          <p:cNvSpPr/>
          <p:nvPr/>
        </p:nvSpPr>
        <p:spPr>
          <a:xfrm>
            <a:off x="11050656" y="-1830564"/>
            <a:ext cx="6545382" cy="7725192"/>
          </a:xfrm>
          <a:prstGeom prst="rect">
            <a:avLst/>
          </a:prstGeom>
        </p:spPr>
        <p:txBody>
          <a:bodyPr wrap="none">
            <a:spAutoFit/>
          </a:bodyPr>
          <a:lstStyle/>
          <a:p>
            <a:r>
              <a:rPr lang="zh-CN" altLang="en-US" sz="496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成</a:t>
            </a:r>
            <a:endParaRPr lang="zh-CN" altLang="en-US" sz="49600" dirty="0">
              <a:solidFill>
                <a:schemeClr val="bg1">
                  <a:alpha val="66000"/>
                </a:schemeClr>
              </a:solidFill>
            </a:endParaRPr>
          </a:p>
        </p:txBody>
      </p:sp>
      <p:sp>
        <p:nvSpPr>
          <p:cNvPr id="8" name="矩形 7">
            <a:extLst>
              <a:ext uri="{FF2B5EF4-FFF2-40B4-BE49-F238E27FC236}">
                <a16:creationId xmlns:a16="http://schemas.microsoft.com/office/drawing/2014/main" xmlns="" id="{991E2B41-802A-4E7F-A907-18A38443B15C}"/>
              </a:ext>
            </a:extLst>
          </p:cNvPr>
          <p:cNvSpPr/>
          <p:nvPr/>
        </p:nvSpPr>
        <p:spPr>
          <a:xfrm>
            <a:off x="12880845" y="3843228"/>
            <a:ext cx="5480988" cy="6447919"/>
          </a:xfrm>
          <a:prstGeom prst="rect">
            <a:avLst/>
          </a:prstGeom>
        </p:spPr>
        <p:txBody>
          <a:bodyPr wrap="none">
            <a:spAutoFit/>
          </a:bodyPr>
          <a:lstStyle/>
          <a:p>
            <a:r>
              <a:rPr lang="zh-CN" altLang="en-US" sz="413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长</a:t>
            </a:r>
            <a:endParaRPr lang="en-US" altLang="zh-CN" sz="413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endParaRPr>
          </a:p>
        </p:txBody>
      </p:sp>
      <p:sp>
        <p:nvSpPr>
          <p:cNvPr id="9" name="矩形 8">
            <a:extLst>
              <a:ext uri="{FF2B5EF4-FFF2-40B4-BE49-F238E27FC236}">
                <a16:creationId xmlns:a16="http://schemas.microsoft.com/office/drawing/2014/main" xmlns="" id="{D01F5826-1C1A-4EAD-B7E7-DD832F07761E}"/>
              </a:ext>
            </a:extLst>
          </p:cNvPr>
          <p:cNvSpPr/>
          <p:nvPr/>
        </p:nvSpPr>
        <p:spPr>
          <a:xfrm>
            <a:off x="1286247" y="4533832"/>
            <a:ext cx="6647974" cy="1200329"/>
          </a:xfrm>
          <a:prstGeom prst="rect">
            <a:avLst/>
          </a:prstGeom>
        </p:spPr>
        <p:txBody>
          <a:bodyPr wrap="none">
            <a:spAutoFit/>
          </a:bodyPr>
          <a:lstStyle/>
          <a:p>
            <a:r>
              <a:rPr lang="zh-CN" altLang="en-US" sz="7200" dirty="0">
                <a:solidFill>
                  <a:schemeClr val="bg1"/>
                </a:solidFill>
                <a:effectLst>
                  <a:outerShdw blurRad="50800" dist="76200" dir="5400000" algn="t" rotWithShape="0">
                    <a:prstClr val="black">
                      <a:alpha val="33000"/>
                    </a:prstClr>
                  </a:outerShdw>
                  <a:reflection blurRad="6350" stA="27000" endPos="45500" dir="5400000" sy="-100000" algn="bl" rotWithShape="0"/>
                </a:effectLst>
                <a:latin typeface="华文行楷" panose="02010800040101010101" pitchFamily="2" charset="-122"/>
                <a:ea typeface="华文行楷" panose="02010800040101010101" pitchFamily="2" charset="-122"/>
              </a:rPr>
              <a:t>让孩子快乐成长</a:t>
            </a:r>
          </a:p>
        </p:txBody>
      </p:sp>
      <p:sp>
        <p:nvSpPr>
          <p:cNvPr id="11" name="矩形 10">
            <a:extLst>
              <a:ext uri="{FF2B5EF4-FFF2-40B4-BE49-F238E27FC236}">
                <a16:creationId xmlns:a16="http://schemas.microsoft.com/office/drawing/2014/main" xmlns="" id="{72295169-1860-456C-9617-7F81CAB64357}"/>
              </a:ext>
            </a:extLst>
          </p:cNvPr>
          <p:cNvSpPr/>
          <p:nvPr/>
        </p:nvSpPr>
        <p:spPr>
          <a:xfrm>
            <a:off x="1331331" y="2779507"/>
            <a:ext cx="5109091" cy="1569660"/>
          </a:xfrm>
          <a:prstGeom prst="rect">
            <a:avLst/>
          </a:prstGeom>
        </p:spPr>
        <p:txBody>
          <a:bodyPr wrap="none">
            <a:spAutoFit/>
          </a:bodyPr>
          <a:lstStyle/>
          <a:p>
            <a:r>
              <a:rPr lang="zh-CN" altLang="en-US" sz="9600" dirty="0">
                <a:solidFill>
                  <a:schemeClr val="bg1"/>
                </a:solidFill>
                <a:effectLst>
                  <a:outerShdw blurRad="50800" dist="76200" dir="5400000" algn="t" rotWithShape="0">
                    <a:prstClr val="black">
                      <a:alpha val="33000"/>
                    </a:prstClr>
                  </a:outerShdw>
                  <a:reflection blurRad="6350" stA="27000" endPos="45500" dir="5400000" sy="-100000" algn="bl" rotWithShape="0"/>
                </a:effectLst>
                <a:latin typeface="华文行楷" panose="02010800040101010101" pitchFamily="2" charset="-122"/>
                <a:ea typeface="华文行楷" panose="02010800040101010101" pitchFamily="2" charset="-122"/>
              </a:rPr>
              <a:t>研学旅行</a:t>
            </a:r>
            <a:endParaRPr lang="zh-CN" altLang="en-US" sz="8800" dirty="0"/>
          </a:p>
        </p:txBody>
      </p:sp>
    </p:spTree>
    <p:extLst>
      <p:ext uri="{BB962C8B-B14F-4D97-AF65-F5344CB8AC3E}">
        <p14:creationId xmlns:p14="http://schemas.microsoft.com/office/powerpoint/2010/main" val="1240302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38757" y="4472429"/>
            <a:ext cx="6572633" cy="2246769"/>
          </a:xfrm>
          <a:prstGeom prst="rect">
            <a:avLst/>
          </a:prstGeom>
        </p:spPr>
        <p:txBody>
          <a:bodyPr wrap="none">
            <a:spAutoFit/>
          </a:bodyPr>
          <a:lstStyle/>
          <a:p>
            <a:r>
              <a:rPr lang="en-US" altLang="zh-CN" dirty="0" smtClean="0"/>
              <a:t>51PPT</a:t>
            </a:r>
            <a:r>
              <a:rPr lang="zh-CN" altLang="en-US" dirty="0" smtClean="0"/>
              <a:t>模板网  网友 Lit 投稿作品</a:t>
            </a:r>
            <a:endParaRPr lang="en-US" altLang="zh-CN" dirty="0" smtClean="0"/>
          </a:p>
          <a:p>
            <a:endParaRPr lang="en-US" altLang="zh-CN" dirty="0"/>
          </a:p>
          <a:p>
            <a:endParaRPr lang="en-US" altLang="zh-CN" dirty="0" smtClean="0"/>
          </a:p>
          <a:p>
            <a:r>
              <a:rPr lang="en-US" altLang="zh-CN" dirty="0"/>
              <a:t>www.51pptmoban.com</a:t>
            </a:r>
            <a:endParaRPr lang="zh-CN" altLang="en-US" dirty="0"/>
          </a:p>
        </p:txBody>
      </p:sp>
    </p:spTree>
    <p:extLst>
      <p:ext uri="{BB962C8B-B14F-4D97-AF65-F5344CB8AC3E}">
        <p14:creationId xmlns:p14="http://schemas.microsoft.com/office/powerpoint/2010/main" val="169130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a:extLst>
              <a:ext uri="{FF2B5EF4-FFF2-40B4-BE49-F238E27FC236}">
                <a16:creationId xmlns:a16="http://schemas.microsoft.com/office/drawing/2014/main" xmlns="" id="{3F27E002-83D4-4FA4-8A9C-FB67C47F845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 y="0"/>
            <a:ext cx="17065625" cy="9582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xmlns="" id="{C655456F-27FF-4472-A2C6-77992BC528E9}"/>
              </a:ext>
            </a:extLst>
          </p:cNvPr>
          <p:cNvSpPr/>
          <p:nvPr/>
        </p:nvSpPr>
        <p:spPr>
          <a:xfrm>
            <a:off x="0" y="0"/>
            <a:ext cx="17065625" cy="9577388"/>
          </a:xfrm>
          <a:prstGeom prst="rect">
            <a:avLst/>
          </a:prstGeom>
          <a:gradFill>
            <a:gsLst>
              <a:gs pos="0">
                <a:schemeClr val="bg1">
                  <a:alpha val="33000"/>
                  <a:lumMod val="0"/>
                </a:schemeClr>
              </a:gs>
              <a:gs pos="100000">
                <a:srgbClr val="54A2CA">
                  <a:alpha val="40000"/>
                </a:srgbClr>
              </a:gs>
            </a:gsLst>
            <a:lin ang="15600000" scaled="0"/>
          </a:gra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9" name="椭圆 8">
            <a:extLst>
              <a:ext uri="{FF2B5EF4-FFF2-40B4-BE49-F238E27FC236}">
                <a16:creationId xmlns:a16="http://schemas.microsoft.com/office/drawing/2014/main" xmlns="" id="{91173897-6110-4A39-9E48-D595E8606254}"/>
              </a:ext>
            </a:extLst>
          </p:cNvPr>
          <p:cNvSpPr/>
          <p:nvPr/>
        </p:nvSpPr>
        <p:spPr>
          <a:xfrm>
            <a:off x="-15854623" y="0"/>
            <a:ext cx="33055613" cy="17409060"/>
          </a:xfrm>
          <a:prstGeom prst="ellipse">
            <a:avLst/>
          </a:prstGeom>
          <a:gradFill>
            <a:gsLst>
              <a:gs pos="0">
                <a:schemeClr val="tx1">
                  <a:alpha val="15000"/>
                </a:schemeClr>
              </a:gs>
              <a:gs pos="100000">
                <a:schemeClr val="bg1">
                  <a:alpha val="38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47218A37-4745-4823-BA1F-258C040D67D7}"/>
              </a:ext>
            </a:extLst>
          </p:cNvPr>
          <p:cNvSpPr/>
          <p:nvPr/>
        </p:nvSpPr>
        <p:spPr>
          <a:xfrm>
            <a:off x="840084" y="3932093"/>
            <a:ext cx="12954916" cy="2797048"/>
          </a:xfrm>
          <a:prstGeom prst="rect">
            <a:avLst/>
          </a:prstGeom>
        </p:spPr>
        <p:txBody>
          <a:bodyPr wrap="square">
            <a:spAutoFit/>
          </a:bodyPr>
          <a:lstStyle/>
          <a:p>
            <a:pPr algn="just">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点击添加文字内容点击添加文字内容点击添加文字内容点击添加文字内容点击添加文字内容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点击添加文字内容点击添加文字内容点击添加文字内容点击添加文字内容点击添加文字内容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点击添加文字内容点击添加文字内容点击添加文字内容点击添加文字内容点击添加文字内容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点击添加文字内容点击添加文字内容点击添加文字内容点击添加文字内容点击添加文字内容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0A10948C-A865-4BE8-9531-C771C460F58C}"/>
              </a:ext>
            </a:extLst>
          </p:cNvPr>
          <p:cNvSpPr/>
          <p:nvPr/>
        </p:nvSpPr>
        <p:spPr>
          <a:xfrm>
            <a:off x="11720002" y="-2293367"/>
            <a:ext cx="5480988" cy="6447919"/>
          </a:xfrm>
          <a:prstGeom prst="rect">
            <a:avLst/>
          </a:prstGeom>
        </p:spPr>
        <p:txBody>
          <a:bodyPr wrap="none">
            <a:spAutoFit/>
          </a:bodyPr>
          <a:lstStyle/>
          <a:p>
            <a:r>
              <a:rPr lang="zh-CN" altLang="en-US" sz="41300" dirty="0">
                <a:solidFill>
                  <a:schemeClr val="bg1">
                    <a:alpha val="38000"/>
                  </a:schemeClr>
                </a:solidFill>
                <a:latin typeface="华文行楷" panose="02010800040101010101" pitchFamily="2" charset="-122"/>
                <a:ea typeface="华文行楷" panose="02010800040101010101" pitchFamily="2" charset="-122"/>
              </a:rPr>
              <a:t>旅</a:t>
            </a:r>
            <a:endParaRPr lang="zh-CN" altLang="en-US" sz="7200" dirty="0">
              <a:solidFill>
                <a:schemeClr val="bg1">
                  <a:alpha val="38000"/>
                </a:schemeClr>
              </a:solidFill>
            </a:endParaRPr>
          </a:p>
        </p:txBody>
      </p:sp>
      <p:sp>
        <p:nvSpPr>
          <p:cNvPr id="5" name="矩形 4">
            <a:extLst>
              <a:ext uri="{FF2B5EF4-FFF2-40B4-BE49-F238E27FC236}">
                <a16:creationId xmlns:a16="http://schemas.microsoft.com/office/drawing/2014/main" xmlns="" id="{069F12CF-F277-4E2A-B6B9-247F0CB20F8D}"/>
              </a:ext>
            </a:extLst>
          </p:cNvPr>
          <p:cNvSpPr/>
          <p:nvPr/>
        </p:nvSpPr>
        <p:spPr>
          <a:xfrm>
            <a:off x="14635084" y="1997755"/>
            <a:ext cx="3865161" cy="4508927"/>
          </a:xfrm>
          <a:prstGeom prst="rect">
            <a:avLst/>
          </a:prstGeom>
        </p:spPr>
        <p:txBody>
          <a:bodyPr wrap="none">
            <a:spAutoFit/>
          </a:bodyPr>
          <a:lstStyle/>
          <a:p>
            <a:r>
              <a:rPr lang="zh-CN" altLang="en-US" sz="28700" dirty="0">
                <a:solidFill>
                  <a:schemeClr val="bg1">
                    <a:alpha val="38000"/>
                  </a:schemeClr>
                </a:solidFill>
                <a:latin typeface="华文行楷" panose="02010800040101010101" pitchFamily="2" charset="-122"/>
                <a:ea typeface="华文行楷" panose="02010800040101010101" pitchFamily="2" charset="-122"/>
              </a:rPr>
              <a:t>游</a:t>
            </a:r>
          </a:p>
        </p:txBody>
      </p:sp>
      <p:cxnSp>
        <p:nvCxnSpPr>
          <p:cNvPr id="11" name="直接连接符 10">
            <a:extLst>
              <a:ext uri="{FF2B5EF4-FFF2-40B4-BE49-F238E27FC236}">
                <a16:creationId xmlns:a16="http://schemas.microsoft.com/office/drawing/2014/main" xmlns="" id="{83D89C1C-03BA-48E7-9BE1-66D203A01932}"/>
              </a:ext>
            </a:extLst>
          </p:cNvPr>
          <p:cNvCxnSpPr>
            <a:cxnSpLocks/>
          </p:cNvCxnSpPr>
          <p:nvPr/>
        </p:nvCxnSpPr>
        <p:spPr>
          <a:xfrm>
            <a:off x="1139091" y="6625458"/>
            <a:ext cx="12666861" cy="0"/>
          </a:xfrm>
          <a:prstGeom prst="line">
            <a:avLst/>
          </a:prstGeom>
          <a:noFill/>
          <a:ln w="25400" cap="flat">
            <a:gradFill>
              <a:gsLst>
                <a:gs pos="0">
                  <a:schemeClr val="accent1">
                    <a:lumMod val="5000"/>
                    <a:lumOff val="95000"/>
                    <a:alpha val="0"/>
                  </a:schemeClr>
                </a:gs>
                <a:gs pos="100000">
                  <a:schemeClr val="bg1"/>
                </a:gs>
              </a:gsLst>
              <a:lin ang="0" scaled="0"/>
            </a:gradFill>
            <a:prstDash val="solid"/>
            <a:miter lim="400000"/>
          </a:ln>
        </p:spPr>
        <p:style>
          <a:lnRef idx="0">
            <a:scrgbClr r="0" g="0" b="0"/>
          </a:lnRef>
          <a:fillRef idx="0">
            <a:scrgbClr r="0" g="0" b="0"/>
          </a:fillRef>
          <a:effectRef idx="0">
            <a:scrgbClr r="0" g="0" b="0"/>
          </a:effectRef>
          <a:fontRef idx="none"/>
        </p:style>
      </p:cxnSp>
      <p:cxnSp>
        <p:nvCxnSpPr>
          <p:cNvPr id="16" name="直接连接符 15">
            <a:extLst>
              <a:ext uri="{FF2B5EF4-FFF2-40B4-BE49-F238E27FC236}">
                <a16:creationId xmlns:a16="http://schemas.microsoft.com/office/drawing/2014/main" xmlns="" id="{147795F8-B6D2-4FB4-9C65-AEBE56B35392}"/>
              </a:ext>
            </a:extLst>
          </p:cNvPr>
          <p:cNvCxnSpPr>
            <a:cxnSpLocks/>
          </p:cNvCxnSpPr>
          <p:nvPr/>
        </p:nvCxnSpPr>
        <p:spPr>
          <a:xfrm>
            <a:off x="977702" y="5133812"/>
            <a:ext cx="3308548" cy="0"/>
          </a:xfrm>
          <a:prstGeom prst="line">
            <a:avLst/>
          </a:prstGeom>
          <a:noFill/>
          <a:ln w="44450" cap="flat">
            <a:gradFill>
              <a:gsLst>
                <a:gs pos="51700">
                  <a:srgbClr val="76A856">
                    <a:lumMod val="0"/>
                    <a:lumOff val="100000"/>
                  </a:srgbClr>
                </a:gs>
                <a:gs pos="0">
                  <a:srgbClr val="54A2CA">
                    <a:alpha val="27000"/>
                  </a:srgbClr>
                </a:gs>
                <a:gs pos="100000">
                  <a:srgbClr val="54A2CA">
                    <a:alpha val="4000"/>
                  </a:srgb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19" name="直接连接符 18">
            <a:extLst>
              <a:ext uri="{FF2B5EF4-FFF2-40B4-BE49-F238E27FC236}">
                <a16:creationId xmlns:a16="http://schemas.microsoft.com/office/drawing/2014/main" xmlns="" id="{0BD67C95-4663-4284-84D5-EE51B9338CC7}"/>
              </a:ext>
            </a:extLst>
          </p:cNvPr>
          <p:cNvCxnSpPr>
            <a:cxnSpLocks/>
          </p:cNvCxnSpPr>
          <p:nvPr/>
        </p:nvCxnSpPr>
        <p:spPr>
          <a:xfrm>
            <a:off x="5005544" y="5133812"/>
            <a:ext cx="3336114" cy="7281"/>
          </a:xfrm>
          <a:prstGeom prst="line">
            <a:avLst/>
          </a:prstGeom>
          <a:noFill/>
          <a:ln w="44450" cap="flat">
            <a:gradFill>
              <a:gsLst>
                <a:gs pos="51700">
                  <a:srgbClr val="76A856">
                    <a:lumMod val="0"/>
                    <a:lumOff val="100000"/>
                  </a:srgbClr>
                </a:gs>
                <a:gs pos="0">
                  <a:srgbClr val="54A2CA">
                    <a:alpha val="27000"/>
                  </a:srgbClr>
                </a:gs>
                <a:gs pos="100000">
                  <a:srgbClr val="54A2CA">
                    <a:alpha val="4000"/>
                  </a:srgbClr>
                </a:gs>
              </a:gsLst>
              <a:lin ang="0" scaled="0"/>
            </a:gradFill>
            <a:prstDash val="solid"/>
            <a:miter lim="400000"/>
          </a:ln>
        </p:spPr>
        <p:style>
          <a:lnRef idx="0">
            <a:scrgbClr r="0" g="0" b="0"/>
          </a:lnRef>
          <a:fillRef idx="0">
            <a:scrgbClr r="0" g="0" b="0"/>
          </a:fillRef>
          <a:effectRef idx="0">
            <a:scrgbClr r="0" g="0" b="0"/>
          </a:effectRef>
          <a:fontRef idx="none"/>
        </p:style>
      </p:cxnSp>
      <p:sp>
        <p:nvSpPr>
          <p:cNvPr id="20" name="矩形 19">
            <a:extLst>
              <a:ext uri="{FF2B5EF4-FFF2-40B4-BE49-F238E27FC236}">
                <a16:creationId xmlns:a16="http://schemas.microsoft.com/office/drawing/2014/main" xmlns="" id="{9E2C1935-3781-4BB4-B179-BF2D5F857772}"/>
              </a:ext>
            </a:extLst>
          </p:cNvPr>
          <p:cNvSpPr/>
          <p:nvPr/>
        </p:nvSpPr>
        <p:spPr>
          <a:xfrm>
            <a:off x="673183" y="2714930"/>
            <a:ext cx="5724644" cy="830997"/>
          </a:xfrm>
          <a:prstGeom prst="rect">
            <a:avLst/>
          </a:prstGeom>
        </p:spPr>
        <p:txBody>
          <a:bodyPr wrap="none">
            <a:spAutoFit/>
          </a:bodyPr>
          <a:lstStyle/>
          <a:p>
            <a:r>
              <a:rPr lang="zh-CN" altLang="en-US" sz="4800" dirty="0">
                <a:gradFill>
                  <a:gsLst>
                    <a:gs pos="100000">
                      <a:schemeClr val="bg1"/>
                    </a:gs>
                    <a:gs pos="0">
                      <a:schemeClr val="bg1"/>
                    </a:gs>
                  </a:gsLst>
                  <a:lin ang="2400000" scaled="0"/>
                </a:gradFill>
                <a:effectLst>
                  <a:reflection blurRad="6350" stA="44000" endPos="45500" dir="5400000" sy="-100000" algn="bl" rotWithShape="0"/>
                </a:effectLst>
                <a:latin typeface="华文行楷" panose="02010800040101010101" pitchFamily="2" charset="-122"/>
                <a:ea typeface="华文行楷" panose="02010800040101010101" pitchFamily="2" charset="-122"/>
              </a:rPr>
              <a:t>旅游</a:t>
            </a:r>
            <a:r>
              <a:rPr lang="zh-CN" altLang="zh-CN" sz="4800" dirty="0">
                <a:gradFill>
                  <a:gsLst>
                    <a:gs pos="100000">
                      <a:schemeClr val="bg1"/>
                    </a:gs>
                    <a:gs pos="0">
                      <a:schemeClr val="bg1"/>
                    </a:gs>
                  </a:gsLst>
                  <a:lin ang="2400000" scaled="0"/>
                </a:gradFill>
                <a:effectLst>
                  <a:reflection blurRad="6350" stA="44000" endPos="45500" dir="5400000" sy="-100000" algn="bl" rotWithShape="0"/>
                </a:effectLst>
                <a:latin typeface="华文行楷" panose="02010800040101010101" pitchFamily="2" charset="-122"/>
                <a:ea typeface="华文行楷" panose="02010800040101010101" pitchFamily="2" charset="-122"/>
              </a:rPr>
              <a:t>湖国家湿地公园</a:t>
            </a:r>
            <a:endParaRPr lang="zh-CN" altLang="en-US" sz="6600" dirty="0">
              <a:gradFill>
                <a:gsLst>
                  <a:gs pos="100000">
                    <a:schemeClr val="bg1"/>
                  </a:gs>
                  <a:gs pos="0">
                    <a:schemeClr val="bg1"/>
                  </a:gs>
                </a:gsLst>
                <a:lin ang="2400000" scaled="0"/>
              </a:gradFill>
              <a:effectLst>
                <a:reflection blurRad="6350" stA="44000" endPos="45500" dir="5400000" sy="-100000" algn="bl" rotWithShape="0"/>
              </a:effectLst>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23097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FC2C8723-EBF1-4512-BC1F-6D26CBCABAB3}"/>
              </a:ext>
            </a:extLst>
          </p:cNvPr>
          <p:cNvSpPr/>
          <p:nvPr/>
        </p:nvSpPr>
        <p:spPr>
          <a:xfrm>
            <a:off x="6279604" y="-2608222"/>
            <a:ext cx="7822975" cy="9248686"/>
          </a:xfrm>
          <a:prstGeom prst="rect">
            <a:avLst/>
          </a:prstGeom>
        </p:spPr>
        <p:txBody>
          <a:bodyPr wrap="none">
            <a:spAutoFit/>
          </a:bodyPr>
          <a:lstStyle/>
          <a:p>
            <a:pPr>
              <a:defRPr/>
            </a:pPr>
            <a:r>
              <a:rPr lang="zh-CN" altLang="en-US" sz="59500" b="1" kern="0" dirty="0">
                <a:solidFill>
                  <a:srgbClr val="00B0F0">
                    <a:alpha val="6000"/>
                  </a:srgbClr>
                </a:solidFill>
                <a:latin typeface="华文行楷" panose="02010800040101010101" pitchFamily="2" charset="-122"/>
                <a:ea typeface="华文行楷" panose="02010800040101010101" pitchFamily="2" charset="-122"/>
              </a:rPr>
              <a:t>历</a:t>
            </a:r>
            <a:endParaRPr lang="zh-CN" altLang="en-US" sz="59500" dirty="0">
              <a:solidFill>
                <a:srgbClr val="00B0F0">
                  <a:alpha val="6000"/>
                </a:srgbClr>
              </a:solidFill>
            </a:endParaRPr>
          </a:p>
        </p:txBody>
      </p:sp>
      <p:sp>
        <p:nvSpPr>
          <p:cNvPr id="33" name="矩形 32">
            <a:extLst>
              <a:ext uri="{FF2B5EF4-FFF2-40B4-BE49-F238E27FC236}">
                <a16:creationId xmlns:a16="http://schemas.microsoft.com/office/drawing/2014/main" xmlns="" id="{7AB4C64A-713A-4F3C-BFC7-36B9469A3019}"/>
              </a:ext>
            </a:extLst>
          </p:cNvPr>
          <p:cNvSpPr/>
          <p:nvPr/>
        </p:nvSpPr>
        <p:spPr>
          <a:xfrm>
            <a:off x="11723579" y="-562252"/>
            <a:ext cx="7023920" cy="9248686"/>
          </a:xfrm>
          <a:prstGeom prst="rect">
            <a:avLst/>
          </a:prstGeom>
        </p:spPr>
        <p:txBody>
          <a:bodyPr>
            <a:spAutoFit/>
          </a:bodyPr>
          <a:lstStyle/>
          <a:p>
            <a:pPr>
              <a:defRPr/>
            </a:pPr>
            <a:r>
              <a:rPr lang="zh-CN" altLang="en-US" sz="59500" b="1" kern="0" dirty="0">
                <a:solidFill>
                  <a:srgbClr val="00B0F0">
                    <a:alpha val="6000"/>
                  </a:srgbClr>
                </a:solidFill>
                <a:latin typeface="华文行楷" panose="02010800040101010101" pitchFamily="2" charset="-122"/>
                <a:ea typeface="华文行楷" panose="02010800040101010101" pitchFamily="2" charset="-122"/>
              </a:rPr>
              <a:t>史</a:t>
            </a:r>
            <a:endParaRPr lang="zh-CN" altLang="en-US" sz="49600" dirty="0">
              <a:solidFill>
                <a:srgbClr val="00B0F0">
                  <a:alpha val="6000"/>
                </a:srgbClr>
              </a:solidFill>
              <a:latin typeface="华文行楷" panose="02010800040101010101" pitchFamily="2" charset="-122"/>
              <a:ea typeface="华文行楷" panose="02010800040101010101" pitchFamily="2" charset="-122"/>
            </a:endParaRPr>
          </a:p>
        </p:txBody>
      </p:sp>
      <p:sp>
        <p:nvSpPr>
          <p:cNvPr id="5" name="Freeform 5">
            <a:extLst>
              <a:ext uri="{FF2B5EF4-FFF2-40B4-BE49-F238E27FC236}">
                <a16:creationId xmlns:a16="http://schemas.microsoft.com/office/drawing/2014/main" xmlns="" id="{6858BEAD-99CB-4BDF-B022-9BDDC21503AA}"/>
              </a:ext>
            </a:extLst>
          </p:cNvPr>
          <p:cNvSpPr>
            <a:spLocks noEditPoints="1"/>
          </p:cNvSpPr>
          <p:nvPr/>
        </p:nvSpPr>
        <p:spPr bwMode="auto">
          <a:xfrm>
            <a:off x="-3238500" y="-649288"/>
            <a:ext cx="12714288" cy="12506326"/>
          </a:xfrm>
          <a:custGeom>
            <a:avLst/>
            <a:gdLst>
              <a:gd name="T0" fmla="*/ 2147483646 w 1216"/>
              <a:gd name="T1" fmla="*/ 2147483646 h 1249"/>
              <a:gd name="T2" fmla="*/ 2147483646 w 1216"/>
              <a:gd name="T3" fmla="*/ 2147483646 h 1249"/>
              <a:gd name="T4" fmla="*/ 2147483646 w 1216"/>
              <a:gd name="T5" fmla="*/ 2147483646 h 1249"/>
              <a:gd name="T6" fmla="*/ 2147483646 w 1216"/>
              <a:gd name="T7" fmla="*/ 2147483646 h 1249"/>
              <a:gd name="T8" fmla="*/ 2147483646 w 1216"/>
              <a:gd name="T9" fmla="*/ 2147483646 h 1249"/>
              <a:gd name="T10" fmla="*/ 2147483646 w 1216"/>
              <a:gd name="T11" fmla="*/ 2147483646 h 1249"/>
              <a:gd name="T12" fmla="*/ 2147483646 w 1216"/>
              <a:gd name="T13" fmla="*/ 2147483646 h 1249"/>
              <a:gd name="T14" fmla="*/ 2147483646 w 1216"/>
              <a:gd name="T15" fmla="*/ 2147483646 h 1249"/>
              <a:gd name="T16" fmla="*/ 2147483646 w 1216"/>
              <a:gd name="T17" fmla="*/ 2147483646 h 1249"/>
              <a:gd name="T18" fmla="*/ 2147483646 w 1216"/>
              <a:gd name="T19" fmla="*/ 2147483646 h 1249"/>
              <a:gd name="T20" fmla="*/ 2147483646 w 1216"/>
              <a:gd name="T21" fmla="*/ 2147483646 h 1249"/>
              <a:gd name="T22" fmla="*/ 2147483646 w 1216"/>
              <a:gd name="T23" fmla="*/ 2147483646 h 1249"/>
              <a:gd name="T24" fmla="*/ 2147483646 w 1216"/>
              <a:gd name="T25" fmla="*/ 2147483646 h 1249"/>
              <a:gd name="T26" fmla="*/ 2147483646 w 1216"/>
              <a:gd name="T27" fmla="*/ 2147483646 h 1249"/>
              <a:gd name="T28" fmla="*/ 2147483646 w 1216"/>
              <a:gd name="T29" fmla="*/ 2147483646 h 1249"/>
              <a:gd name="T30" fmla="*/ 2147483646 w 1216"/>
              <a:gd name="T31" fmla="*/ 2147483646 h 1249"/>
              <a:gd name="T32" fmla="*/ 2147483646 w 1216"/>
              <a:gd name="T33" fmla="*/ 2147483646 h 1249"/>
              <a:gd name="T34" fmla="*/ 2147483646 w 1216"/>
              <a:gd name="T35" fmla="*/ 2147483646 h 1249"/>
              <a:gd name="T36" fmla="*/ 2147483646 w 1216"/>
              <a:gd name="T37" fmla="*/ 2147483646 h 1249"/>
              <a:gd name="T38" fmla="*/ 2147483646 w 1216"/>
              <a:gd name="T39" fmla="*/ 2147483646 h 1249"/>
              <a:gd name="T40" fmla="*/ 2147483646 w 1216"/>
              <a:gd name="T41" fmla="*/ 2147483646 h 1249"/>
              <a:gd name="T42" fmla="*/ 2147483646 w 1216"/>
              <a:gd name="T43" fmla="*/ 2147483646 h 1249"/>
              <a:gd name="T44" fmla="*/ 2147483646 w 1216"/>
              <a:gd name="T45" fmla="*/ 2147483646 h 1249"/>
              <a:gd name="T46" fmla="*/ 2147483646 w 1216"/>
              <a:gd name="T47" fmla="*/ 2147483646 h 1249"/>
              <a:gd name="T48" fmla="*/ 2147483646 w 1216"/>
              <a:gd name="T49" fmla="*/ 2147483646 h 1249"/>
              <a:gd name="T50" fmla="*/ 2147483646 w 1216"/>
              <a:gd name="T51" fmla="*/ 2147483646 h 1249"/>
              <a:gd name="T52" fmla="*/ 2147483646 w 1216"/>
              <a:gd name="T53" fmla="*/ 2147483646 h 1249"/>
              <a:gd name="T54" fmla="*/ 2147483646 w 1216"/>
              <a:gd name="T55" fmla="*/ 2147483646 h 1249"/>
              <a:gd name="T56" fmla="*/ 2147483646 w 1216"/>
              <a:gd name="T57" fmla="*/ 2147483646 h 1249"/>
              <a:gd name="T58" fmla="*/ 2147483646 w 1216"/>
              <a:gd name="T59" fmla="*/ 2147483646 h 1249"/>
              <a:gd name="T60" fmla="*/ 2147483646 w 1216"/>
              <a:gd name="T61" fmla="*/ 2147483646 h 1249"/>
              <a:gd name="T62" fmla="*/ 2147483646 w 1216"/>
              <a:gd name="T63" fmla="*/ 2147483646 h 1249"/>
              <a:gd name="T64" fmla="*/ 2147483646 w 1216"/>
              <a:gd name="T65" fmla="*/ 2147483646 h 1249"/>
              <a:gd name="T66" fmla="*/ 2147483646 w 1216"/>
              <a:gd name="T67" fmla="*/ 2147483646 h 1249"/>
              <a:gd name="T68" fmla="*/ 2147483646 w 1216"/>
              <a:gd name="T69" fmla="*/ 2147483646 h 1249"/>
              <a:gd name="T70" fmla="*/ 2147483646 w 1216"/>
              <a:gd name="T71" fmla="*/ 2147483646 h 1249"/>
              <a:gd name="T72" fmla="*/ 2147483646 w 1216"/>
              <a:gd name="T73" fmla="*/ 2147483646 h 1249"/>
              <a:gd name="T74" fmla="*/ 2147483646 w 1216"/>
              <a:gd name="T75" fmla="*/ 2147483646 h 1249"/>
              <a:gd name="T76" fmla="*/ 2147483646 w 1216"/>
              <a:gd name="T77" fmla="*/ 2147483646 h 1249"/>
              <a:gd name="T78" fmla="*/ 2147483646 w 1216"/>
              <a:gd name="T79" fmla="*/ 2147483646 h 1249"/>
              <a:gd name="T80" fmla="*/ 2147483646 w 1216"/>
              <a:gd name="T81" fmla="*/ 2147483646 h 1249"/>
              <a:gd name="T82" fmla="*/ 2147483646 w 1216"/>
              <a:gd name="T83" fmla="*/ 2147483646 h 1249"/>
              <a:gd name="T84" fmla="*/ 2147483646 w 1216"/>
              <a:gd name="T85" fmla="*/ 2147483646 h 1249"/>
              <a:gd name="T86" fmla="*/ 2147483646 w 1216"/>
              <a:gd name="T87" fmla="*/ 2147483646 h 1249"/>
              <a:gd name="T88" fmla="*/ 2147483646 w 1216"/>
              <a:gd name="T89" fmla="*/ 2147483646 h 1249"/>
              <a:gd name="T90" fmla="*/ 2147483646 w 1216"/>
              <a:gd name="T91" fmla="*/ 2147483646 h 1249"/>
              <a:gd name="T92" fmla="*/ 2147483646 w 1216"/>
              <a:gd name="T93" fmla="*/ 2147483646 h 1249"/>
              <a:gd name="T94" fmla="*/ 2147483646 w 1216"/>
              <a:gd name="T95" fmla="*/ 2147483646 h 1249"/>
              <a:gd name="T96" fmla="*/ 2147483646 w 1216"/>
              <a:gd name="T97" fmla="*/ 2147483646 h 1249"/>
              <a:gd name="T98" fmla="*/ 2147483646 w 1216"/>
              <a:gd name="T99" fmla="*/ 2147483646 h 1249"/>
              <a:gd name="T100" fmla="*/ 2147483646 w 1216"/>
              <a:gd name="T101" fmla="*/ 2147483646 h 1249"/>
              <a:gd name="T102" fmla="*/ 2147483646 w 1216"/>
              <a:gd name="T103" fmla="*/ 2147483646 h 1249"/>
              <a:gd name="T104" fmla="*/ 2147483646 w 1216"/>
              <a:gd name="T105" fmla="*/ 2147483646 h 1249"/>
              <a:gd name="T106" fmla="*/ 2147483646 w 1216"/>
              <a:gd name="T107" fmla="*/ 2147483646 h 1249"/>
              <a:gd name="T108" fmla="*/ 2147483646 w 1216"/>
              <a:gd name="T109" fmla="*/ 2147483646 h 1249"/>
              <a:gd name="T110" fmla="*/ 2147483646 w 1216"/>
              <a:gd name="T111" fmla="*/ 2147483646 h 1249"/>
              <a:gd name="T112" fmla="*/ 2147483646 w 1216"/>
              <a:gd name="T113" fmla="*/ 2147483646 h 1249"/>
              <a:gd name="T114" fmla="*/ 2147483646 w 1216"/>
              <a:gd name="T115" fmla="*/ 2147483646 h 1249"/>
              <a:gd name="T116" fmla="*/ 2147483646 w 1216"/>
              <a:gd name="T117" fmla="*/ 2147483646 h 1249"/>
              <a:gd name="T118" fmla="*/ 2147483646 w 1216"/>
              <a:gd name="T119" fmla="*/ 2147483646 h 1249"/>
              <a:gd name="T120" fmla="*/ 2147483646 w 1216"/>
              <a:gd name="T121" fmla="*/ 2147483646 h 1249"/>
              <a:gd name="T122" fmla="*/ 2147483646 w 1216"/>
              <a:gd name="T123" fmla="*/ 2147483646 h 12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16" h="1249">
                <a:moveTo>
                  <a:pt x="575" y="11"/>
                </a:moveTo>
                <a:cubicBezTo>
                  <a:pt x="573" y="12"/>
                  <a:pt x="569" y="12"/>
                  <a:pt x="568" y="14"/>
                </a:cubicBezTo>
                <a:cubicBezTo>
                  <a:pt x="571" y="14"/>
                  <a:pt x="574" y="13"/>
                  <a:pt x="575" y="11"/>
                </a:cubicBezTo>
                <a:close/>
                <a:moveTo>
                  <a:pt x="487" y="32"/>
                </a:moveTo>
                <a:cubicBezTo>
                  <a:pt x="488" y="37"/>
                  <a:pt x="482" y="33"/>
                  <a:pt x="482" y="36"/>
                </a:cubicBezTo>
                <a:cubicBezTo>
                  <a:pt x="488" y="36"/>
                  <a:pt x="498" y="36"/>
                  <a:pt x="505" y="33"/>
                </a:cubicBezTo>
                <a:cubicBezTo>
                  <a:pt x="499" y="30"/>
                  <a:pt x="496" y="33"/>
                  <a:pt x="487" y="32"/>
                </a:cubicBezTo>
                <a:close/>
                <a:moveTo>
                  <a:pt x="440" y="34"/>
                </a:moveTo>
                <a:cubicBezTo>
                  <a:pt x="442" y="34"/>
                  <a:pt x="444" y="33"/>
                  <a:pt x="445" y="32"/>
                </a:cubicBezTo>
                <a:cubicBezTo>
                  <a:pt x="443" y="31"/>
                  <a:pt x="441" y="32"/>
                  <a:pt x="440" y="34"/>
                </a:cubicBezTo>
                <a:close/>
                <a:moveTo>
                  <a:pt x="452" y="43"/>
                </a:moveTo>
                <a:cubicBezTo>
                  <a:pt x="464" y="43"/>
                  <a:pt x="469" y="39"/>
                  <a:pt x="478" y="36"/>
                </a:cubicBezTo>
                <a:cubicBezTo>
                  <a:pt x="469" y="39"/>
                  <a:pt x="457" y="37"/>
                  <a:pt x="452" y="43"/>
                </a:cubicBezTo>
                <a:close/>
                <a:moveTo>
                  <a:pt x="361" y="42"/>
                </a:moveTo>
                <a:cubicBezTo>
                  <a:pt x="362" y="43"/>
                  <a:pt x="365" y="42"/>
                  <a:pt x="366" y="39"/>
                </a:cubicBezTo>
                <a:cubicBezTo>
                  <a:pt x="364" y="40"/>
                  <a:pt x="361" y="40"/>
                  <a:pt x="361" y="42"/>
                </a:cubicBezTo>
                <a:close/>
                <a:moveTo>
                  <a:pt x="440" y="47"/>
                </a:moveTo>
                <a:cubicBezTo>
                  <a:pt x="443" y="48"/>
                  <a:pt x="446" y="47"/>
                  <a:pt x="447" y="44"/>
                </a:cubicBezTo>
                <a:cubicBezTo>
                  <a:pt x="443" y="44"/>
                  <a:pt x="442" y="44"/>
                  <a:pt x="440" y="47"/>
                </a:cubicBezTo>
                <a:close/>
                <a:moveTo>
                  <a:pt x="430" y="52"/>
                </a:moveTo>
                <a:cubicBezTo>
                  <a:pt x="427" y="52"/>
                  <a:pt x="421" y="50"/>
                  <a:pt x="426" y="47"/>
                </a:cubicBezTo>
                <a:cubicBezTo>
                  <a:pt x="425" y="47"/>
                  <a:pt x="424" y="47"/>
                  <a:pt x="423" y="46"/>
                </a:cubicBezTo>
                <a:cubicBezTo>
                  <a:pt x="424" y="51"/>
                  <a:pt x="420" y="49"/>
                  <a:pt x="422" y="54"/>
                </a:cubicBezTo>
                <a:cubicBezTo>
                  <a:pt x="421" y="55"/>
                  <a:pt x="416" y="52"/>
                  <a:pt x="417" y="56"/>
                </a:cubicBezTo>
                <a:cubicBezTo>
                  <a:pt x="422" y="56"/>
                  <a:pt x="427" y="54"/>
                  <a:pt x="430" y="52"/>
                </a:cubicBezTo>
                <a:close/>
                <a:moveTo>
                  <a:pt x="344" y="51"/>
                </a:moveTo>
                <a:cubicBezTo>
                  <a:pt x="347" y="51"/>
                  <a:pt x="350" y="50"/>
                  <a:pt x="351" y="47"/>
                </a:cubicBezTo>
                <a:cubicBezTo>
                  <a:pt x="347" y="47"/>
                  <a:pt x="345" y="49"/>
                  <a:pt x="344" y="51"/>
                </a:cubicBezTo>
                <a:close/>
                <a:moveTo>
                  <a:pt x="349" y="57"/>
                </a:moveTo>
                <a:cubicBezTo>
                  <a:pt x="353" y="58"/>
                  <a:pt x="353" y="56"/>
                  <a:pt x="356" y="56"/>
                </a:cubicBezTo>
                <a:cubicBezTo>
                  <a:pt x="356" y="54"/>
                  <a:pt x="357" y="51"/>
                  <a:pt x="354" y="52"/>
                </a:cubicBezTo>
                <a:cubicBezTo>
                  <a:pt x="353" y="55"/>
                  <a:pt x="349" y="54"/>
                  <a:pt x="349" y="57"/>
                </a:cubicBezTo>
                <a:close/>
                <a:moveTo>
                  <a:pt x="327" y="62"/>
                </a:moveTo>
                <a:cubicBezTo>
                  <a:pt x="332" y="61"/>
                  <a:pt x="338" y="57"/>
                  <a:pt x="337" y="53"/>
                </a:cubicBezTo>
                <a:cubicBezTo>
                  <a:pt x="335" y="57"/>
                  <a:pt x="328" y="56"/>
                  <a:pt x="327" y="62"/>
                </a:cubicBezTo>
                <a:close/>
                <a:moveTo>
                  <a:pt x="340" y="65"/>
                </a:moveTo>
                <a:cubicBezTo>
                  <a:pt x="342" y="63"/>
                  <a:pt x="344" y="61"/>
                  <a:pt x="347" y="60"/>
                </a:cubicBezTo>
                <a:cubicBezTo>
                  <a:pt x="343" y="59"/>
                  <a:pt x="338" y="62"/>
                  <a:pt x="340" y="65"/>
                </a:cubicBezTo>
                <a:close/>
                <a:moveTo>
                  <a:pt x="322" y="65"/>
                </a:moveTo>
                <a:cubicBezTo>
                  <a:pt x="323" y="64"/>
                  <a:pt x="325" y="64"/>
                  <a:pt x="326" y="62"/>
                </a:cubicBezTo>
                <a:cubicBezTo>
                  <a:pt x="323" y="61"/>
                  <a:pt x="320" y="64"/>
                  <a:pt x="322" y="65"/>
                </a:cubicBezTo>
                <a:close/>
                <a:moveTo>
                  <a:pt x="869" y="87"/>
                </a:moveTo>
                <a:cubicBezTo>
                  <a:pt x="869" y="89"/>
                  <a:pt x="868" y="89"/>
                  <a:pt x="867" y="91"/>
                </a:cubicBezTo>
                <a:cubicBezTo>
                  <a:pt x="871" y="92"/>
                  <a:pt x="873" y="94"/>
                  <a:pt x="876" y="96"/>
                </a:cubicBezTo>
                <a:cubicBezTo>
                  <a:pt x="874" y="92"/>
                  <a:pt x="874" y="88"/>
                  <a:pt x="869" y="87"/>
                </a:cubicBezTo>
                <a:close/>
                <a:moveTo>
                  <a:pt x="375" y="103"/>
                </a:moveTo>
                <a:cubicBezTo>
                  <a:pt x="374" y="103"/>
                  <a:pt x="373" y="101"/>
                  <a:pt x="372" y="100"/>
                </a:cubicBezTo>
                <a:cubicBezTo>
                  <a:pt x="371" y="99"/>
                  <a:pt x="370" y="101"/>
                  <a:pt x="369" y="100"/>
                </a:cubicBezTo>
                <a:cubicBezTo>
                  <a:pt x="368" y="104"/>
                  <a:pt x="375" y="106"/>
                  <a:pt x="375" y="103"/>
                </a:cubicBezTo>
                <a:close/>
                <a:moveTo>
                  <a:pt x="373" y="106"/>
                </a:moveTo>
                <a:cubicBezTo>
                  <a:pt x="373" y="107"/>
                  <a:pt x="370" y="109"/>
                  <a:pt x="372" y="110"/>
                </a:cubicBezTo>
                <a:cubicBezTo>
                  <a:pt x="372" y="108"/>
                  <a:pt x="375" y="109"/>
                  <a:pt x="374" y="107"/>
                </a:cubicBezTo>
                <a:cubicBezTo>
                  <a:pt x="373" y="107"/>
                  <a:pt x="374" y="106"/>
                  <a:pt x="373" y="106"/>
                </a:cubicBezTo>
                <a:close/>
                <a:moveTo>
                  <a:pt x="984" y="113"/>
                </a:moveTo>
                <a:cubicBezTo>
                  <a:pt x="983" y="110"/>
                  <a:pt x="979" y="110"/>
                  <a:pt x="977" y="107"/>
                </a:cubicBezTo>
                <a:cubicBezTo>
                  <a:pt x="975" y="111"/>
                  <a:pt x="981" y="111"/>
                  <a:pt x="984" y="113"/>
                </a:cubicBezTo>
                <a:close/>
                <a:moveTo>
                  <a:pt x="902" y="124"/>
                </a:moveTo>
                <a:cubicBezTo>
                  <a:pt x="908" y="121"/>
                  <a:pt x="911" y="128"/>
                  <a:pt x="913" y="133"/>
                </a:cubicBezTo>
                <a:cubicBezTo>
                  <a:pt x="925" y="129"/>
                  <a:pt x="926" y="148"/>
                  <a:pt x="933" y="139"/>
                </a:cubicBezTo>
                <a:cubicBezTo>
                  <a:pt x="930" y="131"/>
                  <a:pt x="918" y="131"/>
                  <a:pt x="914" y="124"/>
                </a:cubicBezTo>
                <a:cubicBezTo>
                  <a:pt x="907" y="126"/>
                  <a:pt x="901" y="115"/>
                  <a:pt x="897" y="119"/>
                </a:cubicBezTo>
                <a:cubicBezTo>
                  <a:pt x="898" y="121"/>
                  <a:pt x="902" y="121"/>
                  <a:pt x="902" y="124"/>
                </a:cubicBezTo>
                <a:close/>
                <a:moveTo>
                  <a:pt x="334" y="125"/>
                </a:moveTo>
                <a:cubicBezTo>
                  <a:pt x="334" y="123"/>
                  <a:pt x="338" y="124"/>
                  <a:pt x="337" y="121"/>
                </a:cubicBezTo>
                <a:cubicBezTo>
                  <a:pt x="335" y="121"/>
                  <a:pt x="333" y="121"/>
                  <a:pt x="334" y="118"/>
                </a:cubicBezTo>
                <a:cubicBezTo>
                  <a:pt x="329" y="117"/>
                  <a:pt x="328" y="122"/>
                  <a:pt x="326" y="124"/>
                </a:cubicBezTo>
                <a:cubicBezTo>
                  <a:pt x="329" y="126"/>
                  <a:pt x="331" y="119"/>
                  <a:pt x="334" y="125"/>
                </a:cubicBezTo>
                <a:close/>
                <a:moveTo>
                  <a:pt x="893" y="134"/>
                </a:moveTo>
                <a:cubicBezTo>
                  <a:pt x="892" y="130"/>
                  <a:pt x="888" y="127"/>
                  <a:pt x="885" y="128"/>
                </a:cubicBezTo>
                <a:cubicBezTo>
                  <a:pt x="886" y="132"/>
                  <a:pt x="890" y="132"/>
                  <a:pt x="893" y="134"/>
                </a:cubicBezTo>
                <a:close/>
                <a:moveTo>
                  <a:pt x="323" y="128"/>
                </a:moveTo>
                <a:cubicBezTo>
                  <a:pt x="320" y="128"/>
                  <a:pt x="319" y="129"/>
                  <a:pt x="318" y="131"/>
                </a:cubicBezTo>
                <a:cubicBezTo>
                  <a:pt x="321" y="131"/>
                  <a:pt x="323" y="131"/>
                  <a:pt x="323" y="128"/>
                </a:cubicBezTo>
                <a:close/>
                <a:moveTo>
                  <a:pt x="364" y="128"/>
                </a:moveTo>
                <a:cubicBezTo>
                  <a:pt x="362" y="129"/>
                  <a:pt x="359" y="130"/>
                  <a:pt x="357" y="131"/>
                </a:cubicBezTo>
                <a:cubicBezTo>
                  <a:pt x="361" y="131"/>
                  <a:pt x="363" y="131"/>
                  <a:pt x="364" y="128"/>
                </a:cubicBezTo>
                <a:close/>
                <a:moveTo>
                  <a:pt x="328" y="138"/>
                </a:moveTo>
                <a:cubicBezTo>
                  <a:pt x="325" y="138"/>
                  <a:pt x="324" y="139"/>
                  <a:pt x="322" y="141"/>
                </a:cubicBezTo>
                <a:cubicBezTo>
                  <a:pt x="326" y="141"/>
                  <a:pt x="327" y="139"/>
                  <a:pt x="328" y="138"/>
                </a:cubicBezTo>
                <a:close/>
                <a:moveTo>
                  <a:pt x="988" y="190"/>
                </a:moveTo>
                <a:cubicBezTo>
                  <a:pt x="981" y="186"/>
                  <a:pt x="984" y="183"/>
                  <a:pt x="976" y="180"/>
                </a:cubicBezTo>
                <a:cubicBezTo>
                  <a:pt x="976" y="183"/>
                  <a:pt x="978" y="182"/>
                  <a:pt x="976" y="184"/>
                </a:cubicBezTo>
                <a:cubicBezTo>
                  <a:pt x="983" y="183"/>
                  <a:pt x="982" y="193"/>
                  <a:pt x="988" y="190"/>
                </a:cubicBezTo>
                <a:close/>
                <a:moveTo>
                  <a:pt x="1004" y="185"/>
                </a:moveTo>
                <a:cubicBezTo>
                  <a:pt x="1003" y="184"/>
                  <a:pt x="1002" y="182"/>
                  <a:pt x="1002" y="180"/>
                </a:cubicBezTo>
                <a:cubicBezTo>
                  <a:pt x="1000" y="181"/>
                  <a:pt x="996" y="179"/>
                  <a:pt x="995" y="181"/>
                </a:cubicBezTo>
                <a:cubicBezTo>
                  <a:pt x="998" y="182"/>
                  <a:pt x="1000" y="188"/>
                  <a:pt x="1004" y="185"/>
                </a:cubicBezTo>
                <a:close/>
                <a:moveTo>
                  <a:pt x="998" y="192"/>
                </a:moveTo>
                <a:cubicBezTo>
                  <a:pt x="998" y="191"/>
                  <a:pt x="999" y="191"/>
                  <a:pt x="999" y="191"/>
                </a:cubicBezTo>
                <a:cubicBezTo>
                  <a:pt x="999" y="185"/>
                  <a:pt x="995" y="185"/>
                  <a:pt x="992" y="187"/>
                </a:cubicBezTo>
                <a:cubicBezTo>
                  <a:pt x="993" y="187"/>
                  <a:pt x="993" y="189"/>
                  <a:pt x="992" y="190"/>
                </a:cubicBezTo>
                <a:cubicBezTo>
                  <a:pt x="995" y="190"/>
                  <a:pt x="995" y="193"/>
                  <a:pt x="998" y="192"/>
                </a:cubicBezTo>
                <a:close/>
                <a:moveTo>
                  <a:pt x="1003" y="194"/>
                </a:moveTo>
                <a:cubicBezTo>
                  <a:pt x="1002" y="194"/>
                  <a:pt x="1001" y="194"/>
                  <a:pt x="1000" y="193"/>
                </a:cubicBezTo>
                <a:cubicBezTo>
                  <a:pt x="1001" y="196"/>
                  <a:pt x="1004" y="197"/>
                  <a:pt x="1006" y="199"/>
                </a:cubicBezTo>
                <a:cubicBezTo>
                  <a:pt x="1007" y="197"/>
                  <a:pt x="1006" y="193"/>
                  <a:pt x="1003" y="192"/>
                </a:cubicBezTo>
                <a:lnTo>
                  <a:pt x="1003" y="194"/>
                </a:lnTo>
                <a:close/>
                <a:moveTo>
                  <a:pt x="1091" y="232"/>
                </a:moveTo>
                <a:cubicBezTo>
                  <a:pt x="1092" y="230"/>
                  <a:pt x="1098" y="234"/>
                  <a:pt x="1099" y="232"/>
                </a:cubicBezTo>
                <a:cubicBezTo>
                  <a:pt x="1095" y="230"/>
                  <a:pt x="1095" y="224"/>
                  <a:pt x="1092" y="222"/>
                </a:cubicBezTo>
                <a:cubicBezTo>
                  <a:pt x="1092" y="225"/>
                  <a:pt x="1090" y="227"/>
                  <a:pt x="1089" y="228"/>
                </a:cubicBezTo>
                <a:cubicBezTo>
                  <a:pt x="1090" y="229"/>
                  <a:pt x="1090" y="232"/>
                  <a:pt x="1091" y="232"/>
                </a:cubicBezTo>
                <a:close/>
                <a:moveTo>
                  <a:pt x="1050" y="236"/>
                </a:moveTo>
                <a:cubicBezTo>
                  <a:pt x="1049" y="237"/>
                  <a:pt x="1049" y="238"/>
                  <a:pt x="1049" y="240"/>
                </a:cubicBezTo>
                <a:cubicBezTo>
                  <a:pt x="1053" y="239"/>
                  <a:pt x="1053" y="242"/>
                  <a:pt x="1056" y="242"/>
                </a:cubicBezTo>
                <a:cubicBezTo>
                  <a:pt x="1056" y="239"/>
                  <a:pt x="1052" y="238"/>
                  <a:pt x="1050" y="236"/>
                </a:cubicBezTo>
                <a:close/>
                <a:moveTo>
                  <a:pt x="1116" y="265"/>
                </a:moveTo>
                <a:cubicBezTo>
                  <a:pt x="1116" y="262"/>
                  <a:pt x="1114" y="261"/>
                  <a:pt x="1112" y="259"/>
                </a:cubicBezTo>
                <a:cubicBezTo>
                  <a:pt x="1110" y="263"/>
                  <a:pt x="1113" y="264"/>
                  <a:pt x="1116" y="265"/>
                </a:cubicBezTo>
                <a:close/>
                <a:moveTo>
                  <a:pt x="1135" y="273"/>
                </a:moveTo>
                <a:cubicBezTo>
                  <a:pt x="1135" y="269"/>
                  <a:pt x="1133" y="268"/>
                  <a:pt x="1130" y="267"/>
                </a:cubicBezTo>
                <a:cubicBezTo>
                  <a:pt x="1130" y="271"/>
                  <a:pt x="1132" y="273"/>
                  <a:pt x="1135" y="273"/>
                </a:cubicBezTo>
                <a:close/>
                <a:moveTo>
                  <a:pt x="1140" y="286"/>
                </a:moveTo>
                <a:cubicBezTo>
                  <a:pt x="1140" y="285"/>
                  <a:pt x="1139" y="284"/>
                  <a:pt x="1139" y="283"/>
                </a:cubicBezTo>
                <a:cubicBezTo>
                  <a:pt x="1137" y="283"/>
                  <a:pt x="1138" y="284"/>
                  <a:pt x="1136" y="283"/>
                </a:cubicBezTo>
                <a:cubicBezTo>
                  <a:pt x="1136" y="285"/>
                  <a:pt x="1138" y="286"/>
                  <a:pt x="1140" y="286"/>
                </a:cubicBezTo>
                <a:close/>
                <a:moveTo>
                  <a:pt x="1153" y="305"/>
                </a:moveTo>
                <a:cubicBezTo>
                  <a:pt x="1153" y="301"/>
                  <a:pt x="1151" y="301"/>
                  <a:pt x="1150" y="299"/>
                </a:cubicBezTo>
                <a:cubicBezTo>
                  <a:pt x="1148" y="302"/>
                  <a:pt x="1151" y="303"/>
                  <a:pt x="1153" y="305"/>
                </a:cubicBezTo>
                <a:close/>
                <a:moveTo>
                  <a:pt x="95" y="499"/>
                </a:moveTo>
                <a:cubicBezTo>
                  <a:pt x="96" y="499"/>
                  <a:pt x="97" y="499"/>
                  <a:pt x="98" y="498"/>
                </a:cubicBezTo>
                <a:cubicBezTo>
                  <a:pt x="98" y="497"/>
                  <a:pt x="98" y="495"/>
                  <a:pt x="95" y="495"/>
                </a:cubicBezTo>
                <a:cubicBezTo>
                  <a:pt x="96" y="497"/>
                  <a:pt x="94" y="497"/>
                  <a:pt x="95" y="499"/>
                </a:cubicBezTo>
                <a:close/>
                <a:moveTo>
                  <a:pt x="92" y="504"/>
                </a:moveTo>
                <a:cubicBezTo>
                  <a:pt x="91" y="507"/>
                  <a:pt x="91" y="511"/>
                  <a:pt x="94" y="512"/>
                </a:cubicBezTo>
                <a:cubicBezTo>
                  <a:pt x="95" y="510"/>
                  <a:pt x="94" y="506"/>
                  <a:pt x="92" y="504"/>
                </a:cubicBezTo>
                <a:close/>
                <a:moveTo>
                  <a:pt x="130" y="521"/>
                </a:moveTo>
                <a:cubicBezTo>
                  <a:pt x="130" y="520"/>
                  <a:pt x="131" y="520"/>
                  <a:pt x="132" y="521"/>
                </a:cubicBezTo>
                <a:cubicBezTo>
                  <a:pt x="132" y="519"/>
                  <a:pt x="132" y="517"/>
                  <a:pt x="130" y="517"/>
                </a:cubicBezTo>
                <a:cubicBezTo>
                  <a:pt x="130" y="518"/>
                  <a:pt x="127" y="520"/>
                  <a:pt x="130" y="521"/>
                </a:cubicBezTo>
                <a:close/>
                <a:moveTo>
                  <a:pt x="61" y="536"/>
                </a:moveTo>
                <a:cubicBezTo>
                  <a:pt x="63" y="534"/>
                  <a:pt x="62" y="530"/>
                  <a:pt x="60" y="528"/>
                </a:cubicBezTo>
                <a:cubicBezTo>
                  <a:pt x="61" y="530"/>
                  <a:pt x="59" y="535"/>
                  <a:pt x="61" y="536"/>
                </a:cubicBezTo>
                <a:close/>
                <a:moveTo>
                  <a:pt x="84" y="583"/>
                </a:moveTo>
                <a:cubicBezTo>
                  <a:pt x="86" y="583"/>
                  <a:pt x="87" y="582"/>
                  <a:pt x="88" y="583"/>
                </a:cubicBezTo>
                <a:cubicBezTo>
                  <a:pt x="93" y="568"/>
                  <a:pt x="93" y="553"/>
                  <a:pt x="98" y="536"/>
                </a:cubicBezTo>
                <a:cubicBezTo>
                  <a:pt x="97" y="535"/>
                  <a:pt x="98" y="533"/>
                  <a:pt x="96" y="532"/>
                </a:cubicBezTo>
                <a:cubicBezTo>
                  <a:pt x="94" y="546"/>
                  <a:pt x="83" y="557"/>
                  <a:pt x="87" y="569"/>
                </a:cubicBezTo>
                <a:cubicBezTo>
                  <a:pt x="84" y="572"/>
                  <a:pt x="83" y="579"/>
                  <a:pt x="84" y="583"/>
                </a:cubicBezTo>
                <a:close/>
                <a:moveTo>
                  <a:pt x="117" y="552"/>
                </a:moveTo>
                <a:cubicBezTo>
                  <a:pt x="117" y="555"/>
                  <a:pt x="116" y="556"/>
                  <a:pt x="117" y="560"/>
                </a:cubicBezTo>
                <a:cubicBezTo>
                  <a:pt x="119" y="560"/>
                  <a:pt x="118" y="552"/>
                  <a:pt x="117" y="552"/>
                </a:cubicBezTo>
                <a:close/>
                <a:moveTo>
                  <a:pt x="963" y="552"/>
                </a:moveTo>
                <a:cubicBezTo>
                  <a:pt x="963" y="558"/>
                  <a:pt x="964" y="562"/>
                  <a:pt x="963" y="566"/>
                </a:cubicBezTo>
                <a:cubicBezTo>
                  <a:pt x="968" y="565"/>
                  <a:pt x="967" y="553"/>
                  <a:pt x="963" y="552"/>
                </a:cubicBezTo>
                <a:close/>
                <a:moveTo>
                  <a:pt x="117" y="573"/>
                </a:moveTo>
                <a:cubicBezTo>
                  <a:pt x="116" y="576"/>
                  <a:pt x="117" y="577"/>
                  <a:pt x="119" y="578"/>
                </a:cubicBezTo>
                <a:cubicBezTo>
                  <a:pt x="119" y="576"/>
                  <a:pt x="120" y="574"/>
                  <a:pt x="121" y="573"/>
                </a:cubicBezTo>
                <a:cubicBezTo>
                  <a:pt x="118" y="572"/>
                  <a:pt x="118" y="574"/>
                  <a:pt x="117" y="573"/>
                </a:cubicBezTo>
                <a:close/>
                <a:moveTo>
                  <a:pt x="926" y="599"/>
                </a:moveTo>
                <a:cubicBezTo>
                  <a:pt x="925" y="599"/>
                  <a:pt x="925" y="597"/>
                  <a:pt x="925" y="596"/>
                </a:cubicBezTo>
                <a:cubicBezTo>
                  <a:pt x="924" y="596"/>
                  <a:pt x="923" y="595"/>
                  <a:pt x="923" y="596"/>
                </a:cubicBezTo>
                <a:cubicBezTo>
                  <a:pt x="924" y="597"/>
                  <a:pt x="923" y="598"/>
                  <a:pt x="923" y="599"/>
                </a:cubicBezTo>
                <a:cubicBezTo>
                  <a:pt x="924" y="598"/>
                  <a:pt x="926" y="602"/>
                  <a:pt x="926" y="599"/>
                </a:cubicBezTo>
                <a:close/>
                <a:moveTo>
                  <a:pt x="107" y="596"/>
                </a:moveTo>
                <a:cubicBezTo>
                  <a:pt x="103" y="603"/>
                  <a:pt x="106" y="621"/>
                  <a:pt x="112" y="617"/>
                </a:cubicBezTo>
                <a:cubicBezTo>
                  <a:pt x="110" y="610"/>
                  <a:pt x="111" y="598"/>
                  <a:pt x="107" y="596"/>
                </a:cubicBezTo>
                <a:close/>
                <a:moveTo>
                  <a:pt x="42" y="612"/>
                </a:moveTo>
                <a:cubicBezTo>
                  <a:pt x="40" y="619"/>
                  <a:pt x="37" y="634"/>
                  <a:pt x="42" y="640"/>
                </a:cubicBezTo>
                <a:cubicBezTo>
                  <a:pt x="43" y="630"/>
                  <a:pt x="43" y="618"/>
                  <a:pt x="42" y="612"/>
                </a:cubicBezTo>
                <a:close/>
                <a:moveTo>
                  <a:pt x="923" y="619"/>
                </a:moveTo>
                <a:cubicBezTo>
                  <a:pt x="922" y="617"/>
                  <a:pt x="925" y="614"/>
                  <a:pt x="923" y="612"/>
                </a:cubicBezTo>
                <a:cubicBezTo>
                  <a:pt x="923" y="615"/>
                  <a:pt x="920" y="618"/>
                  <a:pt x="923" y="619"/>
                </a:cubicBezTo>
                <a:close/>
                <a:moveTo>
                  <a:pt x="927" y="613"/>
                </a:moveTo>
                <a:cubicBezTo>
                  <a:pt x="927" y="616"/>
                  <a:pt x="925" y="618"/>
                  <a:pt x="924" y="621"/>
                </a:cubicBezTo>
                <a:cubicBezTo>
                  <a:pt x="927" y="621"/>
                  <a:pt x="930" y="614"/>
                  <a:pt x="927" y="613"/>
                </a:cubicBezTo>
                <a:close/>
                <a:moveTo>
                  <a:pt x="25" y="624"/>
                </a:moveTo>
                <a:cubicBezTo>
                  <a:pt x="25" y="619"/>
                  <a:pt x="26" y="618"/>
                  <a:pt x="22" y="617"/>
                </a:cubicBezTo>
                <a:cubicBezTo>
                  <a:pt x="21" y="618"/>
                  <a:pt x="20" y="619"/>
                  <a:pt x="17" y="618"/>
                </a:cubicBezTo>
                <a:cubicBezTo>
                  <a:pt x="17" y="623"/>
                  <a:pt x="19" y="624"/>
                  <a:pt x="21" y="626"/>
                </a:cubicBezTo>
                <a:cubicBezTo>
                  <a:pt x="21" y="624"/>
                  <a:pt x="24" y="625"/>
                  <a:pt x="25" y="624"/>
                </a:cubicBezTo>
                <a:close/>
                <a:moveTo>
                  <a:pt x="923" y="625"/>
                </a:moveTo>
                <a:cubicBezTo>
                  <a:pt x="922" y="632"/>
                  <a:pt x="921" y="635"/>
                  <a:pt x="920" y="643"/>
                </a:cubicBezTo>
                <a:cubicBezTo>
                  <a:pt x="923" y="638"/>
                  <a:pt x="927" y="629"/>
                  <a:pt x="923" y="625"/>
                </a:cubicBezTo>
                <a:close/>
                <a:moveTo>
                  <a:pt x="875" y="626"/>
                </a:moveTo>
                <a:cubicBezTo>
                  <a:pt x="875" y="632"/>
                  <a:pt x="872" y="634"/>
                  <a:pt x="872" y="639"/>
                </a:cubicBezTo>
                <a:cubicBezTo>
                  <a:pt x="877" y="639"/>
                  <a:pt x="878" y="628"/>
                  <a:pt x="875" y="626"/>
                </a:cubicBezTo>
                <a:close/>
                <a:moveTo>
                  <a:pt x="52" y="629"/>
                </a:moveTo>
                <a:cubicBezTo>
                  <a:pt x="50" y="630"/>
                  <a:pt x="51" y="636"/>
                  <a:pt x="53" y="636"/>
                </a:cubicBezTo>
                <a:cubicBezTo>
                  <a:pt x="53" y="633"/>
                  <a:pt x="53" y="631"/>
                  <a:pt x="52" y="629"/>
                </a:cubicBezTo>
                <a:close/>
                <a:moveTo>
                  <a:pt x="121" y="632"/>
                </a:moveTo>
                <a:cubicBezTo>
                  <a:pt x="119" y="634"/>
                  <a:pt x="119" y="640"/>
                  <a:pt x="122" y="639"/>
                </a:cubicBezTo>
                <a:cubicBezTo>
                  <a:pt x="122" y="637"/>
                  <a:pt x="123" y="633"/>
                  <a:pt x="121" y="632"/>
                </a:cubicBezTo>
                <a:close/>
                <a:moveTo>
                  <a:pt x="21" y="643"/>
                </a:moveTo>
                <a:cubicBezTo>
                  <a:pt x="20" y="641"/>
                  <a:pt x="21" y="638"/>
                  <a:pt x="18" y="638"/>
                </a:cubicBezTo>
                <a:cubicBezTo>
                  <a:pt x="18" y="640"/>
                  <a:pt x="18" y="643"/>
                  <a:pt x="21" y="643"/>
                </a:cubicBezTo>
                <a:close/>
                <a:moveTo>
                  <a:pt x="65" y="653"/>
                </a:moveTo>
                <a:cubicBezTo>
                  <a:pt x="65" y="652"/>
                  <a:pt x="66" y="646"/>
                  <a:pt x="65" y="646"/>
                </a:cubicBezTo>
                <a:cubicBezTo>
                  <a:pt x="64" y="646"/>
                  <a:pt x="63" y="652"/>
                  <a:pt x="65" y="653"/>
                </a:cubicBezTo>
                <a:close/>
                <a:moveTo>
                  <a:pt x="954" y="647"/>
                </a:moveTo>
                <a:cubicBezTo>
                  <a:pt x="954" y="650"/>
                  <a:pt x="951" y="653"/>
                  <a:pt x="953" y="654"/>
                </a:cubicBezTo>
                <a:cubicBezTo>
                  <a:pt x="953" y="653"/>
                  <a:pt x="956" y="649"/>
                  <a:pt x="954" y="647"/>
                </a:cubicBezTo>
                <a:close/>
                <a:moveTo>
                  <a:pt x="19" y="651"/>
                </a:moveTo>
                <a:cubicBezTo>
                  <a:pt x="19" y="657"/>
                  <a:pt x="18" y="660"/>
                  <a:pt x="21" y="664"/>
                </a:cubicBezTo>
                <a:cubicBezTo>
                  <a:pt x="19" y="659"/>
                  <a:pt x="22" y="654"/>
                  <a:pt x="19" y="651"/>
                </a:cubicBezTo>
                <a:close/>
                <a:moveTo>
                  <a:pt x="121" y="669"/>
                </a:moveTo>
                <a:cubicBezTo>
                  <a:pt x="122" y="672"/>
                  <a:pt x="118" y="677"/>
                  <a:pt x="122" y="677"/>
                </a:cubicBezTo>
                <a:cubicBezTo>
                  <a:pt x="120" y="675"/>
                  <a:pt x="126" y="670"/>
                  <a:pt x="121" y="669"/>
                </a:cubicBezTo>
                <a:close/>
                <a:moveTo>
                  <a:pt x="920" y="687"/>
                </a:moveTo>
                <a:cubicBezTo>
                  <a:pt x="924" y="686"/>
                  <a:pt x="927" y="676"/>
                  <a:pt x="924" y="674"/>
                </a:cubicBezTo>
                <a:cubicBezTo>
                  <a:pt x="922" y="677"/>
                  <a:pt x="919" y="683"/>
                  <a:pt x="920" y="687"/>
                </a:cubicBezTo>
                <a:close/>
                <a:moveTo>
                  <a:pt x="14" y="684"/>
                </a:moveTo>
                <a:cubicBezTo>
                  <a:pt x="10" y="684"/>
                  <a:pt x="13" y="676"/>
                  <a:pt x="9" y="676"/>
                </a:cubicBezTo>
                <a:cubicBezTo>
                  <a:pt x="9" y="679"/>
                  <a:pt x="11" y="680"/>
                  <a:pt x="10" y="683"/>
                </a:cubicBezTo>
                <a:cubicBezTo>
                  <a:pt x="11" y="683"/>
                  <a:pt x="13" y="686"/>
                  <a:pt x="14" y="684"/>
                </a:cubicBezTo>
                <a:close/>
                <a:moveTo>
                  <a:pt x="74" y="699"/>
                </a:moveTo>
                <a:cubicBezTo>
                  <a:pt x="80" y="695"/>
                  <a:pt x="74" y="682"/>
                  <a:pt x="74" y="679"/>
                </a:cubicBezTo>
                <a:cubicBezTo>
                  <a:pt x="73" y="683"/>
                  <a:pt x="72" y="687"/>
                  <a:pt x="72" y="692"/>
                </a:cubicBezTo>
                <a:cubicBezTo>
                  <a:pt x="76" y="691"/>
                  <a:pt x="74" y="696"/>
                  <a:pt x="74" y="699"/>
                </a:cubicBezTo>
                <a:close/>
                <a:moveTo>
                  <a:pt x="889" y="688"/>
                </a:moveTo>
                <a:cubicBezTo>
                  <a:pt x="890" y="686"/>
                  <a:pt x="892" y="682"/>
                  <a:pt x="890" y="681"/>
                </a:cubicBezTo>
                <a:cubicBezTo>
                  <a:pt x="890" y="682"/>
                  <a:pt x="888" y="687"/>
                  <a:pt x="889" y="688"/>
                </a:cubicBezTo>
                <a:close/>
                <a:moveTo>
                  <a:pt x="96" y="720"/>
                </a:moveTo>
                <a:cubicBezTo>
                  <a:pt x="94" y="732"/>
                  <a:pt x="96" y="741"/>
                  <a:pt x="98" y="752"/>
                </a:cubicBezTo>
                <a:cubicBezTo>
                  <a:pt x="98" y="751"/>
                  <a:pt x="100" y="749"/>
                  <a:pt x="100" y="751"/>
                </a:cubicBezTo>
                <a:cubicBezTo>
                  <a:pt x="101" y="755"/>
                  <a:pt x="97" y="751"/>
                  <a:pt x="98" y="754"/>
                </a:cubicBezTo>
                <a:cubicBezTo>
                  <a:pt x="99" y="756"/>
                  <a:pt x="99" y="758"/>
                  <a:pt x="101" y="759"/>
                </a:cubicBezTo>
                <a:cubicBezTo>
                  <a:pt x="104" y="748"/>
                  <a:pt x="99" y="738"/>
                  <a:pt x="102" y="731"/>
                </a:cubicBezTo>
                <a:cubicBezTo>
                  <a:pt x="98" y="730"/>
                  <a:pt x="99" y="723"/>
                  <a:pt x="96" y="720"/>
                </a:cubicBezTo>
                <a:close/>
                <a:moveTo>
                  <a:pt x="856" y="730"/>
                </a:moveTo>
                <a:cubicBezTo>
                  <a:pt x="855" y="733"/>
                  <a:pt x="851" y="734"/>
                  <a:pt x="850" y="738"/>
                </a:cubicBezTo>
                <a:cubicBezTo>
                  <a:pt x="854" y="736"/>
                  <a:pt x="858" y="735"/>
                  <a:pt x="859" y="734"/>
                </a:cubicBezTo>
                <a:cubicBezTo>
                  <a:pt x="858" y="734"/>
                  <a:pt x="859" y="730"/>
                  <a:pt x="856" y="730"/>
                </a:cubicBezTo>
                <a:close/>
                <a:moveTo>
                  <a:pt x="78" y="747"/>
                </a:moveTo>
                <a:cubicBezTo>
                  <a:pt x="78" y="744"/>
                  <a:pt x="76" y="737"/>
                  <a:pt x="73" y="739"/>
                </a:cubicBezTo>
                <a:cubicBezTo>
                  <a:pt x="75" y="741"/>
                  <a:pt x="76" y="743"/>
                  <a:pt x="77" y="745"/>
                </a:cubicBezTo>
                <a:cubicBezTo>
                  <a:pt x="75" y="745"/>
                  <a:pt x="73" y="749"/>
                  <a:pt x="75" y="750"/>
                </a:cubicBezTo>
                <a:cubicBezTo>
                  <a:pt x="74" y="747"/>
                  <a:pt x="78" y="749"/>
                  <a:pt x="78" y="747"/>
                </a:cubicBezTo>
                <a:close/>
                <a:moveTo>
                  <a:pt x="108" y="738"/>
                </a:moveTo>
                <a:cubicBezTo>
                  <a:pt x="108" y="746"/>
                  <a:pt x="110" y="752"/>
                  <a:pt x="113" y="757"/>
                </a:cubicBezTo>
                <a:cubicBezTo>
                  <a:pt x="113" y="751"/>
                  <a:pt x="113" y="749"/>
                  <a:pt x="113" y="743"/>
                </a:cubicBezTo>
                <a:cubicBezTo>
                  <a:pt x="109" y="745"/>
                  <a:pt x="111" y="740"/>
                  <a:pt x="108" y="738"/>
                </a:cubicBezTo>
                <a:close/>
                <a:moveTo>
                  <a:pt x="5" y="752"/>
                </a:moveTo>
                <a:cubicBezTo>
                  <a:pt x="4" y="749"/>
                  <a:pt x="2" y="746"/>
                  <a:pt x="0" y="744"/>
                </a:cubicBezTo>
                <a:cubicBezTo>
                  <a:pt x="0" y="752"/>
                  <a:pt x="0" y="752"/>
                  <a:pt x="0" y="752"/>
                </a:cubicBezTo>
                <a:cubicBezTo>
                  <a:pt x="3" y="751"/>
                  <a:pt x="3" y="753"/>
                  <a:pt x="5" y="752"/>
                </a:cubicBezTo>
                <a:close/>
                <a:moveTo>
                  <a:pt x="87" y="753"/>
                </a:moveTo>
                <a:cubicBezTo>
                  <a:pt x="85" y="750"/>
                  <a:pt x="87" y="748"/>
                  <a:pt x="85" y="746"/>
                </a:cubicBezTo>
                <a:cubicBezTo>
                  <a:pt x="85" y="747"/>
                  <a:pt x="84" y="747"/>
                  <a:pt x="82" y="747"/>
                </a:cubicBezTo>
                <a:cubicBezTo>
                  <a:pt x="83" y="751"/>
                  <a:pt x="81" y="753"/>
                  <a:pt x="82" y="757"/>
                </a:cubicBezTo>
                <a:cubicBezTo>
                  <a:pt x="83" y="757"/>
                  <a:pt x="84" y="758"/>
                  <a:pt x="85" y="759"/>
                </a:cubicBezTo>
                <a:cubicBezTo>
                  <a:pt x="86" y="756"/>
                  <a:pt x="85" y="755"/>
                  <a:pt x="84" y="752"/>
                </a:cubicBezTo>
                <a:cubicBezTo>
                  <a:pt x="86" y="751"/>
                  <a:pt x="86" y="753"/>
                  <a:pt x="87" y="753"/>
                </a:cubicBezTo>
                <a:close/>
                <a:moveTo>
                  <a:pt x="6" y="759"/>
                </a:moveTo>
                <a:cubicBezTo>
                  <a:pt x="10" y="761"/>
                  <a:pt x="7" y="750"/>
                  <a:pt x="6" y="755"/>
                </a:cubicBezTo>
                <a:cubicBezTo>
                  <a:pt x="6" y="754"/>
                  <a:pt x="6" y="753"/>
                  <a:pt x="5" y="753"/>
                </a:cubicBezTo>
                <a:cubicBezTo>
                  <a:pt x="4" y="756"/>
                  <a:pt x="6" y="757"/>
                  <a:pt x="6" y="759"/>
                </a:cubicBezTo>
                <a:close/>
                <a:moveTo>
                  <a:pt x="66" y="754"/>
                </a:moveTo>
                <a:cubicBezTo>
                  <a:pt x="67" y="771"/>
                  <a:pt x="69" y="755"/>
                  <a:pt x="66" y="754"/>
                </a:cubicBezTo>
                <a:close/>
                <a:moveTo>
                  <a:pt x="4" y="765"/>
                </a:moveTo>
                <a:cubicBezTo>
                  <a:pt x="2" y="768"/>
                  <a:pt x="3" y="771"/>
                  <a:pt x="4" y="773"/>
                </a:cubicBezTo>
                <a:cubicBezTo>
                  <a:pt x="5" y="772"/>
                  <a:pt x="5" y="766"/>
                  <a:pt x="4" y="765"/>
                </a:cubicBezTo>
                <a:close/>
                <a:moveTo>
                  <a:pt x="902" y="777"/>
                </a:moveTo>
                <a:cubicBezTo>
                  <a:pt x="904" y="777"/>
                  <a:pt x="903" y="779"/>
                  <a:pt x="904" y="780"/>
                </a:cubicBezTo>
                <a:cubicBezTo>
                  <a:pt x="905" y="775"/>
                  <a:pt x="908" y="774"/>
                  <a:pt x="909" y="769"/>
                </a:cubicBezTo>
                <a:cubicBezTo>
                  <a:pt x="905" y="770"/>
                  <a:pt x="906" y="776"/>
                  <a:pt x="902" y="777"/>
                </a:cubicBezTo>
                <a:close/>
                <a:moveTo>
                  <a:pt x="67" y="779"/>
                </a:moveTo>
                <a:cubicBezTo>
                  <a:pt x="67" y="778"/>
                  <a:pt x="67" y="777"/>
                  <a:pt x="68" y="777"/>
                </a:cubicBezTo>
                <a:cubicBezTo>
                  <a:pt x="68" y="778"/>
                  <a:pt x="68" y="778"/>
                  <a:pt x="69" y="778"/>
                </a:cubicBezTo>
                <a:cubicBezTo>
                  <a:pt x="70" y="775"/>
                  <a:pt x="69" y="770"/>
                  <a:pt x="68" y="772"/>
                </a:cubicBezTo>
                <a:cubicBezTo>
                  <a:pt x="68" y="773"/>
                  <a:pt x="68" y="773"/>
                  <a:pt x="68" y="773"/>
                </a:cubicBezTo>
                <a:cubicBezTo>
                  <a:pt x="67" y="772"/>
                  <a:pt x="66" y="773"/>
                  <a:pt x="65" y="774"/>
                </a:cubicBezTo>
                <a:cubicBezTo>
                  <a:pt x="70" y="774"/>
                  <a:pt x="64" y="778"/>
                  <a:pt x="67" y="779"/>
                </a:cubicBezTo>
                <a:close/>
                <a:moveTo>
                  <a:pt x="81" y="772"/>
                </a:moveTo>
                <a:cubicBezTo>
                  <a:pt x="81" y="775"/>
                  <a:pt x="81" y="779"/>
                  <a:pt x="83" y="780"/>
                </a:cubicBezTo>
                <a:cubicBezTo>
                  <a:pt x="83" y="776"/>
                  <a:pt x="83" y="773"/>
                  <a:pt x="81" y="772"/>
                </a:cubicBezTo>
                <a:close/>
                <a:moveTo>
                  <a:pt x="71" y="785"/>
                </a:moveTo>
                <a:cubicBezTo>
                  <a:pt x="71" y="783"/>
                  <a:pt x="71" y="782"/>
                  <a:pt x="69" y="781"/>
                </a:cubicBezTo>
                <a:cubicBezTo>
                  <a:pt x="70" y="783"/>
                  <a:pt x="67" y="782"/>
                  <a:pt x="67" y="784"/>
                </a:cubicBezTo>
                <a:cubicBezTo>
                  <a:pt x="69" y="784"/>
                  <a:pt x="69" y="786"/>
                  <a:pt x="71" y="785"/>
                </a:cubicBezTo>
                <a:close/>
                <a:moveTo>
                  <a:pt x="137" y="815"/>
                </a:moveTo>
                <a:cubicBezTo>
                  <a:pt x="136" y="802"/>
                  <a:pt x="133" y="793"/>
                  <a:pt x="127" y="787"/>
                </a:cubicBezTo>
                <a:cubicBezTo>
                  <a:pt x="129" y="798"/>
                  <a:pt x="133" y="806"/>
                  <a:pt x="137" y="815"/>
                </a:cubicBezTo>
                <a:close/>
                <a:moveTo>
                  <a:pt x="724" y="810"/>
                </a:moveTo>
                <a:cubicBezTo>
                  <a:pt x="726" y="810"/>
                  <a:pt x="725" y="813"/>
                  <a:pt x="726" y="813"/>
                </a:cubicBezTo>
                <a:cubicBezTo>
                  <a:pt x="730" y="810"/>
                  <a:pt x="736" y="804"/>
                  <a:pt x="735" y="800"/>
                </a:cubicBezTo>
                <a:cubicBezTo>
                  <a:pt x="731" y="803"/>
                  <a:pt x="726" y="805"/>
                  <a:pt x="724" y="810"/>
                </a:cubicBezTo>
                <a:close/>
                <a:moveTo>
                  <a:pt x="157" y="816"/>
                </a:moveTo>
                <a:cubicBezTo>
                  <a:pt x="152" y="816"/>
                  <a:pt x="154" y="809"/>
                  <a:pt x="150" y="808"/>
                </a:cubicBezTo>
                <a:cubicBezTo>
                  <a:pt x="151" y="811"/>
                  <a:pt x="151" y="815"/>
                  <a:pt x="152" y="817"/>
                </a:cubicBezTo>
                <a:cubicBezTo>
                  <a:pt x="152" y="814"/>
                  <a:pt x="156" y="820"/>
                  <a:pt x="157" y="816"/>
                </a:cubicBezTo>
                <a:close/>
                <a:moveTo>
                  <a:pt x="847" y="824"/>
                </a:moveTo>
                <a:cubicBezTo>
                  <a:pt x="851" y="822"/>
                  <a:pt x="857" y="818"/>
                  <a:pt x="856" y="813"/>
                </a:cubicBezTo>
                <a:cubicBezTo>
                  <a:pt x="854" y="816"/>
                  <a:pt x="851" y="818"/>
                  <a:pt x="847" y="819"/>
                </a:cubicBezTo>
                <a:lnTo>
                  <a:pt x="847" y="824"/>
                </a:lnTo>
                <a:close/>
                <a:moveTo>
                  <a:pt x="828" y="823"/>
                </a:moveTo>
                <a:cubicBezTo>
                  <a:pt x="826" y="823"/>
                  <a:pt x="824" y="823"/>
                  <a:pt x="824" y="827"/>
                </a:cubicBezTo>
                <a:cubicBezTo>
                  <a:pt x="826" y="826"/>
                  <a:pt x="827" y="824"/>
                  <a:pt x="828" y="823"/>
                </a:cubicBezTo>
                <a:close/>
                <a:moveTo>
                  <a:pt x="627" y="834"/>
                </a:moveTo>
                <a:cubicBezTo>
                  <a:pt x="628" y="836"/>
                  <a:pt x="627" y="836"/>
                  <a:pt x="627" y="837"/>
                </a:cubicBezTo>
                <a:cubicBezTo>
                  <a:pt x="630" y="840"/>
                  <a:pt x="641" y="838"/>
                  <a:pt x="641" y="831"/>
                </a:cubicBezTo>
                <a:cubicBezTo>
                  <a:pt x="636" y="834"/>
                  <a:pt x="634" y="835"/>
                  <a:pt x="627" y="834"/>
                </a:cubicBezTo>
                <a:close/>
                <a:moveTo>
                  <a:pt x="881" y="850"/>
                </a:moveTo>
                <a:cubicBezTo>
                  <a:pt x="882" y="849"/>
                  <a:pt x="886" y="849"/>
                  <a:pt x="885" y="844"/>
                </a:cubicBezTo>
                <a:cubicBezTo>
                  <a:pt x="883" y="844"/>
                  <a:pt x="883" y="843"/>
                  <a:pt x="880" y="844"/>
                </a:cubicBezTo>
                <a:cubicBezTo>
                  <a:pt x="881" y="845"/>
                  <a:pt x="879" y="849"/>
                  <a:pt x="881" y="850"/>
                </a:cubicBezTo>
                <a:close/>
                <a:moveTo>
                  <a:pt x="868" y="850"/>
                </a:moveTo>
                <a:cubicBezTo>
                  <a:pt x="867" y="847"/>
                  <a:pt x="860" y="848"/>
                  <a:pt x="862" y="855"/>
                </a:cubicBezTo>
                <a:cubicBezTo>
                  <a:pt x="865" y="855"/>
                  <a:pt x="867" y="852"/>
                  <a:pt x="868" y="850"/>
                </a:cubicBezTo>
                <a:close/>
                <a:moveTo>
                  <a:pt x="130" y="849"/>
                </a:moveTo>
                <a:cubicBezTo>
                  <a:pt x="130" y="852"/>
                  <a:pt x="131" y="853"/>
                  <a:pt x="130" y="857"/>
                </a:cubicBezTo>
                <a:cubicBezTo>
                  <a:pt x="134" y="856"/>
                  <a:pt x="132" y="849"/>
                  <a:pt x="130" y="849"/>
                </a:cubicBezTo>
                <a:close/>
                <a:moveTo>
                  <a:pt x="684" y="851"/>
                </a:moveTo>
                <a:cubicBezTo>
                  <a:pt x="683" y="850"/>
                  <a:pt x="683" y="849"/>
                  <a:pt x="682" y="849"/>
                </a:cubicBezTo>
                <a:cubicBezTo>
                  <a:pt x="677" y="851"/>
                  <a:pt x="668" y="852"/>
                  <a:pt x="660" y="853"/>
                </a:cubicBezTo>
                <a:cubicBezTo>
                  <a:pt x="660" y="859"/>
                  <a:pt x="660" y="859"/>
                  <a:pt x="660" y="859"/>
                </a:cubicBezTo>
                <a:cubicBezTo>
                  <a:pt x="667" y="860"/>
                  <a:pt x="679" y="858"/>
                  <a:pt x="684" y="851"/>
                </a:cubicBezTo>
                <a:close/>
                <a:moveTo>
                  <a:pt x="732" y="865"/>
                </a:moveTo>
                <a:cubicBezTo>
                  <a:pt x="735" y="863"/>
                  <a:pt x="748" y="856"/>
                  <a:pt x="747" y="852"/>
                </a:cubicBezTo>
                <a:cubicBezTo>
                  <a:pt x="743" y="857"/>
                  <a:pt x="733" y="860"/>
                  <a:pt x="732" y="865"/>
                </a:cubicBezTo>
                <a:close/>
                <a:moveTo>
                  <a:pt x="169" y="853"/>
                </a:moveTo>
                <a:cubicBezTo>
                  <a:pt x="171" y="856"/>
                  <a:pt x="170" y="860"/>
                  <a:pt x="174" y="861"/>
                </a:cubicBezTo>
                <a:cubicBezTo>
                  <a:pt x="173" y="858"/>
                  <a:pt x="172" y="854"/>
                  <a:pt x="169" y="853"/>
                </a:cubicBezTo>
                <a:close/>
                <a:moveTo>
                  <a:pt x="848" y="853"/>
                </a:moveTo>
                <a:cubicBezTo>
                  <a:pt x="845" y="854"/>
                  <a:pt x="843" y="855"/>
                  <a:pt x="842" y="858"/>
                </a:cubicBezTo>
                <a:cubicBezTo>
                  <a:pt x="845" y="858"/>
                  <a:pt x="848" y="857"/>
                  <a:pt x="848" y="853"/>
                </a:cubicBezTo>
                <a:close/>
                <a:moveTo>
                  <a:pt x="658" y="854"/>
                </a:moveTo>
                <a:cubicBezTo>
                  <a:pt x="655" y="854"/>
                  <a:pt x="652" y="856"/>
                  <a:pt x="653" y="860"/>
                </a:cubicBezTo>
                <a:cubicBezTo>
                  <a:pt x="655" y="860"/>
                  <a:pt x="656" y="859"/>
                  <a:pt x="658" y="858"/>
                </a:cubicBezTo>
                <a:cubicBezTo>
                  <a:pt x="657" y="856"/>
                  <a:pt x="659" y="856"/>
                  <a:pt x="658" y="854"/>
                </a:cubicBezTo>
                <a:close/>
                <a:moveTo>
                  <a:pt x="99" y="865"/>
                </a:moveTo>
                <a:cubicBezTo>
                  <a:pt x="99" y="862"/>
                  <a:pt x="99" y="860"/>
                  <a:pt x="98" y="859"/>
                </a:cubicBezTo>
                <a:cubicBezTo>
                  <a:pt x="95" y="859"/>
                  <a:pt x="95" y="859"/>
                  <a:pt x="95" y="859"/>
                </a:cubicBezTo>
                <a:cubicBezTo>
                  <a:pt x="95" y="863"/>
                  <a:pt x="97" y="863"/>
                  <a:pt x="99" y="865"/>
                </a:cubicBezTo>
                <a:close/>
                <a:moveTo>
                  <a:pt x="841" y="859"/>
                </a:moveTo>
                <a:cubicBezTo>
                  <a:pt x="832" y="869"/>
                  <a:pt x="818" y="878"/>
                  <a:pt x="815" y="892"/>
                </a:cubicBezTo>
                <a:cubicBezTo>
                  <a:pt x="820" y="887"/>
                  <a:pt x="824" y="883"/>
                  <a:pt x="828" y="878"/>
                </a:cubicBezTo>
                <a:cubicBezTo>
                  <a:pt x="837" y="876"/>
                  <a:pt x="840" y="868"/>
                  <a:pt x="843" y="860"/>
                </a:cubicBezTo>
                <a:cubicBezTo>
                  <a:pt x="843" y="860"/>
                  <a:pt x="842" y="859"/>
                  <a:pt x="841" y="859"/>
                </a:cubicBezTo>
                <a:close/>
                <a:moveTo>
                  <a:pt x="65" y="868"/>
                </a:moveTo>
                <a:cubicBezTo>
                  <a:pt x="65" y="873"/>
                  <a:pt x="68" y="875"/>
                  <a:pt x="71" y="878"/>
                </a:cubicBezTo>
                <a:cubicBezTo>
                  <a:pt x="69" y="874"/>
                  <a:pt x="68" y="870"/>
                  <a:pt x="65" y="868"/>
                </a:cubicBezTo>
                <a:close/>
                <a:moveTo>
                  <a:pt x="678" y="875"/>
                </a:moveTo>
                <a:cubicBezTo>
                  <a:pt x="678" y="873"/>
                  <a:pt x="677" y="873"/>
                  <a:pt x="678" y="872"/>
                </a:cubicBezTo>
                <a:cubicBezTo>
                  <a:pt x="673" y="871"/>
                  <a:pt x="674" y="871"/>
                  <a:pt x="670" y="872"/>
                </a:cubicBezTo>
                <a:cubicBezTo>
                  <a:pt x="670" y="876"/>
                  <a:pt x="670" y="876"/>
                  <a:pt x="670" y="876"/>
                </a:cubicBezTo>
                <a:cubicBezTo>
                  <a:pt x="673" y="874"/>
                  <a:pt x="673" y="873"/>
                  <a:pt x="678" y="875"/>
                </a:cubicBezTo>
                <a:close/>
                <a:moveTo>
                  <a:pt x="634" y="881"/>
                </a:moveTo>
                <a:cubicBezTo>
                  <a:pt x="632" y="873"/>
                  <a:pt x="621" y="879"/>
                  <a:pt x="619" y="881"/>
                </a:cubicBezTo>
                <a:cubicBezTo>
                  <a:pt x="622" y="881"/>
                  <a:pt x="626" y="881"/>
                  <a:pt x="628" y="880"/>
                </a:cubicBezTo>
                <a:cubicBezTo>
                  <a:pt x="628" y="882"/>
                  <a:pt x="632" y="883"/>
                  <a:pt x="634" y="881"/>
                </a:cubicBezTo>
                <a:close/>
                <a:moveTo>
                  <a:pt x="109" y="881"/>
                </a:moveTo>
                <a:cubicBezTo>
                  <a:pt x="107" y="881"/>
                  <a:pt x="107" y="878"/>
                  <a:pt x="105" y="878"/>
                </a:cubicBezTo>
                <a:cubicBezTo>
                  <a:pt x="107" y="882"/>
                  <a:pt x="105" y="889"/>
                  <a:pt x="109" y="889"/>
                </a:cubicBezTo>
                <a:cubicBezTo>
                  <a:pt x="109" y="886"/>
                  <a:pt x="105" y="882"/>
                  <a:pt x="109" y="881"/>
                </a:cubicBezTo>
                <a:close/>
                <a:moveTo>
                  <a:pt x="48" y="885"/>
                </a:moveTo>
                <a:cubicBezTo>
                  <a:pt x="48" y="883"/>
                  <a:pt x="49" y="883"/>
                  <a:pt x="49" y="881"/>
                </a:cubicBezTo>
                <a:cubicBezTo>
                  <a:pt x="47" y="882"/>
                  <a:pt x="47" y="880"/>
                  <a:pt x="45" y="880"/>
                </a:cubicBezTo>
                <a:cubicBezTo>
                  <a:pt x="44" y="884"/>
                  <a:pt x="48" y="883"/>
                  <a:pt x="48" y="885"/>
                </a:cubicBezTo>
                <a:close/>
                <a:moveTo>
                  <a:pt x="8" y="892"/>
                </a:moveTo>
                <a:cubicBezTo>
                  <a:pt x="7" y="889"/>
                  <a:pt x="5" y="887"/>
                  <a:pt x="7" y="884"/>
                </a:cubicBezTo>
                <a:cubicBezTo>
                  <a:pt x="5" y="884"/>
                  <a:pt x="5" y="883"/>
                  <a:pt x="4" y="882"/>
                </a:cubicBezTo>
                <a:cubicBezTo>
                  <a:pt x="5" y="885"/>
                  <a:pt x="3" y="884"/>
                  <a:pt x="4" y="887"/>
                </a:cubicBezTo>
                <a:cubicBezTo>
                  <a:pt x="7" y="886"/>
                  <a:pt x="5" y="892"/>
                  <a:pt x="8" y="892"/>
                </a:cubicBezTo>
                <a:close/>
                <a:moveTo>
                  <a:pt x="715" y="897"/>
                </a:moveTo>
                <a:cubicBezTo>
                  <a:pt x="717" y="897"/>
                  <a:pt x="717" y="900"/>
                  <a:pt x="719" y="900"/>
                </a:cubicBezTo>
                <a:cubicBezTo>
                  <a:pt x="722" y="897"/>
                  <a:pt x="728" y="899"/>
                  <a:pt x="728" y="894"/>
                </a:cubicBezTo>
                <a:cubicBezTo>
                  <a:pt x="728" y="892"/>
                  <a:pt x="725" y="892"/>
                  <a:pt x="727" y="890"/>
                </a:cubicBezTo>
                <a:cubicBezTo>
                  <a:pt x="723" y="890"/>
                  <a:pt x="720" y="890"/>
                  <a:pt x="717" y="891"/>
                </a:cubicBezTo>
                <a:cubicBezTo>
                  <a:pt x="717" y="893"/>
                  <a:pt x="716" y="894"/>
                  <a:pt x="715" y="897"/>
                </a:cubicBezTo>
                <a:close/>
                <a:moveTo>
                  <a:pt x="822" y="896"/>
                </a:moveTo>
                <a:cubicBezTo>
                  <a:pt x="823" y="895"/>
                  <a:pt x="824" y="894"/>
                  <a:pt x="824" y="892"/>
                </a:cubicBezTo>
                <a:cubicBezTo>
                  <a:pt x="822" y="891"/>
                  <a:pt x="820" y="895"/>
                  <a:pt x="822" y="896"/>
                </a:cubicBezTo>
                <a:close/>
                <a:moveTo>
                  <a:pt x="898" y="894"/>
                </a:moveTo>
                <a:cubicBezTo>
                  <a:pt x="896" y="895"/>
                  <a:pt x="893" y="895"/>
                  <a:pt x="893" y="897"/>
                </a:cubicBezTo>
                <a:cubicBezTo>
                  <a:pt x="895" y="897"/>
                  <a:pt x="898" y="897"/>
                  <a:pt x="898" y="894"/>
                </a:cubicBezTo>
                <a:close/>
                <a:moveTo>
                  <a:pt x="676" y="910"/>
                </a:moveTo>
                <a:cubicBezTo>
                  <a:pt x="681" y="909"/>
                  <a:pt x="686" y="907"/>
                  <a:pt x="688" y="903"/>
                </a:cubicBezTo>
                <a:cubicBezTo>
                  <a:pt x="683" y="901"/>
                  <a:pt x="677" y="904"/>
                  <a:pt x="673" y="905"/>
                </a:cubicBezTo>
                <a:cubicBezTo>
                  <a:pt x="676" y="905"/>
                  <a:pt x="675" y="908"/>
                  <a:pt x="676" y="910"/>
                </a:cubicBezTo>
                <a:close/>
                <a:moveTo>
                  <a:pt x="196" y="910"/>
                </a:moveTo>
                <a:cubicBezTo>
                  <a:pt x="196" y="907"/>
                  <a:pt x="198" y="906"/>
                  <a:pt x="196" y="903"/>
                </a:cubicBezTo>
                <a:cubicBezTo>
                  <a:pt x="194" y="903"/>
                  <a:pt x="194" y="903"/>
                  <a:pt x="194" y="903"/>
                </a:cubicBezTo>
                <a:cubicBezTo>
                  <a:pt x="194" y="907"/>
                  <a:pt x="191" y="911"/>
                  <a:pt x="196" y="910"/>
                </a:cubicBezTo>
                <a:close/>
                <a:moveTo>
                  <a:pt x="132" y="906"/>
                </a:moveTo>
                <a:cubicBezTo>
                  <a:pt x="131" y="906"/>
                  <a:pt x="131" y="905"/>
                  <a:pt x="131" y="904"/>
                </a:cubicBezTo>
                <a:cubicBezTo>
                  <a:pt x="128" y="904"/>
                  <a:pt x="128" y="904"/>
                  <a:pt x="128" y="904"/>
                </a:cubicBezTo>
                <a:cubicBezTo>
                  <a:pt x="127" y="908"/>
                  <a:pt x="132" y="909"/>
                  <a:pt x="132" y="906"/>
                </a:cubicBezTo>
                <a:close/>
                <a:moveTo>
                  <a:pt x="867" y="905"/>
                </a:moveTo>
                <a:cubicBezTo>
                  <a:pt x="865" y="906"/>
                  <a:pt x="862" y="907"/>
                  <a:pt x="861" y="909"/>
                </a:cubicBezTo>
                <a:cubicBezTo>
                  <a:pt x="864" y="909"/>
                  <a:pt x="866" y="908"/>
                  <a:pt x="867" y="905"/>
                </a:cubicBezTo>
                <a:close/>
                <a:moveTo>
                  <a:pt x="745" y="910"/>
                </a:moveTo>
                <a:cubicBezTo>
                  <a:pt x="749" y="909"/>
                  <a:pt x="747" y="909"/>
                  <a:pt x="747" y="913"/>
                </a:cubicBezTo>
                <a:cubicBezTo>
                  <a:pt x="751" y="912"/>
                  <a:pt x="748" y="909"/>
                  <a:pt x="751" y="908"/>
                </a:cubicBezTo>
                <a:cubicBezTo>
                  <a:pt x="748" y="908"/>
                  <a:pt x="747" y="907"/>
                  <a:pt x="745" y="910"/>
                </a:cubicBezTo>
                <a:close/>
                <a:moveTo>
                  <a:pt x="134" y="912"/>
                </a:moveTo>
                <a:cubicBezTo>
                  <a:pt x="135" y="909"/>
                  <a:pt x="134" y="908"/>
                  <a:pt x="131" y="908"/>
                </a:cubicBezTo>
                <a:cubicBezTo>
                  <a:pt x="131" y="911"/>
                  <a:pt x="133" y="911"/>
                  <a:pt x="134" y="912"/>
                </a:cubicBezTo>
                <a:close/>
                <a:moveTo>
                  <a:pt x="598" y="914"/>
                </a:moveTo>
                <a:cubicBezTo>
                  <a:pt x="597" y="912"/>
                  <a:pt x="595" y="911"/>
                  <a:pt x="593" y="911"/>
                </a:cubicBezTo>
                <a:cubicBezTo>
                  <a:pt x="593" y="913"/>
                  <a:pt x="597" y="916"/>
                  <a:pt x="598" y="914"/>
                </a:cubicBezTo>
                <a:close/>
                <a:moveTo>
                  <a:pt x="105" y="927"/>
                </a:moveTo>
                <a:cubicBezTo>
                  <a:pt x="108" y="927"/>
                  <a:pt x="108" y="927"/>
                  <a:pt x="108" y="927"/>
                </a:cubicBezTo>
                <a:cubicBezTo>
                  <a:pt x="109" y="924"/>
                  <a:pt x="106" y="924"/>
                  <a:pt x="104" y="922"/>
                </a:cubicBezTo>
                <a:cubicBezTo>
                  <a:pt x="103" y="927"/>
                  <a:pt x="109" y="924"/>
                  <a:pt x="105" y="927"/>
                </a:cubicBezTo>
                <a:close/>
                <a:moveTo>
                  <a:pt x="761" y="929"/>
                </a:moveTo>
                <a:cubicBezTo>
                  <a:pt x="761" y="928"/>
                  <a:pt x="765" y="929"/>
                  <a:pt x="764" y="927"/>
                </a:cubicBezTo>
                <a:cubicBezTo>
                  <a:pt x="763" y="927"/>
                  <a:pt x="763" y="925"/>
                  <a:pt x="762" y="925"/>
                </a:cubicBezTo>
                <a:cubicBezTo>
                  <a:pt x="761" y="926"/>
                  <a:pt x="758" y="928"/>
                  <a:pt x="761" y="929"/>
                </a:cubicBezTo>
                <a:close/>
                <a:moveTo>
                  <a:pt x="741" y="931"/>
                </a:moveTo>
                <a:cubicBezTo>
                  <a:pt x="744" y="933"/>
                  <a:pt x="748" y="931"/>
                  <a:pt x="750" y="928"/>
                </a:cubicBezTo>
                <a:cubicBezTo>
                  <a:pt x="747" y="929"/>
                  <a:pt x="741" y="927"/>
                  <a:pt x="741" y="931"/>
                </a:cubicBezTo>
                <a:close/>
                <a:moveTo>
                  <a:pt x="727" y="936"/>
                </a:moveTo>
                <a:cubicBezTo>
                  <a:pt x="729" y="935"/>
                  <a:pt x="728" y="939"/>
                  <a:pt x="731" y="937"/>
                </a:cubicBezTo>
                <a:cubicBezTo>
                  <a:pt x="730" y="935"/>
                  <a:pt x="732" y="934"/>
                  <a:pt x="732" y="932"/>
                </a:cubicBezTo>
                <a:cubicBezTo>
                  <a:pt x="729" y="932"/>
                  <a:pt x="728" y="934"/>
                  <a:pt x="727" y="936"/>
                </a:cubicBezTo>
                <a:close/>
                <a:moveTo>
                  <a:pt x="686" y="946"/>
                </a:moveTo>
                <a:cubicBezTo>
                  <a:pt x="690" y="948"/>
                  <a:pt x="696" y="945"/>
                  <a:pt x="698" y="943"/>
                </a:cubicBezTo>
                <a:cubicBezTo>
                  <a:pt x="695" y="942"/>
                  <a:pt x="687" y="943"/>
                  <a:pt x="686" y="946"/>
                </a:cubicBezTo>
                <a:close/>
                <a:moveTo>
                  <a:pt x="650" y="954"/>
                </a:moveTo>
                <a:cubicBezTo>
                  <a:pt x="646" y="955"/>
                  <a:pt x="642" y="956"/>
                  <a:pt x="640" y="959"/>
                </a:cubicBezTo>
                <a:cubicBezTo>
                  <a:pt x="644" y="959"/>
                  <a:pt x="649" y="958"/>
                  <a:pt x="650" y="954"/>
                </a:cubicBezTo>
                <a:close/>
                <a:moveTo>
                  <a:pt x="1081" y="965"/>
                </a:moveTo>
                <a:cubicBezTo>
                  <a:pt x="1082" y="963"/>
                  <a:pt x="1083" y="962"/>
                  <a:pt x="1083" y="959"/>
                </a:cubicBezTo>
                <a:cubicBezTo>
                  <a:pt x="1080" y="958"/>
                  <a:pt x="1080" y="964"/>
                  <a:pt x="1081" y="965"/>
                </a:cubicBezTo>
                <a:close/>
                <a:moveTo>
                  <a:pt x="632" y="966"/>
                </a:moveTo>
                <a:cubicBezTo>
                  <a:pt x="637" y="965"/>
                  <a:pt x="646" y="967"/>
                  <a:pt x="649" y="963"/>
                </a:cubicBezTo>
                <a:cubicBezTo>
                  <a:pt x="644" y="966"/>
                  <a:pt x="637" y="961"/>
                  <a:pt x="632" y="966"/>
                </a:cubicBezTo>
                <a:close/>
                <a:moveTo>
                  <a:pt x="230" y="979"/>
                </a:moveTo>
                <a:cubicBezTo>
                  <a:pt x="233" y="985"/>
                  <a:pt x="238" y="990"/>
                  <a:pt x="245" y="992"/>
                </a:cubicBezTo>
                <a:cubicBezTo>
                  <a:pt x="245" y="983"/>
                  <a:pt x="233" y="985"/>
                  <a:pt x="230" y="979"/>
                </a:cubicBezTo>
                <a:close/>
                <a:moveTo>
                  <a:pt x="1059" y="991"/>
                </a:moveTo>
                <a:cubicBezTo>
                  <a:pt x="1059" y="989"/>
                  <a:pt x="1059" y="989"/>
                  <a:pt x="1059" y="989"/>
                </a:cubicBezTo>
                <a:cubicBezTo>
                  <a:pt x="1059" y="989"/>
                  <a:pt x="1059" y="988"/>
                  <a:pt x="1058" y="988"/>
                </a:cubicBezTo>
                <a:cubicBezTo>
                  <a:pt x="1058" y="989"/>
                  <a:pt x="1053" y="988"/>
                  <a:pt x="1055" y="991"/>
                </a:cubicBezTo>
                <a:cubicBezTo>
                  <a:pt x="1056" y="989"/>
                  <a:pt x="1057" y="992"/>
                  <a:pt x="1059" y="991"/>
                </a:cubicBezTo>
                <a:close/>
                <a:moveTo>
                  <a:pt x="1054" y="994"/>
                </a:moveTo>
                <a:cubicBezTo>
                  <a:pt x="1054" y="994"/>
                  <a:pt x="1054" y="993"/>
                  <a:pt x="1053" y="993"/>
                </a:cubicBezTo>
                <a:cubicBezTo>
                  <a:pt x="1053" y="997"/>
                  <a:pt x="1053" y="997"/>
                  <a:pt x="1053" y="997"/>
                </a:cubicBezTo>
                <a:cubicBezTo>
                  <a:pt x="1054" y="997"/>
                  <a:pt x="1055" y="996"/>
                  <a:pt x="1055" y="997"/>
                </a:cubicBezTo>
                <a:cubicBezTo>
                  <a:pt x="1053" y="1000"/>
                  <a:pt x="1053" y="1005"/>
                  <a:pt x="1047" y="1004"/>
                </a:cubicBezTo>
                <a:cubicBezTo>
                  <a:pt x="1046" y="1007"/>
                  <a:pt x="1048" y="1006"/>
                  <a:pt x="1048" y="1009"/>
                </a:cubicBezTo>
                <a:cubicBezTo>
                  <a:pt x="1055" y="1007"/>
                  <a:pt x="1058" y="1002"/>
                  <a:pt x="1059" y="994"/>
                </a:cubicBezTo>
                <a:cubicBezTo>
                  <a:pt x="1058" y="992"/>
                  <a:pt x="1055" y="997"/>
                  <a:pt x="1054" y="994"/>
                </a:cubicBezTo>
                <a:close/>
                <a:moveTo>
                  <a:pt x="662" y="996"/>
                </a:moveTo>
                <a:cubicBezTo>
                  <a:pt x="658" y="995"/>
                  <a:pt x="651" y="995"/>
                  <a:pt x="648" y="999"/>
                </a:cubicBezTo>
                <a:cubicBezTo>
                  <a:pt x="653" y="999"/>
                  <a:pt x="658" y="999"/>
                  <a:pt x="662" y="996"/>
                </a:cubicBezTo>
                <a:close/>
                <a:moveTo>
                  <a:pt x="808" y="998"/>
                </a:moveTo>
                <a:cubicBezTo>
                  <a:pt x="808" y="1000"/>
                  <a:pt x="805" y="1001"/>
                  <a:pt x="806" y="1004"/>
                </a:cubicBezTo>
                <a:cubicBezTo>
                  <a:pt x="809" y="1003"/>
                  <a:pt x="812" y="1002"/>
                  <a:pt x="815" y="1000"/>
                </a:cubicBezTo>
                <a:cubicBezTo>
                  <a:pt x="813" y="998"/>
                  <a:pt x="810" y="999"/>
                  <a:pt x="808" y="998"/>
                </a:cubicBezTo>
                <a:close/>
                <a:moveTo>
                  <a:pt x="728" y="1008"/>
                </a:moveTo>
                <a:cubicBezTo>
                  <a:pt x="730" y="1008"/>
                  <a:pt x="733" y="1009"/>
                  <a:pt x="733" y="1007"/>
                </a:cubicBezTo>
                <a:cubicBezTo>
                  <a:pt x="732" y="1007"/>
                  <a:pt x="733" y="1005"/>
                  <a:pt x="732" y="1005"/>
                </a:cubicBezTo>
                <a:cubicBezTo>
                  <a:pt x="731" y="1007"/>
                  <a:pt x="727" y="1005"/>
                  <a:pt x="728" y="1008"/>
                </a:cubicBezTo>
                <a:close/>
                <a:moveTo>
                  <a:pt x="1023" y="1012"/>
                </a:moveTo>
                <a:cubicBezTo>
                  <a:pt x="1026" y="1011"/>
                  <a:pt x="1029" y="1009"/>
                  <a:pt x="1029" y="1005"/>
                </a:cubicBezTo>
                <a:cubicBezTo>
                  <a:pt x="1025" y="1005"/>
                  <a:pt x="1025" y="1005"/>
                  <a:pt x="1025" y="1005"/>
                </a:cubicBezTo>
                <a:cubicBezTo>
                  <a:pt x="1024" y="1007"/>
                  <a:pt x="1025" y="1011"/>
                  <a:pt x="1023" y="1012"/>
                </a:cubicBezTo>
                <a:close/>
                <a:moveTo>
                  <a:pt x="328" y="1014"/>
                </a:moveTo>
                <a:cubicBezTo>
                  <a:pt x="330" y="1016"/>
                  <a:pt x="331" y="1018"/>
                  <a:pt x="334" y="1019"/>
                </a:cubicBezTo>
                <a:cubicBezTo>
                  <a:pt x="334" y="1016"/>
                  <a:pt x="330" y="1013"/>
                  <a:pt x="328" y="1014"/>
                </a:cubicBezTo>
                <a:close/>
                <a:moveTo>
                  <a:pt x="787" y="1015"/>
                </a:moveTo>
                <a:cubicBezTo>
                  <a:pt x="784" y="1015"/>
                  <a:pt x="784" y="1015"/>
                  <a:pt x="784" y="1015"/>
                </a:cubicBezTo>
                <a:cubicBezTo>
                  <a:pt x="784" y="1017"/>
                  <a:pt x="785" y="1019"/>
                  <a:pt x="786" y="1019"/>
                </a:cubicBezTo>
                <a:cubicBezTo>
                  <a:pt x="786" y="1018"/>
                  <a:pt x="787" y="1017"/>
                  <a:pt x="787" y="1015"/>
                </a:cubicBezTo>
                <a:close/>
                <a:moveTo>
                  <a:pt x="676" y="1030"/>
                </a:moveTo>
                <a:cubicBezTo>
                  <a:pt x="683" y="1034"/>
                  <a:pt x="688" y="1034"/>
                  <a:pt x="697" y="1033"/>
                </a:cubicBezTo>
                <a:cubicBezTo>
                  <a:pt x="698" y="1029"/>
                  <a:pt x="695" y="1030"/>
                  <a:pt x="696" y="1027"/>
                </a:cubicBezTo>
                <a:cubicBezTo>
                  <a:pt x="690" y="1027"/>
                  <a:pt x="682" y="1027"/>
                  <a:pt x="676" y="1030"/>
                </a:cubicBezTo>
                <a:close/>
                <a:moveTo>
                  <a:pt x="309" y="1029"/>
                </a:moveTo>
                <a:cubicBezTo>
                  <a:pt x="309" y="1032"/>
                  <a:pt x="312" y="1032"/>
                  <a:pt x="314" y="1033"/>
                </a:cubicBezTo>
                <a:cubicBezTo>
                  <a:pt x="314" y="1030"/>
                  <a:pt x="312" y="1029"/>
                  <a:pt x="309" y="1029"/>
                </a:cubicBezTo>
                <a:close/>
                <a:moveTo>
                  <a:pt x="763" y="1050"/>
                </a:moveTo>
                <a:cubicBezTo>
                  <a:pt x="763" y="1050"/>
                  <a:pt x="763" y="1051"/>
                  <a:pt x="762" y="1050"/>
                </a:cubicBezTo>
                <a:cubicBezTo>
                  <a:pt x="761" y="1048"/>
                  <a:pt x="764" y="1049"/>
                  <a:pt x="764" y="1048"/>
                </a:cubicBezTo>
                <a:cubicBezTo>
                  <a:pt x="760" y="1046"/>
                  <a:pt x="753" y="1050"/>
                  <a:pt x="751" y="1043"/>
                </a:cubicBezTo>
                <a:cubicBezTo>
                  <a:pt x="754" y="1042"/>
                  <a:pt x="757" y="1041"/>
                  <a:pt x="758" y="1036"/>
                </a:cubicBezTo>
                <a:cubicBezTo>
                  <a:pt x="749" y="1033"/>
                  <a:pt x="734" y="1034"/>
                  <a:pt x="733" y="1043"/>
                </a:cubicBezTo>
                <a:cubicBezTo>
                  <a:pt x="732" y="1053"/>
                  <a:pt x="751" y="1052"/>
                  <a:pt x="762" y="1054"/>
                </a:cubicBezTo>
                <a:cubicBezTo>
                  <a:pt x="761" y="1051"/>
                  <a:pt x="766" y="1051"/>
                  <a:pt x="763" y="1050"/>
                </a:cubicBezTo>
                <a:close/>
                <a:moveTo>
                  <a:pt x="653" y="1047"/>
                </a:moveTo>
                <a:cubicBezTo>
                  <a:pt x="655" y="1039"/>
                  <a:pt x="665" y="1047"/>
                  <a:pt x="667" y="1040"/>
                </a:cubicBezTo>
                <a:cubicBezTo>
                  <a:pt x="655" y="1042"/>
                  <a:pt x="645" y="1041"/>
                  <a:pt x="636" y="1038"/>
                </a:cubicBezTo>
                <a:cubicBezTo>
                  <a:pt x="638" y="1041"/>
                  <a:pt x="636" y="1043"/>
                  <a:pt x="635" y="1046"/>
                </a:cubicBezTo>
                <a:cubicBezTo>
                  <a:pt x="642" y="1045"/>
                  <a:pt x="646" y="1047"/>
                  <a:pt x="653" y="1047"/>
                </a:cubicBezTo>
                <a:close/>
                <a:moveTo>
                  <a:pt x="978" y="1044"/>
                </a:moveTo>
                <a:cubicBezTo>
                  <a:pt x="978" y="1046"/>
                  <a:pt x="974" y="1045"/>
                  <a:pt x="975" y="1048"/>
                </a:cubicBezTo>
                <a:cubicBezTo>
                  <a:pt x="977" y="1049"/>
                  <a:pt x="980" y="1045"/>
                  <a:pt x="978" y="1044"/>
                </a:cubicBezTo>
                <a:close/>
                <a:moveTo>
                  <a:pt x="966" y="1050"/>
                </a:moveTo>
                <a:cubicBezTo>
                  <a:pt x="966" y="1055"/>
                  <a:pt x="972" y="1054"/>
                  <a:pt x="972" y="1050"/>
                </a:cubicBezTo>
                <a:cubicBezTo>
                  <a:pt x="968" y="1049"/>
                  <a:pt x="968" y="1051"/>
                  <a:pt x="966" y="1050"/>
                </a:cubicBezTo>
                <a:close/>
                <a:moveTo>
                  <a:pt x="603" y="1063"/>
                </a:moveTo>
                <a:cubicBezTo>
                  <a:pt x="606" y="1061"/>
                  <a:pt x="607" y="1062"/>
                  <a:pt x="610" y="1061"/>
                </a:cubicBezTo>
                <a:cubicBezTo>
                  <a:pt x="608" y="1060"/>
                  <a:pt x="603" y="1059"/>
                  <a:pt x="603" y="1063"/>
                </a:cubicBezTo>
                <a:close/>
                <a:moveTo>
                  <a:pt x="597" y="1066"/>
                </a:moveTo>
                <a:cubicBezTo>
                  <a:pt x="602" y="1064"/>
                  <a:pt x="612" y="1071"/>
                  <a:pt x="615" y="1064"/>
                </a:cubicBezTo>
                <a:cubicBezTo>
                  <a:pt x="608" y="1066"/>
                  <a:pt x="601" y="1061"/>
                  <a:pt x="597" y="1066"/>
                </a:cubicBezTo>
                <a:close/>
                <a:moveTo>
                  <a:pt x="405" y="1070"/>
                </a:moveTo>
                <a:cubicBezTo>
                  <a:pt x="401" y="1068"/>
                  <a:pt x="396" y="1067"/>
                  <a:pt x="392" y="1070"/>
                </a:cubicBezTo>
                <a:cubicBezTo>
                  <a:pt x="392" y="1075"/>
                  <a:pt x="399" y="1074"/>
                  <a:pt x="399" y="1079"/>
                </a:cubicBezTo>
                <a:cubicBezTo>
                  <a:pt x="401" y="1080"/>
                  <a:pt x="401" y="1078"/>
                  <a:pt x="402" y="1078"/>
                </a:cubicBezTo>
                <a:cubicBezTo>
                  <a:pt x="404" y="1080"/>
                  <a:pt x="404" y="1085"/>
                  <a:pt x="409" y="1084"/>
                </a:cubicBezTo>
                <a:cubicBezTo>
                  <a:pt x="409" y="1078"/>
                  <a:pt x="412" y="1084"/>
                  <a:pt x="414" y="1081"/>
                </a:cubicBezTo>
                <a:cubicBezTo>
                  <a:pt x="411" y="1078"/>
                  <a:pt x="405" y="1077"/>
                  <a:pt x="405" y="1070"/>
                </a:cubicBezTo>
                <a:close/>
                <a:moveTo>
                  <a:pt x="785" y="1073"/>
                </a:moveTo>
                <a:cubicBezTo>
                  <a:pt x="788" y="1073"/>
                  <a:pt x="790" y="1075"/>
                  <a:pt x="792" y="1072"/>
                </a:cubicBezTo>
                <a:cubicBezTo>
                  <a:pt x="791" y="1072"/>
                  <a:pt x="791" y="1072"/>
                  <a:pt x="791" y="1071"/>
                </a:cubicBezTo>
                <a:cubicBezTo>
                  <a:pt x="788" y="1070"/>
                  <a:pt x="786" y="1071"/>
                  <a:pt x="785" y="1073"/>
                </a:cubicBezTo>
                <a:close/>
                <a:moveTo>
                  <a:pt x="633" y="1080"/>
                </a:moveTo>
                <a:cubicBezTo>
                  <a:pt x="635" y="1080"/>
                  <a:pt x="641" y="1080"/>
                  <a:pt x="642" y="1076"/>
                </a:cubicBezTo>
                <a:cubicBezTo>
                  <a:pt x="639" y="1074"/>
                  <a:pt x="635" y="1073"/>
                  <a:pt x="630" y="1073"/>
                </a:cubicBezTo>
                <a:cubicBezTo>
                  <a:pt x="630" y="1077"/>
                  <a:pt x="633" y="1078"/>
                  <a:pt x="633" y="1080"/>
                </a:cubicBezTo>
                <a:close/>
                <a:moveTo>
                  <a:pt x="611" y="1083"/>
                </a:moveTo>
                <a:cubicBezTo>
                  <a:pt x="614" y="1084"/>
                  <a:pt x="618" y="1086"/>
                  <a:pt x="619" y="1082"/>
                </a:cubicBezTo>
                <a:cubicBezTo>
                  <a:pt x="617" y="1083"/>
                  <a:pt x="612" y="1081"/>
                  <a:pt x="611" y="1083"/>
                </a:cubicBezTo>
                <a:close/>
                <a:moveTo>
                  <a:pt x="431" y="1085"/>
                </a:moveTo>
                <a:cubicBezTo>
                  <a:pt x="428" y="1086"/>
                  <a:pt x="426" y="1082"/>
                  <a:pt x="424" y="1085"/>
                </a:cubicBezTo>
                <a:cubicBezTo>
                  <a:pt x="427" y="1086"/>
                  <a:pt x="427" y="1090"/>
                  <a:pt x="431" y="1088"/>
                </a:cubicBezTo>
                <a:cubicBezTo>
                  <a:pt x="429" y="1088"/>
                  <a:pt x="432" y="1087"/>
                  <a:pt x="431" y="1085"/>
                </a:cubicBezTo>
                <a:close/>
                <a:moveTo>
                  <a:pt x="299" y="1093"/>
                </a:moveTo>
                <a:cubicBezTo>
                  <a:pt x="306" y="1095"/>
                  <a:pt x="308" y="1106"/>
                  <a:pt x="316" y="1104"/>
                </a:cubicBezTo>
                <a:cubicBezTo>
                  <a:pt x="313" y="1103"/>
                  <a:pt x="317" y="1100"/>
                  <a:pt x="315" y="1099"/>
                </a:cubicBezTo>
                <a:cubicBezTo>
                  <a:pt x="308" y="1100"/>
                  <a:pt x="307" y="1090"/>
                  <a:pt x="299" y="1089"/>
                </a:cubicBezTo>
                <a:lnTo>
                  <a:pt x="299" y="1093"/>
                </a:lnTo>
                <a:close/>
                <a:moveTo>
                  <a:pt x="421" y="1094"/>
                </a:moveTo>
                <a:cubicBezTo>
                  <a:pt x="421" y="1095"/>
                  <a:pt x="420" y="1095"/>
                  <a:pt x="418" y="1095"/>
                </a:cubicBezTo>
                <a:cubicBezTo>
                  <a:pt x="420" y="1100"/>
                  <a:pt x="422" y="1104"/>
                  <a:pt x="429" y="1104"/>
                </a:cubicBezTo>
                <a:cubicBezTo>
                  <a:pt x="429" y="1098"/>
                  <a:pt x="422" y="1099"/>
                  <a:pt x="421" y="1094"/>
                </a:cubicBezTo>
                <a:close/>
                <a:moveTo>
                  <a:pt x="878" y="1103"/>
                </a:moveTo>
                <a:cubicBezTo>
                  <a:pt x="881" y="1101"/>
                  <a:pt x="882" y="1103"/>
                  <a:pt x="883" y="1099"/>
                </a:cubicBezTo>
                <a:cubicBezTo>
                  <a:pt x="881" y="1100"/>
                  <a:pt x="879" y="1101"/>
                  <a:pt x="878" y="1103"/>
                </a:cubicBezTo>
                <a:close/>
                <a:moveTo>
                  <a:pt x="448" y="1111"/>
                </a:moveTo>
                <a:cubicBezTo>
                  <a:pt x="450" y="1111"/>
                  <a:pt x="455" y="1117"/>
                  <a:pt x="456" y="1113"/>
                </a:cubicBezTo>
                <a:cubicBezTo>
                  <a:pt x="454" y="1112"/>
                  <a:pt x="450" y="1109"/>
                  <a:pt x="448" y="1111"/>
                </a:cubicBezTo>
                <a:close/>
                <a:moveTo>
                  <a:pt x="854" y="1114"/>
                </a:moveTo>
                <a:cubicBezTo>
                  <a:pt x="852" y="1113"/>
                  <a:pt x="857" y="1115"/>
                  <a:pt x="857" y="1110"/>
                </a:cubicBezTo>
                <a:cubicBezTo>
                  <a:pt x="855" y="1110"/>
                  <a:pt x="854" y="1112"/>
                  <a:pt x="852" y="1112"/>
                </a:cubicBezTo>
                <a:cubicBezTo>
                  <a:pt x="851" y="1114"/>
                  <a:pt x="853" y="1117"/>
                  <a:pt x="854" y="1114"/>
                </a:cubicBezTo>
                <a:close/>
                <a:moveTo>
                  <a:pt x="463" y="1121"/>
                </a:moveTo>
                <a:cubicBezTo>
                  <a:pt x="462" y="1121"/>
                  <a:pt x="461" y="1121"/>
                  <a:pt x="460" y="1121"/>
                </a:cubicBezTo>
                <a:cubicBezTo>
                  <a:pt x="459" y="1124"/>
                  <a:pt x="459" y="1130"/>
                  <a:pt x="463" y="1128"/>
                </a:cubicBezTo>
                <a:cubicBezTo>
                  <a:pt x="459" y="1126"/>
                  <a:pt x="464" y="1123"/>
                  <a:pt x="463" y="1121"/>
                </a:cubicBezTo>
                <a:close/>
                <a:moveTo>
                  <a:pt x="832" y="1122"/>
                </a:moveTo>
                <a:cubicBezTo>
                  <a:pt x="831" y="1121"/>
                  <a:pt x="827" y="1123"/>
                  <a:pt x="825" y="1124"/>
                </a:cubicBezTo>
                <a:cubicBezTo>
                  <a:pt x="827" y="1123"/>
                  <a:pt x="832" y="1126"/>
                  <a:pt x="832" y="1122"/>
                </a:cubicBezTo>
                <a:close/>
                <a:moveTo>
                  <a:pt x="630" y="1124"/>
                </a:moveTo>
                <a:cubicBezTo>
                  <a:pt x="629" y="1125"/>
                  <a:pt x="629" y="1127"/>
                  <a:pt x="630" y="1128"/>
                </a:cubicBezTo>
                <a:cubicBezTo>
                  <a:pt x="633" y="1128"/>
                  <a:pt x="636" y="1127"/>
                  <a:pt x="638" y="1126"/>
                </a:cubicBezTo>
                <a:cubicBezTo>
                  <a:pt x="634" y="1127"/>
                  <a:pt x="633" y="1124"/>
                  <a:pt x="630" y="1124"/>
                </a:cubicBezTo>
                <a:close/>
                <a:moveTo>
                  <a:pt x="829" y="1129"/>
                </a:moveTo>
                <a:cubicBezTo>
                  <a:pt x="833" y="1128"/>
                  <a:pt x="839" y="1129"/>
                  <a:pt x="840" y="1125"/>
                </a:cubicBezTo>
                <a:cubicBezTo>
                  <a:pt x="836" y="1126"/>
                  <a:pt x="831" y="1126"/>
                  <a:pt x="829" y="1129"/>
                </a:cubicBezTo>
                <a:close/>
                <a:moveTo>
                  <a:pt x="779" y="1129"/>
                </a:moveTo>
                <a:cubicBezTo>
                  <a:pt x="782" y="1129"/>
                  <a:pt x="784" y="1128"/>
                  <a:pt x="785" y="1127"/>
                </a:cubicBezTo>
                <a:cubicBezTo>
                  <a:pt x="782" y="1127"/>
                  <a:pt x="780" y="1127"/>
                  <a:pt x="779" y="1129"/>
                </a:cubicBezTo>
                <a:close/>
                <a:moveTo>
                  <a:pt x="706" y="1138"/>
                </a:moveTo>
                <a:cubicBezTo>
                  <a:pt x="710" y="1139"/>
                  <a:pt x="714" y="1136"/>
                  <a:pt x="712" y="1134"/>
                </a:cubicBezTo>
                <a:cubicBezTo>
                  <a:pt x="711" y="1136"/>
                  <a:pt x="706" y="1134"/>
                  <a:pt x="706" y="1138"/>
                </a:cubicBezTo>
                <a:close/>
                <a:moveTo>
                  <a:pt x="310" y="1139"/>
                </a:moveTo>
                <a:cubicBezTo>
                  <a:pt x="312" y="1140"/>
                  <a:pt x="316" y="1144"/>
                  <a:pt x="318" y="1142"/>
                </a:cubicBezTo>
                <a:cubicBezTo>
                  <a:pt x="316" y="1141"/>
                  <a:pt x="313" y="1137"/>
                  <a:pt x="310" y="1139"/>
                </a:cubicBezTo>
                <a:close/>
                <a:moveTo>
                  <a:pt x="511" y="1144"/>
                </a:moveTo>
                <a:cubicBezTo>
                  <a:pt x="517" y="1140"/>
                  <a:pt x="524" y="1144"/>
                  <a:pt x="528" y="1144"/>
                </a:cubicBezTo>
                <a:cubicBezTo>
                  <a:pt x="526" y="1140"/>
                  <a:pt x="512" y="1136"/>
                  <a:pt x="511" y="1144"/>
                </a:cubicBezTo>
                <a:close/>
                <a:moveTo>
                  <a:pt x="540" y="1142"/>
                </a:moveTo>
                <a:cubicBezTo>
                  <a:pt x="540" y="1144"/>
                  <a:pt x="544" y="1146"/>
                  <a:pt x="546" y="1143"/>
                </a:cubicBezTo>
                <a:cubicBezTo>
                  <a:pt x="544" y="1142"/>
                  <a:pt x="542" y="1138"/>
                  <a:pt x="540" y="1142"/>
                </a:cubicBezTo>
                <a:close/>
                <a:moveTo>
                  <a:pt x="343" y="1149"/>
                </a:moveTo>
                <a:cubicBezTo>
                  <a:pt x="342" y="1150"/>
                  <a:pt x="339" y="1148"/>
                  <a:pt x="339" y="1150"/>
                </a:cubicBezTo>
                <a:cubicBezTo>
                  <a:pt x="342" y="1153"/>
                  <a:pt x="343" y="1155"/>
                  <a:pt x="348" y="1155"/>
                </a:cubicBezTo>
                <a:cubicBezTo>
                  <a:pt x="348" y="1151"/>
                  <a:pt x="343" y="1153"/>
                  <a:pt x="343" y="1149"/>
                </a:cubicBezTo>
                <a:close/>
                <a:moveTo>
                  <a:pt x="589" y="1153"/>
                </a:moveTo>
                <a:cubicBezTo>
                  <a:pt x="592" y="1154"/>
                  <a:pt x="594" y="1158"/>
                  <a:pt x="597" y="1156"/>
                </a:cubicBezTo>
                <a:cubicBezTo>
                  <a:pt x="597" y="1152"/>
                  <a:pt x="591" y="1150"/>
                  <a:pt x="589" y="1153"/>
                </a:cubicBezTo>
                <a:close/>
                <a:moveTo>
                  <a:pt x="535" y="1217"/>
                </a:moveTo>
                <a:cubicBezTo>
                  <a:pt x="539" y="1215"/>
                  <a:pt x="543" y="1221"/>
                  <a:pt x="546" y="1216"/>
                </a:cubicBezTo>
                <a:cubicBezTo>
                  <a:pt x="543" y="1213"/>
                  <a:pt x="535" y="1215"/>
                  <a:pt x="532" y="1212"/>
                </a:cubicBezTo>
                <a:cubicBezTo>
                  <a:pt x="532" y="1215"/>
                  <a:pt x="536" y="1213"/>
                  <a:pt x="535" y="1217"/>
                </a:cubicBezTo>
                <a:close/>
                <a:moveTo>
                  <a:pt x="614" y="1221"/>
                </a:moveTo>
                <a:cubicBezTo>
                  <a:pt x="618" y="1221"/>
                  <a:pt x="619" y="1223"/>
                  <a:pt x="621" y="1220"/>
                </a:cubicBezTo>
                <a:cubicBezTo>
                  <a:pt x="620" y="1219"/>
                  <a:pt x="615" y="1219"/>
                  <a:pt x="614" y="1221"/>
                </a:cubicBezTo>
                <a:close/>
                <a:moveTo>
                  <a:pt x="689" y="1228"/>
                </a:moveTo>
                <a:cubicBezTo>
                  <a:pt x="693" y="1232"/>
                  <a:pt x="699" y="1230"/>
                  <a:pt x="704" y="1228"/>
                </a:cubicBezTo>
                <a:cubicBezTo>
                  <a:pt x="700" y="1225"/>
                  <a:pt x="695" y="1225"/>
                  <a:pt x="689" y="1228"/>
                </a:cubicBezTo>
                <a:close/>
                <a:moveTo>
                  <a:pt x="721" y="1229"/>
                </a:moveTo>
                <a:cubicBezTo>
                  <a:pt x="721" y="1228"/>
                  <a:pt x="720" y="1227"/>
                  <a:pt x="720" y="1226"/>
                </a:cubicBezTo>
                <a:cubicBezTo>
                  <a:pt x="718" y="1226"/>
                  <a:pt x="716" y="1225"/>
                  <a:pt x="715" y="1227"/>
                </a:cubicBezTo>
                <a:cubicBezTo>
                  <a:pt x="715" y="1230"/>
                  <a:pt x="718" y="1231"/>
                  <a:pt x="721" y="1229"/>
                </a:cubicBezTo>
                <a:close/>
                <a:moveTo>
                  <a:pt x="736" y="1227"/>
                </a:moveTo>
                <a:cubicBezTo>
                  <a:pt x="731" y="1230"/>
                  <a:pt x="729" y="1226"/>
                  <a:pt x="723" y="1226"/>
                </a:cubicBezTo>
                <a:cubicBezTo>
                  <a:pt x="725" y="1228"/>
                  <a:pt x="726" y="1230"/>
                  <a:pt x="726" y="1233"/>
                </a:cubicBezTo>
                <a:cubicBezTo>
                  <a:pt x="729" y="1233"/>
                  <a:pt x="733" y="1233"/>
                  <a:pt x="735" y="1234"/>
                </a:cubicBezTo>
                <a:cubicBezTo>
                  <a:pt x="728" y="1238"/>
                  <a:pt x="720" y="1235"/>
                  <a:pt x="714" y="1238"/>
                </a:cubicBezTo>
                <a:cubicBezTo>
                  <a:pt x="722" y="1241"/>
                  <a:pt x="731" y="1238"/>
                  <a:pt x="738" y="1241"/>
                </a:cubicBezTo>
                <a:cubicBezTo>
                  <a:pt x="740" y="1240"/>
                  <a:pt x="736" y="1239"/>
                  <a:pt x="737" y="1236"/>
                </a:cubicBezTo>
                <a:cubicBezTo>
                  <a:pt x="738" y="1236"/>
                  <a:pt x="742" y="1237"/>
                  <a:pt x="741" y="1235"/>
                </a:cubicBezTo>
                <a:cubicBezTo>
                  <a:pt x="738" y="1235"/>
                  <a:pt x="740" y="1229"/>
                  <a:pt x="736" y="1227"/>
                </a:cubicBezTo>
                <a:close/>
                <a:moveTo>
                  <a:pt x="771" y="1235"/>
                </a:moveTo>
                <a:cubicBezTo>
                  <a:pt x="770" y="1238"/>
                  <a:pt x="777" y="1238"/>
                  <a:pt x="776" y="1235"/>
                </a:cubicBezTo>
                <a:cubicBezTo>
                  <a:pt x="773" y="1236"/>
                  <a:pt x="774" y="1236"/>
                  <a:pt x="771" y="1235"/>
                </a:cubicBezTo>
                <a:close/>
                <a:moveTo>
                  <a:pt x="496" y="1245"/>
                </a:moveTo>
                <a:cubicBezTo>
                  <a:pt x="496" y="1247"/>
                  <a:pt x="501" y="1249"/>
                  <a:pt x="501" y="1248"/>
                </a:cubicBezTo>
                <a:cubicBezTo>
                  <a:pt x="500" y="1246"/>
                  <a:pt x="499" y="1244"/>
                  <a:pt x="496" y="1245"/>
                </a:cubicBezTo>
                <a:close/>
                <a:moveTo>
                  <a:pt x="384" y="0"/>
                </a:moveTo>
                <a:cubicBezTo>
                  <a:pt x="380" y="3"/>
                  <a:pt x="372" y="2"/>
                  <a:pt x="370" y="7"/>
                </a:cubicBezTo>
                <a:cubicBezTo>
                  <a:pt x="375" y="5"/>
                  <a:pt x="383" y="3"/>
                  <a:pt x="384" y="0"/>
                </a:cubicBezTo>
                <a:close/>
                <a:moveTo>
                  <a:pt x="363" y="14"/>
                </a:moveTo>
                <a:cubicBezTo>
                  <a:pt x="364" y="12"/>
                  <a:pt x="365" y="8"/>
                  <a:pt x="364" y="8"/>
                </a:cubicBezTo>
                <a:cubicBezTo>
                  <a:pt x="362" y="8"/>
                  <a:pt x="361" y="10"/>
                  <a:pt x="358" y="10"/>
                </a:cubicBezTo>
                <a:cubicBezTo>
                  <a:pt x="358" y="13"/>
                  <a:pt x="360" y="14"/>
                  <a:pt x="363" y="14"/>
                </a:cubicBezTo>
                <a:close/>
                <a:moveTo>
                  <a:pt x="605" y="1080"/>
                </a:moveTo>
                <a:cubicBezTo>
                  <a:pt x="604" y="1080"/>
                  <a:pt x="604" y="1080"/>
                  <a:pt x="603" y="1079"/>
                </a:cubicBezTo>
                <a:cubicBezTo>
                  <a:pt x="603" y="1080"/>
                  <a:pt x="604" y="1080"/>
                  <a:pt x="605" y="1080"/>
                </a:cubicBezTo>
                <a:close/>
                <a:moveTo>
                  <a:pt x="1210" y="547"/>
                </a:moveTo>
                <a:cubicBezTo>
                  <a:pt x="1210" y="546"/>
                  <a:pt x="1211" y="546"/>
                  <a:pt x="1211" y="544"/>
                </a:cubicBezTo>
                <a:cubicBezTo>
                  <a:pt x="1203" y="532"/>
                  <a:pt x="1208" y="514"/>
                  <a:pt x="1202" y="500"/>
                </a:cubicBezTo>
                <a:cubicBezTo>
                  <a:pt x="1201" y="501"/>
                  <a:pt x="1203" y="505"/>
                  <a:pt x="1201" y="504"/>
                </a:cubicBezTo>
                <a:cubicBezTo>
                  <a:pt x="1198" y="500"/>
                  <a:pt x="1196" y="493"/>
                  <a:pt x="1193" y="488"/>
                </a:cubicBezTo>
                <a:cubicBezTo>
                  <a:pt x="1192" y="493"/>
                  <a:pt x="1196" y="498"/>
                  <a:pt x="1194" y="502"/>
                </a:cubicBezTo>
                <a:cubicBezTo>
                  <a:pt x="1188" y="473"/>
                  <a:pt x="1181" y="444"/>
                  <a:pt x="1172" y="419"/>
                </a:cubicBezTo>
                <a:cubicBezTo>
                  <a:pt x="1174" y="431"/>
                  <a:pt x="1182" y="442"/>
                  <a:pt x="1179" y="454"/>
                </a:cubicBezTo>
                <a:cubicBezTo>
                  <a:pt x="1179" y="452"/>
                  <a:pt x="1177" y="453"/>
                  <a:pt x="1177" y="452"/>
                </a:cubicBezTo>
                <a:cubicBezTo>
                  <a:pt x="1174" y="433"/>
                  <a:pt x="1169" y="419"/>
                  <a:pt x="1162" y="404"/>
                </a:cubicBezTo>
                <a:cubicBezTo>
                  <a:pt x="1164" y="416"/>
                  <a:pt x="1172" y="426"/>
                  <a:pt x="1166" y="440"/>
                </a:cubicBezTo>
                <a:cubicBezTo>
                  <a:pt x="1166" y="439"/>
                  <a:pt x="1165" y="439"/>
                  <a:pt x="1164" y="440"/>
                </a:cubicBezTo>
                <a:cubicBezTo>
                  <a:pt x="1161" y="427"/>
                  <a:pt x="1153" y="415"/>
                  <a:pt x="1152" y="399"/>
                </a:cubicBezTo>
                <a:cubicBezTo>
                  <a:pt x="1154" y="399"/>
                  <a:pt x="1153" y="402"/>
                  <a:pt x="1155" y="401"/>
                </a:cubicBezTo>
                <a:cubicBezTo>
                  <a:pt x="1156" y="395"/>
                  <a:pt x="1151" y="392"/>
                  <a:pt x="1154" y="387"/>
                </a:cubicBezTo>
                <a:cubicBezTo>
                  <a:pt x="1155" y="390"/>
                  <a:pt x="1156" y="394"/>
                  <a:pt x="1159" y="396"/>
                </a:cubicBezTo>
                <a:cubicBezTo>
                  <a:pt x="1160" y="392"/>
                  <a:pt x="1158" y="391"/>
                  <a:pt x="1157" y="387"/>
                </a:cubicBezTo>
                <a:cubicBezTo>
                  <a:pt x="1160" y="386"/>
                  <a:pt x="1160" y="390"/>
                  <a:pt x="1161" y="388"/>
                </a:cubicBezTo>
                <a:cubicBezTo>
                  <a:pt x="1152" y="359"/>
                  <a:pt x="1141" y="327"/>
                  <a:pt x="1121" y="306"/>
                </a:cubicBezTo>
                <a:cubicBezTo>
                  <a:pt x="1121" y="304"/>
                  <a:pt x="1120" y="302"/>
                  <a:pt x="1119" y="300"/>
                </a:cubicBezTo>
                <a:cubicBezTo>
                  <a:pt x="1112" y="300"/>
                  <a:pt x="1112" y="291"/>
                  <a:pt x="1107" y="289"/>
                </a:cubicBezTo>
                <a:cubicBezTo>
                  <a:pt x="1093" y="268"/>
                  <a:pt x="1075" y="253"/>
                  <a:pt x="1060" y="234"/>
                </a:cubicBezTo>
                <a:cubicBezTo>
                  <a:pt x="1055" y="234"/>
                  <a:pt x="1055" y="229"/>
                  <a:pt x="1051" y="228"/>
                </a:cubicBezTo>
                <a:cubicBezTo>
                  <a:pt x="1059" y="241"/>
                  <a:pt x="1072" y="248"/>
                  <a:pt x="1080" y="263"/>
                </a:cubicBezTo>
                <a:cubicBezTo>
                  <a:pt x="1092" y="274"/>
                  <a:pt x="1103" y="285"/>
                  <a:pt x="1110" y="301"/>
                </a:cubicBezTo>
                <a:cubicBezTo>
                  <a:pt x="1109" y="301"/>
                  <a:pt x="1108" y="302"/>
                  <a:pt x="1107" y="302"/>
                </a:cubicBezTo>
                <a:cubicBezTo>
                  <a:pt x="1103" y="298"/>
                  <a:pt x="1102" y="291"/>
                  <a:pt x="1099" y="286"/>
                </a:cubicBezTo>
                <a:cubicBezTo>
                  <a:pt x="1096" y="286"/>
                  <a:pt x="1096" y="288"/>
                  <a:pt x="1094" y="286"/>
                </a:cubicBezTo>
                <a:cubicBezTo>
                  <a:pt x="1094" y="281"/>
                  <a:pt x="1094" y="281"/>
                  <a:pt x="1094" y="281"/>
                </a:cubicBezTo>
                <a:cubicBezTo>
                  <a:pt x="1081" y="269"/>
                  <a:pt x="1073" y="252"/>
                  <a:pt x="1057" y="243"/>
                </a:cubicBezTo>
                <a:cubicBezTo>
                  <a:pt x="1059" y="247"/>
                  <a:pt x="1063" y="256"/>
                  <a:pt x="1066" y="252"/>
                </a:cubicBezTo>
                <a:cubicBezTo>
                  <a:pt x="1068" y="260"/>
                  <a:pt x="1065" y="264"/>
                  <a:pt x="1066" y="270"/>
                </a:cubicBezTo>
                <a:cubicBezTo>
                  <a:pt x="1061" y="257"/>
                  <a:pt x="1047" y="253"/>
                  <a:pt x="1041" y="241"/>
                </a:cubicBezTo>
                <a:cubicBezTo>
                  <a:pt x="1043" y="240"/>
                  <a:pt x="1043" y="244"/>
                  <a:pt x="1045" y="242"/>
                </a:cubicBezTo>
                <a:cubicBezTo>
                  <a:pt x="1045" y="238"/>
                  <a:pt x="1042" y="238"/>
                  <a:pt x="1041" y="236"/>
                </a:cubicBezTo>
                <a:cubicBezTo>
                  <a:pt x="1041" y="237"/>
                  <a:pt x="1041" y="238"/>
                  <a:pt x="1039" y="238"/>
                </a:cubicBezTo>
                <a:cubicBezTo>
                  <a:pt x="1041" y="234"/>
                  <a:pt x="1036" y="235"/>
                  <a:pt x="1036" y="232"/>
                </a:cubicBezTo>
                <a:cubicBezTo>
                  <a:pt x="1034" y="232"/>
                  <a:pt x="1031" y="234"/>
                  <a:pt x="1029" y="232"/>
                </a:cubicBezTo>
                <a:cubicBezTo>
                  <a:pt x="1029" y="233"/>
                  <a:pt x="1030" y="234"/>
                  <a:pt x="1029" y="235"/>
                </a:cubicBezTo>
                <a:cubicBezTo>
                  <a:pt x="1026" y="234"/>
                  <a:pt x="1023" y="229"/>
                  <a:pt x="1021" y="233"/>
                </a:cubicBezTo>
                <a:cubicBezTo>
                  <a:pt x="1019" y="231"/>
                  <a:pt x="1017" y="228"/>
                  <a:pt x="1014" y="227"/>
                </a:cubicBezTo>
                <a:cubicBezTo>
                  <a:pt x="1016" y="233"/>
                  <a:pt x="1022" y="234"/>
                  <a:pt x="1024" y="241"/>
                </a:cubicBezTo>
                <a:cubicBezTo>
                  <a:pt x="1020" y="244"/>
                  <a:pt x="1017" y="237"/>
                  <a:pt x="1015" y="235"/>
                </a:cubicBezTo>
                <a:cubicBezTo>
                  <a:pt x="1010" y="230"/>
                  <a:pt x="1003" y="231"/>
                  <a:pt x="1007" y="227"/>
                </a:cubicBezTo>
                <a:cubicBezTo>
                  <a:pt x="1002" y="224"/>
                  <a:pt x="996" y="211"/>
                  <a:pt x="993" y="217"/>
                </a:cubicBezTo>
                <a:cubicBezTo>
                  <a:pt x="992" y="215"/>
                  <a:pt x="991" y="214"/>
                  <a:pt x="992" y="211"/>
                </a:cubicBezTo>
                <a:cubicBezTo>
                  <a:pt x="990" y="209"/>
                  <a:pt x="987" y="209"/>
                  <a:pt x="986" y="206"/>
                </a:cubicBezTo>
                <a:cubicBezTo>
                  <a:pt x="988" y="204"/>
                  <a:pt x="987" y="204"/>
                  <a:pt x="987" y="200"/>
                </a:cubicBezTo>
                <a:cubicBezTo>
                  <a:pt x="989" y="202"/>
                  <a:pt x="989" y="199"/>
                  <a:pt x="990" y="199"/>
                </a:cubicBezTo>
                <a:cubicBezTo>
                  <a:pt x="980" y="195"/>
                  <a:pt x="973" y="183"/>
                  <a:pt x="964" y="181"/>
                </a:cubicBezTo>
                <a:cubicBezTo>
                  <a:pt x="963" y="186"/>
                  <a:pt x="974" y="189"/>
                  <a:pt x="972" y="195"/>
                </a:cubicBezTo>
                <a:cubicBezTo>
                  <a:pt x="974" y="196"/>
                  <a:pt x="978" y="197"/>
                  <a:pt x="977" y="202"/>
                </a:cubicBezTo>
                <a:cubicBezTo>
                  <a:pt x="971" y="202"/>
                  <a:pt x="969" y="200"/>
                  <a:pt x="968" y="192"/>
                </a:cubicBezTo>
                <a:cubicBezTo>
                  <a:pt x="956" y="194"/>
                  <a:pt x="951" y="183"/>
                  <a:pt x="942" y="178"/>
                </a:cubicBezTo>
                <a:cubicBezTo>
                  <a:pt x="945" y="177"/>
                  <a:pt x="942" y="175"/>
                  <a:pt x="942" y="171"/>
                </a:cubicBezTo>
                <a:cubicBezTo>
                  <a:pt x="951" y="171"/>
                  <a:pt x="956" y="180"/>
                  <a:pt x="963" y="181"/>
                </a:cubicBezTo>
                <a:cubicBezTo>
                  <a:pt x="963" y="178"/>
                  <a:pt x="960" y="178"/>
                  <a:pt x="959" y="175"/>
                </a:cubicBezTo>
                <a:cubicBezTo>
                  <a:pt x="951" y="177"/>
                  <a:pt x="954" y="164"/>
                  <a:pt x="946" y="163"/>
                </a:cubicBezTo>
                <a:cubicBezTo>
                  <a:pt x="945" y="169"/>
                  <a:pt x="940" y="161"/>
                  <a:pt x="937" y="159"/>
                </a:cubicBezTo>
                <a:cubicBezTo>
                  <a:pt x="934" y="160"/>
                  <a:pt x="933" y="162"/>
                  <a:pt x="931" y="159"/>
                </a:cubicBezTo>
                <a:cubicBezTo>
                  <a:pt x="932" y="164"/>
                  <a:pt x="937" y="164"/>
                  <a:pt x="939" y="168"/>
                </a:cubicBezTo>
                <a:cubicBezTo>
                  <a:pt x="938" y="168"/>
                  <a:pt x="939" y="170"/>
                  <a:pt x="937" y="171"/>
                </a:cubicBezTo>
                <a:cubicBezTo>
                  <a:pt x="931" y="169"/>
                  <a:pt x="926" y="166"/>
                  <a:pt x="922" y="162"/>
                </a:cubicBezTo>
                <a:cubicBezTo>
                  <a:pt x="923" y="161"/>
                  <a:pt x="922" y="158"/>
                  <a:pt x="924" y="158"/>
                </a:cubicBezTo>
                <a:cubicBezTo>
                  <a:pt x="926" y="157"/>
                  <a:pt x="928" y="159"/>
                  <a:pt x="931" y="159"/>
                </a:cubicBezTo>
                <a:cubicBezTo>
                  <a:pt x="933" y="156"/>
                  <a:pt x="926" y="154"/>
                  <a:pt x="932" y="152"/>
                </a:cubicBezTo>
                <a:cubicBezTo>
                  <a:pt x="927" y="151"/>
                  <a:pt x="925" y="147"/>
                  <a:pt x="920" y="145"/>
                </a:cubicBezTo>
                <a:cubicBezTo>
                  <a:pt x="922" y="144"/>
                  <a:pt x="919" y="142"/>
                  <a:pt x="921" y="142"/>
                </a:cubicBezTo>
                <a:cubicBezTo>
                  <a:pt x="932" y="144"/>
                  <a:pt x="922" y="140"/>
                  <a:pt x="919" y="137"/>
                </a:cubicBezTo>
                <a:cubicBezTo>
                  <a:pt x="919" y="139"/>
                  <a:pt x="918" y="139"/>
                  <a:pt x="917" y="140"/>
                </a:cubicBezTo>
                <a:cubicBezTo>
                  <a:pt x="915" y="139"/>
                  <a:pt x="915" y="136"/>
                  <a:pt x="911" y="135"/>
                </a:cubicBezTo>
                <a:cubicBezTo>
                  <a:pt x="911" y="137"/>
                  <a:pt x="909" y="137"/>
                  <a:pt x="908" y="139"/>
                </a:cubicBezTo>
                <a:cubicBezTo>
                  <a:pt x="907" y="138"/>
                  <a:pt x="904" y="139"/>
                  <a:pt x="903" y="137"/>
                </a:cubicBezTo>
                <a:cubicBezTo>
                  <a:pt x="904" y="134"/>
                  <a:pt x="909" y="138"/>
                  <a:pt x="908" y="135"/>
                </a:cubicBezTo>
                <a:cubicBezTo>
                  <a:pt x="907" y="134"/>
                  <a:pt x="908" y="134"/>
                  <a:pt x="908" y="133"/>
                </a:cubicBezTo>
                <a:cubicBezTo>
                  <a:pt x="906" y="133"/>
                  <a:pt x="904" y="133"/>
                  <a:pt x="903" y="132"/>
                </a:cubicBezTo>
                <a:cubicBezTo>
                  <a:pt x="903" y="136"/>
                  <a:pt x="900" y="137"/>
                  <a:pt x="898" y="139"/>
                </a:cubicBezTo>
                <a:cubicBezTo>
                  <a:pt x="896" y="139"/>
                  <a:pt x="894" y="135"/>
                  <a:pt x="893" y="137"/>
                </a:cubicBezTo>
                <a:cubicBezTo>
                  <a:pt x="894" y="137"/>
                  <a:pt x="895" y="138"/>
                  <a:pt x="895" y="140"/>
                </a:cubicBezTo>
                <a:cubicBezTo>
                  <a:pt x="894" y="140"/>
                  <a:pt x="893" y="140"/>
                  <a:pt x="892" y="139"/>
                </a:cubicBezTo>
                <a:cubicBezTo>
                  <a:pt x="894" y="145"/>
                  <a:pt x="887" y="142"/>
                  <a:pt x="885" y="139"/>
                </a:cubicBezTo>
                <a:cubicBezTo>
                  <a:pt x="886" y="137"/>
                  <a:pt x="888" y="137"/>
                  <a:pt x="887" y="135"/>
                </a:cubicBezTo>
                <a:cubicBezTo>
                  <a:pt x="885" y="132"/>
                  <a:pt x="882" y="130"/>
                  <a:pt x="881" y="127"/>
                </a:cubicBezTo>
                <a:cubicBezTo>
                  <a:pt x="883" y="127"/>
                  <a:pt x="884" y="126"/>
                  <a:pt x="885" y="125"/>
                </a:cubicBezTo>
                <a:cubicBezTo>
                  <a:pt x="881" y="123"/>
                  <a:pt x="884" y="117"/>
                  <a:pt x="880" y="113"/>
                </a:cubicBezTo>
                <a:cubicBezTo>
                  <a:pt x="874" y="113"/>
                  <a:pt x="871" y="111"/>
                  <a:pt x="869" y="107"/>
                </a:cubicBezTo>
                <a:cubicBezTo>
                  <a:pt x="871" y="109"/>
                  <a:pt x="868" y="103"/>
                  <a:pt x="873" y="106"/>
                </a:cubicBezTo>
                <a:cubicBezTo>
                  <a:pt x="870" y="101"/>
                  <a:pt x="863" y="95"/>
                  <a:pt x="859" y="99"/>
                </a:cubicBezTo>
                <a:cubicBezTo>
                  <a:pt x="862" y="99"/>
                  <a:pt x="863" y="103"/>
                  <a:pt x="864" y="106"/>
                </a:cubicBezTo>
                <a:cubicBezTo>
                  <a:pt x="862" y="106"/>
                  <a:pt x="862" y="104"/>
                  <a:pt x="860" y="105"/>
                </a:cubicBezTo>
                <a:cubicBezTo>
                  <a:pt x="860" y="107"/>
                  <a:pt x="862" y="109"/>
                  <a:pt x="859" y="109"/>
                </a:cubicBezTo>
                <a:cubicBezTo>
                  <a:pt x="857" y="108"/>
                  <a:pt x="854" y="106"/>
                  <a:pt x="850" y="107"/>
                </a:cubicBezTo>
                <a:cubicBezTo>
                  <a:pt x="849" y="103"/>
                  <a:pt x="845" y="100"/>
                  <a:pt x="847" y="95"/>
                </a:cubicBezTo>
                <a:cubicBezTo>
                  <a:pt x="842" y="89"/>
                  <a:pt x="835" y="90"/>
                  <a:pt x="826" y="88"/>
                </a:cubicBezTo>
                <a:cubicBezTo>
                  <a:pt x="825" y="91"/>
                  <a:pt x="830" y="92"/>
                  <a:pt x="828" y="93"/>
                </a:cubicBezTo>
                <a:cubicBezTo>
                  <a:pt x="817" y="91"/>
                  <a:pt x="816" y="82"/>
                  <a:pt x="811" y="74"/>
                </a:cubicBezTo>
                <a:cubicBezTo>
                  <a:pt x="804" y="73"/>
                  <a:pt x="802" y="68"/>
                  <a:pt x="795" y="69"/>
                </a:cubicBezTo>
                <a:cubicBezTo>
                  <a:pt x="783" y="56"/>
                  <a:pt x="763" y="50"/>
                  <a:pt x="742" y="47"/>
                </a:cubicBezTo>
                <a:cubicBezTo>
                  <a:pt x="720" y="44"/>
                  <a:pt x="694" y="42"/>
                  <a:pt x="676" y="46"/>
                </a:cubicBezTo>
                <a:cubicBezTo>
                  <a:pt x="691" y="43"/>
                  <a:pt x="691" y="65"/>
                  <a:pt x="677" y="62"/>
                </a:cubicBezTo>
                <a:cubicBezTo>
                  <a:pt x="675" y="61"/>
                  <a:pt x="673" y="60"/>
                  <a:pt x="672" y="56"/>
                </a:cubicBezTo>
                <a:cubicBezTo>
                  <a:pt x="675" y="55"/>
                  <a:pt x="678" y="53"/>
                  <a:pt x="678" y="49"/>
                </a:cubicBezTo>
                <a:cubicBezTo>
                  <a:pt x="673" y="49"/>
                  <a:pt x="670" y="48"/>
                  <a:pt x="671" y="42"/>
                </a:cubicBezTo>
                <a:cubicBezTo>
                  <a:pt x="655" y="34"/>
                  <a:pt x="640" y="43"/>
                  <a:pt x="624" y="45"/>
                </a:cubicBezTo>
                <a:cubicBezTo>
                  <a:pt x="624" y="47"/>
                  <a:pt x="626" y="47"/>
                  <a:pt x="625" y="50"/>
                </a:cubicBezTo>
                <a:cubicBezTo>
                  <a:pt x="619" y="53"/>
                  <a:pt x="610" y="48"/>
                  <a:pt x="606" y="53"/>
                </a:cubicBezTo>
                <a:cubicBezTo>
                  <a:pt x="613" y="54"/>
                  <a:pt x="619" y="54"/>
                  <a:pt x="626" y="57"/>
                </a:cubicBezTo>
                <a:cubicBezTo>
                  <a:pt x="621" y="60"/>
                  <a:pt x="613" y="54"/>
                  <a:pt x="608" y="57"/>
                </a:cubicBezTo>
                <a:cubicBezTo>
                  <a:pt x="611" y="57"/>
                  <a:pt x="613" y="59"/>
                  <a:pt x="616" y="59"/>
                </a:cubicBezTo>
                <a:cubicBezTo>
                  <a:pt x="615" y="63"/>
                  <a:pt x="618" y="62"/>
                  <a:pt x="618" y="65"/>
                </a:cubicBezTo>
                <a:cubicBezTo>
                  <a:pt x="611" y="68"/>
                  <a:pt x="603" y="63"/>
                  <a:pt x="597" y="68"/>
                </a:cubicBezTo>
                <a:cubicBezTo>
                  <a:pt x="597" y="70"/>
                  <a:pt x="603" y="66"/>
                  <a:pt x="604" y="70"/>
                </a:cubicBezTo>
                <a:cubicBezTo>
                  <a:pt x="591" y="73"/>
                  <a:pt x="578" y="70"/>
                  <a:pt x="566" y="73"/>
                </a:cubicBezTo>
                <a:cubicBezTo>
                  <a:pt x="566" y="76"/>
                  <a:pt x="566" y="75"/>
                  <a:pt x="566" y="78"/>
                </a:cubicBezTo>
                <a:cubicBezTo>
                  <a:pt x="572" y="76"/>
                  <a:pt x="582" y="73"/>
                  <a:pt x="589" y="77"/>
                </a:cubicBezTo>
                <a:cubicBezTo>
                  <a:pt x="580" y="82"/>
                  <a:pt x="566" y="82"/>
                  <a:pt x="558" y="87"/>
                </a:cubicBezTo>
                <a:cubicBezTo>
                  <a:pt x="551" y="84"/>
                  <a:pt x="542" y="84"/>
                  <a:pt x="536" y="86"/>
                </a:cubicBezTo>
                <a:cubicBezTo>
                  <a:pt x="536" y="85"/>
                  <a:pt x="537" y="84"/>
                  <a:pt x="536" y="83"/>
                </a:cubicBezTo>
                <a:cubicBezTo>
                  <a:pt x="526" y="83"/>
                  <a:pt x="519" y="88"/>
                  <a:pt x="510" y="86"/>
                </a:cubicBezTo>
                <a:cubicBezTo>
                  <a:pt x="512" y="81"/>
                  <a:pt x="521" y="75"/>
                  <a:pt x="524" y="78"/>
                </a:cubicBezTo>
                <a:cubicBezTo>
                  <a:pt x="525" y="75"/>
                  <a:pt x="526" y="74"/>
                  <a:pt x="529" y="74"/>
                </a:cubicBezTo>
                <a:cubicBezTo>
                  <a:pt x="530" y="74"/>
                  <a:pt x="530" y="76"/>
                  <a:pt x="530" y="77"/>
                </a:cubicBezTo>
                <a:cubicBezTo>
                  <a:pt x="533" y="77"/>
                  <a:pt x="533" y="74"/>
                  <a:pt x="536" y="75"/>
                </a:cubicBezTo>
                <a:cubicBezTo>
                  <a:pt x="536" y="76"/>
                  <a:pt x="535" y="77"/>
                  <a:pt x="536" y="78"/>
                </a:cubicBezTo>
                <a:cubicBezTo>
                  <a:pt x="541" y="75"/>
                  <a:pt x="549" y="82"/>
                  <a:pt x="549" y="72"/>
                </a:cubicBezTo>
                <a:cubicBezTo>
                  <a:pt x="543" y="71"/>
                  <a:pt x="534" y="78"/>
                  <a:pt x="531" y="71"/>
                </a:cubicBezTo>
                <a:cubicBezTo>
                  <a:pt x="528" y="70"/>
                  <a:pt x="525" y="71"/>
                  <a:pt x="522" y="72"/>
                </a:cubicBezTo>
                <a:cubicBezTo>
                  <a:pt x="521" y="70"/>
                  <a:pt x="521" y="69"/>
                  <a:pt x="518" y="67"/>
                </a:cubicBezTo>
                <a:cubicBezTo>
                  <a:pt x="517" y="70"/>
                  <a:pt x="519" y="70"/>
                  <a:pt x="517" y="72"/>
                </a:cubicBezTo>
                <a:cubicBezTo>
                  <a:pt x="514" y="71"/>
                  <a:pt x="512" y="72"/>
                  <a:pt x="510" y="72"/>
                </a:cubicBezTo>
                <a:cubicBezTo>
                  <a:pt x="505" y="63"/>
                  <a:pt x="511" y="64"/>
                  <a:pt x="514" y="57"/>
                </a:cubicBezTo>
                <a:cubicBezTo>
                  <a:pt x="510" y="55"/>
                  <a:pt x="510" y="59"/>
                  <a:pt x="509" y="60"/>
                </a:cubicBezTo>
                <a:cubicBezTo>
                  <a:pt x="501" y="58"/>
                  <a:pt x="490" y="51"/>
                  <a:pt x="483" y="59"/>
                </a:cubicBezTo>
                <a:cubicBezTo>
                  <a:pt x="462" y="65"/>
                  <a:pt x="441" y="73"/>
                  <a:pt x="424" y="85"/>
                </a:cubicBezTo>
                <a:cubicBezTo>
                  <a:pt x="421" y="86"/>
                  <a:pt x="423" y="82"/>
                  <a:pt x="421" y="83"/>
                </a:cubicBezTo>
                <a:cubicBezTo>
                  <a:pt x="420" y="89"/>
                  <a:pt x="411" y="87"/>
                  <a:pt x="405" y="87"/>
                </a:cubicBezTo>
                <a:cubicBezTo>
                  <a:pt x="405" y="93"/>
                  <a:pt x="405" y="93"/>
                  <a:pt x="405" y="93"/>
                </a:cubicBezTo>
                <a:cubicBezTo>
                  <a:pt x="407" y="94"/>
                  <a:pt x="409" y="90"/>
                  <a:pt x="409" y="93"/>
                </a:cubicBezTo>
                <a:cubicBezTo>
                  <a:pt x="409" y="101"/>
                  <a:pt x="399" y="101"/>
                  <a:pt x="394" y="106"/>
                </a:cubicBezTo>
                <a:cubicBezTo>
                  <a:pt x="398" y="106"/>
                  <a:pt x="400" y="101"/>
                  <a:pt x="404" y="104"/>
                </a:cubicBezTo>
                <a:cubicBezTo>
                  <a:pt x="404" y="107"/>
                  <a:pt x="402" y="107"/>
                  <a:pt x="401" y="109"/>
                </a:cubicBezTo>
                <a:cubicBezTo>
                  <a:pt x="397" y="106"/>
                  <a:pt x="393" y="111"/>
                  <a:pt x="388" y="107"/>
                </a:cubicBezTo>
                <a:cubicBezTo>
                  <a:pt x="388" y="110"/>
                  <a:pt x="391" y="112"/>
                  <a:pt x="387" y="114"/>
                </a:cubicBezTo>
                <a:cubicBezTo>
                  <a:pt x="389" y="116"/>
                  <a:pt x="391" y="113"/>
                  <a:pt x="392" y="114"/>
                </a:cubicBezTo>
                <a:cubicBezTo>
                  <a:pt x="388" y="117"/>
                  <a:pt x="387" y="122"/>
                  <a:pt x="380" y="122"/>
                </a:cubicBezTo>
                <a:cubicBezTo>
                  <a:pt x="379" y="128"/>
                  <a:pt x="377" y="132"/>
                  <a:pt x="370" y="132"/>
                </a:cubicBezTo>
                <a:cubicBezTo>
                  <a:pt x="371" y="134"/>
                  <a:pt x="374" y="139"/>
                  <a:pt x="370" y="140"/>
                </a:cubicBezTo>
                <a:cubicBezTo>
                  <a:pt x="367" y="139"/>
                  <a:pt x="366" y="136"/>
                  <a:pt x="363" y="135"/>
                </a:cubicBezTo>
                <a:cubicBezTo>
                  <a:pt x="361" y="136"/>
                  <a:pt x="357" y="140"/>
                  <a:pt x="353" y="137"/>
                </a:cubicBezTo>
                <a:cubicBezTo>
                  <a:pt x="357" y="125"/>
                  <a:pt x="373" y="125"/>
                  <a:pt x="379" y="114"/>
                </a:cubicBezTo>
                <a:cubicBezTo>
                  <a:pt x="370" y="115"/>
                  <a:pt x="363" y="119"/>
                  <a:pt x="357" y="124"/>
                </a:cubicBezTo>
                <a:cubicBezTo>
                  <a:pt x="353" y="126"/>
                  <a:pt x="348" y="127"/>
                  <a:pt x="346" y="133"/>
                </a:cubicBezTo>
                <a:cubicBezTo>
                  <a:pt x="341" y="130"/>
                  <a:pt x="341" y="139"/>
                  <a:pt x="333" y="136"/>
                </a:cubicBezTo>
                <a:cubicBezTo>
                  <a:pt x="330" y="143"/>
                  <a:pt x="323" y="146"/>
                  <a:pt x="318" y="151"/>
                </a:cubicBezTo>
                <a:cubicBezTo>
                  <a:pt x="320" y="154"/>
                  <a:pt x="322" y="148"/>
                  <a:pt x="324" y="151"/>
                </a:cubicBezTo>
                <a:cubicBezTo>
                  <a:pt x="321" y="154"/>
                  <a:pt x="316" y="160"/>
                  <a:pt x="312" y="157"/>
                </a:cubicBezTo>
                <a:cubicBezTo>
                  <a:pt x="311" y="161"/>
                  <a:pt x="310" y="163"/>
                  <a:pt x="308" y="166"/>
                </a:cubicBezTo>
                <a:cubicBezTo>
                  <a:pt x="311" y="166"/>
                  <a:pt x="311" y="166"/>
                  <a:pt x="313" y="169"/>
                </a:cubicBezTo>
                <a:cubicBezTo>
                  <a:pt x="317" y="169"/>
                  <a:pt x="318" y="166"/>
                  <a:pt x="319" y="164"/>
                </a:cubicBezTo>
                <a:cubicBezTo>
                  <a:pt x="320" y="164"/>
                  <a:pt x="321" y="165"/>
                  <a:pt x="322" y="166"/>
                </a:cubicBezTo>
                <a:cubicBezTo>
                  <a:pt x="320" y="168"/>
                  <a:pt x="318" y="169"/>
                  <a:pt x="316" y="171"/>
                </a:cubicBezTo>
                <a:cubicBezTo>
                  <a:pt x="318" y="175"/>
                  <a:pt x="322" y="168"/>
                  <a:pt x="326" y="171"/>
                </a:cubicBezTo>
                <a:cubicBezTo>
                  <a:pt x="326" y="168"/>
                  <a:pt x="326" y="168"/>
                  <a:pt x="326" y="168"/>
                </a:cubicBezTo>
                <a:cubicBezTo>
                  <a:pt x="326" y="166"/>
                  <a:pt x="322" y="169"/>
                  <a:pt x="322" y="166"/>
                </a:cubicBezTo>
                <a:cubicBezTo>
                  <a:pt x="325" y="165"/>
                  <a:pt x="323" y="161"/>
                  <a:pt x="326" y="161"/>
                </a:cubicBezTo>
                <a:cubicBezTo>
                  <a:pt x="326" y="163"/>
                  <a:pt x="326" y="165"/>
                  <a:pt x="327" y="166"/>
                </a:cubicBezTo>
                <a:cubicBezTo>
                  <a:pt x="335" y="162"/>
                  <a:pt x="333" y="150"/>
                  <a:pt x="344" y="154"/>
                </a:cubicBezTo>
                <a:cubicBezTo>
                  <a:pt x="344" y="157"/>
                  <a:pt x="341" y="156"/>
                  <a:pt x="342" y="158"/>
                </a:cubicBezTo>
                <a:cubicBezTo>
                  <a:pt x="346" y="157"/>
                  <a:pt x="349" y="154"/>
                  <a:pt x="353" y="152"/>
                </a:cubicBezTo>
                <a:cubicBezTo>
                  <a:pt x="350" y="153"/>
                  <a:pt x="351" y="150"/>
                  <a:pt x="350" y="150"/>
                </a:cubicBezTo>
                <a:cubicBezTo>
                  <a:pt x="352" y="149"/>
                  <a:pt x="352" y="147"/>
                  <a:pt x="353" y="147"/>
                </a:cubicBezTo>
                <a:cubicBezTo>
                  <a:pt x="356" y="150"/>
                  <a:pt x="358" y="149"/>
                  <a:pt x="361" y="148"/>
                </a:cubicBezTo>
                <a:cubicBezTo>
                  <a:pt x="360" y="151"/>
                  <a:pt x="364" y="148"/>
                  <a:pt x="364" y="150"/>
                </a:cubicBezTo>
                <a:cubicBezTo>
                  <a:pt x="357" y="153"/>
                  <a:pt x="356" y="162"/>
                  <a:pt x="347" y="163"/>
                </a:cubicBezTo>
                <a:cubicBezTo>
                  <a:pt x="347" y="162"/>
                  <a:pt x="349" y="159"/>
                  <a:pt x="346" y="160"/>
                </a:cubicBezTo>
                <a:cubicBezTo>
                  <a:pt x="346" y="163"/>
                  <a:pt x="340" y="165"/>
                  <a:pt x="344" y="167"/>
                </a:cubicBezTo>
                <a:cubicBezTo>
                  <a:pt x="347" y="166"/>
                  <a:pt x="349" y="163"/>
                  <a:pt x="353" y="163"/>
                </a:cubicBezTo>
                <a:cubicBezTo>
                  <a:pt x="353" y="165"/>
                  <a:pt x="353" y="166"/>
                  <a:pt x="354" y="167"/>
                </a:cubicBezTo>
                <a:cubicBezTo>
                  <a:pt x="336" y="178"/>
                  <a:pt x="323" y="191"/>
                  <a:pt x="305" y="201"/>
                </a:cubicBezTo>
                <a:cubicBezTo>
                  <a:pt x="305" y="203"/>
                  <a:pt x="306" y="203"/>
                  <a:pt x="306" y="205"/>
                </a:cubicBezTo>
                <a:cubicBezTo>
                  <a:pt x="304" y="207"/>
                  <a:pt x="300" y="207"/>
                  <a:pt x="298" y="210"/>
                </a:cubicBezTo>
                <a:cubicBezTo>
                  <a:pt x="300" y="212"/>
                  <a:pt x="304" y="205"/>
                  <a:pt x="307" y="209"/>
                </a:cubicBezTo>
                <a:cubicBezTo>
                  <a:pt x="305" y="214"/>
                  <a:pt x="300" y="215"/>
                  <a:pt x="296" y="218"/>
                </a:cubicBezTo>
                <a:cubicBezTo>
                  <a:pt x="292" y="215"/>
                  <a:pt x="286" y="215"/>
                  <a:pt x="283" y="213"/>
                </a:cubicBezTo>
                <a:cubicBezTo>
                  <a:pt x="283" y="212"/>
                  <a:pt x="284" y="212"/>
                  <a:pt x="284" y="211"/>
                </a:cubicBezTo>
                <a:cubicBezTo>
                  <a:pt x="280" y="211"/>
                  <a:pt x="277" y="211"/>
                  <a:pt x="274" y="213"/>
                </a:cubicBezTo>
                <a:cubicBezTo>
                  <a:pt x="273" y="211"/>
                  <a:pt x="272" y="208"/>
                  <a:pt x="270" y="206"/>
                </a:cubicBezTo>
                <a:cubicBezTo>
                  <a:pt x="265" y="210"/>
                  <a:pt x="259" y="209"/>
                  <a:pt x="252" y="215"/>
                </a:cubicBezTo>
                <a:cubicBezTo>
                  <a:pt x="251" y="213"/>
                  <a:pt x="254" y="211"/>
                  <a:pt x="252" y="211"/>
                </a:cubicBezTo>
                <a:cubicBezTo>
                  <a:pt x="251" y="212"/>
                  <a:pt x="249" y="213"/>
                  <a:pt x="248" y="212"/>
                </a:cubicBezTo>
                <a:cubicBezTo>
                  <a:pt x="247" y="206"/>
                  <a:pt x="253" y="205"/>
                  <a:pt x="252" y="202"/>
                </a:cubicBezTo>
                <a:cubicBezTo>
                  <a:pt x="249" y="202"/>
                  <a:pt x="246" y="199"/>
                  <a:pt x="244" y="202"/>
                </a:cubicBezTo>
                <a:cubicBezTo>
                  <a:pt x="247" y="201"/>
                  <a:pt x="247" y="204"/>
                  <a:pt x="248" y="206"/>
                </a:cubicBezTo>
                <a:cubicBezTo>
                  <a:pt x="245" y="208"/>
                  <a:pt x="243" y="211"/>
                  <a:pt x="239" y="213"/>
                </a:cubicBezTo>
                <a:cubicBezTo>
                  <a:pt x="235" y="212"/>
                  <a:pt x="240" y="210"/>
                  <a:pt x="236" y="210"/>
                </a:cubicBezTo>
                <a:cubicBezTo>
                  <a:pt x="235" y="211"/>
                  <a:pt x="233" y="211"/>
                  <a:pt x="233" y="213"/>
                </a:cubicBezTo>
                <a:cubicBezTo>
                  <a:pt x="235" y="213"/>
                  <a:pt x="237" y="214"/>
                  <a:pt x="237" y="216"/>
                </a:cubicBezTo>
                <a:cubicBezTo>
                  <a:pt x="233" y="215"/>
                  <a:pt x="236" y="219"/>
                  <a:pt x="235" y="220"/>
                </a:cubicBezTo>
                <a:cubicBezTo>
                  <a:pt x="231" y="225"/>
                  <a:pt x="223" y="224"/>
                  <a:pt x="217" y="227"/>
                </a:cubicBezTo>
                <a:cubicBezTo>
                  <a:pt x="208" y="230"/>
                  <a:pt x="207" y="237"/>
                  <a:pt x="201" y="241"/>
                </a:cubicBezTo>
                <a:cubicBezTo>
                  <a:pt x="200" y="244"/>
                  <a:pt x="201" y="248"/>
                  <a:pt x="203" y="251"/>
                </a:cubicBezTo>
                <a:cubicBezTo>
                  <a:pt x="204" y="246"/>
                  <a:pt x="206" y="247"/>
                  <a:pt x="210" y="245"/>
                </a:cubicBezTo>
                <a:cubicBezTo>
                  <a:pt x="208" y="247"/>
                  <a:pt x="209" y="249"/>
                  <a:pt x="209" y="252"/>
                </a:cubicBezTo>
                <a:cubicBezTo>
                  <a:pt x="204" y="255"/>
                  <a:pt x="202" y="257"/>
                  <a:pt x="198" y="252"/>
                </a:cubicBezTo>
                <a:cubicBezTo>
                  <a:pt x="195" y="253"/>
                  <a:pt x="197" y="260"/>
                  <a:pt x="193" y="260"/>
                </a:cubicBezTo>
                <a:cubicBezTo>
                  <a:pt x="188" y="259"/>
                  <a:pt x="192" y="253"/>
                  <a:pt x="188" y="252"/>
                </a:cubicBezTo>
                <a:cubicBezTo>
                  <a:pt x="199" y="240"/>
                  <a:pt x="206" y="224"/>
                  <a:pt x="220" y="216"/>
                </a:cubicBezTo>
                <a:cubicBezTo>
                  <a:pt x="220" y="213"/>
                  <a:pt x="220" y="213"/>
                  <a:pt x="220" y="213"/>
                </a:cubicBezTo>
                <a:cubicBezTo>
                  <a:pt x="229" y="212"/>
                  <a:pt x="225" y="195"/>
                  <a:pt x="235" y="199"/>
                </a:cubicBezTo>
                <a:cubicBezTo>
                  <a:pt x="236" y="201"/>
                  <a:pt x="237" y="202"/>
                  <a:pt x="238" y="204"/>
                </a:cubicBezTo>
                <a:cubicBezTo>
                  <a:pt x="237" y="199"/>
                  <a:pt x="244" y="201"/>
                  <a:pt x="244" y="194"/>
                </a:cubicBezTo>
                <a:cubicBezTo>
                  <a:pt x="243" y="194"/>
                  <a:pt x="242" y="194"/>
                  <a:pt x="242" y="193"/>
                </a:cubicBezTo>
                <a:cubicBezTo>
                  <a:pt x="245" y="189"/>
                  <a:pt x="247" y="183"/>
                  <a:pt x="252" y="182"/>
                </a:cubicBezTo>
                <a:cubicBezTo>
                  <a:pt x="252" y="183"/>
                  <a:pt x="252" y="184"/>
                  <a:pt x="252" y="185"/>
                </a:cubicBezTo>
                <a:cubicBezTo>
                  <a:pt x="254" y="185"/>
                  <a:pt x="256" y="184"/>
                  <a:pt x="258" y="184"/>
                </a:cubicBezTo>
                <a:cubicBezTo>
                  <a:pt x="256" y="174"/>
                  <a:pt x="265" y="175"/>
                  <a:pt x="267" y="171"/>
                </a:cubicBezTo>
                <a:cubicBezTo>
                  <a:pt x="266" y="171"/>
                  <a:pt x="265" y="172"/>
                  <a:pt x="265" y="171"/>
                </a:cubicBezTo>
                <a:cubicBezTo>
                  <a:pt x="268" y="167"/>
                  <a:pt x="272" y="164"/>
                  <a:pt x="276" y="160"/>
                </a:cubicBezTo>
                <a:cubicBezTo>
                  <a:pt x="276" y="161"/>
                  <a:pt x="277" y="161"/>
                  <a:pt x="278" y="161"/>
                </a:cubicBezTo>
                <a:cubicBezTo>
                  <a:pt x="278" y="164"/>
                  <a:pt x="275" y="163"/>
                  <a:pt x="277" y="165"/>
                </a:cubicBezTo>
                <a:cubicBezTo>
                  <a:pt x="283" y="173"/>
                  <a:pt x="271" y="176"/>
                  <a:pt x="267" y="181"/>
                </a:cubicBezTo>
                <a:cubicBezTo>
                  <a:pt x="265" y="182"/>
                  <a:pt x="266" y="179"/>
                  <a:pt x="263" y="179"/>
                </a:cubicBezTo>
                <a:cubicBezTo>
                  <a:pt x="263" y="186"/>
                  <a:pt x="263" y="186"/>
                  <a:pt x="263" y="186"/>
                </a:cubicBezTo>
                <a:cubicBezTo>
                  <a:pt x="259" y="188"/>
                  <a:pt x="257" y="192"/>
                  <a:pt x="254" y="195"/>
                </a:cubicBezTo>
                <a:cubicBezTo>
                  <a:pt x="266" y="201"/>
                  <a:pt x="269" y="180"/>
                  <a:pt x="278" y="185"/>
                </a:cubicBezTo>
                <a:cubicBezTo>
                  <a:pt x="279" y="186"/>
                  <a:pt x="275" y="187"/>
                  <a:pt x="277" y="188"/>
                </a:cubicBezTo>
                <a:cubicBezTo>
                  <a:pt x="285" y="186"/>
                  <a:pt x="281" y="172"/>
                  <a:pt x="289" y="174"/>
                </a:cubicBezTo>
                <a:cubicBezTo>
                  <a:pt x="290" y="165"/>
                  <a:pt x="297" y="163"/>
                  <a:pt x="301" y="158"/>
                </a:cubicBezTo>
                <a:cubicBezTo>
                  <a:pt x="302" y="156"/>
                  <a:pt x="300" y="156"/>
                  <a:pt x="300" y="154"/>
                </a:cubicBezTo>
                <a:cubicBezTo>
                  <a:pt x="294" y="151"/>
                  <a:pt x="288" y="165"/>
                  <a:pt x="282" y="160"/>
                </a:cubicBezTo>
                <a:cubicBezTo>
                  <a:pt x="286" y="153"/>
                  <a:pt x="298" y="149"/>
                  <a:pt x="300" y="142"/>
                </a:cubicBezTo>
                <a:cubicBezTo>
                  <a:pt x="296" y="144"/>
                  <a:pt x="293" y="146"/>
                  <a:pt x="290" y="150"/>
                </a:cubicBezTo>
                <a:cubicBezTo>
                  <a:pt x="289" y="138"/>
                  <a:pt x="305" y="136"/>
                  <a:pt x="307" y="125"/>
                </a:cubicBezTo>
                <a:cubicBezTo>
                  <a:pt x="304" y="124"/>
                  <a:pt x="303" y="122"/>
                  <a:pt x="299" y="122"/>
                </a:cubicBezTo>
                <a:cubicBezTo>
                  <a:pt x="298" y="128"/>
                  <a:pt x="292" y="128"/>
                  <a:pt x="288" y="130"/>
                </a:cubicBezTo>
                <a:cubicBezTo>
                  <a:pt x="288" y="128"/>
                  <a:pt x="288" y="125"/>
                  <a:pt x="290" y="125"/>
                </a:cubicBezTo>
                <a:cubicBezTo>
                  <a:pt x="291" y="125"/>
                  <a:pt x="292" y="126"/>
                  <a:pt x="293" y="126"/>
                </a:cubicBezTo>
                <a:cubicBezTo>
                  <a:pt x="295" y="124"/>
                  <a:pt x="295" y="121"/>
                  <a:pt x="296" y="119"/>
                </a:cubicBezTo>
                <a:cubicBezTo>
                  <a:pt x="297" y="120"/>
                  <a:pt x="298" y="119"/>
                  <a:pt x="300" y="121"/>
                </a:cubicBezTo>
                <a:cubicBezTo>
                  <a:pt x="303" y="114"/>
                  <a:pt x="310" y="107"/>
                  <a:pt x="318" y="109"/>
                </a:cubicBezTo>
                <a:cubicBezTo>
                  <a:pt x="317" y="115"/>
                  <a:pt x="310" y="118"/>
                  <a:pt x="305" y="119"/>
                </a:cubicBezTo>
                <a:cubicBezTo>
                  <a:pt x="306" y="122"/>
                  <a:pt x="308" y="123"/>
                  <a:pt x="310" y="124"/>
                </a:cubicBezTo>
                <a:cubicBezTo>
                  <a:pt x="329" y="111"/>
                  <a:pt x="346" y="96"/>
                  <a:pt x="365" y="82"/>
                </a:cubicBezTo>
                <a:cubicBezTo>
                  <a:pt x="360" y="83"/>
                  <a:pt x="359" y="88"/>
                  <a:pt x="353" y="88"/>
                </a:cubicBezTo>
                <a:cubicBezTo>
                  <a:pt x="353" y="87"/>
                  <a:pt x="352" y="87"/>
                  <a:pt x="353" y="86"/>
                </a:cubicBezTo>
                <a:cubicBezTo>
                  <a:pt x="356" y="83"/>
                  <a:pt x="358" y="72"/>
                  <a:pt x="365" y="77"/>
                </a:cubicBezTo>
                <a:cubicBezTo>
                  <a:pt x="366" y="66"/>
                  <a:pt x="382" y="69"/>
                  <a:pt x="384" y="59"/>
                </a:cubicBezTo>
                <a:cubicBezTo>
                  <a:pt x="381" y="60"/>
                  <a:pt x="378" y="63"/>
                  <a:pt x="378" y="65"/>
                </a:cubicBezTo>
                <a:cubicBezTo>
                  <a:pt x="367" y="65"/>
                  <a:pt x="359" y="74"/>
                  <a:pt x="348" y="77"/>
                </a:cubicBezTo>
                <a:cubicBezTo>
                  <a:pt x="345" y="75"/>
                  <a:pt x="349" y="72"/>
                  <a:pt x="347" y="72"/>
                </a:cubicBezTo>
                <a:cubicBezTo>
                  <a:pt x="345" y="74"/>
                  <a:pt x="341" y="75"/>
                  <a:pt x="345" y="76"/>
                </a:cubicBezTo>
                <a:cubicBezTo>
                  <a:pt x="337" y="81"/>
                  <a:pt x="332" y="90"/>
                  <a:pt x="322" y="93"/>
                </a:cubicBezTo>
                <a:cubicBezTo>
                  <a:pt x="321" y="91"/>
                  <a:pt x="321" y="91"/>
                  <a:pt x="319" y="91"/>
                </a:cubicBezTo>
                <a:cubicBezTo>
                  <a:pt x="306" y="97"/>
                  <a:pt x="298" y="111"/>
                  <a:pt x="283" y="114"/>
                </a:cubicBezTo>
                <a:cubicBezTo>
                  <a:pt x="286" y="109"/>
                  <a:pt x="293" y="107"/>
                  <a:pt x="296" y="100"/>
                </a:cubicBezTo>
                <a:cubicBezTo>
                  <a:pt x="288" y="101"/>
                  <a:pt x="287" y="111"/>
                  <a:pt x="278" y="113"/>
                </a:cubicBezTo>
                <a:cubicBezTo>
                  <a:pt x="281" y="119"/>
                  <a:pt x="270" y="122"/>
                  <a:pt x="273" y="128"/>
                </a:cubicBezTo>
                <a:cubicBezTo>
                  <a:pt x="268" y="133"/>
                  <a:pt x="262" y="135"/>
                  <a:pt x="257" y="139"/>
                </a:cubicBezTo>
                <a:cubicBezTo>
                  <a:pt x="256" y="136"/>
                  <a:pt x="258" y="136"/>
                  <a:pt x="257" y="133"/>
                </a:cubicBezTo>
                <a:cubicBezTo>
                  <a:pt x="261" y="134"/>
                  <a:pt x="266" y="127"/>
                  <a:pt x="265" y="123"/>
                </a:cubicBezTo>
                <a:cubicBezTo>
                  <a:pt x="267" y="123"/>
                  <a:pt x="268" y="122"/>
                  <a:pt x="270" y="122"/>
                </a:cubicBezTo>
                <a:cubicBezTo>
                  <a:pt x="270" y="121"/>
                  <a:pt x="271" y="120"/>
                  <a:pt x="271" y="119"/>
                </a:cubicBezTo>
                <a:cubicBezTo>
                  <a:pt x="268" y="118"/>
                  <a:pt x="269" y="121"/>
                  <a:pt x="266" y="121"/>
                </a:cubicBezTo>
                <a:cubicBezTo>
                  <a:pt x="268" y="118"/>
                  <a:pt x="269" y="115"/>
                  <a:pt x="271" y="114"/>
                </a:cubicBezTo>
                <a:cubicBezTo>
                  <a:pt x="270" y="113"/>
                  <a:pt x="268" y="114"/>
                  <a:pt x="268" y="113"/>
                </a:cubicBezTo>
                <a:cubicBezTo>
                  <a:pt x="283" y="99"/>
                  <a:pt x="299" y="87"/>
                  <a:pt x="312" y="72"/>
                </a:cubicBezTo>
                <a:cubicBezTo>
                  <a:pt x="310" y="71"/>
                  <a:pt x="307" y="74"/>
                  <a:pt x="307" y="72"/>
                </a:cubicBezTo>
                <a:cubicBezTo>
                  <a:pt x="309" y="70"/>
                  <a:pt x="309" y="66"/>
                  <a:pt x="311" y="64"/>
                </a:cubicBezTo>
                <a:cubicBezTo>
                  <a:pt x="302" y="65"/>
                  <a:pt x="297" y="73"/>
                  <a:pt x="290" y="77"/>
                </a:cubicBezTo>
                <a:cubicBezTo>
                  <a:pt x="288" y="79"/>
                  <a:pt x="289" y="84"/>
                  <a:pt x="285" y="84"/>
                </a:cubicBezTo>
                <a:cubicBezTo>
                  <a:pt x="285" y="83"/>
                  <a:pt x="286" y="83"/>
                  <a:pt x="286" y="81"/>
                </a:cubicBezTo>
                <a:cubicBezTo>
                  <a:pt x="282" y="84"/>
                  <a:pt x="276" y="89"/>
                  <a:pt x="275" y="92"/>
                </a:cubicBezTo>
                <a:cubicBezTo>
                  <a:pt x="275" y="92"/>
                  <a:pt x="278" y="93"/>
                  <a:pt x="278" y="93"/>
                </a:cubicBezTo>
                <a:cubicBezTo>
                  <a:pt x="273" y="103"/>
                  <a:pt x="262" y="107"/>
                  <a:pt x="255" y="114"/>
                </a:cubicBezTo>
                <a:cubicBezTo>
                  <a:pt x="255" y="120"/>
                  <a:pt x="253" y="129"/>
                  <a:pt x="247" y="128"/>
                </a:cubicBezTo>
                <a:cubicBezTo>
                  <a:pt x="247" y="126"/>
                  <a:pt x="248" y="125"/>
                  <a:pt x="248" y="122"/>
                </a:cubicBezTo>
                <a:cubicBezTo>
                  <a:pt x="246" y="121"/>
                  <a:pt x="246" y="123"/>
                  <a:pt x="244" y="121"/>
                </a:cubicBezTo>
                <a:cubicBezTo>
                  <a:pt x="245" y="114"/>
                  <a:pt x="252" y="108"/>
                  <a:pt x="257" y="108"/>
                </a:cubicBezTo>
                <a:cubicBezTo>
                  <a:pt x="258" y="103"/>
                  <a:pt x="262" y="101"/>
                  <a:pt x="262" y="96"/>
                </a:cubicBezTo>
                <a:cubicBezTo>
                  <a:pt x="260" y="96"/>
                  <a:pt x="259" y="94"/>
                  <a:pt x="259" y="92"/>
                </a:cubicBezTo>
                <a:cubicBezTo>
                  <a:pt x="260" y="89"/>
                  <a:pt x="262" y="89"/>
                  <a:pt x="265" y="89"/>
                </a:cubicBezTo>
                <a:cubicBezTo>
                  <a:pt x="268" y="93"/>
                  <a:pt x="263" y="95"/>
                  <a:pt x="264" y="97"/>
                </a:cubicBezTo>
                <a:cubicBezTo>
                  <a:pt x="267" y="92"/>
                  <a:pt x="275" y="88"/>
                  <a:pt x="271" y="82"/>
                </a:cubicBezTo>
                <a:cubicBezTo>
                  <a:pt x="273" y="82"/>
                  <a:pt x="272" y="80"/>
                  <a:pt x="274" y="80"/>
                </a:cubicBezTo>
                <a:cubicBezTo>
                  <a:pt x="277" y="80"/>
                  <a:pt x="276" y="84"/>
                  <a:pt x="278" y="84"/>
                </a:cubicBezTo>
                <a:cubicBezTo>
                  <a:pt x="279" y="78"/>
                  <a:pt x="285" y="76"/>
                  <a:pt x="283" y="71"/>
                </a:cubicBezTo>
                <a:cubicBezTo>
                  <a:pt x="296" y="71"/>
                  <a:pt x="297" y="60"/>
                  <a:pt x="304" y="54"/>
                </a:cubicBezTo>
                <a:cubicBezTo>
                  <a:pt x="318" y="51"/>
                  <a:pt x="325" y="32"/>
                  <a:pt x="341" y="28"/>
                </a:cubicBezTo>
                <a:cubicBezTo>
                  <a:pt x="343" y="27"/>
                  <a:pt x="343" y="29"/>
                  <a:pt x="344" y="29"/>
                </a:cubicBezTo>
                <a:cubicBezTo>
                  <a:pt x="344" y="26"/>
                  <a:pt x="346" y="25"/>
                  <a:pt x="347" y="23"/>
                </a:cubicBezTo>
                <a:cubicBezTo>
                  <a:pt x="344" y="23"/>
                  <a:pt x="342" y="28"/>
                  <a:pt x="340" y="25"/>
                </a:cubicBezTo>
                <a:cubicBezTo>
                  <a:pt x="341" y="20"/>
                  <a:pt x="351" y="23"/>
                  <a:pt x="348" y="15"/>
                </a:cubicBezTo>
                <a:cubicBezTo>
                  <a:pt x="320" y="26"/>
                  <a:pt x="302" y="46"/>
                  <a:pt x="275" y="57"/>
                </a:cubicBezTo>
                <a:cubicBezTo>
                  <a:pt x="270" y="71"/>
                  <a:pt x="256" y="74"/>
                  <a:pt x="248" y="84"/>
                </a:cubicBezTo>
                <a:cubicBezTo>
                  <a:pt x="249" y="84"/>
                  <a:pt x="249" y="85"/>
                  <a:pt x="249" y="86"/>
                </a:cubicBezTo>
                <a:cubicBezTo>
                  <a:pt x="243" y="89"/>
                  <a:pt x="236" y="87"/>
                  <a:pt x="233" y="93"/>
                </a:cubicBezTo>
                <a:cubicBezTo>
                  <a:pt x="234" y="94"/>
                  <a:pt x="235" y="94"/>
                  <a:pt x="235" y="95"/>
                </a:cubicBezTo>
                <a:cubicBezTo>
                  <a:pt x="227" y="106"/>
                  <a:pt x="216" y="110"/>
                  <a:pt x="212" y="123"/>
                </a:cubicBezTo>
                <a:cubicBezTo>
                  <a:pt x="208" y="122"/>
                  <a:pt x="208" y="125"/>
                  <a:pt x="205" y="125"/>
                </a:cubicBezTo>
                <a:cubicBezTo>
                  <a:pt x="193" y="142"/>
                  <a:pt x="178" y="156"/>
                  <a:pt x="166" y="174"/>
                </a:cubicBezTo>
                <a:cubicBezTo>
                  <a:pt x="169" y="179"/>
                  <a:pt x="156" y="179"/>
                  <a:pt x="156" y="187"/>
                </a:cubicBezTo>
                <a:cubicBezTo>
                  <a:pt x="157" y="188"/>
                  <a:pt x="158" y="185"/>
                  <a:pt x="159" y="187"/>
                </a:cubicBezTo>
                <a:cubicBezTo>
                  <a:pt x="157" y="189"/>
                  <a:pt x="158" y="191"/>
                  <a:pt x="157" y="192"/>
                </a:cubicBezTo>
                <a:cubicBezTo>
                  <a:pt x="153" y="190"/>
                  <a:pt x="148" y="194"/>
                  <a:pt x="146" y="199"/>
                </a:cubicBezTo>
                <a:cubicBezTo>
                  <a:pt x="149" y="198"/>
                  <a:pt x="150" y="200"/>
                  <a:pt x="150" y="202"/>
                </a:cubicBezTo>
                <a:cubicBezTo>
                  <a:pt x="144" y="205"/>
                  <a:pt x="141" y="216"/>
                  <a:pt x="136" y="217"/>
                </a:cubicBezTo>
                <a:cubicBezTo>
                  <a:pt x="135" y="212"/>
                  <a:pt x="141" y="210"/>
                  <a:pt x="139" y="206"/>
                </a:cubicBezTo>
                <a:cubicBezTo>
                  <a:pt x="134" y="214"/>
                  <a:pt x="128" y="221"/>
                  <a:pt x="125" y="230"/>
                </a:cubicBezTo>
                <a:cubicBezTo>
                  <a:pt x="130" y="234"/>
                  <a:pt x="119" y="240"/>
                  <a:pt x="123" y="246"/>
                </a:cubicBezTo>
                <a:cubicBezTo>
                  <a:pt x="123" y="245"/>
                  <a:pt x="124" y="244"/>
                  <a:pt x="125" y="245"/>
                </a:cubicBezTo>
                <a:cubicBezTo>
                  <a:pt x="124" y="246"/>
                  <a:pt x="123" y="247"/>
                  <a:pt x="121" y="246"/>
                </a:cubicBezTo>
                <a:cubicBezTo>
                  <a:pt x="120" y="254"/>
                  <a:pt x="110" y="250"/>
                  <a:pt x="110" y="261"/>
                </a:cubicBezTo>
                <a:cubicBezTo>
                  <a:pt x="113" y="263"/>
                  <a:pt x="113" y="256"/>
                  <a:pt x="117" y="256"/>
                </a:cubicBezTo>
                <a:cubicBezTo>
                  <a:pt x="117" y="257"/>
                  <a:pt x="118" y="257"/>
                  <a:pt x="118" y="258"/>
                </a:cubicBezTo>
                <a:cubicBezTo>
                  <a:pt x="116" y="266"/>
                  <a:pt x="112" y="268"/>
                  <a:pt x="108" y="274"/>
                </a:cubicBezTo>
                <a:cubicBezTo>
                  <a:pt x="110" y="275"/>
                  <a:pt x="112" y="274"/>
                  <a:pt x="113" y="277"/>
                </a:cubicBezTo>
                <a:cubicBezTo>
                  <a:pt x="110" y="277"/>
                  <a:pt x="113" y="280"/>
                  <a:pt x="111" y="283"/>
                </a:cubicBezTo>
                <a:cubicBezTo>
                  <a:pt x="113" y="283"/>
                  <a:pt x="113" y="283"/>
                  <a:pt x="113" y="285"/>
                </a:cubicBezTo>
                <a:cubicBezTo>
                  <a:pt x="110" y="296"/>
                  <a:pt x="101" y="302"/>
                  <a:pt x="104" y="315"/>
                </a:cubicBezTo>
                <a:cubicBezTo>
                  <a:pt x="96" y="316"/>
                  <a:pt x="99" y="327"/>
                  <a:pt x="92" y="329"/>
                </a:cubicBezTo>
                <a:cubicBezTo>
                  <a:pt x="94" y="316"/>
                  <a:pt x="104" y="304"/>
                  <a:pt x="107" y="290"/>
                </a:cubicBezTo>
                <a:cubicBezTo>
                  <a:pt x="104" y="288"/>
                  <a:pt x="103" y="286"/>
                  <a:pt x="104" y="282"/>
                </a:cubicBezTo>
                <a:cubicBezTo>
                  <a:pt x="101" y="280"/>
                  <a:pt x="99" y="287"/>
                  <a:pt x="98" y="291"/>
                </a:cubicBezTo>
                <a:cubicBezTo>
                  <a:pt x="99" y="293"/>
                  <a:pt x="101" y="293"/>
                  <a:pt x="102" y="294"/>
                </a:cubicBezTo>
                <a:cubicBezTo>
                  <a:pt x="99" y="296"/>
                  <a:pt x="102" y="297"/>
                  <a:pt x="101" y="300"/>
                </a:cubicBezTo>
                <a:cubicBezTo>
                  <a:pt x="99" y="301"/>
                  <a:pt x="97" y="302"/>
                  <a:pt x="95" y="303"/>
                </a:cubicBezTo>
                <a:cubicBezTo>
                  <a:pt x="94" y="301"/>
                  <a:pt x="93" y="299"/>
                  <a:pt x="91" y="298"/>
                </a:cubicBezTo>
                <a:cubicBezTo>
                  <a:pt x="86" y="299"/>
                  <a:pt x="80" y="307"/>
                  <a:pt x="84" y="313"/>
                </a:cubicBezTo>
                <a:cubicBezTo>
                  <a:pt x="81" y="315"/>
                  <a:pt x="78" y="321"/>
                  <a:pt x="80" y="327"/>
                </a:cubicBezTo>
                <a:cubicBezTo>
                  <a:pt x="79" y="327"/>
                  <a:pt x="79" y="328"/>
                  <a:pt x="78" y="327"/>
                </a:cubicBezTo>
                <a:cubicBezTo>
                  <a:pt x="77" y="336"/>
                  <a:pt x="69" y="337"/>
                  <a:pt x="71" y="349"/>
                </a:cubicBezTo>
                <a:cubicBezTo>
                  <a:pt x="68" y="351"/>
                  <a:pt x="66" y="359"/>
                  <a:pt x="69" y="361"/>
                </a:cubicBezTo>
                <a:cubicBezTo>
                  <a:pt x="70" y="360"/>
                  <a:pt x="70" y="357"/>
                  <a:pt x="72" y="357"/>
                </a:cubicBezTo>
                <a:cubicBezTo>
                  <a:pt x="72" y="358"/>
                  <a:pt x="73" y="358"/>
                  <a:pt x="73" y="359"/>
                </a:cubicBezTo>
                <a:cubicBezTo>
                  <a:pt x="68" y="359"/>
                  <a:pt x="69" y="365"/>
                  <a:pt x="67" y="370"/>
                </a:cubicBezTo>
                <a:cubicBezTo>
                  <a:pt x="76" y="362"/>
                  <a:pt x="78" y="344"/>
                  <a:pt x="85" y="333"/>
                </a:cubicBezTo>
                <a:cubicBezTo>
                  <a:pt x="86" y="339"/>
                  <a:pt x="81" y="345"/>
                  <a:pt x="84" y="354"/>
                </a:cubicBezTo>
                <a:cubicBezTo>
                  <a:pt x="82" y="354"/>
                  <a:pt x="82" y="357"/>
                  <a:pt x="80" y="355"/>
                </a:cubicBezTo>
                <a:cubicBezTo>
                  <a:pt x="75" y="363"/>
                  <a:pt x="72" y="377"/>
                  <a:pt x="64" y="379"/>
                </a:cubicBezTo>
                <a:cubicBezTo>
                  <a:pt x="61" y="387"/>
                  <a:pt x="54" y="396"/>
                  <a:pt x="56" y="404"/>
                </a:cubicBezTo>
                <a:cubicBezTo>
                  <a:pt x="46" y="415"/>
                  <a:pt x="47" y="430"/>
                  <a:pt x="50" y="446"/>
                </a:cubicBezTo>
                <a:cubicBezTo>
                  <a:pt x="61" y="442"/>
                  <a:pt x="58" y="463"/>
                  <a:pt x="50" y="463"/>
                </a:cubicBezTo>
                <a:cubicBezTo>
                  <a:pt x="51" y="470"/>
                  <a:pt x="46" y="480"/>
                  <a:pt x="48" y="487"/>
                </a:cubicBezTo>
                <a:cubicBezTo>
                  <a:pt x="53" y="482"/>
                  <a:pt x="53" y="474"/>
                  <a:pt x="57" y="469"/>
                </a:cubicBezTo>
                <a:cubicBezTo>
                  <a:pt x="58" y="473"/>
                  <a:pt x="65" y="471"/>
                  <a:pt x="65" y="477"/>
                </a:cubicBezTo>
                <a:cubicBezTo>
                  <a:pt x="65" y="471"/>
                  <a:pt x="69" y="476"/>
                  <a:pt x="70" y="475"/>
                </a:cubicBezTo>
                <a:cubicBezTo>
                  <a:pt x="71" y="471"/>
                  <a:pt x="71" y="467"/>
                  <a:pt x="74" y="467"/>
                </a:cubicBezTo>
                <a:cubicBezTo>
                  <a:pt x="76" y="475"/>
                  <a:pt x="78" y="479"/>
                  <a:pt x="76" y="486"/>
                </a:cubicBezTo>
                <a:cubicBezTo>
                  <a:pt x="76" y="485"/>
                  <a:pt x="76" y="484"/>
                  <a:pt x="75" y="483"/>
                </a:cubicBezTo>
                <a:cubicBezTo>
                  <a:pt x="73" y="486"/>
                  <a:pt x="72" y="495"/>
                  <a:pt x="73" y="498"/>
                </a:cubicBezTo>
                <a:cubicBezTo>
                  <a:pt x="73" y="497"/>
                  <a:pt x="73" y="496"/>
                  <a:pt x="74" y="497"/>
                </a:cubicBezTo>
                <a:cubicBezTo>
                  <a:pt x="74" y="501"/>
                  <a:pt x="78" y="500"/>
                  <a:pt x="77" y="506"/>
                </a:cubicBezTo>
                <a:cubicBezTo>
                  <a:pt x="82" y="508"/>
                  <a:pt x="81" y="501"/>
                  <a:pt x="84" y="500"/>
                </a:cubicBezTo>
                <a:cubicBezTo>
                  <a:pt x="89" y="499"/>
                  <a:pt x="90" y="501"/>
                  <a:pt x="94" y="503"/>
                </a:cubicBezTo>
                <a:cubicBezTo>
                  <a:pt x="94" y="501"/>
                  <a:pt x="92" y="499"/>
                  <a:pt x="94" y="497"/>
                </a:cubicBezTo>
                <a:cubicBezTo>
                  <a:pt x="92" y="497"/>
                  <a:pt x="89" y="498"/>
                  <a:pt x="89" y="496"/>
                </a:cubicBezTo>
                <a:cubicBezTo>
                  <a:pt x="89" y="493"/>
                  <a:pt x="89" y="493"/>
                  <a:pt x="89" y="493"/>
                </a:cubicBezTo>
                <a:cubicBezTo>
                  <a:pt x="89" y="491"/>
                  <a:pt x="92" y="492"/>
                  <a:pt x="93" y="490"/>
                </a:cubicBezTo>
                <a:cubicBezTo>
                  <a:pt x="95" y="490"/>
                  <a:pt x="95" y="492"/>
                  <a:pt x="97" y="493"/>
                </a:cubicBezTo>
                <a:cubicBezTo>
                  <a:pt x="99" y="491"/>
                  <a:pt x="97" y="487"/>
                  <a:pt x="101" y="488"/>
                </a:cubicBezTo>
                <a:cubicBezTo>
                  <a:pt x="101" y="483"/>
                  <a:pt x="100" y="477"/>
                  <a:pt x="104" y="476"/>
                </a:cubicBezTo>
                <a:cubicBezTo>
                  <a:pt x="104" y="477"/>
                  <a:pt x="105" y="476"/>
                  <a:pt x="105" y="477"/>
                </a:cubicBezTo>
                <a:cubicBezTo>
                  <a:pt x="100" y="489"/>
                  <a:pt x="107" y="507"/>
                  <a:pt x="102" y="517"/>
                </a:cubicBezTo>
                <a:cubicBezTo>
                  <a:pt x="103" y="515"/>
                  <a:pt x="105" y="515"/>
                  <a:pt x="107" y="515"/>
                </a:cubicBezTo>
                <a:cubicBezTo>
                  <a:pt x="107" y="512"/>
                  <a:pt x="109" y="510"/>
                  <a:pt x="108" y="505"/>
                </a:cubicBezTo>
                <a:cubicBezTo>
                  <a:pt x="110" y="506"/>
                  <a:pt x="113" y="503"/>
                  <a:pt x="113" y="504"/>
                </a:cubicBezTo>
                <a:cubicBezTo>
                  <a:pt x="114" y="512"/>
                  <a:pt x="112" y="523"/>
                  <a:pt x="117" y="525"/>
                </a:cubicBezTo>
                <a:cubicBezTo>
                  <a:pt x="129" y="516"/>
                  <a:pt x="118" y="489"/>
                  <a:pt x="134" y="484"/>
                </a:cubicBezTo>
                <a:cubicBezTo>
                  <a:pt x="131" y="492"/>
                  <a:pt x="134" y="495"/>
                  <a:pt x="134" y="504"/>
                </a:cubicBezTo>
                <a:cubicBezTo>
                  <a:pt x="141" y="503"/>
                  <a:pt x="139" y="511"/>
                  <a:pt x="140" y="515"/>
                </a:cubicBezTo>
                <a:cubicBezTo>
                  <a:pt x="143" y="515"/>
                  <a:pt x="143" y="510"/>
                  <a:pt x="145" y="510"/>
                </a:cubicBezTo>
                <a:cubicBezTo>
                  <a:pt x="151" y="516"/>
                  <a:pt x="146" y="528"/>
                  <a:pt x="142" y="534"/>
                </a:cubicBezTo>
                <a:cubicBezTo>
                  <a:pt x="140" y="532"/>
                  <a:pt x="140" y="526"/>
                  <a:pt x="139" y="524"/>
                </a:cubicBezTo>
                <a:cubicBezTo>
                  <a:pt x="135" y="525"/>
                  <a:pt x="134" y="525"/>
                  <a:pt x="129" y="525"/>
                </a:cubicBezTo>
                <a:cubicBezTo>
                  <a:pt x="129" y="530"/>
                  <a:pt x="126" y="532"/>
                  <a:pt x="126" y="538"/>
                </a:cubicBezTo>
                <a:cubicBezTo>
                  <a:pt x="127" y="538"/>
                  <a:pt x="130" y="539"/>
                  <a:pt x="127" y="542"/>
                </a:cubicBezTo>
                <a:cubicBezTo>
                  <a:pt x="129" y="544"/>
                  <a:pt x="129" y="541"/>
                  <a:pt x="131" y="541"/>
                </a:cubicBezTo>
                <a:cubicBezTo>
                  <a:pt x="131" y="549"/>
                  <a:pt x="134" y="568"/>
                  <a:pt x="124" y="568"/>
                </a:cubicBezTo>
                <a:cubicBezTo>
                  <a:pt x="125" y="572"/>
                  <a:pt x="120" y="574"/>
                  <a:pt x="123" y="577"/>
                </a:cubicBezTo>
                <a:cubicBezTo>
                  <a:pt x="123" y="575"/>
                  <a:pt x="126" y="576"/>
                  <a:pt x="126" y="575"/>
                </a:cubicBezTo>
                <a:cubicBezTo>
                  <a:pt x="125" y="574"/>
                  <a:pt x="126" y="572"/>
                  <a:pt x="126" y="571"/>
                </a:cubicBezTo>
                <a:cubicBezTo>
                  <a:pt x="129" y="572"/>
                  <a:pt x="128" y="569"/>
                  <a:pt x="130" y="568"/>
                </a:cubicBezTo>
                <a:cubicBezTo>
                  <a:pt x="129" y="573"/>
                  <a:pt x="128" y="577"/>
                  <a:pt x="125" y="580"/>
                </a:cubicBezTo>
                <a:cubicBezTo>
                  <a:pt x="134" y="588"/>
                  <a:pt x="128" y="606"/>
                  <a:pt x="130" y="617"/>
                </a:cubicBezTo>
                <a:cubicBezTo>
                  <a:pt x="132" y="624"/>
                  <a:pt x="131" y="636"/>
                  <a:pt x="131" y="644"/>
                </a:cubicBezTo>
                <a:cubicBezTo>
                  <a:pt x="132" y="644"/>
                  <a:pt x="134" y="644"/>
                  <a:pt x="134" y="645"/>
                </a:cubicBezTo>
                <a:cubicBezTo>
                  <a:pt x="135" y="655"/>
                  <a:pt x="135" y="669"/>
                  <a:pt x="137" y="677"/>
                </a:cubicBezTo>
                <a:cubicBezTo>
                  <a:pt x="131" y="689"/>
                  <a:pt x="144" y="701"/>
                  <a:pt x="139" y="712"/>
                </a:cubicBezTo>
                <a:cubicBezTo>
                  <a:pt x="137" y="708"/>
                  <a:pt x="137" y="712"/>
                  <a:pt x="132" y="711"/>
                </a:cubicBezTo>
                <a:cubicBezTo>
                  <a:pt x="130" y="707"/>
                  <a:pt x="133" y="698"/>
                  <a:pt x="129" y="696"/>
                </a:cubicBezTo>
                <a:cubicBezTo>
                  <a:pt x="130" y="704"/>
                  <a:pt x="131" y="720"/>
                  <a:pt x="129" y="725"/>
                </a:cubicBezTo>
                <a:cubicBezTo>
                  <a:pt x="133" y="728"/>
                  <a:pt x="132" y="736"/>
                  <a:pt x="137" y="737"/>
                </a:cubicBezTo>
                <a:cubicBezTo>
                  <a:pt x="137" y="733"/>
                  <a:pt x="137" y="735"/>
                  <a:pt x="139" y="736"/>
                </a:cubicBezTo>
                <a:cubicBezTo>
                  <a:pt x="140" y="732"/>
                  <a:pt x="139" y="728"/>
                  <a:pt x="142" y="726"/>
                </a:cubicBezTo>
                <a:cubicBezTo>
                  <a:pt x="145" y="744"/>
                  <a:pt x="147" y="769"/>
                  <a:pt x="149" y="785"/>
                </a:cubicBezTo>
                <a:cubicBezTo>
                  <a:pt x="149" y="784"/>
                  <a:pt x="148" y="784"/>
                  <a:pt x="147" y="785"/>
                </a:cubicBezTo>
                <a:cubicBezTo>
                  <a:pt x="149" y="795"/>
                  <a:pt x="154" y="803"/>
                  <a:pt x="156" y="814"/>
                </a:cubicBezTo>
                <a:cubicBezTo>
                  <a:pt x="158" y="814"/>
                  <a:pt x="160" y="814"/>
                  <a:pt x="161" y="816"/>
                </a:cubicBezTo>
                <a:cubicBezTo>
                  <a:pt x="160" y="824"/>
                  <a:pt x="168" y="828"/>
                  <a:pt x="165" y="839"/>
                </a:cubicBezTo>
                <a:cubicBezTo>
                  <a:pt x="167" y="842"/>
                  <a:pt x="170" y="845"/>
                  <a:pt x="171" y="848"/>
                </a:cubicBezTo>
                <a:cubicBezTo>
                  <a:pt x="170" y="848"/>
                  <a:pt x="170" y="850"/>
                  <a:pt x="169" y="851"/>
                </a:cubicBezTo>
                <a:cubicBezTo>
                  <a:pt x="172" y="852"/>
                  <a:pt x="173" y="851"/>
                  <a:pt x="175" y="850"/>
                </a:cubicBezTo>
                <a:cubicBezTo>
                  <a:pt x="184" y="861"/>
                  <a:pt x="186" y="881"/>
                  <a:pt x="192" y="893"/>
                </a:cubicBezTo>
                <a:cubicBezTo>
                  <a:pt x="195" y="893"/>
                  <a:pt x="190" y="890"/>
                  <a:pt x="193" y="890"/>
                </a:cubicBezTo>
                <a:cubicBezTo>
                  <a:pt x="196" y="894"/>
                  <a:pt x="195" y="903"/>
                  <a:pt x="200" y="905"/>
                </a:cubicBezTo>
                <a:cubicBezTo>
                  <a:pt x="201" y="904"/>
                  <a:pt x="201" y="902"/>
                  <a:pt x="203" y="902"/>
                </a:cubicBezTo>
                <a:cubicBezTo>
                  <a:pt x="206" y="907"/>
                  <a:pt x="209" y="913"/>
                  <a:pt x="214" y="915"/>
                </a:cubicBezTo>
                <a:cubicBezTo>
                  <a:pt x="214" y="911"/>
                  <a:pt x="208" y="908"/>
                  <a:pt x="212" y="903"/>
                </a:cubicBezTo>
                <a:cubicBezTo>
                  <a:pt x="213" y="904"/>
                  <a:pt x="216" y="903"/>
                  <a:pt x="217" y="905"/>
                </a:cubicBezTo>
                <a:cubicBezTo>
                  <a:pt x="215" y="910"/>
                  <a:pt x="220" y="913"/>
                  <a:pt x="221" y="917"/>
                </a:cubicBezTo>
                <a:cubicBezTo>
                  <a:pt x="221" y="920"/>
                  <a:pt x="219" y="919"/>
                  <a:pt x="218" y="921"/>
                </a:cubicBezTo>
                <a:cubicBezTo>
                  <a:pt x="223" y="933"/>
                  <a:pt x="235" y="942"/>
                  <a:pt x="243" y="949"/>
                </a:cubicBezTo>
                <a:cubicBezTo>
                  <a:pt x="243" y="952"/>
                  <a:pt x="245" y="953"/>
                  <a:pt x="244" y="956"/>
                </a:cubicBezTo>
                <a:cubicBezTo>
                  <a:pt x="247" y="958"/>
                  <a:pt x="250" y="958"/>
                  <a:pt x="252" y="961"/>
                </a:cubicBezTo>
                <a:cubicBezTo>
                  <a:pt x="253" y="962"/>
                  <a:pt x="251" y="963"/>
                  <a:pt x="252" y="964"/>
                </a:cubicBezTo>
                <a:cubicBezTo>
                  <a:pt x="253" y="966"/>
                  <a:pt x="261" y="970"/>
                  <a:pt x="257" y="975"/>
                </a:cubicBezTo>
                <a:cubicBezTo>
                  <a:pt x="254" y="972"/>
                  <a:pt x="249" y="966"/>
                  <a:pt x="245" y="972"/>
                </a:cubicBezTo>
                <a:cubicBezTo>
                  <a:pt x="250" y="979"/>
                  <a:pt x="255" y="986"/>
                  <a:pt x="262" y="991"/>
                </a:cubicBezTo>
                <a:cubicBezTo>
                  <a:pt x="265" y="990"/>
                  <a:pt x="260" y="990"/>
                  <a:pt x="261" y="987"/>
                </a:cubicBezTo>
                <a:cubicBezTo>
                  <a:pt x="265" y="989"/>
                  <a:pt x="265" y="986"/>
                  <a:pt x="268" y="986"/>
                </a:cubicBezTo>
                <a:cubicBezTo>
                  <a:pt x="274" y="989"/>
                  <a:pt x="279" y="994"/>
                  <a:pt x="283" y="999"/>
                </a:cubicBezTo>
                <a:cubicBezTo>
                  <a:pt x="283" y="993"/>
                  <a:pt x="278" y="991"/>
                  <a:pt x="278" y="987"/>
                </a:cubicBezTo>
                <a:cubicBezTo>
                  <a:pt x="276" y="986"/>
                  <a:pt x="274" y="986"/>
                  <a:pt x="272" y="986"/>
                </a:cubicBezTo>
                <a:cubicBezTo>
                  <a:pt x="273" y="983"/>
                  <a:pt x="277" y="983"/>
                  <a:pt x="279" y="982"/>
                </a:cubicBezTo>
                <a:cubicBezTo>
                  <a:pt x="281" y="986"/>
                  <a:pt x="285" y="988"/>
                  <a:pt x="287" y="991"/>
                </a:cubicBezTo>
                <a:cubicBezTo>
                  <a:pt x="293" y="985"/>
                  <a:pt x="298" y="993"/>
                  <a:pt x="303" y="996"/>
                </a:cubicBezTo>
                <a:cubicBezTo>
                  <a:pt x="303" y="993"/>
                  <a:pt x="300" y="992"/>
                  <a:pt x="300" y="989"/>
                </a:cubicBezTo>
                <a:cubicBezTo>
                  <a:pt x="302" y="990"/>
                  <a:pt x="303" y="990"/>
                  <a:pt x="305" y="989"/>
                </a:cubicBezTo>
                <a:cubicBezTo>
                  <a:pt x="311" y="998"/>
                  <a:pt x="321" y="1001"/>
                  <a:pt x="328" y="1005"/>
                </a:cubicBezTo>
                <a:cubicBezTo>
                  <a:pt x="326" y="1000"/>
                  <a:pt x="327" y="1000"/>
                  <a:pt x="326" y="995"/>
                </a:cubicBezTo>
                <a:cubicBezTo>
                  <a:pt x="322" y="994"/>
                  <a:pt x="324" y="990"/>
                  <a:pt x="322" y="986"/>
                </a:cubicBezTo>
                <a:cubicBezTo>
                  <a:pt x="323" y="985"/>
                  <a:pt x="323" y="984"/>
                  <a:pt x="324" y="984"/>
                </a:cubicBezTo>
                <a:cubicBezTo>
                  <a:pt x="326" y="986"/>
                  <a:pt x="327" y="991"/>
                  <a:pt x="326" y="994"/>
                </a:cubicBezTo>
                <a:cubicBezTo>
                  <a:pt x="328" y="996"/>
                  <a:pt x="330" y="998"/>
                  <a:pt x="332" y="1000"/>
                </a:cubicBezTo>
                <a:cubicBezTo>
                  <a:pt x="329" y="1002"/>
                  <a:pt x="331" y="1004"/>
                  <a:pt x="330" y="1007"/>
                </a:cubicBezTo>
                <a:cubicBezTo>
                  <a:pt x="338" y="1010"/>
                  <a:pt x="341" y="1014"/>
                  <a:pt x="348" y="1017"/>
                </a:cubicBezTo>
                <a:cubicBezTo>
                  <a:pt x="350" y="1016"/>
                  <a:pt x="344" y="1014"/>
                  <a:pt x="347" y="1013"/>
                </a:cubicBezTo>
                <a:cubicBezTo>
                  <a:pt x="351" y="1014"/>
                  <a:pt x="353" y="1016"/>
                  <a:pt x="356" y="1016"/>
                </a:cubicBezTo>
                <a:cubicBezTo>
                  <a:pt x="354" y="1012"/>
                  <a:pt x="349" y="1010"/>
                  <a:pt x="345" y="1007"/>
                </a:cubicBezTo>
                <a:cubicBezTo>
                  <a:pt x="345" y="1010"/>
                  <a:pt x="348" y="1011"/>
                  <a:pt x="346" y="1012"/>
                </a:cubicBezTo>
                <a:cubicBezTo>
                  <a:pt x="341" y="1010"/>
                  <a:pt x="345" y="1002"/>
                  <a:pt x="335" y="1002"/>
                </a:cubicBezTo>
                <a:cubicBezTo>
                  <a:pt x="331" y="998"/>
                  <a:pt x="332" y="995"/>
                  <a:pt x="330" y="991"/>
                </a:cubicBezTo>
                <a:cubicBezTo>
                  <a:pt x="335" y="989"/>
                  <a:pt x="339" y="993"/>
                  <a:pt x="343" y="997"/>
                </a:cubicBezTo>
                <a:cubicBezTo>
                  <a:pt x="343" y="999"/>
                  <a:pt x="341" y="999"/>
                  <a:pt x="341" y="1000"/>
                </a:cubicBezTo>
                <a:cubicBezTo>
                  <a:pt x="346" y="1002"/>
                  <a:pt x="348" y="1006"/>
                  <a:pt x="351" y="1009"/>
                </a:cubicBezTo>
                <a:cubicBezTo>
                  <a:pt x="360" y="1007"/>
                  <a:pt x="366" y="1011"/>
                  <a:pt x="368" y="1017"/>
                </a:cubicBezTo>
                <a:cubicBezTo>
                  <a:pt x="368" y="1013"/>
                  <a:pt x="372" y="1016"/>
                  <a:pt x="374" y="1014"/>
                </a:cubicBezTo>
                <a:cubicBezTo>
                  <a:pt x="375" y="1012"/>
                  <a:pt x="372" y="1010"/>
                  <a:pt x="374" y="1009"/>
                </a:cubicBezTo>
                <a:cubicBezTo>
                  <a:pt x="383" y="1017"/>
                  <a:pt x="400" y="1015"/>
                  <a:pt x="406" y="1025"/>
                </a:cubicBezTo>
                <a:cubicBezTo>
                  <a:pt x="404" y="1026"/>
                  <a:pt x="403" y="1022"/>
                  <a:pt x="403" y="1026"/>
                </a:cubicBezTo>
                <a:cubicBezTo>
                  <a:pt x="411" y="1028"/>
                  <a:pt x="414" y="1034"/>
                  <a:pt x="421" y="1037"/>
                </a:cubicBezTo>
                <a:cubicBezTo>
                  <a:pt x="421" y="1037"/>
                  <a:pt x="422" y="1035"/>
                  <a:pt x="423" y="1036"/>
                </a:cubicBezTo>
                <a:cubicBezTo>
                  <a:pt x="429" y="1037"/>
                  <a:pt x="430" y="1047"/>
                  <a:pt x="436" y="1051"/>
                </a:cubicBezTo>
                <a:cubicBezTo>
                  <a:pt x="432" y="1052"/>
                  <a:pt x="425" y="1050"/>
                  <a:pt x="424" y="1044"/>
                </a:cubicBezTo>
                <a:cubicBezTo>
                  <a:pt x="423" y="1044"/>
                  <a:pt x="422" y="1045"/>
                  <a:pt x="421" y="1045"/>
                </a:cubicBezTo>
                <a:cubicBezTo>
                  <a:pt x="420" y="1043"/>
                  <a:pt x="421" y="1042"/>
                  <a:pt x="420" y="1042"/>
                </a:cubicBezTo>
                <a:cubicBezTo>
                  <a:pt x="415" y="1041"/>
                  <a:pt x="409" y="1039"/>
                  <a:pt x="405" y="1036"/>
                </a:cubicBezTo>
                <a:cubicBezTo>
                  <a:pt x="403" y="1038"/>
                  <a:pt x="408" y="1039"/>
                  <a:pt x="405" y="1040"/>
                </a:cubicBezTo>
                <a:cubicBezTo>
                  <a:pt x="398" y="1039"/>
                  <a:pt x="395" y="1033"/>
                  <a:pt x="386" y="1033"/>
                </a:cubicBezTo>
                <a:cubicBezTo>
                  <a:pt x="386" y="1028"/>
                  <a:pt x="383" y="1027"/>
                  <a:pt x="378" y="1027"/>
                </a:cubicBezTo>
                <a:cubicBezTo>
                  <a:pt x="376" y="1029"/>
                  <a:pt x="376" y="1030"/>
                  <a:pt x="375" y="1031"/>
                </a:cubicBezTo>
                <a:cubicBezTo>
                  <a:pt x="369" y="1031"/>
                  <a:pt x="367" y="1028"/>
                  <a:pt x="364" y="1024"/>
                </a:cubicBezTo>
                <a:cubicBezTo>
                  <a:pt x="364" y="1021"/>
                  <a:pt x="367" y="1022"/>
                  <a:pt x="366" y="1019"/>
                </a:cubicBezTo>
                <a:cubicBezTo>
                  <a:pt x="365" y="1017"/>
                  <a:pt x="364" y="1016"/>
                  <a:pt x="361" y="1015"/>
                </a:cubicBezTo>
                <a:cubicBezTo>
                  <a:pt x="363" y="1021"/>
                  <a:pt x="360" y="1016"/>
                  <a:pt x="357" y="1016"/>
                </a:cubicBezTo>
                <a:cubicBezTo>
                  <a:pt x="355" y="1020"/>
                  <a:pt x="358" y="1021"/>
                  <a:pt x="360" y="1023"/>
                </a:cubicBezTo>
                <a:cubicBezTo>
                  <a:pt x="357" y="1022"/>
                  <a:pt x="358" y="1026"/>
                  <a:pt x="357" y="1026"/>
                </a:cubicBezTo>
                <a:cubicBezTo>
                  <a:pt x="354" y="1025"/>
                  <a:pt x="353" y="1026"/>
                  <a:pt x="352" y="1025"/>
                </a:cubicBezTo>
                <a:cubicBezTo>
                  <a:pt x="351" y="1026"/>
                  <a:pt x="352" y="1028"/>
                  <a:pt x="350" y="1029"/>
                </a:cubicBezTo>
                <a:cubicBezTo>
                  <a:pt x="346" y="1025"/>
                  <a:pt x="346" y="1032"/>
                  <a:pt x="345" y="1033"/>
                </a:cubicBezTo>
                <a:cubicBezTo>
                  <a:pt x="345" y="1033"/>
                  <a:pt x="343" y="1033"/>
                  <a:pt x="343" y="1033"/>
                </a:cubicBezTo>
                <a:cubicBezTo>
                  <a:pt x="340" y="1041"/>
                  <a:pt x="350" y="1044"/>
                  <a:pt x="346" y="1047"/>
                </a:cubicBezTo>
                <a:cubicBezTo>
                  <a:pt x="349" y="1047"/>
                  <a:pt x="350" y="1050"/>
                  <a:pt x="349" y="1053"/>
                </a:cubicBezTo>
                <a:cubicBezTo>
                  <a:pt x="352" y="1054"/>
                  <a:pt x="353" y="1055"/>
                  <a:pt x="355" y="1056"/>
                </a:cubicBezTo>
                <a:cubicBezTo>
                  <a:pt x="355" y="1052"/>
                  <a:pt x="355" y="1051"/>
                  <a:pt x="353" y="1048"/>
                </a:cubicBezTo>
                <a:cubicBezTo>
                  <a:pt x="354" y="1048"/>
                  <a:pt x="354" y="1048"/>
                  <a:pt x="355" y="1049"/>
                </a:cubicBezTo>
                <a:cubicBezTo>
                  <a:pt x="356" y="1043"/>
                  <a:pt x="354" y="1040"/>
                  <a:pt x="354" y="1038"/>
                </a:cubicBezTo>
                <a:cubicBezTo>
                  <a:pt x="359" y="1036"/>
                  <a:pt x="362" y="1039"/>
                  <a:pt x="363" y="1044"/>
                </a:cubicBezTo>
                <a:cubicBezTo>
                  <a:pt x="369" y="1046"/>
                  <a:pt x="373" y="1052"/>
                  <a:pt x="379" y="1053"/>
                </a:cubicBezTo>
                <a:cubicBezTo>
                  <a:pt x="380" y="1053"/>
                  <a:pt x="381" y="1051"/>
                  <a:pt x="383" y="1053"/>
                </a:cubicBezTo>
                <a:cubicBezTo>
                  <a:pt x="384" y="1049"/>
                  <a:pt x="378" y="1049"/>
                  <a:pt x="381" y="1047"/>
                </a:cubicBezTo>
                <a:cubicBezTo>
                  <a:pt x="392" y="1050"/>
                  <a:pt x="400" y="1056"/>
                  <a:pt x="409" y="1061"/>
                </a:cubicBezTo>
                <a:cubicBezTo>
                  <a:pt x="414" y="1056"/>
                  <a:pt x="420" y="1067"/>
                  <a:pt x="420" y="1073"/>
                </a:cubicBezTo>
                <a:cubicBezTo>
                  <a:pt x="428" y="1075"/>
                  <a:pt x="435" y="1080"/>
                  <a:pt x="442" y="1082"/>
                </a:cubicBezTo>
                <a:cubicBezTo>
                  <a:pt x="443" y="1082"/>
                  <a:pt x="445" y="1080"/>
                  <a:pt x="448" y="1081"/>
                </a:cubicBezTo>
                <a:cubicBezTo>
                  <a:pt x="449" y="1082"/>
                  <a:pt x="450" y="1084"/>
                  <a:pt x="451" y="1084"/>
                </a:cubicBezTo>
                <a:cubicBezTo>
                  <a:pt x="455" y="1083"/>
                  <a:pt x="455" y="1076"/>
                  <a:pt x="461" y="1080"/>
                </a:cubicBezTo>
                <a:cubicBezTo>
                  <a:pt x="461" y="1076"/>
                  <a:pt x="458" y="1077"/>
                  <a:pt x="458" y="1073"/>
                </a:cubicBezTo>
                <a:cubicBezTo>
                  <a:pt x="459" y="1073"/>
                  <a:pt x="459" y="1074"/>
                  <a:pt x="461" y="1074"/>
                </a:cubicBezTo>
                <a:cubicBezTo>
                  <a:pt x="463" y="1068"/>
                  <a:pt x="459" y="1065"/>
                  <a:pt x="457" y="1058"/>
                </a:cubicBezTo>
                <a:cubicBezTo>
                  <a:pt x="462" y="1059"/>
                  <a:pt x="458" y="1056"/>
                  <a:pt x="460" y="1056"/>
                </a:cubicBezTo>
                <a:cubicBezTo>
                  <a:pt x="465" y="1057"/>
                  <a:pt x="467" y="1056"/>
                  <a:pt x="470" y="1060"/>
                </a:cubicBezTo>
                <a:cubicBezTo>
                  <a:pt x="462" y="1069"/>
                  <a:pt x="479" y="1080"/>
                  <a:pt x="488" y="1080"/>
                </a:cubicBezTo>
                <a:cubicBezTo>
                  <a:pt x="486" y="1080"/>
                  <a:pt x="484" y="1078"/>
                  <a:pt x="482" y="1077"/>
                </a:cubicBezTo>
                <a:cubicBezTo>
                  <a:pt x="486" y="1070"/>
                  <a:pt x="490" y="1080"/>
                  <a:pt x="496" y="1080"/>
                </a:cubicBezTo>
                <a:cubicBezTo>
                  <a:pt x="497" y="1077"/>
                  <a:pt x="496" y="1077"/>
                  <a:pt x="497" y="1075"/>
                </a:cubicBezTo>
                <a:cubicBezTo>
                  <a:pt x="503" y="1075"/>
                  <a:pt x="509" y="1078"/>
                  <a:pt x="514" y="1077"/>
                </a:cubicBezTo>
                <a:cubicBezTo>
                  <a:pt x="509" y="1075"/>
                  <a:pt x="505" y="1074"/>
                  <a:pt x="501" y="1071"/>
                </a:cubicBezTo>
                <a:cubicBezTo>
                  <a:pt x="510" y="1071"/>
                  <a:pt x="518" y="1076"/>
                  <a:pt x="525" y="1074"/>
                </a:cubicBezTo>
                <a:cubicBezTo>
                  <a:pt x="536" y="1082"/>
                  <a:pt x="551" y="1086"/>
                  <a:pt x="564" y="1089"/>
                </a:cubicBezTo>
                <a:cubicBezTo>
                  <a:pt x="569" y="1086"/>
                  <a:pt x="574" y="1089"/>
                  <a:pt x="578" y="1088"/>
                </a:cubicBezTo>
                <a:cubicBezTo>
                  <a:pt x="574" y="1087"/>
                  <a:pt x="568" y="1082"/>
                  <a:pt x="563" y="1085"/>
                </a:cubicBezTo>
                <a:cubicBezTo>
                  <a:pt x="558" y="1090"/>
                  <a:pt x="552" y="1075"/>
                  <a:pt x="544" y="1081"/>
                </a:cubicBezTo>
                <a:cubicBezTo>
                  <a:pt x="542" y="1081"/>
                  <a:pt x="540" y="1080"/>
                  <a:pt x="540" y="1078"/>
                </a:cubicBezTo>
                <a:cubicBezTo>
                  <a:pt x="553" y="1077"/>
                  <a:pt x="568" y="1080"/>
                  <a:pt x="582" y="1084"/>
                </a:cubicBezTo>
                <a:cubicBezTo>
                  <a:pt x="583" y="1081"/>
                  <a:pt x="578" y="1080"/>
                  <a:pt x="581" y="1078"/>
                </a:cubicBezTo>
                <a:cubicBezTo>
                  <a:pt x="589" y="1079"/>
                  <a:pt x="597" y="1076"/>
                  <a:pt x="603" y="1079"/>
                </a:cubicBezTo>
                <a:cubicBezTo>
                  <a:pt x="603" y="1079"/>
                  <a:pt x="603" y="1079"/>
                  <a:pt x="603" y="1078"/>
                </a:cubicBezTo>
                <a:cubicBezTo>
                  <a:pt x="606" y="1077"/>
                  <a:pt x="612" y="1079"/>
                  <a:pt x="614" y="1077"/>
                </a:cubicBezTo>
                <a:cubicBezTo>
                  <a:pt x="602" y="1069"/>
                  <a:pt x="581" y="1075"/>
                  <a:pt x="571" y="1070"/>
                </a:cubicBezTo>
                <a:cubicBezTo>
                  <a:pt x="562" y="1075"/>
                  <a:pt x="550" y="1058"/>
                  <a:pt x="541" y="1066"/>
                </a:cubicBezTo>
                <a:cubicBezTo>
                  <a:pt x="542" y="1069"/>
                  <a:pt x="544" y="1070"/>
                  <a:pt x="545" y="1072"/>
                </a:cubicBezTo>
                <a:cubicBezTo>
                  <a:pt x="541" y="1074"/>
                  <a:pt x="539" y="1068"/>
                  <a:pt x="537" y="1064"/>
                </a:cubicBezTo>
                <a:cubicBezTo>
                  <a:pt x="539" y="1060"/>
                  <a:pt x="545" y="1060"/>
                  <a:pt x="548" y="1057"/>
                </a:cubicBezTo>
                <a:cubicBezTo>
                  <a:pt x="557" y="1065"/>
                  <a:pt x="571" y="1065"/>
                  <a:pt x="584" y="1064"/>
                </a:cubicBezTo>
                <a:cubicBezTo>
                  <a:pt x="584" y="1059"/>
                  <a:pt x="579" y="1058"/>
                  <a:pt x="578" y="1053"/>
                </a:cubicBezTo>
                <a:cubicBezTo>
                  <a:pt x="583" y="1045"/>
                  <a:pt x="593" y="1051"/>
                  <a:pt x="604" y="1050"/>
                </a:cubicBezTo>
                <a:cubicBezTo>
                  <a:pt x="609" y="1056"/>
                  <a:pt x="620" y="1059"/>
                  <a:pt x="627" y="1054"/>
                </a:cubicBezTo>
                <a:cubicBezTo>
                  <a:pt x="622" y="1053"/>
                  <a:pt x="626" y="1050"/>
                  <a:pt x="624" y="1047"/>
                </a:cubicBezTo>
                <a:cubicBezTo>
                  <a:pt x="626" y="1047"/>
                  <a:pt x="627" y="1047"/>
                  <a:pt x="627" y="1046"/>
                </a:cubicBezTo>
                <a:cubicBezTo>
                  <a:pt x="625" y="1041"/>
                  <a:pt x="628" y="1041"/>
                  <a:pt x="627" y="1035"/>
                </a:cubicBezTo>
                <a:cubicBezTo>
                  <a:pt x="623" y="1035"/>
                  <a:pt x="627" y="1032"/>
                  <a:pt x="623" y="1031"/>
                </a:cubicBezTo>
                <a:cubicBezTo>
                  <a:pt x="627" y="1031"/>
                  <a:pt x="629" y="1035"/>
                  <a:pt x="632" y="1031"/>
                </a:cubicBezTo>
                <a:cubicBezTo>
                  <a:pt x="630" y="1031"/>
                  <a:pt x="629" y="1030"/>
                  <a:pt x="629" y="1029"/>
                </a:cubicBezTo>
                <a:cubicBezTo>
                  <a:pt x="635" y="1032"/>
                  <a:pt x="637" y="1030"/>
                  <a:pt x="642" y="1033"/>
                </a:cubicBezTo>
                <a:cubicBezTo>
                  <a:pt x="649" y="1029"/>
                  <a:pt x="656" y="1030"/>
                  <a:pt x="664" y="1028"/>
                </a:cubicBezTo>
                <a:cubicBezTo>
                  <a:pt x="660" y="1028"/>
                  <a:pt x="661" y="1024"/>
                  <a:pt x="658" y="1023"/>
                </a:cubicBezTo>
                <a:cubicBezTo>
                  <a:pt x="653" y="1022"/>
                  <a:pt x="646" y="1028"/>
                  <a:pt x="642" y="1022"/>
                </a:cubicBezTo>
                <a:cubicBezTo>
                  <a:pt x="648" y="1019"/>
                  <a:pt x="652" y="1021"/>
                  <a:pt x="658" y="1022"/>
                </a:cubicBezTo>
                <a:cubicBezTo>
                  <a:pt x="657" y="1018"/>
                  <a:pt x="661" y="1019"/>
                  <a:pt x="662" y="1017"/>
                </a:cubicBezTo>
                <a:cubicBezTo>
                  <a:pt x="656" y="1016"/>
                  <a:pt x="650" y="1022"/>
                  <a:pt x="646" y="1017"/>
                </a:cubicBezTo>
                <a:cubicBezTo>
                  <a:pt x="650" y="1009"/>
                  <a:pt x="659" y="1009"/>
                  <a:pt x="662" y="1005"/>
                </a:cubicBezTo>
                <a:cubicBezTo>
                  <a:pt x="649" y="1006"/>
                  <a:pt x="629" y="1007"/>
                  <a:pt x="623" y="995"/>
                </a:cubicBezTo>
                <a:cubicBezTo>
                  <a:pt x="619" y="997"/>
                  <a:pt x="612" y="995"/>
                  <a:pt x="610" y="998"/>
                </a:cubicBezTo>
                <a:cubicBezTo>
                  <a:pt x="611" y="998"/>
                  <a:pt x="613" y="998"/>
                  <a:pt x="614" y="1000"/>
                </a:cubicBezTo>
                <a:cubicBezTo>
                  <a:pt x="612" y="1000"/>
                  <a:pt x="607" y="1000"/>
                  <a:pt x="606" y="998"/>
                </a:cubicBezTo>
                <a:cubicBezTo>
                  <a:pt x="606" y="997"/>
                  <a:pt x="607" y="997"/>
                  <a:pt x="607" y="995"/>
                </a:cubicBezTo>
                <a:cubicBezTo>
                  <a:pt x="604" y="996"/>
                  <a:pt x="603" y="993"/>
                  <a:pt x="605" y="991"/>
                </a:cubicBezTo>
                <a:cubicBezTo>
                  <a:pt x="601" y="990"/>
                  <a:pt x="601" y="992"/>
                  <a:pt x="597" y="992"/>
                </a:cubicBezTo>
                <a:cubicBezTo>
                  <a:pt x="596" y="995"/>
                  <a:pt x="602" y="994"/>
                  <a:pt x="600" y="996"/>
                </a:cubicBezTo>
                <a:cubicBezTo>
                  <a:pt x="592" y="995"/>
                  <a:pt x="584" y="994"/>
                  <a:pt x="580" y="989"/>
                </a:cubicBezTo>
                <a:cubicBezTo>
                  <a:pt x="574" y="991"/>
                  <a:pt x="566" y="987"/>
                  <a:pt x="562" y="983"/>
                </a:cubicBezTo>
                <a:cubicBezTo>
                  <a:pt x="577" y="981"/>
                  <a:pt x="581" y="993"/>
                  <a:pt x="592" y="991"/>
                </a:cubicBezTo>
                <a:cubicBezTo>
                  <a:pt x="591" y="988"/>
                  <a:pt x="588" y="988"/>
                  <a:pt x="588" y="986"/>
                </a:cubicBezTo>
                <a:cubicBezTo>
                  <a:pt x="591" y="986"/>
                  <a:pt x="589" y="981"/>
                  <a:pt x="593" y="982"/>
                </a:cubicBezTo>
                <a:cubicBezTo>
                  <a:pt x="597" y="989"/>
                  <a:pt x="607" y="988"/>
                  <a:pt x="613" y="986"/>
                </a:cubicBezTo>
                <a:cubicBezTo>
                  <a:pt x="608" y="986"/>
                  <a:pt x="603" y="986"/>
                  <a:pt x="603" y="980"/>
                </a:cubicBezTo>
                <a:cubicBezTo>
                  <a:pt x="587" y="977"/>
                  <a:pt x="568" y="974"/>
                  <a:pt x="557" y="964"/>
                </a:cubicBezTo>
                <a:cubicBezTo>
                  <a:pt x="558" y="963"/>
                  <a:pt x="557" y="963"/>
                  <a:pt x="557" y="961"/>
                </a:cubicBezTo>
                <a:cubicBezTo>
                  <a:pt x="568" y="960"/>
                  <a:pt x="581" y="968"/>
                  <a:pt x="593" y="967"/>
                </a:cubicBezTo>
                <a:cubicBezTo>
                  <a:pt x="594" y="969"/>
                  <a:pt x="592" y="970"/>
                  <a:pt x="593" y="972"/>
                </a:cubicBezTo>
                <a:cubicBezTo>
                  <a:pt x="595" y="971"/>
                  <a:pt x="598" y="974"/>
                  <a:pt x="600" y="972"/>
                </a:cubicBezTo>
                <a:cubicBezTo>
                  <a:pt x="598" y="972"/>
                  <a:pt x="598" y="971"/>
                  <a:pt x="597" y="970"/>
                </a:cubicBezTo>
                <a:cubicBezTo>
                  <a:pt x="599" y="970"/>
                  <a:pt x="599" y="969"/>
                  <a:pt x="601" y="969"/>
                </a:cubicBezTo>
                <a:cubicBezTo>
                  <a:pt x="603" y="970"/>
                  <a:pt x="603" y="974"/>
                  <a:pt x="606" y="974"/>
                </a:cubicBezTo>
                <a:cubicBezTo>
                  <a:pt x="612" y="969"/>
                  <a:pt x="620" y="977"/>
                  <a:pt x="627" y="971"/>
                </a:cubicBezTo>
                <a:cubicBezTo>
                  <a:pt x="629" y="972"/>
                  <a:pt x="632" y="971"/>
                  <a:pt x="634" y="973"/>
                </a:cubicBezTo>
                <a:cubicBezTo>
                  <a:pt x="631" y="974"/>
                  <a:pt x="630" y="975"/>
                  <a:pt x="627" y="975"/>
                </a:cubicBezTo>
                <a:cubicBezTo>
                  <a:pt x="629" y="977"/>
                  <a:pt x="632" y="976"/>
                  <a:pt x="635" y="976"/>
                </a:cubicBezTo>
                <a:cubicBezTo>
                  <a:pt x="635" y="977"/>
                  <a:pt x="634" y="978"/>
                  <a:pt x="634" y="979"/>
                </a:cubicBezTo>
                <a:cubicBezTo>
                  <a:pt x="638" y="978"/>
                  <a:pt x="642" y="978"/>
                  <a:pt x="645" y="977"/>
                </a:cubicBezTo>
                <a:cubicBezTo>
                  <a:pt x="641" y="976"/>
                  <a:pt x="639" y="972"/>
                  <a:pt x="642" y="970"/>
                </a:cubicBezTo>
                <a:cubicBezTo>
                  <a:pt x="635" y="969"/>
                  <a:pt x="625" y="969"/>
                  <a:pt x="623" y="965"/>
                </a:cubicBezTo>
                <a:cubicBezTo>
                  <a:pt x="623" y="963"/>
                  <a:pt x="627" y="968"/>
                  <a:pt x="627" y="965"/>
                </a:cubicBezTo>
                <a:cubicBezTo>
                  <a:pt x="627" y="964"/>
                  <a:pt x="626" y="964"/>
                  <a:pt x="625" y="963"/>
                </a:cubicBezTo>
                <a:cubicBezTo>
                  <a:pt x="626" y="961"/>
                  <a:pt x="630" y="961"/>
                  <a:pt x="630" y="958"/>
                </a:cubicBezTo>
                <a:cubicBezTo>
                  <a:pt x="627" y="958"/>
                  <a:pt x="627" y="956"/>
                  <a:pt x="624" y="956"/>
                </a:cubicBezTo>
                <a:cubicBezTo>
                  <a:pt x="606" y="964"/>
                  <a:pt x="592" y="946"/>
                  <a:pt x="575" y="943"/>
                </a:cubicBezTo>
                <a:cubicBezTo>
                  <a:pt x="573" y="942"/>
                  <a:pt x="576" y="947"/>
                  <a:pt x="573" y="945"/>
                </a:cubicBezTo>
                <a:cubicBezTo>
                  <a:pt x="571" y="945"/>
                  <a:pt x="568" y="940"/>
                  <a:pt x="571" y="939"/>
                </a:cubicBezTo>
                <a:cubicBezTo>
                  <a:pt x="591" y="947"/>
                  <a:pt x="610" y="947"/>
                  <a:pt x="632" y="944"/>
                </a:cubicBezTo>
                <a:cubicBezTo>
                  <a:pt x="631" y="949"/>
                  <a:pt x="640" y="949"/>
                  <a:pt x="646" y="949"/>
                </a:cubicBezTo>
                <a:cubicBezTo>
                  <a:pt x="646" y="943"/>
                  <a:pt x="639" y="949"/>
                  <a:pt x="637" y="945"/>
                </a:cubicBezTo>
                <a:cubicBezTo>
                  <a:pt x="645" y="940"/>
                  <a:pt x="657" y="945"/>
                  <a:pt x="663" y="938"/>
                </a:cubicBezTo>
                <a:cubicBezTo>
                  <a:pt x="668" y="944"/>
                  <a:pt x="678" y="932"/>
                  <a:pt x="682" y="940"/>
                </a:cubicBezTo>
                <a:cubicBezTo>
                  <a:pt x="693" y="941"/>
                  <a:pt x="695" y="933"/>
                  <a:pt x="702" y="929"/>
                </a:cubicBezTo>
                <a:cubicBezTo>
                  <a:pt x="686" y="931"/>
                  <a:pt x="667" y="938"/>
                  <a:pt x="647" y="941"/>
                </a:cubicBezTo>
                <a:cubicBezTo>
                  <a:pt x="637" y="942"/>
                  <a:pt x="604" y="945"/>
                  <a:pt x="607" y="933"/>
                </a:cubicBezTo>
                <a:cubicBezTo>
                  <a:pt x="590" y="931"/>
                  <a:pt x="576" y="928"/>
                  <a:pt x="560" y="923"/>
                </a:cubicBezTo>
                <a:cubicBezTo>
                  <a:pt x="561" y="920"/>
                  <a:pt x="558" y="920"/>
                  <a:pt x="557" y="918"/>
                </a:cubicBezTo>
                <a:cubicBezTo>
                  <a:pt x="566" y="919"/>
                  <a:pt x="573" y="923"/>
                  <a:pt x="582" y="919"/>
                </a:cubicBezTo>
                <a:cubicBezTo>
                  <a:pt x="588" y="922"/>
                  <a:pt x="599" y="926"/>
                  <a:pt x="607" y="923"/>
                </a:cubicBezTo>
                <a:cubicBezTo>
                  <a:pt x="603" y="921"/>
                  <a:pt x="598" y="920"/>
                  <a:pt x="593" y="918"/>
                </a:cubicBezTo>
                <a:cubicBezTo>
                  <a:pt x="593" y="920"/>
                  <a:pt x="596" y="921"/>
                  <a:pt x="593" y="922"/>
                </a:cubicBezTo>
                <a:cubicBezTo>
                  <a:pt x="589" y="923"/>
                  <a:pt x="589" y="914"/>
                  <a:pt x="588" y="919"/>
                </a:cubicBezTo>
                <a:cubicBezTo>
                  <a:pt x="586" y="913"/>
                  <a:pt x="576" y="916"/>
                  <a:pt x="572" y="912"/>
                </a:cubicBezTo>
                <a:cubicBezTo>
                  <a:pt x="562" y="913"/>
                  <a:pt x="549" y="903"/>
                  <a:pt x="541" y="900"/>
                </a:cubicBezTo>
                <a:cubicBezTo>
                  <a:pt x="529" y="895"/>
                  <a:pt x="511" y="886"/>
                  <a:pt x="508" y="881"/>
                </a:cubicBezTo>
                <a:cubicBezTo>
                  <a:pt x="495" y="877"/>
                  <a:pt x="487" y="867"/>
                  <a:pt x="475" y="862"/>
                </a:cubicBezTo>
                <a:cubicBezTo>
                  <a:pt x="474" y="864"/>
                  <a:pt x="477" y="865"/>
                  <a:pt x="475" y="866"/>
                </a:cubicBezTo>
                <a:cubicBezTo>
                  <a:pt x="471" y="854"/>
                  <a:pt x="462" y="848"/>
                  <a:pt x="454" y="840"/>
                </a:cubicBezTo>
                <a:cubicBezTo>
                  <a:pt x="457" y="840"/>
                  <a:pt x="452" y="837"/>
                  <a:pt x="455" y="837"/>
                </a:cubicBezTo>
                <a:cubicBezTo>
                  <a:pt x="463" y="843"/>
                  <a:pt x="468" y="852"/>
                  <a:pt x="479" y="856"/>
                </a:cubicBezTo>
                <a:cubicBezTo>
                  <a:pt x="476" y="851"/>
                  <a:pt x="473" y="845"/>
                  <a:pt x="475" y="840"/>
                </a:cubicBezTo>
                <a:cubicBezTo>
                  <a:pt x="469" y="839"/>
                  <a:pt x="461" y="834"/>
                  <a:pt x="462" y="828"/>
                </a:cubicBezTo>
                <a:cubicBezTo>
                  <a:pt x="469" y="834"/>
                  <a:pt x="482" y="843"/>
                  <a:pt x="487" y="846"/>
                </a:cubicBezTo>
                <a:cubicBezTo>
                  <a:pt x="482" y="840"/>
                  <a:pt x="473" y="832"/>
                  <a:pt x="470" y="827"/>
                </a:cubicBezTo>
                <a:cubicBezTo>
                  <a:pt x="478" y="833"/>
                  <a:pt x="485" y="840"/>
                  <a:pt x="494" y="844"/>
                </a:cubicBezTo>
                <a:cubicBezTo>
                  <a:pt x="493" y="839"/>
                  <a:pt x="499" y="842"/>
                  <a:pt x="500" y="843"/>
                </a:cubicBezTo>
                <a:cubicBezTo>
                  <a:pt x="488" y="834"/>
                  <a:pt x="481" y="821"/>
                  <a:pt x="466" y="816"/>
                </a:cubicBezTo>
                <a:cubicBezTo>
                  <a:pt x="465" y="823"/>
                  <a:pt x="457" y="820"/>
                  <a:pt x="453" y="817"/>
                </a:cubicBezTo>
                <a:cubicBezTo>
                  <a:pt x="453" y="816"/>
                  <a:pt x="456" y="816"/>
                  <a:pt x="455" y="814"/>
                </a:cubicBezTo>
                <a:cubicBezTo>
                  <a:pt x="452" y="812"/>
                  <a:pt x="446" y="809"/>
                  <a:pt x="447" y="805"/>
                </a:cubicBezTo>
                <a:cubicBezTo>
                  <a:pt x="449" y="806"/>
                  <a:pt x="450" y="809"/>
                  <a:pt x="453" y="809"/>
                </a:cubicBezTo>
                <a:cubicBezTo>
                  <a:pt x="453" y="805"/>
                  <a:pt x="453" y="805"/>
                  <a:pt x="453" y="805"/>
                </a:cubicBezTo>
                <a:cubicBezTo>
                  <a:pt x="448" y="803"/>
                  <a:pt x="444" y="801"/>
                  <a:pt x="442" y="795"/>
                </a:cubicBezTo>
                <a:cubicBezTo>
                  <a:pt x="440" y="795"/>
                  <a:pt x="436" y="796"/>
                  <a:pt x="435" y="794"/>
                </a:cubicBezTo>
                <a:cubicBezTo>
                  <a:pt x="440" y="788"/>
                  <a:pt x="430" y="786"/>
                  <a:pt x="431" y="780"/>
                </a:cubicBezTo>
                <a:cubicBezTo>
                  <a:pt x="431" y="780"/>
                  <a:pt x="432" y="780"/>
                  <a:pt x="432" y="780"/>
                </a:cubicBezTo>
                <a:cubicBezTo>
                  <a:pt x="432" y="774"/>
                  <a:pt x="426" y="773"/>
                  <a:pt x="423" y="769"/>
                </a:cubicBezTo>
                <a:cubicBezTo>
                  <a:pt x="419" y="763"/>
                  <a:pt x="419" y="754"/>
                  <a:pt x="414" y="749"/>
                </a:cubicBezTo>
                <a:cubicBezTo>
                  <a:pt x="419" y="746"/>
                  <a:pt x="415" y="740"/>
                  <a:pt x="414" y="736"/>
                </a:cubicBezTo>
                <a:cubicBezTo>
                  <a:pt x="416" y="734"/>
                  <a:pt x="415" y="731"/>
                  <a:pt x="419" y="732"/>
                </a:cubicBezTo>
                <a:cubicBezTo>
                  <a:pt x="419" y="730"/>
                  <a:pt x="419" y="727"/>
                  <a:pt x="421" y="727"/>
                </a:cubicBezTo>
                <a:cubicBezTo>
                  <a:pt x="422" y="729"/>
                  <a:pt x="424" y="731"/>
                  <a:pt x="427" y="730"/>
                </a:cubicBezTo>
                <a:cubicBezTo>
                  <a:pt x="427" y="726"/>
                  <a:pt x="424" y="721"/>
                  <a:pt x="427" y="720"/>
                </a:cubicBezTo>
                <a:cubicBezTo>
                  <a:pt x="431" y="725"/>
                  <a:pt x="432" y="732"/>
                  <a:pt x="436" y="736"/>
                </a:cubicBezTo>
                <a:cubicBezTo>
                  <a:pt x="437" y="735"/>
                  <a:pt x="435" y="731"/>
                  <a:pt x="437" y="731"/>
                </a:cubicBezTo>
                <a:cubicBezTo>
                  <a:pt x="439" y="735"/>
                  <a:pt x="440" y="740"/>
                  <a:pt x="445" y="740"/>
                </a:cubicBezTo>
                <a:cubicBezTo>
                  <a:pt x="447" y="740"/>
                  <a:pt x="446" y="738"/>
                  <a:pt x="447" y="738"/>
                </a:cubicBezTo>
                <a:cubicBezTo>
                  <a:pt x="449" y="737"/>
                  <a:pt x="450" y="743"/>
                  <a:pt x="452" y="739"/>
                </a:cubicBezTo>
                <a:cubicBezTo>
                  <a:pt x="451" y="738"/>
                  <a:pt x="449" y="738"/>
                  <a:pt x="449" y="737"/>
                </a:cubicBezTo>
                <a:cubicBezTo>
                  <a:pt x="453" y="735"/>
                  <a:pt x="449" y="729"/>
                  <a:pt x="453" y="728"/>
                </a:cubicBezTo>
                <a:cubicBezTo>
                  <a:pt x="456" y="733"/>
                  <a:pt x="460" y="733"/>
                  <a:pt x="462" y="734"/>
                </a:cubicBezTo>
                <a:cubicBezTo>
                  <a:pt x="464" y="728"/>
                  <a:pt x="469" y="730"/>
                  <a:pt x="472" y="726"/>
                </a:cubicBezTo>
                <a:cubicBezTo>
                  <a:pt x="474" y="729"/>
                  <a:pt x="473" y="733"/>
                  <a:pt x="479" y="731"/>
                </a:cubicBezTo>
                <a:cubicBezTo>
                  <a:pt x="480" y="732"/>
                  <a:pt x="481" y="738"/>
                  <a:pt x="483" y="737"/>
                </a:cubicBezTo>
                <a:cubicBezTo>
                  <a:pt x="482" y="735"/>
                  <a:pt x="479" y="731"/>
                  <a:pt x="481" y="729"/>
                </a:cubicBezTo>
                <a:cubicBezTo>
                  <a:pt x="485" y="731"/>
                  <a:pt x="488" y="731"/>
                  <a:pt x="492" y="733"/>
                </a:cubicBezTo>
                <a:cubicBezTo>
                  <a:pt x="493" y="731"/>
                  <a:pt x="488" y="724"/>
                  <a:pt x="492" y="720"/>
                </a:cubicBezTo>
                <a:cubicBezTo>
                  <a:pt x="493" y="722"/>
                  <a:pt x="495" y="723"/>
                  <a:pt x="498" y="723"/>
                </a:cubicBezTo>
                <a:cubicBezTo>
                  <a:pt x="497" y="720"/>
                  <a:pt x="499" y="720"/>
                  <a:pt x="500" y="718"/>
                </a:cubicBezTo>
                <a:cubicBezTo>
                  <a:pt x="498" y="719"/>
                  <a:pt x="496" y="714"/>
                  <a:pt x="497" y="714"/>
                </a:cubicBezTo>
                <a:cubicBezTo>
                  <a:pt x="502" y="716"/>
                  <a:pt x="502" y="722"/>
                  <a:pt x="504" y="726"/>
                </a:cubicBezTo>
                <a:cubicBezTo>
                  <a:pt x="504" y="725"/>
                  <a:pt x="506" y="725"/>
                  <a:pt x="507" y="725"/>
                </a:cubicBezTo>
                <a:cubicBezTo>
                  <a:pt x="507" y="719"/>
                  <a:pt x="506" y="718"/>
                  <a:pt x="510" y="714"/>
                </a:cubicBezTo>
                <a:cubicBezTo>
                  <a:pt x="511" y="717"/>
                  <a:pt x="511" y="722"/>
                  <a:pt x="515" y="722"/>
                </a:cubicBezTo>
                <a:cubicBezTo>
                  <a:pt x="517" y="718"/>
                  <a:pt x="514" y="709"/>
                  <a:pt x="518" y="708"/>
                </a:cubicBezTo>
                <a:cubicBezTo>
                  <a:pt x="519" y="711"/>
                  <a:pt x="521" y="708"/>
                  <a:pt x="523" y="709"/>
                </a:cubicBezTo>
                <a:cubicBezTo>
                  <a:pt x="522" y="704"/>
                  <a:pt x="524" y="707"/>
                  <a:pt x="527" y="706"/>
                </a:cubicBezTo>
                <a:cubicBezTo>
                  <a:pt x="527" y="700"/>
                  <a:pt x="527" y="700"/>
                  <a:pt x="527" y="700"/>
                </a:cubicBezTo>
                <a:cubicBezTo>
                  <a:pt x="529" y="698"/>
                  <a:pt x="531" y="701"/>
                  <a:pt x="532" y="699"/>
                </a:cubicBezTo>
                <a:cubicBezTo>
                  <a:pt x="533" y="694"/>
                  <a:pt x="527" y="693"/>
                  <a:pt x="531" y="690"/>
                </a:cubicBezTo>
                <a:cubicBezTo>
                  <a:pt x="532" y="692"/>
                  <a:pt x="534" y="692"/>
                  <a:pt x="536" y="694"/>
                </a:cubicBezTo>
                <a:cubicBezTo>
                  <a:pt x="536" y="692"/>
                  <a:pt x="536" y="689"/>
                  <a:pt x="536" y="685"/>
                </a:cubicBezTo>
                <a:cubicBezTo>
                  <a:pt x="537" y="685"/>
                  <a:pt x="541" y="683"/>
                  <a:pt x="541" y="684"/>
                </a:cubicBezTo>
                <a:cubicBezTo>
                  <a:pt x="542" y="687"/>
                  <a:pt x="540" y="687"/>
                  <a:pt x="540" y="689"/>
                </a:cubicBezTo>
                <a:cubicBezTo>
                  <a:pt x="546" y="689"/>
                  <a:pt x="545" y="697"/>
                  <a:pt x="542" y="699"/>
                </a:cubicBezTo>
                <a:cubicBezTo>
                  <a:pt x="546" y="698"/>
                  <a:pt x="548" y="699"/>
                  <a:pt x="550" y="702"/>
                </a:cubicBezTo>
                <a:cubicBezTo>
                  <a:pt x="550" y="703"/>
                  <a:pt x="549" y="703"/>
                  <a:pt x="549" y="705"/>
                </a:cubicBezTo>
                <a:cubicBezTo>
                  <a:pt x="547" y="703"/>
                  <a:pt x="545" y="706"/>
                  <a:pt x="543" y="707"/>
                </a:cubicBezTo>
                <a:cubicBezTo>
                  <a:pt x="547" y="707"/>
                  <a:pt x="551" y="708"/>
                  <a:pt x="553" y="710"/>
                </a:cubicBezTo>
                <a:cubicBezTo>
                  <a:pt x="549" y="724"/>
                  <a:pt x="554" y="728"/>
                  <a:pt x="556" y="740"/>
                </a:cubicBezTo>
                <a:cubicBezTo>
                  <a:pt x="552" y="740"/>
                  <a:pt x="554" y="737"/>
                  <a:pt x="551" y="740"/>
                </a:cubicBezTo>
                <a:cubicBezTo>
                  <a:pt x="549" y="736"/>
                  <a:pt x="546" y="731"/>
                  <a:pt x="549" y="726"/>
                </a:cubicBezTo>
                <a:cubicBezTo>
                  <a:pt x="548" y="726"/>
                  <a:pt x="547" y="726"/>
                  <a:pt x="547" y="725"/>
                </a:cubicBezTo>
                <a:cubicBezTo>
                  <a:pt x="547" y="724"/>
                  <a:pt x="548" y="723"/>
                  <a:pt x="549" y="724"/>
                </a:cubicBezTo>
                <a:cubicBezTo>
                  <a:pt x="547" y="720"/>
                  <a:pt x="552" y="709"/>
                  <a:pt x="545" y="710"/>
                </a:cubicBezTo>
                <a:cubicBezTo>
                  <a:pt x="544" y="716"/>
                  <a:pt x="547" y="713"/>
                  <a:pt x="548" y="714"/>
                </a:cubicBezTo>
                <a:cubicBezTo>
                  <a:pt x="546" y="716"/>
                  <a:pt x="548" y="719"/>
                  <a:pt x="548" y="721"/>
                </a:cubicBezTo>
                <a:cubicBezTo>
                  <a:pt x="545" y="723"/>
                  <a:pt x="543" y="721"/>
                  <a:pt x="542" y="724"/>
                </a:cubicBezTo>
                <a:cubicBezTo>
                  <a:pt x="543" y="730"/>
                  <a:pt x="545" y="740"/>
                  <a:pt x="541" y="743"/>
                </a:cubicBezTo>
                <a:cubicBezTo>
                  <a:pt x="540" y="737"/>
                  <a:pt x="538" y="743"/>
                  <a:pt x="536" y="738"/>
                </a:cubicBezTo>
                <a:cubicBezTo>
                  <a:pt x="535" y="739"/>
                  <a:pt x="537" y="743"/>
                  <a:pt x="535" y="743"/>
                </a:cubicBezTo>
                <a:cubicBezTo>
                  <a:pt x="532" y="742"/>
                  <a:pt x="531" y="739"/>
                  <a:pt x="529" y="737"/>
                </a:cubicBezTo>
                <a:cubicBezTo>
                  <a:pt x="530" y="754"/>
                  <a:pt x="550" y="758"/>
                  <a:pt x="549" y="772"/>
                </a:cubicBezTo>
                <a:cubicBezTo>
                  <a:pt x="547" y="771"/>
                  <a:pt x="547" y="769"/>
                  <a:pt x="545" y="768"/>
                </a:cubicBezTo>
                <a:cubicBezTo>
                  <a:pt x="547" y="772"/>
                  <a:pt x="547" y="778"/>
                  <a:pt x="551" y="780"/>
                </a:cubicBezTo>
                <a:cubicBezTo>
                  <a:pt x="552" y="776"/>
                  <a:pt x="547" y="775"/>
                  <a:pt x="550" y="773"/>
                </a:cubicBezTo>
                <a:cubicBezTo>
                  <a:pt x="554" y="775"/>
                  <a:pt x="558" y="781"/>
                  <a:pt x="553" y="785"/>
                </a:cubicBezTo>
                <a:cubicBezTo>
                  <a:pt x="556" y="791"/>
                  <a:pt x="557" y="788"/>
                  <a:pt x="561" y="793"/>
                </a:cubicBezTo>
                <a:cubicBezTo>
                  <a:pt x="560" y="793"/>
                  <a:pt x="561" y="796"/>
                  <a:pt x="559" y="796"/>
                </a:cubicBezTo>
                <a:cubicBezTo>
                  <a:pt x="549" y="797"/>
                  <a:pt x="547" y="792"/>
                  <a:pt x="540" y="793"/>
                </a:cubicBezTo>
                <a:cubicBezTo>
                  <a:pt x="539" y="785"/>
                  <a:pt x="531" y="784"/>
                  <a:pt x="529" y="777"/>
                </a:cubicBezTo>
                <a:cubicBezTo>
                  <a:pt x="526" y="790"/>
                  <a:pt x="541" y="801"/>
                  <a:pt x="544" y="809"/>
                </a:cubicBezTo>
                <a:cubicBezTo>
                  <a:pt x="541" y="809"/>
                  <a:pt x="537" y="805"/>
                  <a:pt x="536" y="802"/>
                </a:cubicBezTo>
                <a:cubicBezTo>
                  <a:pt x="525" y="803"/>
                  <a:pt x="530" y="784"/>
                  <a:pt x="518" y="791"/>
                </a:cubicBezTo>
                <a:cubicBezTo>
                  <a:pt x="521" y="791"/>
                  <a:pt x="520" y="795"/>
                  <a:pt x="520" y="797"/>
                </a:cubicBezTo>
                <a:cubicBezTo>
                  <a:pt x="519" y="797"/>
                  <a:pt x="519" y="796"/>
                  <a:pt x="518" y="797"/>
                </a:cubicBezTo>
                <a:cubicBezTo>
                  <a:pt x="520" y="800"/>
                  <a:pt x="519" y="802"/>
                  <a:pt x="518" y="805"/>
                </a:cubicBezTo>
                <a:cubicBezTo>
                  <a:pt x="519" y="808"/>
                  <a:pt x="522" y="810"/>
                  <a:pt x="525" y="811"/>
                </a:cubicBezTo>
                <a:cubicBezTo>
                  <a:pt x="531" y="826"/>
                  <a:pt x="544" y="830"/>
                  <a:pt x="550" y="844"/>
                </a:cubicBezTo>
                <a:cubicBezTo>
                  <a:pt x="550" y="844"/>
                  <a:pt x="549" y="844"/>
                  <a:pt x="549" y="844"/>
                </a:cubicBezTo>
                <a:cubicBezTo>
                  <a:pt x="553" y="848"/>
                  <a:pt x="558" y="853"/>
                  <a:pt x="566" y="853"/>
                </a:cubicBezTo>
                <a:cubicBezTo>
                  <a:pt x="572" y="864"/>
                  <a:pt x="587" y="860"/>
                  <a:pt x="597" y="866"/>
                </a:cubicBezTo>
                <a:cubicBezTo>
                  <a:pt x="598" y="865"/>
                  <a:pt x="599" y="864"/>
                  <a:pt x="601" y="865"/>
                </a:cubicBezTo>
                <a:cubicBezTo>
                  <a:pt x="610" y="871"/>
                  <a:pt x="626" y="866"/>
                  <a:pt x="636" y="859"/>
                </a:cubicBezTo>
                <a:cubicBezTo>
                  <a:pt x="636" y="858"/>
                  <a:pt x="636" y="858"/>
                  <a:pt x="636" y="858"/>
                </a:cubicBezTo>
                <a:cubicBezTo>
                  <a:pt x="634" y="856"/>
                  <a:pt x="627" y="856"/>
                  <a:pt x="626" y="859"/>
                </a:cubicBezTo>
                <a:cubicBezTo>
                  <a:pt x="625" y="858"/>
                  <a:pt x="623" y="858"/>
                  <a:pt x="623" y="855"/>
                </a:cubicBezTo>
                <a:cubicBezTo>
                  <a:pt x="613" y="857"/>
                  <a:pt x="615" y="848"/>
                  <a:pt x="604" y="848"/>
                </a:cubicBezTo>
                <a:cubicBezTo>
                  <a:pt x="605" y="845"/>
                  <a:pt x="601" y="846"/>
                  <a:pt x="601" y="844"/>
                </a:cubicBezTo>
                <a:cubicBezTo>
                  <a:pt x="605" y="844"/>
                  <a:pt x="612" y="845"/>
                  <a:pt x="614" y="844"/>
                </a:cubicBezTo>
                <a:cubicBezTo>
                  <a:pt x="612" y="843"/>
                  <a:pt x="609" y="843"/>
                  <a:pt x="608" y="841"/>
                </a:cubicBezTo>
                <a:cubicBezTo>
                  <a:pt x="611" y="841"/>
                  <a:pt x="615" y="845"/>
                  <a:pt x="618" y="843"/>
                </a:cubicBezTo>
                <a:cubicBezTo>
                  <a:pt x="616" y="841"/>
                  <a:pt x="625" y="840"/>
                  <a:pt x="625" y="837"/>
                </a:cubicBezTo>
                <a:cubicBezTo>
                  <a:pt x="619" y="831"/>
                  <a:pt x="605" y="833"/>
                  <a:pt x="602" y="824"/>
                </a:cubicBezTo>
                <a:cubicBezTo>
                  <a:pt x="608" y="823"/>
                  <a:pt x="612" y="827"/>
                  <a:pt x="616" y="825"/>
                </a:cubicBezTo>
                <a:cubicBezTo>
                  <a:pt x="614" y="825"/>
                  <a:pt x="614" y="825"/>
                  <a:pt x="614" y="825"/>
                </a:cubicBezTo>
                <a:cubicBezTo>
                  <a:pt x="614" y="821"/>
                  <a:pt x="614" y="821"/>
                  <a:pt x="614" y="821"/>
                </a:cubicBezTo>
                <a:cubicBezTo>
                  <a:pt x="608" y="818"/>
                  <a:pt x="604" y="816"/>
                  <a:pt x="602" y="811"/>
                </a:cubicBezTo>
                <a:cubicBezTo>
                  <a:pt x="605" y="811"/>
                  <a:pt x="606" y="813"/>
                  <a:pt x="609" y="811"/>
                </a:cubicBezTo>
                <a:cubicBezTo>
                  <a:pt x="609" y="808"/>
                  <a:pt x="607" y="808"/>
                  <a:pt x="606" y="806"/>
                </a:cubicBezTo>
                <a:cubicBezTo>
                  <a:pt x="609" y="802"/>
                  <a:pt x="611" y="803"/>
                  <a:pt x="614" y="800"/>
                </a:cubicBezTo>
                <a:cubicBezTo>
                  <a:pt x="614" y="803"/>
                  <a:pt x="614" y="803"/>
                  <a:pt x="614" y="803"/>
                </a:cubicBezTo>
                <a:cubicBezTo>
                  <a:pt x="619" y="802"/>
                  <a:pt x="624" y="807"/>
                  <a:pt x="632" y="803"/>
                </a:cubicBezTo>
                <a:cubicBezTo>
                  <a:pt x="632" y="797"/>
                  <a:pt x="637" y="802"/>
                  <a:pt x="641" y="803"/>
                </a:cubicBezTo>
                <a:cubicBezTo>
                  <a:pt x="642" y="800"/>
                  <a:pt x="638" y="801"/>
                  <a:pt x="639" y="798"/>
                </a:cubicBezTo>
                <a:cubicBezTo>
                  <a:pt x="646" y="794"/>
                  <a:pt x="660" y="804"/>
                  <a:pt x="659" y="791"/>
                </a:cubicBezTo>
                <a:cubicBezTo>
                  <a:pt x="665" y="789"/>
                  <a:pt x="666" y="786"/>
                  <a:pt x="671" y="785"/>
                </a:cubicBezTo>
                <a:cubicBezTo>
                  <a:pt x="673" y="787"/>
                  <a:pt x="668" y="788"/>
                  <a:pt x="671" y="790"/>
                </a:cubicBezTo>
                <a:cubicBezTo>
                  <a:pt x="677" y="790"/>
                  <a:pt x="676" y="781"/>
                  <a:pt x="680" y="778"/>
                </a:cubicBezTo>
                <a:cubicBezTo>
                  <a:pt x="684" y="777"/>
                  <a:pt x="686" y="778"/>
                  <a:pt x="688" y="780"/>
                </a:cubicBezTo>
                <a:cubicBezTo>
                  <a:pt x="695" y="776"/>
                  <a:pt x="699" y="766"/>
                  <a:pt x="708" y="767"/>
                </a:cubicBezTo>
                <a:cubicBezTo>
                  <a:pt x="708" y="765"/>
                  <a:pt x="708" y="762"/>
                  <a:pt x="710" y="761"/>
                </a:cubicBezTo>
                <a:cubicBezTo>
                  <a:pt x="708" y="765"/>
                  <a:pt x="713" y="763"/>
                  <a:pt x="714" y="765"/>
                </a:cubicBezTo>
                <a:cubicBezTo>
                  <a:pt x="714" y="762"/>
                  <a:pt x="715" y="760"/>
                  <a:pt x="716" y="758"/>
                </a:cubicBezTo>
                <a:cubicBezTo>
                  <a:pt x="720" y="758"/>
                  <a:pt x="720" y="758"/>
                  <a:pt x="720" y="758"/>
                </a:cubicBezTo>
                <a:cubicBezTo>
                  <a:pt x="726" y="765"/>
                  <a:pt x="718" y="771"/>
                  <a:pt x="718" y="775"/>
                </a:cubicBezTo>
                <a:cubicBezTo>
                  <a:pt x="721" y="774"/>
                  <a:pt x="720" y="769"/>
                  <a:pt x="725" y="769"/>
                </a:cubicBezTo>
                <a:cubicBezTo>
                  <a:pt x="725" y="775"/>
                  <a:pt x="718" y="780"/>
                  <a:pt x="713" y="783"/>
                </a:cubicBezTo>
                <a:cubicBezTo>
                  <a:pt x="718" y="785"/>
                  <a:pt x="720" y="777"/>
                  <a:pt x="725" y="777"/>
                </a:cubicBezTo>
                <a:cubicBezTo>
                  <a:pt x="725" y="779"/>
                  <a:pt x="724" y="780"/>
                  <a:pt x="726" y="781"/>
                </a:cubicBezTo>
                <a:cubicBezTo>
                  <a:pt x="726" y="777"/>
                  <a:pt x="728" y="776"/>
                  <a:pt x="732" y="775"/>
                </a:cubicBezTo>
                <a:cubicBezTo>
                  <a:pt x="740" y="784"/>
                  <a:pt x="740" y="762"/>
                  <a:pt x="744" y="759"/>
                </a:cubicBezTo>
                <a:cubicBezTo>
                  <a:pt x="743" y="762"/>
                  <a:pt x="747" y="760"/>
                  <a:pt x="746" y="763"/>
                </a:cubicBezTo>
                <a:cubicBezTo>
                  <a:pt x="746" y="767"/>
                  <a:pt x="742" y="768"/>
                  <a:pt x="741" y="771"/>
                </a:cubicBezTo>
                <a:cubicBezTo>
                  <a:pt x="744" y="775"/>
                  <a:pt x="745" y="775"/>
                  <a:pt x="745" y="780"/>
                </a:cubicBezTo>
                <a:cubicBezTo>
                  <a:pt x="746" y="780"/>
                  <a:pt x="748" y="776"/>
                  <a:pt x="750" y="778"/>
                </a:cubicBezTo>
                <a:cubicBezTo>
                  <a:pt x="747" y="780"/>
                  <a:pt x="744" y="785"/>
                  <a:pt x="744" y="787"/>
                </a:cubicBezTo>
                <a:cubicBezTo>
                  <a:pt x="744" y="786"/>
                  <a:pt x="746" y="785"/>
                  <a:pt x="746" y="787"/>
                </a:cubicBezTo>
                <a:cubicBezTo>
                  <a:pt x="745" y="790"/>
                  <a:pt x="743" y="790"/>
                  <a:pt x="741" y="788"/>
                </a:cubicBezTo>
                <a:cubicBezTo>
                  <a:pt x="742" y="792"/>
                  <a:pt x="742" y="789"/>
                  <a:pt x="740" y="791"/>
                </a:cubicBezTo>
                <a:cubicBezTo>
                  <a:pt x="741" y="791"/>
                  <a:pt x="740" y="793"/>
                  <a:pt x="741" y="795"/>
                </a:cubicBezTo>
                <a:cubicBezTo>
                  <a:pt x="739" y="795"/>
                  <a:pt x="737" y="796"/>
                  <a:pt x="736" y="798"/>
                </a:cubicBezTo>
                <a:cubicBezTo>
                  <a:pt x="737" y="798"/>
                  <a:pt x="736" y="801"/>
                  <a:pt x="738" y="801"/>
                </a:cubicBezTo>
                <a:cubicBezTo>
                  <a:pt x="741" y="794"/>
                  <a:pt x="747" y="784"/>
                  <a:pt x="753" y="788"/>
                </a:cubicBezTo>
                <a:cubicBezTo>
                  <a:pt x="753" y="785"/>
                  <a:pt x="756" y="785"/>
                  <a:pt x="759" y="785"/>
                </a:cubicBezTo>
                <a:cubicBezTo>
                  <a:pt x="761" y="794"/>
                  <a:pt x="757" y="796"/>
                  <a:pt x="760" y="804"/>
                </a:cubicBezTo>
                <a:cubicBezTo>
                  <a:pt x="764" y="798"/>
                  <a:pt x="772" y="797"/>
                  <a:pt x="774" y="789"/>
                </a:cubicBezTo>
                <a:cubicBezTo>
                  <a:pt x="779" y="790"/>
                  <a:pt x="781" y="783"/>
                  <a:pt x="783" y="784"/>
                </a:cubicBezTo>
                <a:cubicBezTo>
                  <a:pt x="782" y="788"/>
                  <a:pt x="775" y="790"/>
                  <a:pt x="778" y="795"/>
                </a:cubicBezTo>
                <a:cubicBezTo>
                  <a:pt x="782" y="796"/>
                  <a:pt x="782" y="791"/>
                  <a:pt x="784" y="790"/>
                </a:cubicBezTo>
                <a:cubicBezTo>
                  <a:pt x="788" y="791"/>
                  <a:pt x="787" y="788"/>
                  <a:pt x="789" y="788"/>
                </a:cubicBezTo>
                <a:cubicBezTo>
                  <a:pt x="798" y="772"/>
                  <a:pt x="812" y="763"/>
                  <a:pt x="820" y="746"/>
                </a:cubicBezTo>
                <a:cubicBezTo>
                  <a:pt x="819" y="746"/>
                  <a:pt x="819" y="745"/>
                  <a:pt x="819" y="744"/>
                </a:cubicBezTo>
                <a:cubicBezTo>
                  <a:pt x="826" y="737"/>
                  <a:pt x="828" y="726"/>
                  <a:pt x="834" y="719"/>
                </a:cubicBezTo>
                <a:cubicBezTo>
                  <a:pt x="834" y="715"/>
                  <a:pt x="836" y="714"/>
                  <a:pt x="835" y="710"/>
                </a:cubicBezTo>
                <a:cubicBezTo>
                  <a:pt x="844" y="701"/>
                  <a:pt x="843" y="680"/>
                  <a:pt x="853" y="673"/>
                </a:cubicBezTo>
                <a:cubicBezTo>
                  <a:pt x="852" y="669"/>
                  <a:pt x="854" y="668"/>
                  <a:pt x="854" y="665"/>
                </a:cubicBezTo>
                <a:cubicBezTo>
                  <a:pt x="857" y="661"/>
                  <a:pt x="859" y="657"/>
                  <a:pt x="860" y="651"/>
                </a:cubicBezTo>
                <a:cubicBezTo>
                  <a:pt x="861" y="651"/>
                  <a:pt x="862" y="651"/>
                  <a:pt x="863" y="650"/>
                </a:cubicBezTo>
                <a:cubicBezTo>
                  <a:pt x="864" y="642"/>
                  <a:pt x="863" y="622"/>
                  <a:pt x="872" y="618"/>
                </a:cubicBezTo>
                <a:cubicBezTo>
                  <a:pt x="874" y="619"/>
                  <a:pt x="875" y="621"/>
                  <a:pt x="876" y="623"/>
                </a:cubicBezTo>
                <a:cubicBezTo>
                  <a:pt x="879" y="621"/>
                  <a:pt x="876" y="617"/>
                  <a:pt x="879" y="617"/>
                </a:cubicBezTo>
                <a:cubicBezTo>
                  <a:pt x="881" y="618"/>
                  <a:pt x="877" y="623"/>
                  <a:pt x="880" y="625"/>
                </a:cubicBezTo>
                <a:cubicBezTo>
                  <a:pt x="883" y="620"/>
                  <a:pt x="882" y="613"/>
                  <a:pt x="887" y="610"/>
                </a:cubicBezTo>
                <a:cubicBezTo>
                  <a:pt x="887" y="612"/>
                  <a:pt x="888" y="612"/>
                  <a:pt x="890" y="612"/>
                </a:cubicBezTo>
                <a:cubicBezTo>
                  <a:pt x="893" y="608"/>
                  <a:pt x="897" y="605"/>
                  <a:pt x="894" y="597"/>
                </a:cubicBezTo>
                <a:cubicBezTo>
                  <a:pt x="896" y="598"/>
                  <a:pt x="899" y="599"/>
                  <a:pt x="899" y="596"/>
                </a:cubicBezTo>
                <a:cubicBezTo>
                  <a:pt x="897" y="593"/>
                  <a:pt x="894" y="591"/>
                  <a:pt x="891" y="589"/>
                </a:cubicBezTo>
                <a:cubicBezTo>
                  <a:pt x="891" y="582"/>
                  <a:pt x="892" y="577"/>
                  <a:pt x="896" y="575"/>
                </a:cubicBezTo>
                <a:cubicBezTo>
                  <a:pt x="896" y="567"/>
                  <a:pt x="896" y="567"/>
                  <a:pt x="896" y="567"/>
                </a:cubicBezTo>
                <a:cubicBezTo>
                  <a:pt x="904" y="565"/>
                  <a:pt x="897" y="548"/>
                  <a:pt x="906" y="547"/>
                </a:cubicBezTo>
                <a:cubicBezTo>
                  <a:pt x="903" y="547"/>
                  <a:pt x="904" y="541"/>
                  <a:pt x="906" y="540"/>
                </a:cubicBezTo>
                <a:cubicBezTo>
                  <a:pt x="907" y="541"/>
                  <a:pt x="907" y="544"/>
                  <a:pt x="909" y="544"/>
                </a:cubicBezTo>
                <a:cubicBezTo>
                  <a:pt x="911" y="542"/>
                  <a:pt x="907" y="542"/>
                  <a:pt x="907" y="539"/>
                </a:cubicBezTo>
                <a:cubicBezTo>
                  <a:pt x="908" y="539"/>
                  <a:pt x="910" y="538"/>
                  <a:pt x="911" y="539"/>
                </a:cubicBezTo>
                <a:cubicBezTo>
                  <a:pt x="910" y="543"/>
                  <a:pt x="915" y="548"/>
                  <a:pt x="916" y="545"/>
                </a:cubicBezTo>
                <a:cubicBezTo>
                  <a:pt x="910" y="536"/>
                  <a:pt x="903" y="520"/>
                  <a:pt x="905" y="509"/>
                </a:cubicBezTo>
                <a:cubicBezTo>
                  <a:pt x="907" y="511"/>
                  <a:pt x="909" y="512"/>
                  <a:pt x="910" y="515"/>
                </a:cubicBezTo>
                <a:cubicBezTo>
                  <a:pt x="910" y="516"/>
                  <a:pt x="908" y="516"/>
                  <a:pt x="908" y="518"/>
                </a:cubicBezTo>
                <a:cubicBezTo>
                  <a:pt x="916" y="531"/>
                  <a:pt x="919" y="555"/>
                  <a:pt x="924" y="574"/>
                </a:cubicBezTo>
                <a:cubicBezTo>
                  <a:pt x="926" y="568"/>
                  <a:pt x="921" y="561"/>
                  <a:pt x="926" y="559"/>
                </a:cubicBezTo>
                <a:cubicBezTo>
                  <a:pt x="926" y="563"/>
                  <a:pt x="926" y="568"/>
                  <a:pt x="928" y="571"/>
                </a:cubicBezTo>
                <a:cubicBezTo>
                  <a:pt x="932" y="564"/>
                  <a:pt x="923" y="556"/>
                  <a:pt x="929" y="549"/>
                </a:cubicBezTo>
                <a:cubicBezTo>
                  <a:pt x="929" y="546"/>
                  <a:pt x="928" y="544"/>
                  <a:pt x="927" y="541"/>
                </a:cubicBezTo>
                <a:cubicBezTo>
                  <a:pt x="934" y="519"/>
                  <a:pt x="917" y="500"/>
                  <a:pt x="918" y="478"/>
                </a:cubicBezTo>
                <a:cubicBezTo>
                  <a:pt x="920" y="479"/>
                  <a:pt x="922" y="480"/>
                  <a:pt x="924" y="479"/>
                </a:cubicBezTo>
                <a:cubicBezTo>
                  <a:pt x="925" y="484"/>
                  <a:pt x="926" y="484"/>
                  <a:pt x="928" y="487"/>
                </a:cubicBezTo>
                <a:cubicBezTo>
                  <a:pt x="925" y="491"/>
                  <a:pt x="931" y="498"/>
                  <a:pt x="932" y="504"/>
                </a:cubicBezTo>
                <a:cubicBezTo>
                  <a:pt x="932" y="503"/>
                  <a:pt x="933" y="502"/>
                  <a:pt x="933" y="501"/>
                </a:cubicBezTo>
                <a:cubicBezTo>
                  <a:pt x="939" y="506"/>
                  <a:pt x="937" y="519"/>
                  <a:pt x="942" y="525"/>
                </a:cubicBezTo>
                <a:cubicBezTo>
                  <a:pt x="944" y="523"/>
                  <a:pt x="942" y="518"/>
                  <a:pt x="946" y="518"/>
                </a:cubicBezTo>
                <a:cubicBezTo>
                  <a:pt x="949" y="526"/>
                  <a:pt x="946" y="535"/>
                  <a:pt x="950" y="542"/>
                </a:cubicBezTo>
                <a:cubicBezTo>
                  <a:pt x="948" y="542"/>
                  <a:pt x="948" y="542"/>
                  <a:pt x="948" y="542"/>
                </a:cubicBezTo>
                <a:cubicBezTo>
                  <a:pt x="950" y="554"/>
                  <a:pt x="953" y="564"/>
                  <a:pt x="950" y="575"/>
                </a:cubicBezTo>
                <a:cubicBezTo>
                  <a:pt x="952" y="576"/>
                  <a:pt x="954" y="572"/>
                  <a:pt x="955" y="575"/>
                </a:cubicBezTo>
                <a:cubicBezTo>
                  <a:pt x="954" y="587"/>
                  <a:pt x="952" y="595"/>
                  <a:pt x="952" y="607"/>
                </a:cubicBezTo>
                <a:cubicBezTo>
                  <a:pt x="948" y="608"/>
                  <a:pt x="948" y="616"/>
                  <a:pt x="951" y="620"/>
                </a:cubicBezTo>
                <a:cubicBezTo>
                  <a:pt x="954" y="609"/>
                  <a:pt x="956" y="596"/>
                  <a:pt x="956" y="581"/>
                </a:cubicBezTo>
                <a:cubicBezTo>
                  <a:pt x="956" y="561"/>
                  <a:pt x="953" y="541"/>
                  <a:pt x="955" y="524"/>
                </a:cubicBezTo>
                <a:cubicBezTo>
                  <a:pt x="957" y="531"/>
                  <a:pt x="957" y="541"/>
                  <a:pt x="962" y="546"/>
                </a:cubicBezTo>
                <a:cubicBezTo>
                  <a:pt x="967" y="530"/>
                  <a:pt x="961" y="508"/>
                  <a:pt x="957" y="493"/>
                </a:cubicBezTo>
                <a:cubicBezTo>
                  <a:pt x="958" y="492"/>
                  <a:pt x="958" y="490"/>
                  <a:pt x="960" y="490"/>
                </a:cubicBezTo>
                <a:cubicBezTo>
                  <a:pt x="962" y="496"/>
                  <a:pt x="961" y="504"/>
                  <a:pt x="965" y="508"/>
                </a:cubicBezTo>
                <a:cubicBezTo>
                  <a:pt x="968" y="506"/>
                  <a:pt x="963" y="503"/>
                  <a:pt x="966" y="502"/>
                </a:cubicBezTo>
                <a:cubicBezTo>
                  <a:pt x="970" y="507"/>
                  <a:pt x="968" y="515"/>
                  <a:pt x="971" y="520"/>
                </a:cubicBezTo>
                <a:cubicBezTo>
                  <a:pt x="973" y="513"/>
                  <a:pt x="969" y="501"/>
                  <a:pt x="972" y="497"/>
                </a:cubicBezTo>
                <a:cubicBezTo>
                  <a:pt x="978" y="509"/>
                  <a:pt x="980" y="518"/>
                  <a:pt x="977" y="533"/>
                </a:cubicBezTo>
                <a:cubicBezTo>
                  <a:pt x="975" y="535"/>
                  <a:pt x="972" y="534"/>
                  <a:pt x="972" y="536"/>
                </a:cubicBezTo>
                <a:cubicBezTo>
                  <a:pt x="970" y="533"/>
                  <a:pt x="976" y="532"/>
                  <a:pt x="976" y="529"/>
                </a:cubicBezTo>
                <a:cubicBezTo>
                  <a:pt x="973" y="527"/>
                  <a:pt x="971" y="523"/>
                  <a:pt x="967" y="523"/>
                </a:cubicBezTo>
                <a:cubicBezTo>
                  <a:pt x="966" y="529"/>
                  <a:pt x="969" y="534"/>
                  <a:pt x="969" y="539"/>
                </a:cubicBezTo>
                <a:cubicBezTo>
                  <a:pt x="970" y="545"/>
                  <a:pt x="968" y="552"/>
                  <a:pt x="971" y="552"/>
                </a:cubicBezTo>
                <a:cubicBezTo>
                  <a:pt x="972" y="552"/>
                  <a:pt x="971" y="542"/>
                  <a:pt x="973" y="539"/>
                </a:cubicBezTo>
                <a:cubicBezTo>
                  <a:pt x="975" y="543"/>
                  <a:pt x="973" y="547"/>
                  <a:pt x="976" y="548"/>
                </a:cubicBezTo>
                <a:cubicBezTo>
                  <a:pt x="975" y="544"/>
                  <a:pt x="976" y="542"/>
                  <a:pt x="975" y="539"/>
                </a:cubicBezTo>
                <a:cubicBezTo>
                  <a:pt x="977" y="539"/>
                  <a:pt x="977" y="537"/>
                  <a:pt x="979" y="537"/>
                </a:cubicBezTo>
                <a:cubicBezTo>
                  <a:pt x="982" y="538"/>
                  <a:pt x="983" y="541"/>
                  <a:pt x="984" y="544"/>
                </a:cubicBezTo>
                <a:cubicBezTo>
                  <a:pt x="984" y="543"/>
                  <a:pt x="985" y="542"/>
                  <a:pt x="986" y="542"/>
                </a:cubicBezTo>
                <a:cubicBezTo>
                  <a:pt x="990" y="567"/>
                  <a:pt x="996" y="597"/>
                  <a:pt x="985" y="619"/>
                </a:cubicBezTo>
                <a:cubicBezTo>
                  <a:pt x="986" y="618"/>
                  <a:pt x="987" y="618"/>
                  <a:pt x="986" y="616"/>
                </a:cubicBezTo>
                <a:cubicBezTo>
                  <a:pt x="981" y="616"/>
                  <a:pt x="987" y="629"/>
                  <a:pt x="981" y="628"/>
                </a:cubicBezTo>
                <a:cubicBezTo>
                  <a:pt x="979" y="609"/>
                  <a:pt x="985" y="592"/>
                  <a:pt x="982" y="576"/>
                </a:cubicBezTo>
                <a:cubicBezTo>
                  <a:pt x="978" y="576"/>
                  <a:pt x="981" y="568"/>
                  <a:pt x="978" y="567"/>
                </a:cubicBezTo>
                <a:cubicBezTo>
                  <a:pt x="968" y="570"/>
                  <a:pt x="974" y="586"/>
                  <a:pt x="966" y="593"/>
                </a:cubicBezTo>
                <a:cubicBezTo>
                  <a:pt x="963" y="589"/>
                  <a:pt x="966" y="582"/>
                  <a:pt x="968" y="576"/>
                </a:cubicBezTo>
                <a:cubicBezTo>
                  <a:pt x="965" y="575"/>
                  <a:pt x="966" y="571"/>
                  <a:pt x="963" y="569"/>
                </a:cubicBezTo>
                <a:cubicBezTo>
                  <a:pt x="961" y="582"/>
                  <a:pt x="968" y="600"/>
                  <a:pt x="956" y="600"/>
                </a:cubicBezTo>
                <a:cubicBezTo>
                  <a:pt x="959" y="614"/>
                  <a:pt x="958" y="622"/>
                  <a:pt x="958" y="636"/>
                </a:cubicBezTo>
                <a:cubicBezTo>
                  <a:pt x="959" y="634"/>
                  <a:pt x="958" y="633"/>
                  <a:pt x="961" y="634"/>
                </a:cubicBezTo>
                <a:cubicBezTo>
                  <a:pt x="965" y="623"/>
                  <a:pt x="967" y="608"/>
                  <a:pt x="967" y="598"/>
                </a:cubicBezTo>
                <a:cubicBezTo>
                  <a:pt x="970" y="600"/>
                  <a:pt x="976" y="613"/>
                  <a:pt x="968" y="612"/>
                </a:cubicBezTo>
                <a:cubicBezTo>
                  <a:pt x="969" y="618"/>
                  <a:pt x="971" y="622"/>
                  <a:pt x="973" y="625"/>
                </a:cubicBezTo>
                <a:cubicBezTo>
                  <a:pt x="974" y="629"/>
                  <a:pt x="970" y="627"/>
                  <a:pt x="971" y="630"/>
                </a:cubicBezTo>
                <a:cubicBezTo>
                  <a:pt x="969" y="649"/>
                  <a:pt x="963" y="669"/>
                  <a:pt x="960" y="685"/>
                </a:cubicBezTo>
                <a:cubicBezTo>
                  <a:pt x="954" y="687"/>
                  <a:pt x="954" y="696"/>
                  <a:pt x="953" y="703"/>
                </a:cubicBezTo>
                <a:cubicBezTo>
                  <a:pt x="941" y="713"/>
                  <a:pt x="936" y="731"/>
                  <a:pt x="937" y="751"/>
                </a:cubicBezTo>
                <a:cubicBezTo>
                  <a:pt x="933" y="753"/>
                  <a:pt x="932" y="757"/>
                  <a:pt x="928" y="759"/>
                </a:cubicBezTo>
                <a:cubicBezTo>
                  <a:pt x="927" y="757"/>
                  <a:pt x="925" y="760"/>
                  <a:pt x="925" y="759"/>
                </a:cubicBezTo>
                <a:cubicBezTo>
                  <a:pt x="926" y="750"/>
                  <a:pt x="931" y="748"/>
                  <a:pt x="933" y="739"/>
                </a:cubicBezTo>
                <a:cubicBezTo>
                  <a:pt x="931" y="738"/>
                  <a:pt x="930" y="738"/>
                  <a:pt x="928" y="738"/>
                </a:cubicBezTo>
                <a:cubicBezTo>
                  <a:pt x="926" y="746"/>
                  <a:pt x="922" y="753"/>
                  <a:pt x="919" y="760"/>
                </a:cubicBezTo>
                <a:cubicBezTo>
                  <a:pt x="920" y="761"/>
                  <a:pt x="922" y="761"/>
                  <a:pt x="923" y="763"/>
                </a:cubicBezTo>
                <a:cubicBezTo>
                  <a:pt x="921" y="769"/>
                  <a:pt x="918" y="771"/>
                  <a:pt x="918" y="779"/>
                </a:cubicBezTo>
                <a:cubicBezTo>
                  <a:pt x="909" y="780"/>
                  <a:pt x="910" y="796"/>
                  <a:pt x="903" y="796"/>
                </a:cubicBezTo>
                <a:cubicBezTo>
                  <a:pt x="904" y="793"/>
                  <a:pt x="905" y="792"/>
                  <a:pt x="902" y="790"/>
                </a:cubicBezTo>
                <a:cubicBezTo>
                  <a:pt x="903" y="789"/>
                  <a:pt x="903" y="787"/>
                  <a:pt x="903" y="784"/>
                </a:cubicBezTo>
                <a:cubicBezTo>
                  <a:pt x="898" y="784"/>
                  <a:pt x="897" y="789"/>
                  <a:pt x="894" y="792"/>
                </a:cubicBezTo>
                <a:cubicBezTo>
                  <a:pt x="893" y="788"/>
                  <a:pt x="891" y="786"/>
                  <a:pt x="888" y="785"/>
                </a:cubicBezTo>
                <a:cubicBezTo>
                  <a:pt x="883" y="794"/>
                  <a:pt x="878" y="798"/>
                  <a:pt x="872" y="804"/>
                </a:cubicBezTo>
                <a:cubicBezTo>
                  <a:pt x="868" y="803"/>
                  <a:pt x="863" y="809"/>
                  <a:pt x="864" y="814"/>
                </a:cubicBezTo>
                <a:cubicBezTo>
                  <a:pt x="868" y="814"/>
                  <a:pt x="870" y="815"/>
                  <a:pt x="872" y="816"/>
                </a:cubicBezTo>
                <a:cubicBezTo>
                  <a:pt x="873" y="824"/>
                  <a:pt x="867" y="825"/>
                  <a:pt x="863" y="828"/>
                </a:cubicBezTo>
                <a:cubicBezTo>
                  <a:pt x="862" y="823"/>
                  <a:pt x="864" y="820"/>
                  <a:pt x="863" y="817"/>
                </a:cubicBezTo>
                <a:cubicBezTo>
                  <a:pt x="854" y="824"/>
                  <a:pt x="846" y="834"/>
                  <a:pt x="836" y="834"/>
                </a:cubicBezTo>
                <a:cubicBezTo>
                  <a:pt x="834" y="839"/>
                  <a:pt x="837" y="840"/>
                  <a:pt x="836" y="843"/>
                </a:cubicBezTo>
                <a:cubicBezTo>
                  <a:pt x="841" y="841"/>
                  <a:pt x="842" y="835"/>
                  <a:pt x="847" y="833"/>
                </a:cubicBezTo>
                <a:cubicBezTo>
                  <a:pt x="851" y="838"/>
                  <a:pt x="851" y="846"/>
                  <a:pt x="852" y="852"/>
                </a:cubicBezTo>
                <a:cubicBezTo>
                  <a:pt x="858" y="843"/>
                  <a:pt x="864" y="835"/>
                  <a:pt x="874" y="831"/>
                </a:cubicBezTo>
                <a:cubicBezTo>
                  <a:pt x="877" y="835"/>
                  <a:pt x="875" y="840"/>
                  <a:pt x="873" y="844"/>
                </a:cubicBezTo>
                <a:cubicBezTo>
                  <a:pt x="880" y="841"/>
                  <a:pt x="880" y="833"/>
                  <a:pt x="885" y="828"/>
                </a:cubicBezTo>
                <a:cubicBezTo>
                  <a:pt x="881" y="827"/>
                  <a:pt x="880" y="832"/>
                  <a:pt x="878" y="830"/>
                </a:cubicBezTo>
                <a:cubicBezTo>
                  <a:pt x="882" y="826"/>
                  <a:pt x="879" y="816"/>
                  <a:pt x="886" y="817"/>
                </a:cubicBezTo>
                <a:cubicBezTo>
                  <a:pt x="886" y="821"/>
                  <a:pt x="883" y="820"/>
                  <a:pt x="883" y="823"/>
                </a:cubicBezTo>
                <a:cubicBezTo>
                  <a:pt x="886" y="824"/>
                  <a:pt x="885" y="820"/>
                  <a:pt x="888" y="821"/>
                </a:cubicBezTo>
                <a:cubicBezTo>
                  <a:pt x="893" y="826"/>
                  <a:pt x="900" y="813"/>
                  <a:pt x="907" y="816"/>
                </a:cubicBezTo>
                <a:cubicBezTo>
                  <a:pt x="906" y="820"/>
                  <a:pt x="901" y="820"/>
                  <a:pt x="902" y="827"/>
                </a:cubicBezTo>
                <a:cubicBezTo>
                  <a:pt x="899" y="827"/>
                  <a:pt x="899" y="830"/>
                  <a:pt x="898" y="832"/>
                </a:cubicBezTo>
                <a:cubicBezTo>
                  <a:pt x="900" y="833"/>
                  <a:pt x="899" y="838"/>
                  <a:pt x="902" y="839"/>
                </a:cubicBezTo>
                <a:cubicBezTo>
                  <a:pt x="901" y="840"/>
                  <a:pt x="899" y="840"/>
                  <a:pt x="898" y="842"/>
                </a:cubicBezTo>
                <a:cubicBezTo>
                  <a:pt x="903" y="844"/>
                  <a:pt x="906" y="838"/>
                  <a:pt x="909" y="836"/>
                </a:cubicBezTo>
                <a:cubicBezTo>
                  <a:pt x="909" y="837"/>
                  <a:pt x="910" y="837"/>
                  <a:pt x="911" y="837"/>
                </a:cubicBezTo>
                <a:cubicBezTo>
                  <a:pt x="905" y="844"/>
                  <a:pt x="895" y="849"/>
                  <a:pt x="889" y="858"/>
                </a:cubicBezTo>
                <a:cubicBezTo>
                  <a:pt x="888" y="861"/>
                  <a:pt x="891" y="860"/>
                  <a:pt x="890" y="863"/>
                </a:cubicBezTo>
                <a:cubicBezTo>
                  <a:pt x="888" y="864"/>
                  <a:pt x="889" y="868"/>
                  <a:pt x="886" y="867"/>
                </a:cubicBezTo>
                <a:cubicBezTo>
                  <a:pt x="883" y="867"/>
                  <a:pt x="882" y="864"/>
                  <a:pt x="880" y="861"/>
                </a:cubicBezTo>
                <a:cubicBezTo>
                  <a:pt x="869" y="861"/>
                  <a:pt x="873" y="871"/>
                  <a:pt x="863" y="872"/>
                </a:cubicBezTo>
                <a:cubicBezTo>
                  <a:pt x="863" y="876"/>
                  <a:pt x="860" y="877"/>
                  <a:pt x="859" y="880"/>
                </a:cubicBezTo>
                <a:cubicBezTo>
                  <a:pt x="853" y="876"/>
                  <a:pt x="850" y="883"/>
                  <a:pt x="847" y="885"/>
                </a:cubicBezTo>
                <a:cubicBezTo>
                  <a:pt x="847" y="888"/>
                  <a:pt x="847" y="891"/>
                  <a:pt x="848" y="894"/>
                </a:cubicBezTo>
                <a:cubicBezTo>
                  <a:pt x="847" y="895"/>
                  <a:pt x="841" y="895"/>
                  <a:pt x="840" y="894"/>
                </a:cubicBezTo>
                <a:cubicBezTo>
                  <a:pt x="839" y="891"/>
                  <a:pt x="841" y="891"/>
                  <a:pt x="841" y="889"/>
                </a:cubicBezTo>
                <a:cubicBezTo>
                  <a:pt x="835" y="893"/>
                  <a:pt x="831" y="896"/>
                  <a:pt x="826" y="899"/>
                </a:cubicBezTo>
                <a:cubicBezTo>
                  <a:pt x="820" y="902"/>
                  <a:pt x="815" y="907"/>
                  <a:pt x="811" y="908"/>
                </a:cubicBezTo>
                <a:cubicBezTo>
                  <a:pt x="808" y="909"/>
                  <a:pt x="805" y="907"/>
                  <a:pt x="802" y="908"/>
                </a:cubicBezTo>
                <a:cubicBezTo>
                  <a:pt x="796" y="909"/>
                  <a:pt x="793" y="915"/>
                  <a:pt x="786" y="915"/>
                </a:cubicBezTo>
                <a:cubicBezTo>
                  <a:pt x="791" y="911"/>
                  <a:pt x="797" y="907"/>
                  <a:pt x="802" y="904"/>
                </a:cubicBezTo>
                <a:cubicBezTo>
                  <a:pt x="802" y="900"/>
                  <a:pt x="802" y="900"/>
                  <a:pt x="802" y="900"/>
                </a:cubicBezTo>
                <a:cubicBezTo>
                  <a:pt x="792" y="903"/>
                  <a:pt x="791" y="911"/>
                  <a:pt x="778" y="911"/>
                </a:cubicBezTo>
                <a:cubicBezTo>
                  <a:pt x="777" y="917"/>
                  <a:pt x="770" y="916"/>
                  <a:pt x="771" y="924"/>
                </a:cubicBezTo>
                <a:cubicBezTo>
                  <a:pt x="773" y="927"/>
                  <a:pt x="775" y="924"/>
                  <a:pt x="777" y="927"/>
                </a:cubicBezTo>
                <a:cubicBezTo>
                  <a:pt x="775" y="933"/>
                  <a:pt x="768" y="934"/>
                  <a:pt x="763" y="938"/>
                </a:cubicBezTo>
                <a:cubicBezTo>
                  <a:pt x="764" y="938"/>
                  <a:pt x="766" y="938"/>
                  <a:pt x="766" y="939"/>
                </a:cubicBezTo>
                <a:cubicBezTo>
                  <a:pt x="765" y="941"/>
                  <a:pt x="760" y="944"/>
                  <a:pt x="759" y="941"/>
                </a:cubicBezTo>
                <a:cubicBezTo>
                  <a:pt x="759" y="939"/>
                  <a:pt x="762" y="940"/>
                  <a:pt x="762" y="938"/>
                </a:cubicBezTo>
                <a:cubicBezTo>
                  <a:pt x="757" y="938"/>
                  <a:pt x="756" y="942"/>
                  <a:pt x="751" y="942"/>
                </a:cubicBezTo>
                <a:cubicBezTo>
                  <a:pt x="752" y="944"/>
                  <a:pt x="752" y="944"/>
                  <a:pt x="751" y="947"/>
                </a:cubicBezTo>
                <a:cubicBezTo>
                  <a:pt x="755" y="947"/>
                  <a:pt x="757" y="944"/>
                  <a:pt x="758" y="943"/>
                </a:cubicBezTo>
                <a:cubicBezTo>
                  <a:pt x="759" y="944"/>
                  <a:pt x="760" y="941"/>
                  <a:pt x="761" y="944"/>
                </a:cubicBezTo>
                <a:cubicBezTo>
                  <a:pt x="759" y="946"/>
                  <a:pt x="757" y="947"/>
                  <a:pt x="755" y="949"/>
                </a:cubicBezTo>
                <a:cubicBezTo>
                  <a:pt x="760" y="947"/>
                  <a:pt x="763" y="943"/>
                  <a:pt x="769" y="943"/>
                </a:cubicBezTo>
                <a:cubicBezTo>
                  <a:pt x="770" y="945"/>
                  <a:pt x="769" y="947"/>
                  <a:pt x="771" y="949"/>
                </a:cubicBezTo>
                <a:cubicBezTo>
                  <a:pt x="768" y="949"/>
                  <a:pt x="764" y="951"/>
                  <a:pt x="765" y="953"/>
                </a:cubicBezTo>
                <a:cubicBezTo>
                  <a:pt x="761" y="954"/>
                  <a:pt x="766" y="951"/>
                  <a:pt x="763" y="951"/>
                </a:cubicBezTo>
                <a:cubicBezTo>
                  <a:pt x="763" y="952"/>
                  <a:pt x="762" y="953"/>
                  <a:pt x="762" y="954"/>
                </a:cubicBezTo>
                <a:cubicBezTo>
                  <a:pt x="761" y="952"/>
                  <a:pt x="758" y="952"/>
                  <a:pt x="757" y="954"/>
                </a:cubicBezTo>
                <a:cubicBezTo>
                  <a:pt x="760" y="955"/>
                  <a:pt x="756" y="956"/>
                  <a:pt x="756" y="957"/>
                </a:cubicBezTo>
                <a:cubicBezTo>
                  <a:pt x="762" y="958"/>
                  <a:pt x="771" y="955"/>
                  <a:pt x="774" y="951"/>
                </a:cubicBezTo>
                <a:cubicBezTo>
                  <a:pt x="774" y="952"/>
                  <a:pt x="776" y="951"/>
                  <a:pt x="776" y="953"/>
                </a:cubicBezTo>
                <a:cubicBezTo>
                  <a:pt x="784" y="949"/>
                  <a:pt x="789" y="942"/>
                  <a:pt x="798" y="939"/>
                </a:cubicBezTo>
                <a:cubicBezTo>
                  <a:pt x="798" y="941"/>
                  <a:pt x="798" y="943"/>
                  <a:pt x="798" y="944"/>
                </a:cubicBezTo>
                <a:cubicBezTo>
                  <a:pt x="803" y="949"/>
                  <a:pt x="814" y="940"/>
                  <a:pt x="810" y="934"/>
                </a:cubicBezTo>
                <a:cubicBezTo>
                  <a:pt x="813" y="934"/>
                  <a:pt x="811" y="928"/>
                  <a:pt x="816" y="929"/>
                </a:cubicBezTo>
                <a:cubicBezTo>
                  <a:pt x="816" y="932"/>
                  <a:pt x="816" y="933"/>
                  <a:pt x="817" y="934"/>
                </a:cubicBezTo>
                <a:cubicBezTo>
                  <a:pt x="826" y="929"/>
                  <a:pt x="832" y="929"/>
                  <a:pt x="837" y="918"/>
                </a:cubicBezTo>
                <a:cubicBezTo>
                  <a:pt x="845" y="917"/>
                  <a:pt x="852" y="905"/>
                  <a:pt x="860" y="905"/>
                </a:cubicBezTo>
                <a:cubicBezTo>
                  <a:pt x="864" y="905"/>
                  <a:pt x="861" y="906"/>
                  <a:pt x="863" y="904"/>
                </a:cubicBezTo>
                <a:cubicBezTo>
                  <a:pt x="869" y="898"/>
                  <a:pt x="880" y="892"/>
                  <a:pt x="889" y="887"/>
                </a:cubicBezTo>
                <a:cubicBezTo>
                  <a:pt x="889" y="888"/>
                  <a:pt x="887" y="887"/>
                  <a:pt x="887" y="889"/>
                </a:cubicBezTo>
                <a:cubicBezTo>
                  <a:pt x="889" y="891"/>
                  <a:pt x="892" y="891"/>
                  <a:pt x="894" y="890"/>
                </a:cubicBezTo>
                <a:cubicBezTo>
                  <a:pt x="894" y="886"/>
                  <a:pt x="895" y="887"/>
                  <a:pt x="894" y="884"/>
                </a:cubicBezTo>
                <a:cubicBezTo>
                  <a:pt x="896" y="884"/>
                  <a:pt x="896" y="882"/>
                  <a:pt x="898" y="883"/>
                </a:cubicBezTo>
                <a:cubicBezTo>
                  <a:pt x="899" y="878"/>
                  <a:pt x="900" y="875"/>
                  <a:pt x="907" y="875"/>
                </a:cubicBezTo>
                <a:cubicBezTo>
                  <a:pt x="907" y="880"/>
                  <a:pt x="918" y="877"/>
                  <a:pt x="921" y="875"/>
                </a:cubicBezTo>
                <a:cubicBezTo>
                  <a:pt x="920" y="878"/>
                  <a:pt x="922" y="877"/>
                  <a:pt x="922" y="880"/>
                </a:cubicBezTo>
                <a:cubicBezTo>
                  <a:pt x="917" y="882"/>
                  <a:pt x="911" y="884"/>
                  <a:pt x="907" y="887"/>
                </a:cubicBezTo>
                <a:cubicBezTo>
                  <a:pt x="910" y="892"/>
                  <a:pt x="901" y="894"/>
                  <a:pt x="905" y="895"/>
                </a:cubicBezTo>
                <a:cubicBezTo>
                  <a:pt x="908" y="897"/>
                  <a:pt x="912" y="888"/>
                  <a:pt x="915" y="891"/>
                </a:cubicBezTo>
                <a:cubicBezTo>
                  <a:pt x="914" y="892"/>
                  <a:pt x="914" y="895"/>
                  <a:pt x="910" y="894"/>
                </a:cubicBezTo>
                <a:cubicBezTo>
                  <a:pt x="910" y="899"/>
                  <a:pt x="907" y="900"/>
                  <a:pt x="905" y="902"/>
                </a:cubicBezTo>
                <a:cubicBezTo>
                  <a:pt x="890" y="902"/>
                  <a:pt x="885" y="920"/>
                  <a:pt x="867" y="920"/>
                </a:cubicBezTo>
                <a:cubicBezTo>
                  <a:pt x="862" y="931"/>
                  <a:pt x="850" y="930"/>
                  <a:pt x="842" y="938"/>
                </a:cubicBezTo>
                <a:cubicBezTo>
                  <a:pt x="840" y="935"/>
                  <a:pt x="842" y="932"/>
                  <a:pt x="841" y="931"/>
                </a:cubicBezTo>
                <a:cubicBezTo>
                  <a:pt x="839" y="932"/>
                  <a:pt x="836" y="932"/>
                  <a:pt x="834" y="934"/>
                </a:cubicBezTo>
                <a:cubicBezTo>
                  <a:pt x="834" y="932"/>
                  <a:pt x="834" y="931"/>
                  <a:pt x="835" y="930"/>
                </a:cubicBezTo>
                <a:cubicBezTo>
                  <a:pt x="817" y="937"/>
                  <a:pt x="804" y="949"/>
                  <a:pt x="786" y="956"/>
                </a:cubicBezTo>
                <a:cubicBezTo>
                  <a:pt x="784" y="961"/>
                  <a:pt x="780" y="961"/>
                  <a:pt x="780" y="970"/>
                </a:cubicBezTo>
                <a:cubicBezTo>
                  <a:pt x="772" y="973"/>
                  <a:pt x="770" y="981"/>
                  <a:pt x="758" y="980"/>
                </a:cubicBezTo>
                <a:cubicBezTo>
                  <a:pt x="758" y="979"/>
                  <a:pt x="759" y="979"/>
                  <a:pt x="758" y="978"/>
                </a:cubicBezTo>
                <a:cubicBezTo>
                  <a:pt x="752" y="979"/>
                  <a:pt x="747" y="981"/>
                  <a:pt x="745" y="986"/>
                </a:cubicBezTo>
                <a:cubicBezTo>
                  <a:pt x="757" y="988"/>
                  <a:pt x="766" y="979"/>
                  <a:pt x="775" y="982"/>
                </a:cubicBezTo>
                <a:cubicBezTo>
                  <a:pt x="763" y="989"/>
                  <a:pt x="745" y="993"/>
                  <a:pt x="732" y="996"/>
                </a:cubicBezTo>
                <a:cubicBezTo>
                  <a:pt x="733" y="1004"/>
                  <a:pt x="741" y="997"/>
                  <a:pt x="744" y="1003"/>
                </a:cubicBezTo>
                <a:cubicBezTo>
                  <a:pt x="743" y="1006"/>
                  <a:pt x="740" y="1005"/>
                  <a:pt x="740" y="1007"/>
                </a:cubicBezTo>
                <a:cubicBezTo>
                  <a:pt x="749" y="1008"/>
                  <a:pt x="755" y="1006"/>
                  <a:pt x="763" y="1002"/>
                </a:cubicBezTo>
                <a:cubicBezTo>
                  <a:pt x="760" y="1001"/>
                  <a:pt x="753" y="1005"/>
                  <a:pt x="750" y="1004"/>
                </a:cubicBezTo>
                <a:cubicBezTo>
                  <a:pt x="756" y="999"/>
                  <a:pt x="766" y="991"/>
                  <a:pt x="779" y="993"/>
                </a:cubicBezTo>
                <a:cubicBezTo>
                  <a:pt x="775" y="998"/>
                  <a:pt x="768" y="999"/>
                  <a:pt x="763" y="1002"/>
                </a:cubicBezTo>
                <a:cubicBezTo>
                  <a:pt x="772" y="1003"/>
                  <a:pt x="779" y="997"/>
                  <a:pt x="786" y="1000"/>
                </a:cubicBezTo>
                <a:cubicBezTo>
                  <a:pt x="785" y="1001"/>
                  <a:pt x="782" y="1000"/>
                  <a:pt x="783" y="1003"/>
                </a:cubicBezTo>
                <a:cubicBezTo>
                  <a:pt x="788" y="1006"/>
                  <a:pt x="793" y="1003"/>
                  <a:pt x="796" y="1000"/>
                </a:cubicBezTo>
                <a:cubicBezTo>
                  <a:pt x="805" y="1002"/>
                  <a:pt x="811" y="993"/>
                  <a:pt x="819" y="992"/>
                </a:cubicBezTo>
                <a:cubicBezTo>
                  <a:pt x="820" y="993"/>
                  <a:pt x="815" y="995"/>
                  <a:pt x="819" y="995"/>
                </a:cubicBezTo>
                <a:cubicBezTo>
                  <a:pt x="826" y="990"/>
                  <a:pt x="837" y="988"/>
                  <a:pt x="842" y="980"/>
                </a:cubicBezTo>
                <a:cubicBezTo>
                  <a:pt x="850" y="982"/>
                  <a:pt x="856" y="974"/>
                  <a:pt x="865" y="973"/>
                </a:cubicBezTo>
                <a:cubicBezTo>
                  <a:pt x="865" y="968"/>
                  <a:pt x="869" y="966"/>
                  <a:pt x="873" y="968"/>
                </a:cubicBezTo>
                <a:cubicBezTo>
                  <a:pt x="883" y="961"/>
                  <a:pt x="891" y="949"/>
                  <a:pt x="902" y="951"/>
                </a:cubicBezTo>
                <a:cubicBezTo>
                  <a:pt x="903" y="949"/>
                  <a:pt x="901" y="949"/>
                  <a:pt x="902" y="946"/>
                </a:cubicBezTo>
                <a:cubicBezTo>
                  <a:pt x="907" y="945"/>
                  <a:pt x="912" y="942"/>
                  <a:pt x="915" y="937"/>
                </a:cubicBezTo>
                <a:cubicBezTo>
                  <a:pt x="912" y="934"/>
                  <a:pt x="916" y="932"/>
                  <a:pt x="913" y="930"/>
                </a:cubicBezTo>
                <a:cubicBezTo>
                  <a:pt x="916" y="928"/>
                  <a:pt x="921" y="930"/>
                  <a:pt x="924" y="929"/>
                </a:cubicBezTo>
                <a:cubicBezTo>
                  <a:pt x="926" y="926"/>
                  <a:pt x="928" y="926"/>
                  <a:pt x="930" y="928"/>
                </a:cubicBezTo>
                <a:cubicBezTo>
                  <a:pt x="932" y="927"/>
                  <a:pt x="930" y="922"/>
                  <a:pt x="933" y="922"/>
                </a:cubicBezTo>
                <a:cubicBezTo>
                  <a:pt x="937" y="926"/>
                  <a:pt x="945" y="919"/>
                  <a:pt x="950" y="922"/>
                </a:cubicBezTo>
                <a:cubicBezTo>
                  <a:pt x="948" y="924"/>
                  <a:pt x="950" y="925"/>
                  <a:pt x="950" y="928"/>
                </a:cubicBezTo>
                <a:cubicBezTo>
                  <a:pt x="934" y="942"/>
                  <a:pt x="916" y="951"/>
                  <a:pt x="897" y="965"/>
                </a:cubicBezTo>
                <a:cubicBezTo>
                  <a:pt x="897" y="966"/>
                  <a:pt x="897" y="966"/>
                  <a:pt x="897" y="967"/>
                </a:cubicBezTo>
                <a:cubicBezTo>
                  <a:pt x="892" y="974"/>
                  <a:pt x="883" y="986"/>
                  <a:pt x="872" y="989"/>
                </a:cubicBezTo>
                <a:cubicBezTo>
                  <a:pt x="870" y="988"/>
                  <a:pt x="870" y="986"/>
                  <a:pt x="869" y="985"/>
                </a:cubicBezTo>
                <a:cubicBezTo>
                  <a:pt x="864" y="985"/>
                  <a:pt x="860" y="993"/>
                  <a:pt x="856" y="992"/>
                </a:cubicBezTo>
                <a:cubicBezTo>
                  <a:pt x="857" y="989"/>
                  <a:pt x="856" y="988"/>
                  <a:pt x="857" y="986"/>
                </a:cubicBezTo>
                <a:cubicBezTo>
                  <a:pt x="860" y="985"/>
                  <a:pt x="865" y="982"/>
                  <a:pt x="864" y="979"/>
                </a:cubicBezTo>
                <a:cubicBezTo>
                  <a:pt x="859" y="984"/>
                  <a:pt x="851" y="986"/>
                  <a:pt x="848" y="993"/>
                </a:cubicBezTo>
                <a:cubicBezTo>
                  <a:pt x="849" y="993"/>
                  <a:pt x="850" y="993"/>
                  <a:pt x="850" y="994"/>
                </a:cubicBezTo>
                <a:cubicBezTo>
                  <a:pt x="847" y="998"/>
                  <a:pt x="841" y="1002"/>
                  <a:pt x="837" y="998"/>
                </a:cubicBezTo>
                <a:cubicBezTo>
                  <a:pt x="831" y="1003"/>
                  <a:pt x="830" y="1011"/>
                  <a:pt x="820" y="1013"/>
                </a:cubicBezTo>
                <a:cubicBezTo>
                  <a:pt x="822" y="1009"/>
                  <a:pt x="818" y="1008"/>
                  <a:pt x="817" y="1005"/>
                </a:cubicBezTo>
                <a:cubicBezTo>
                  <a:pt x="819" y="1002"/>
                  <a:pt x="822" y="1003"/>
                  <a:pt x="824" y="1000"/>
                </a:cubicBezTo>
                <a:cubicBezTo>
                  <a:pt x="812" y="1004"/>
                  <a:pt x="801" y="1008"/>
                  <a:pt x="792" y="1014"/>
                </a:cubicBezTo>
                <a:cubicBezTo>
                  <a:pt x="792" y="1015"/>
                  <a:pt x="793" y="1014"/>
                  <a:pt x="793" y="1015"/>
                </a:cubicBezTo>
                <a:cubicBezTo>
                  <a:pt x="792" y="1017"/>
                  <a:pt x="790" y="1015"/>
                  <a:pt x="789" y="1017"/>
                </a:cubicBezTo>
                <a:cubicBezTo>
                  <a:pt x="790" y="1019"/>
                  <a:pt x="792" y="1016"/>
                  <a:pt x="792" y="1018"/>
                </a:cubicBezTo>
                <a:cubicBezTo>
                  <a:pt x="783" y="1025"/>
                  <a:pt x="767" y="1026"/>
                  <a:pt x="761" y="1036"/>
                </a:cubicBezTo>
                <a:cubicBezTo>
                  <a:pt x="763" y="1038"/>
                  <a:pt x="769" y="1037"/>
                  <a:pt x="768" y="1042"/>
                </a:cubicBezTo>
                <a:cubicBezTo>
                  <a:pt x="779" y="1041"/>
                  <a:pt x="788" y="1040"/>
                  <a:pt x="794" y="1035"/>
                </a:cubicBezTo>
                <a:cubicBezTo>
                  <a:pt x="798" y="1035"/>
                  <a:pt x="799" y="1037"/>
                  <a:pt x="802" y="1037"/>
                </a:cubicBezTo>
                <a:cubicBezTo>
                  <a:pt x="802" y="1034"/>
                  <a:pt x="804" y="1033"/>
                  <a:pt x="806" y="1032"/>
                </a:cubicBezTo>
                <a:cubicBezTo>
                  <a:pt x="824" y="1025"/>
                  <a:pt x="848" y="1021"/>
                  <a:pt x="863" y="1014"/>
                </a:cubicBezTo>
                <a:cubicBezTo>
                  <a:pt x="860" y="1017"/>
                  <a:pt x="862" y="1026"/>
                  <a:pt x="863" y="1029"/>
                </a:cubicBezTo>
                <a:cubicBezTo>
                  <a:pt x="866" y="1029"/>
                  <a:pt x="869" y="1028"/>
                  <a:pt x="871" y="1030"/>
                </a:cubicBezTo>
                <a:cubicBezTo>
                  <a:pt x="868" y="1041"/>
                  <a:pt x="855" y="1041"/>
                  <a:pt x="850" y="1049"/>
                </a:cubicBezTo>
                <a:cubicBezTo>
                  <a:pt x="845" y="1047"/>
                  <a:pt x="843" y="1048"/>
                  <a:pt x="836" y="1048"/>
                </a:cubicBezTo>
                <a:cubicBezTo>
                  <a:pt x="836" y="1050"/>
                  <a:pt x="834" y="1050"/>
                  <a:pt x="836" y="1052"/>
                </a:cubicBezTo>
                <a:cubicBezTo>
                  <a:pt x="830" y="1054"/>
                  <a:pt x="827" y="1059"/>
                  <a:pt x="823" y="1062"/>
                </a:cubicBezTo>
                <a:cubicBezTo>
                  <a:pt x="822" y="1061"/>
                  <a:pt x="822" y="1060"/>
                  <a:pt x="821" y="1059"/>
                </a:cubicBezTo>
                <a:cubicBezTo>
                  <a:pt x="818" y="1061"/>
                  <a:pt x="814" y="1063"/>
                  <a:pt x="810" y="1064"/>
                </a:cubicBezTo>
                <a:cubicBezTo>
                  <a:pt x="809" y="1063"/>
                  <a:pt x="807" y="1062"/>
                  <a:pt x="807" y="1060"/>
                </a:cubicBezTo>
                <a:cubicBezTo>
                  <a:pt x="805" y="1062"/>
                  <a:pt x="799" y="1060"/>
                  <a:pt x="798" y="1064"/>
                </a:cubicBezTo>
                <a:cubicBezTo>
                  <a:pt x="802" y="1065"/>
                  <a:pt x="806" y="1058"/>
                  <a:pt x="807" y="1064"/>
                </a:cubicBezTo>
                <a:cubicBezTo>
                  <a:pt x="803" y="1066"/>
                  <a:pt x="796" y="1067"/>
                  <a:pt x="798" y="1071"/>
                </a:cubicBezTo>
                <a:cubicBezTo>
                  <a:pt x="819" y="1063"/>
                  <a:pt x="838" y="1060"/>
                  <a:pt x="856" y="1058"/>
                </a:cubicBezTo>
                <a:cubicBezTo>
                  <a:pt x="856" y="1061"/>
                  <a:pt x="852" y="1061"/>
                  <a:pt x="851" y="1063"/>
                </a:cubicBezTo>
                <a:cubicBezTo>
                  <a:pt x="856" y="1062"/>
                  <a:pt x="859" y="1060"/>
                  <a:pt x="862" y="1057"/>
                </a:cubicBezTo>
                <a:cubicBezTo>
                  <a:pt x="867" y="1060"/>
                  <a:pt x="875" y="1055"/>
                  <a:pt x="880" y="1051"/>
                </a:cubicBezTo>
                <a:cubicBezTo>
                  <a:pt x="878" y="1052"/>
                  <a:pt x="877" y="1052"/>
                  <a:pt x="876" y="1050"/>
                </a:cubicBezTo>
                <a:cubicBezTo>
                  <a:pt x="881" y="1049"/>
                  <a:pt x="884" y="1042"/>
                  <a:pt x="890" y="1046"/>
                </a:cubicBezTo>
                <a:cubicBezTo>
                  <a:pt x="888" y="1050"/>
                  <a:pt x="890" y="1049"/>
                  <a:pt x="889" y="1055"/>
                </a:cubicBezTo>
                <a:cubicBezTo>
                  <a:pt x="877" y="1057"/>
                  <a:pt x="865" y="1068"/>
                  <a:pt x="852" y="1068"/>
                </a:cubicBezTo>
                <a:cubicBezTo>
                  <a:pt x="842" y="1068"/>
                  <a:pt x="838" y="1076"/>
                  <a:pt x="831" y="1077"/>
                </a:cubicBezTo>
                <a:cubicBezTo>
                  <a:pt x="831" y="1077"/>
                  <a:pt x="830" y="1074"/>
                  <a:pt x="828" y="1074"/>
                </a:cubicBezTo>
                <a:cubicBezTo>
                  <a:pt x="824" y="1074"/>
                  <a:pt x="822" y="1077"/>
                  <a:pt x="819" y="1076"/>
                </a:cubicBezTo>
                <a:cubicBezTo>
                  <a:pt x="819" y="1079"/>
                  <a:pt x="817" y="1081"/>
                  <a:pt x="815" y="1081"/>
                </a:cubicBezTo>
                <a:cubicBezTo>
                  <a:pt x="814" y="1085"/>
                  <a:pt x="814" y="1085"/>
                  <a:pt x="815" y="1089"/>
                </a:cubicBezTo>
                <a:cubicBezTo>
                  <a:pt x="823" y="1091"/>
                  <a:pt x="832" y="1087"/>
                  <a:pt x="834" y="1079"/>
                </a:cubicBezTo>
                <a:cubicBezTo>
                  <a:pt x="861" y="1083"/>
                  <a:pt x="884" y="1069"/>
                  <a:pt x="907" y="1060"/>
                </a:cubicBezTo>
                <a:cubicBezTo>
                  <a:pt x="928" y="1059"/>
                  <a:pt x="939" y="1037"/>
                  <a:pt x="957" y="1031"/>
                </a:cubicBezTo>
                <a:cubicBezTo>
                  <a:pt x="948" y="1043"/>
                  <a:pt x="933" y="1049"/>
                  <a:pt x="923" y="1060"/>
                </a:cubicBezTo>
                <a:cubicBezTo>
                  <a:pt x="917" y="1059"/>
                  <a:pt x="907" y="1067"/>
                  <a:pt x="907" y="1071"/>
                </a:cubicBezTo>
                <a:cubicBezTo>
                  <a:pt x="907" y="1071"/>
                  <a:pt x="908" y="1070"/>
                  <a:pt x="908" y="1071"/>
                </a:cubicBezTo>
                <a:cubicBezTo>
                  <a:pt x="908" y="1074"/>
                  <a:pt x="907" y="1075"/>
                  <a:pt x="905" y="1075"/>
                </a:cubicBezTo>
                <a:cubicBezTo>
                  <a:pt x="903" y="1074"/>
                  <a:pt x="900" y="1072"/>
                  <a:pt x="898" y="1073"/>
                </a:cubicBezTo>
                <a:cubicBezTo>
                  <a:pt x="897" y="1075"/>
                  <a:pt x="896" y="1077"/>
                  <a:pt x="895" y="1079"/>
                </a:cubicBezTo>
                <a:cubicBezTo>
                  <a:pt x="896" y="1079"/>
                  <a:pt x="897" y="1079"/>
                  <a:pt x="898" y="1080"/>
                </a:cubicBezTo>
                <a:cubicBezTo>
                  <a:pt x="894" y="1083"/>
                  <a:pt x="888" y="1085"/>
                  <a:pt x="886" y="1090"/>
                </a:cubicBezTo>
                <a:cubicBezTo>
                  <a:pt x="896" y="1098"/>
                  <a:pt x="911" y="1088"/>
                  <a:pt x="919" y="1081"/>
                </a:cubicBezTo>
                <a:cubicBezTo>
                  <a:pt x="915" y="1080"/>
                  <a:pt x="912" y="1084"/>
                  <a:pt x="911" y="1081"/>
                </a:cubicBezTo>
                <a:cubicBezTo>
                  <a:pt x="916" y="1069"/>
                  <a:pt x="924" y="1058"/>
                  <a:pt x="938" y="1055"/>
                </a:cubicBezTo>
                <a:cubicBezTo>
                  <a:pt x="938" y="1060"/>
                  <a:pt x="943" y="1058"/>
                  <a:pt x="942" y="1062"/>
                </a:cubicBezTo>
                <a:cubicBezTo>
                  <a:pt x="944" y="1062"/>
                  <a:pt x="945" y="1060"/>
                  <a:pt x="946" y="1059"/>
                </a:cubicBezTo>
                <a:cubicBezTo>
                  <a:pt x="947" y="1062"/>
                  <a:pt x="949" y="1062"/>
                  <a:pt x="952" y="1062"/>
                </a:cubicBezTo>
                <a:cubicBezTo>
                  <a:pt x="953" y="1049"/>
                  <a:pt x="969" y="1052"/>
                  <a:pt x="975" y="1043"/>
                </a:cubicBezTo>
                <a:cubicBezTo>
                  <a:pt x="975" y="1042"/>
                  <a:pt x="974" y="1041"/>
                  <a:pt x="974" y="1040"/>
                </a:cubicBezTo>
                <a:cubicBezTo>
                  <a:pt x="978" y="1037"/>
                  <a:pt x="983" y="1036"/>
                  <a:pt x="986" y="1034"/>
                </a:cubicBezTo>
                <a:cubicBezTo>
                  <a:pt x="983" y="1034"/>
                  <a:pt x="986" y="1031"/>
                  <a:pt x="985" y="1031"/>
                </a:cubicBezTo>
                <a:cubicBezTo>
                  <a:pt x="981" y="1035"/>
                  <a:pt x="976" y="1038"/>
                  <a:pt x="972" y="1041"/>
                </a:cubicBezTo>
                <a:cubicBezTo>
                  <a:pt x="970" y="1041"/>
                  <a:pt x="970" y="1039"/>
                  <a:pt x="970" y="1037"/>
                </a:cubicBezTo>
                <a:cubicBezTo>
                  <a:pt x="980" y="1033"/>
                  <a:pt x="986" y="1021"/>
                  <a:pt x="994" y="1016"/>
                </a:cubicBezTo>
                <a:cubicBezTo>
                  <a:pt x="994" y="1021"/>
                  <a:pt x="993" y="1021"/>
                  <a:pt x="993" y="1024"/>
                </a:cubicBezTo>
                <a:cubicBezTo>
                  <a:pt x="996" y="1026"/>
                  <a:pt x="999" y="1026"/>
                  <a:pt x="1003" y="1024"/>
                </a:cubicBezTo>
                <a:cubicBezTo>
                  <a:pt x="1003" y="1025"/>
                  <a:pt x="1002" y="1027"/>
                  <a:pt x="1003" y="1027"/>
                </a:cubicBezTo>
                <a:cubicBezTo>
                  <a:pt x="1007" y="1024"/>
                  <a:pt x="1010" y="1020"/>
                  <a:pt x="1016" y="1020"/>
                </a:cubicBezTo>
                <a:cubicBezTo>
                  <a:pt x="1016" y="1017"/>
                  <a:pt x="1015" y="1017"/>
                  <a:pt x="1015" y="1014"/>
                </a:cubicBezTo>
                <a:cubicBezTo>
                  <a:pt x="1016" y="1013"/>
                  <a:pt x="1022" y="1015"/>
                  <a:pt x="1020" y="1013"/>
                </a:cubicBezTo>
                <a:cubicBezTo>
                  <a:pt x="1019" y="1013"/>
                  <a:pt x="1019" y="1013"/>
                  <a:pt x="1018" y="1014"/>
                </a:cubicBezTo>
                <a:cubicBezTo>
                  <a:pt x="1018" y="1012"/>
                  <a:pt x="1018" y="1010"/>
                  <a:pt x="1017" y="1009"/>
                </a:cubicBezTo>
                <a:cubicBezTo>
                  <a:pt x="1023" y="1007"/>
                  <a:pt x="1026" y="998"/>
                  <a:pt x="1033" y="1000"/>
                </a:cubicBezTo>
                <a:cubicBezTo>
                  <a:pt x="1038" y="990"/>
                  <a:pt x="1044" y="979"/>
                  <a:pt x="1052" y="972"/>
                </a:cubicBezTo>
                <a:cubicBezTo>
                  <a:pt x="1051" y="979"/>
                  <a:pt x="1048" y="982"/>
                  <a:pt x="1047" y="989"/>
                </a:cubicBezTo>
                <a:cubicBezTo>
                  <a:pt x="1051" y="988"/>
                  <a:pt x="1052" y="985"/>
                  <a:pt x="1052" y="989"/>
                </a:cubicBezTo>
                <a:cubicBezTo>
                  <a:pt x="1053" y="988"/>
                  <a:pt x="1053" y="986"/>
                  <a:pt x="1052" y="985"/>
                </a:cubicBezTo>
                <a:cubicBezTo>
                  <a:pt x="1055" y="984"/>
                  <a:pt x="1055" y="983"/>
                  <a:pt x="1056" y="983"/>
                </a:cubicBezTo>
                <a:cubicBezTo>
                  <a:pt x="1055" y="980"/>
                  <a:pt x="1059" y="975"/>
                  <a:pt x="1060" y="972"/>
                </a:cubicBezTo>
                <a:cubicBezTo>
                  <a:pt x="1061" y="972"/>
                  <a:pt x="1063" y="973"/>
                  <a:pt x="1063" y="975"/>
                </a:cubicBezTo>
                <a:cubicBezTo>
                  <a:pt x="1061" y="975"/>
                  <a:pt x="1062" y="973"/>
                  <a:pt x="1060" y="972"/>
                </a:cubicBezTo>
                <a:cubicBezTo>
                  <a:pt x="1061" y="977"/>
                  <a:pt x="1059" y="979"/>
                  <a:pt x="1059" y="982"/>
                </a:cubicBezTo>
                <a:cubicBezTo>
                  <a:pt x="1059" y="981"/>
                  <a:pt x="1060" y="980"/>
                  <a:pt x="1061" y="979"/>
                </a:cubicBezTo>
                <a:cubicBezTo>
                  <a:pt x="1061" y="981"/>
                  <a:pt x="1063" y="980"/>
                  <a:pt x="1063" y="981"/>
                </a:cubicBezTo>
                <a:cubicBezTo>
                  <a:pt x="1063" y="986"/>
                  <a:pt x="1059" y="985"/>
                  <a:pt x="1059" y="990"/>
                </a:cubicBezTo>
                <a:cubicBezTo>
                  <a:pt x="1063" y="989"/>
                  <a:pt x="1063" y="994"/>
                  <a:pt x="1064" y="990"/>
                </a:cubicBezTo>
                <a:cubicBezTo>
                  <a:pt x="1062" y="990"/>
                  <a:pt x="1066" y="984"/>
                  <a:pt x="1068" y="982"/>
                </a:cubicBezTo>
                <a:cubicBezTo>
                  <a:pt x="1065" y="975"/>
                  <a:pt x="1077" y="965"/>
                  <a:pt x="1070" y="958"/>
                </a:cubicBezTo>
                <a:cubicBezTo>
                  <a:pt x="1073" y="958"/>
                  <a:pt x="1074" y="956"/>
                  <a:pt x="1076" y="955"/>
                </a:cubicBezTo>
                <a:cubicBezTo>
                  <a:pt x="1078" y="958"/>
                  <a:pt x="1073" y="959"/>
                  <a:pt x="1076" y="961"/>
                </a:cubicBezTo>
                <a:cubicBezTo>
                  <a:pt x="1078" y="958"/>
                  <a:pt x="1084" y="947"/>
                  <a:pt x="1078" y="949"/>
                </a:cubicBezTo>
                <a:cubicBezTo>
                  <a:pt x="1083" y="940"/>
                  <a:pt x="1093" y="930"/>
                  <a:pt x="1096" y="919"/>
                </a:cubicBezTo>
                <a:cubicBezTo>
                  <a:pt x="1096" y="917"/>
                  <a:pt x="1093" y="918"/>
                  <a:pt x="1094" y="915"/>
                </a:cubicBezTo>
                <a:cubicBezTo>
                  <a:pt x="1096" y="914"/>
                  <a:pt x="1096" y="915"/>
                  <a:pt x="1098" y="916"/>
                </a:cubicBezTo>
                <a:cubicBezTo>
                  <a:pt x="1103" y="908"/>
                  <a:pt x="1105" y="898"/>
                  <a:pt x="1112" y="890"/>
                </a:cubicBezTo>
                <a:cubicBezTo>
                  <a:pt x="1115" y="886"/>
                  <a:pt x="1120" y="884"/>
                  <a:pt x="1123" y="880"/>
                </a:cubicBezTo>
                <a:cubicBezTo>
                  <a:pt x="1126" y="875"/>
                  <a:pt x="1127" y="869"/>
                  <a:pt x="1130" y="863"/>
                </a:cubicBezTo>
                <a:cubicBezTo>
                  <a:pt x="1130" y="860"/>
                  <a:pt x="1129" y="861"/>
                  <a:pt x="1129" y="857"/>
                </a:cubicBezTo>
                <a:cubicBezTo>
                  <a:pt x="1133" y="851"/>
                  <a:pt x="1132" y="840"/>
                  <a:pt x="1138" y="837"/>
                </a:cubicBezTo>
                <a:cubicBezTo>
                  <a:pt x="1141" y="838"/>
                  <a:pt x="1142" y="839"/>
                  <a:pt x="1145" y="840"/>
                </a:cubicBezTo>
                <a:cubicBezTo>
                  <a:pt x="1149" y="837"/>
                  <a:pt x="1150" y="832"/>
                  <a:pt x="1151" y="825"/>
                </a:cubicBezTo>
                <a:cubicBezTo>
                  <a:pt x="1160" y="821"/>
                  <a:pt x="1164" y="803"/>
                  <a:pt x="1162" y="793"/>
                </a:cubicBezTo>
                <a:cubicBezTo>
                  <a:pt x="1172" y="758"/>
                  <a:pt x="1190" y="721"/>
                  <a:pt x="1198" y="684"/>
                </a:cubicBezTo>
                <a:cubicBezTo>
                  <a:pt x="1198" y="684"/>
                  <a:pt x="1198" y="684"/>
                  <a:pt x="1198" y="684"/>
                </a:cubicBezTo>
                <a:cubicBezTo>
                  <a:pt x="1195" y="673"/>
                  <a:pt x="1199" y="661"/>
                  <a:pt x="1199" y="650"/>
                </a:cubicBezTo>
                <a:cubicBezTo>
                  <a:pt x="1205" y="641"/>
                  <a:pt x="1206" y="626"/>
                  <a:pt x="1207" y="611"/>
                </a:cubicBezTo>
                <a:cubicBezTo>
                  <a:pt x="1208" y="590"/>
                  <a:pt x="1216" y="561"/>
                  <a:pt x="1210" y="547"/>
                </a:cubicBezTo>
                <a:close/>
                <a:moveTo>
                  <a:pt x="333" y="143"/>
                </a:moveTo>
                <a:cubicBezTo>
                  <a:pt x="333" y="140"/>
                  <a:pt x="333" y="139"/>
                  <a:pt x="334" y="138"/>
                </a:cubicBezTo>
                <a:cubicBezTo>
                  <a:pt x="335" y="138"/>
                  <a:pt x="335" y="139"/>
                  <a:pt x="336" y="139"/>
                </a:cubicBezTo>
                <a:cubicBezTo>
                  <a:pt x="336" y="141"/>
                  <a:pt x="336" y="143"/>
                  <a:pt x="333" y="143"/>
                </a:cubicBezTo>
                <a:close/>
                <a:moveTo>
                  <a:pt x="338" y="89"/>
                </a:moveTo>
                <a:cubicBezTo>
                  <a:pt x="336" y="97"/>
                  <a:pt x="326" y="96"/>
                  <a:pt x="324" y="104"/>
                </a:cubicBezTo>
                <a:cubicBezTo>
                  <a:pt x="320" y="105"/>
                  <a:pt x="321" y="100"/>
                  <a:pt x="319" y="99"/>
                </a:cubicBezTo>
                <a:cubicBezTo>
                  <a:pt x="324" y="94"/>
                  <a:pt x="330" y="91"/>
                  <a:pt x="338" y="89"/>
                </a:cubicBezTo>
                <a:close/>
                <a:moveTo>
                  <a:pt x="317" y="100"/>
                </a:moveTo>
                <a:cubicBezTo>
                  <a:pt x="315" y="104"/>
                  <a:pt x="312" y="107"/>
                  <a:pt x="307" y="107"/>
                </a:cubicBezTo>
                <a:cubicBezTo>
                  <a:pt x="307" y="102"/>
                  <a:pt x="313" y="102"/>
                  <a:pt x="317" y="100"/>
                </a:cubicBezTo>
                <a:close/>
                <a:moveTo>
                  <a:pt x="288" y="149"/>
                </a:moveTo>
                <a:cubicBezTo>
                  <a:pt x="287" y="151"/>
                  <a:pt x="286" y="153"/>
                  <a:pt x="284" y="155"/>
                </a:cubicBezTo>
                <a:cubicBezTo>
                  <a:pt x="282" y="152"/>
                  <a:pt x="286" y="149"/>
                  <a:pt x="288" y="149"/>
                </a:cubicBezTo>
                <a:close/>
                <a:moveTo>
                  <a:pt x="283" y="85"/>
                </a:moveTo>
                <a:cubicBezTo>
                  <a:pt x="285" y="85"/>
                  <a:pt x="286" y="85"/>
                  <a:pt x="287" y="86"/>
                </a:cubicBezTo>
                <a:cubicBezTo>
                  <a:pt x="287" y="88"/>
                  <a:pt x="285" y="89"/>
                  <a:pt x="283" y="89"/>
                </a:cubicBezTo>
                <a:cubicBezTo>
                  <a:pt x="281" y="87"/>
                  <a:pt x="283" y="87"/>
                  <a:pt x="283" y="85"/>
                </a:cubicBezTo>
                <a:close/>
                <a:moveTo>
                  <a:pt x="266" y="149"/>
                </a:moveTo>
                <a:cubicBezTo>
                  <a:pt x="261" y="156"/>
                  <a:pt x="256" y="162"/>
                  <a:pt x="248" y="167"/>
                </a:cubicBezTo>
                <a:cubicBezTo>
                  <a:pt x="252" y="159"/>
                  <a:pt x="258" y="148"/>
                  <a:pt x="266" y="149"/>
                </a:cubicBezTo>
                <a:close/>
                <a:moveTo>
                  <a:pt x="239" y="138"/>
                </a:moveTo>
                <a:cubicBezTo>
                  <a:pt x="238" y="139"/>
                  <a:pt x="238" y="141"/>
                  <a:pt x="235" y="142"/>
                </a:cubicBezTo>
                <a:cubicBezTo>
                  <a:pt x="236" y="139"/>
                  <a:pt x="237" y="136"/>
                  <a:pt x="239" y="138"/>
                </a:cubicBezTo>
                <a:close/>
                <a:moveTo>
                  <a:pt x="235" y="142"/>
                </a:moveTo>
                <a:cubicBezTo>
                  <a:pt x="235" y="145"/>
                  <a:pt x="233" y="145"/>
                  <a:pt x="230" y="146"/>
                </a:cubicBezTo>
                <a:cubicBezTo>
                  <a:pt x="231" y="143"/>
                  <a:pt x="232" y="142"/>
                  <a:pt x="235" y="142"/>
                </a:cubicBezTo>
                <a:close/>
                <a:moveTo>
                  <a:pt x="94" y="318"/>
                </a:moveTo>
                <a:cubicBezTo>
                  <a:pt x="92" y="310"/>
                  <a:pt x="97" y="308"/>
                  <a:pt x="94" y="318"/>
                </a:cubicBezTo>
                <a:close/>
                <a:moveTo>
                  <a:pt x="60" y="460"/>
                </a:moveTo>
                <a:cubicBezTo>
                  <a:pt x="57" y="459"/>
                  <a:pt x="58" y="456"/>
                  <a:pt x="59" y="454"/>
                </a:cubicBezTo>
                <a:cubicBezTo>
                  <a:pt x="61" y="454"/>
                  <a:pt x="60" y="458"/>
                  <a:pt x="60" y="460"/>
                </a:cubicBezTo>
                <a:close/>
                <a:moveTo>
                  <a:pt x="83" y="370"/>
                </a:moveTo>
                <a:cubicBezTo>
                  <a:pt x="74" y="366"/>
                  <a:pt x="87" y="358"/>
                  <a:pt x="87" y="352"/>
                </a:cubicBezTo>
                <a:cubicBezTo>
                  <a:pt x="88" y="357"/>
                  <a:pt x="85" y="366"/>
                  <a:pt x="83" y="370"/>
                </a:cubicBezTo>
                <a:close/>
                <a:moveTo>
                  <a:pt x="131" y="236"/>
                </a:moveTo>
                <a:cubicBezTo>
                  <a:pt x="131" y="239"/>
                  <a:pt x="128" y="240"/>
                  <a:pt x="126" y="242"/>
                </a:cubicBezTo>
                <a:cubicBezTo>
                  <a:pt x="124" y="239"/>
                  <a:pt x="128" y="236"/>
                  <a:pt x="131" y="236"/>
                </a:cubicBezTo>
                <a:close/>
                <a:moveTo>
                  <a:pt x="138" y="242"/>
                </a:moveTo>
                <a:cubicBezTo>
                  <a:pt x="140" y="246"/>
                  <a:pt x="134" y="248"/>
                  <a:pt x="134" y="253"/>
                </a:cubicBezTo>
                <a:cubicBezTo>
                  <a:pt x="132" y="252"/>
                  <a:pt x="132" y="254"/>
                  <a:pt x="130" y="254"/>
                </a:cubicBezTo>
                <a:cubicBezTo>
                  <a:pt x="132" y="260"/>
                  <a:pt x="127" y="265"/>
                  <a:pt x="123" y="269"/>
                </a:cubicBezTo>
                <a:cubicBezTo>
                  <a:pt x="124" y="260"/>
                  <a:pt x="126" y="262"/>
                  <a:pt x="126" y="256"/>
                </a:cubicBezTo>
                <a:cubicBezTo>
                  <a:pt x="124" y="255"/>
                  <a:pt x="125" y="258"/>
                  <a:pt x="123" y="258"/>
                </a:cubicBezTo>
                <a:cubicBezTo>
                  <a:pt x="120" y="259"/>
                  <a:pt x="121" y="256"/>
                  <a:pt x="118" y="256"/>
                </a:cubicBezTo>
                <a:cubicBezTo>
                  <a:pt x="121" y="245"/>
                  <a:pt x="130" y="247"/>
                  <a:pt x="138" y="242"/>
                </a:cubicBezTo>
                <a:close/>
                <a:moveTo>
                  <a:pt x="119" y="283"/>
                </a:moveTo>
                <a:cubicBezTo>
                  <a:pt x="118" y="278"/>
                  <a:pt x="125" y="274"/>
                  <a:pt x="127" y="270"/>
                </a:cubicBezTo>
                <a:cubicBezTo>
                  <a:pt x="128" y="274"/>
                  <a:pt x="123" y="281"/>
                  <a:pt x="119" y="283"/>
                </a:cubicBezTo>
                <a:close/>
                <a:moveTo>
                  <a:pt x="114" y="287"/>
                </a:moveTo>
                <a:cubicBezTo>
                  <a:pt x="116" y="288"/>
                  <a:pt x="115" y="293"/>
                  <a:pt x="113" y="291"/>
                </a:cubicBezTo>
                <a:cubicBezTo>
                  <a:pt x="112" y="289"/>
                  <a:pt x="114" y="289"/>
                  <a:pt x="114" y="287"/>
                </a:cubicBezTo>
                <a:close/>
                <a:moveTo>
                  <a:pt x="101" y="389"/>
                </a:moveTo>
                <a:cubicBezTo>
                  <a:pt x="103" y="390"/>
                  <a:pt x="102" y="395"/>
                  <a:pt x="100" y="395"/>
                </a:cubicBezTo>
                <a:cubicBezTo>
                  <a:pt x="99" y="392"/>
                  <a:pt x="100" y="391"/>
                  <a:pt x="101" y="389"/>
                </a:cubicBezTo>
                <a:close/>
                <a:moveTo>
                  <a:pt x="93" y="334"/>
                </a:moveTo>
                <a:cubicBezTo>
                  <a:pt x="94" y="334"/>
                  <a:pt x="94" y="335"/>
                  <a:pt x="95" y="335"/>
                </a:cubicBezTo>
                <a:cubicBezTo>
                  <a:pt x="96" y="338"/>
                  <a:pt x="94" y="337"/>
                  <a:pt x="94" y="339"/>
                </a:cubicBezTo>
                <a:cubicBezTo>
                  <a:pt x="92" y="339"/>
                  <a:pt x="92" y="336"/>
                  <a:pt x="93" y="334"/>
                </a:cubicBezTo>
                <a:close/>
                <a:moveTo>
                  <a:pt x="100" y="417"/>
                </a:moveTo>
                <a:cubicBezTo>
                  <a:pt x="95" y="413"/>
                  <a:pt x="101" y="405"/>
                  <a:pt x="104" y="412"/>
                </a:cubicBezTo>
                <a:cubicBezTo>
                  <a:pt x="104" y="415"/>
                  <a:pt x="101" y="415"/>
                  <a:pt x="100" y="417"/>
                </a:cubicBezTo>
                <a:close/>
                <a:moveTo>
                  <a:pt x="96" y="414"/>
                </a:moveTo>
                <a:cubicBezTo>
                  <a:pt x="93" y="413"/>
                  <a:pt x="96" y="410"/>
                  <a:pt x="95" y="406"/>
                </a:cubicBezTo>
                <a:cubicBezTo>
                  <a:pt x="95" y="403"/>
                  <a:pt x="91" y="408"/>
                  <a:pt x="91" y="403"/>
                </a:cubicBezTo>
                <a:cubicBezTo>
                  <a:pt x="96" y="403"/>
                  <a:pt x="104" y="400"/>
                  <a:pt x="109" y="398"/>
                </a:cubicBezTo>
                <a:cubicBezTo>
                  <a:pt x="109" y="403"/>
                  <a:pt x="106" y="404"/>
                  <a:pt x="105" y="407"/>
                </a:cubicBezTo>
                <a:cubicBezTo>
                  <a:pt x="99" y="405"/>
                  <a:pt x="98" y="410"/>
                  <a:pt x="96" y="414"/>
                </a:cubicBezTo>
                <a:close/>
                <a:moveTo>
                  <a:pt x="112" y="482"/>
                </a:moveTo>
                <a:cubicBezTo>
                  <a:pt x="111" y="478"/>
                  <a:pt x="110" y="473"/>
                  <a:pt x="105" y="473"/>
                </a:cubicBezTo>
                <a:cubicBezTo>
                  <a:pt x="105" y="470"/>
                  <a:pt x="105" y="466"/>
                  <a:pt x="108" y="467"/>
                </a:cubicBezTo>
                <a:cubicBezTo>
                  <a:pt x="108" y="464"/>
                  <a:pt x="108" y="462"/>
                  <a:pt x="108" y="457"/>
                </a:cubicBezTo>
                <a:cubicBezTo>
                  <a:pt x="111" y="458"/>
                  <a:pt x="112" y="456"/>
                  <a:pt x="113" y="454"/>
                </a:cubicBezTo>
                <a:cubicBezTo>
                  <a:pt x="116" y="454"/>
                  <a:pt x="115" y="459"/>
                  <a:pt x="114" y="462"/>
                </a:cubicBezTo>
                <a:cubicBezTo>
                  <a:pt x="122" y="464"/>
                  <a:pt x="117" y="476"/>
                  <a:pt x="116" y="483"/>
                </a:cubicBezTo>
                <a:cubicBezTo>
                  <a:pt x="114" y="481"/>
                  <a:pt x="114" y="481"/>
                  <a:pt x="112" y="482"/>
                </a:cubicBezTo>
                <a:close/>
                <a:moveTo>
                  <a:pt x="117" y="492"/>
                </a:moveTo>
                <a:cubicBezTo>
                  <a:pt x="116" y="491"/>
                  <a:pt x="117" y="486"/>
                  <a:pt x="120" y="487"/>
                </a:cubicBezTo>
                <a:cubicBezTo>
                  <a:pt x="120" y="490"/>
                  <a:pt x="118" y="490"/>
                  <a:pt x="117" y="492"/>
                </a:cubicBezTo>
                <a:close/>
                <a:moveTo>
                  <a:pt x="121" y="484"/>
                </a:moveTo>
                <a:cubicBezTo>
                  <a:pt x="120" y="477"/>
                  <a:pt x="127" y="472"/>
                  <a:pt x="128" y="465"/>
                </a:cubicBezTo>
                <a:cubicBezTo>
                  <a:pt x="132" y="473"/>
                  <a:pt x="124" y="478"/>
                  <a:pt x="121" y="484"/>
                </a:cubicBezTo>
                <a:close/>
                <a:moveTo>
                  <a:pt x="116" y="427"/>
                </a:moveTo>
                <a:cubicBezTo>
                  <a:pt x="108" y="432"/>
                  <a:pt x="111" y="446"/>
                  <a:pt x="104" y="450"/>
                </a:cubicBezTo>
                <a:cubicBezTo>
                  <a:pt x="104" y="434"/>
                  <a:pt x="110" y="421"/>
                  <a:pt x="105" y="409"/>
                </a:cubicBezTo>
                <a:cubicBezTo>
                  <a:pt x="108" y="408"/>
                  <a:pt x="108" y="410"/>
                  <a:pt x="111" y="410"/>
                </a:cubicBezTo>
                <a:cubicBezTo>
                  <a:pt x="111" y="404"/>
                  <a:pt x="112" y="394"/>
                  <a:pt x="118" y="391"/>
                </a:cubicBezTo>
                <a:cubicBezTo>
                  <a:pt x="119" y="390"/>
                  <a:pt x="117" y="401"/>
                  <a:pt x="114" y="403"/>
                </a:cubicBezTo>
                <a:cubicBezTo>
                  <a:pt x="117" y="406"/>
                  <a:pt x="118" y="403"/>
                  <a:pt x="122" y="403"/>
                </a:cubicBezTo>
                <a:cubicBezTo>
                  <a:pt x="124" y="398"/>
                  <a:pt x="125" y="394"/>
                  <a:pt x="126" y="389"/>
                </a:cubicBezTo>
                <a:cubicBezTo>
                  <a:pt x="128" y="389"/>
                  <a:pt x="128" y="388"/>
                  <a:pt x="130" y="388"/>
                </a:cubicBezTo>
                <a:cubicBezTo>
                  <a:pt x="131" y="389"/>
                  <a:pt x="132" y="391"/>
                  <a:pt x="130" y="392"/>
                </a:cubicBezTo>
                <a:cubicBezTo>
                  <a:pt x="133" y="391"/>
                  <a:pt x="134" y="389"/>
                  <a:pt x="134" y="384"/>
                </a:cubicBezTo>
                <a:cubicBezTo>
                  <a:pt x="137" y="384"/>
                  <a:pt x="135" y="388"/>
                  <a:pt x="137" y="390"/>
                </a:cubicBezTo>
                <a:cubicBezTo>
                  <a:pt x="139" y="389"/>
                  <a:pt x="141" y="385"/>
                  <a:pt x="143" y="387"/>
                </a:cubicBezTo>
                <a:cubicBezTo>
                  <a:pt x="136" y="403"/>
                  <a:pt x="127" y="417"/>
                  <a:pt x="116" y="427"/>
                </a:cubicBezTo>
                <a:close/>
                <a:moveTo>
                  <a:pt x="136" y="234"/>
                </a:moveTo>
                <a:cubicBezTo>
                  <a:pt x="137" y="230"/>
                  <a:pt x="140" y="230"/>
                  <a:pt x="143" y="230"/>
                </a:cubicBezTo>
                <a:cubicBezTo>
                  <a:pt x="143" y="233"/>
                  <a:pt x="139" y="236"/>
                  <a:pt x="136" y="234"/>
                </a:cubicBezTo>
                <a:close/>
                <a:moveTo>
                  <a:pt x="134" y="568"/>
                </a:moveTo>
                <a:cubicBezTo>
                  <a:pt x="132" y="568"/>
                  <a:pt x="134" y="563"/>
                  <a:pt x="134" y="561"/>
                </a:cubicBezTo>
                <a:cubicBezTo>
                  <a:pt x="138" y="561"/>
                  <a:pt x="135" y="567"/>
                  <a:pt x="134" y="568"/>
                </a:cubicBezTo>
                <a:close/>
                <a:moveTo>
                  <a:pt x="151" y="219"/>
                </a:moveTo>
                <a:cubicBezTo>
                  <a:pt x="149" y="218"/>
                  <a:pt x="151" y="217"/>
                  <a:pt x="151" y="216"/>
                </a:cubicBezTo>
                <a:cubicBezTo>
                  <a:pt x="149" y="215"/>
                  <a:pt x="149" y="213"/>
                  <a:pt x="148" y="213"/>
                </a:cubicBezTo>
                <a:cubicBezTo>
                  <a:pt x="152" y="207"/>
                  <a:pt x="155" y="214"/>
                  <a:pt x="151" y="219"/>
                </a:cubicBezTo>
                <a:close/>
                <a:moveTo>
                  <a:pt x="144" y="225"/>
                </a:moveTo>
                <a:cubicBezTo>
                  <a:pt x="144" y="222"/>
                  <a:pt x="145" y="219"/>
                  <a:pt x="148" y="220"/>
                </a:cubicBezTo>
                <a:cubicBezTo>
                  <a:pt x="147" y="221"/>
                  <a:pt x="147" y="225"/>
                  <a:pt x="144" y="225"/>
                </a:cubicBezTo>
                <a:close/>
                <a:moveTo>
                  <a:pt x="149" y="482"/>
                </a:moveTo>
                <a:cubicBezTo>
                  <a:pt x="146" y="477"/>
                  <a:pt x="152" y="477"/>
                  <a:pt x="152" y="472"/>
                </a:cubicBezTo>
                <a:cubicBezTo>
                  <a:pt x="153" y="475"/>
                  <a:pt x="155" y="483"/>
                  <a:pt x="149" y="482"/>
                </a:cubicBezTo>
                <a:close/>
                <a:moveTo>
                  <a:pt x="152" y="236"/>
                </a:moveTo>
                <a:cubicBezTo>
                  <a:pt x="149" y="236"/>
                  <a:pt x="151" y="231"/>
                  <a:pt x="154" y="231"/>
                </a:cubicBezTo>
                <a:cubicBezTo>
                  <a:pt x="154" y="234"/>
                  <a:pt x="152" y="234"/>
                  <a:pt x="152" y="236"/>
                </a:cubicBezTo>
                <a:close/>
                <a:moveTo>
                  <a:pt x="192" y="197"/>
                </a:moveTo>
                <a:cubicBezTo>
                  <a:pt x="192" y="194"/>
                  <a:pt x="194" y="195"/>
                  <a:pt x="194" y="192"/>
                </a:cubicBezTo>
                <a:cubicBezTo>
                  <a:pt x="196" y="192"/>
                  <a:pt x="196" y="192"/>
                  <a:pt x="196" y="192"/>
                </a:cubicBezTo>
                <a:cubicBezTo>
                  <a:pt x="195" y="193"/>
                  <a:pt x="196" y="193"/>
                  <a:pt x="196" y="193"/>
                </a:cubicBezTo>
                <a:cubicBezTo>
                  <a:pt x="195" y="195"/>
                  <a:pt x="195" y="198"/>
                  <a:pt x="192" y="197"/>
                </a:cubicBezTo>
                <a:close/>
                <a:moveTo>
                  <a:pt x="192" y="191"/>
                </a:moveTo>
                <a:cubicBezTo>
                  <a:pt x="192" y="189"/>
                  <a:pt x="193" y="189"/>
                  <a:pt x="193" y="187"/>
                </a:cubicBezTo>
                <a:cubicBezTo>
                  <a:pt x="197" y="187"/>
                  <a:pt x="196" y="189"/>
                  <a:pt x="196" y="192"/>
                </a:cubicBezTo>
                <a:cubicBezTo>
                  <a:pt x="195" y="191"/>
                  <a:pt x="194" y="191"/>
                  <a:pt x="192" y="191"/>
                </a:cubicBezTo>
                <a:close/>
                <a:moveTo>
                  <a:pt x="217" y="156"/>
                </a:moveTo>
                <a:cubicBezTo>
                  <a:pt x="219" y="153"/>
                  <a:pt x="221" y="151"/>
                  <a:pt x="223" y="150"/>
                </a:cubicBezTo>
                <a:cubicBezTo>
                  <a:pt x="224" y="153"/>
                  <a:pt x="221" y="157"/>
                  <a:pt x="223" y="160"/>
                </a:cubicBezTo>
                <a:cubicBezTo>
                  <a:pt x="216" y="160"/>
                  <a:pt x="218" y="174"/>
                  <a:pt x="210" y="171"/>
                </a:cubicBezTo>
                <a:cubicBezTo>
                  <a:pt x="212" y="166"/>
                  <a:pt x="216" y="163"/>
                  <a:pt x="219" y="160"/>
                </a:cubicBezTo>
                <a:cubicBezTo>
                  <a:pt x="220" y="157"/>
                  <a:pt x="217" y="158"/>
                  <a:pt x="217" y="156"/>
                </a:cubicBezTo>
                <a:close/>
                <a:moveTo>
                  <a:pt x="214" y="136"/>
                </a:moveTo>
                <a:cubicBezTo>
                  <a:pt x="213" y="139"/>
                  <a:pt x="210" y="142"/>
                  <a:pt x="209" y="141"/>
                </a:cubicBezTo>
                <a:cubicBezTo>
                  <a:pt x="210" y="138"/>
                  <a:pt x="210" y="136"/>
                  <a:pt x="214" y="136"/>
                </a:cubicBezTo>
                <a:close/>
                <a:moveTo>
                  <a:pt x="206" y="179"/>
                </a:moveTo>
                <a:cubicBezTo>
                  <a:pt x="205" y="177"/>
                  <a:pt x="207" y="177"/>
                  <a:pt x="207" y="175"/>
                </a:cubicBezTo>
                <a:cubicBezTo>
                  <a:pt x="210" y="174"/>
                  <a:pt x="209" y="181"/>
                  <a:pt x="206" y="179"/>
                </a:cubicBezTo>
                <a:close/>
                <a:moveTo>
                  <a:pt x="207" y="132"/>
                </a:moveTo>
                <a:cubicBezTo>
                  <a:pt x="209" y="133"/>
                  <a:pt x="205" y="135"/>
                  <a:pt x="205" y="137"/>
                </a:cubicBezTo>
                <a:cubicBezTo>
                  <a:pt x="202" y="136"/>
                  <a:pt x="206" y="133"/>
                  <a:pt x="207" y="132"/>
                </a:cubicBezTo>
                <a:close/>
                <a:moveTo>
                  <a:pt x="208" y="143"/>
                </a:moveTo>
                <a:cubicBezTo>
                  <a:pt x="207" y="145"/>
                  <a:pt x="206" y="147"/>
                  <a:pt x="204" y="148"/>
                </a:cubicBezTo>
                <a:cubicBezTo>
                  <a:pt x="204" y="144"/>
                  <a:pt x="205" y="143"/>
                  <a:pt x="208" y="143"/>
                </a:cubicBezTo>
                <a:close/>
                <a:moveTo>
                  <a:pt x="196" y="156"/>
                </a:moveTo>
                <a:cubicBezTo>
                  <a:pt x="195" y="162"/>
                  <a:pt x="190" y="165"/>
                  <a:pt x="185" y="167"/>
                </a:cubicBezTo>
                <a:cubicBezTo>
                  <a:pt x="184" y="166"/>
                  <a:pt x="184" y="165"/>
                  <a:pt x="183" y="164"/>
                </a:cubicBezTo>
                <a:cubicBezTo>
                  <a:pt x="185" y="163"/>
                  <a:pt x="186" y="162"/>
                  <a:pt x="189" y="162"/>
                </a:cubicBezTo>
                <a:cubicBezTo>
                  <a:pt x="187" y="158"/>
                  <a:pt x="191" y="157"/>
                  <a:pt x="196" y="156"/>
                </a:cubicBezTo>
                <a:close/>
                <a:moveTo>
                  <a:pt x="156" y="225"/>
                </a:moveTo>
                <a:cubicBezTo>
                  <a:pt x="156" y="222"/>
                  <a:pt x="157" y="221"/>
                  <a:pt x="160" y="221"/>
                </a:cubicBezTo>
                <a:cubicBezTo>
                  <a:pt x="160" y="225"/>
                  <a:pt x="158" y="225"/>
                  <a:pt x="156" y="225"/>
                </a:cubicBezTo>
                <a:close/>
                <a:moveTo>
                  <a:pt x="165" y="786"/>
                </a:moveTo>
                <a:cubicBezTo>
                  <a:pt x="162" y="785"/>
                  <a:pt x="160" y="782"/>
                  <a:pt x="162" y="780"/>
                </a:cubicBezTo>
                <a:cubicBezTo>
                  <a:pt x="164" y="780"/>
                  <a:pt x="165" y="782"/>
                  <a:pt x="165" y="786"/>
                </a:cubicBezTo>
                <a:close/>
                <a:moveTo>
                  <a:pt x="165" y="253"/>
                </a:moveTo>
                <a:cubicBezTo>
                  <a:pt x="164" y="251"/>
                  <a:pt x="166" y="251"/>
                  <a:pt x="165" y="249"/>
                </a:cubicBezTo>
                <a:cubicBezTo>
                  <a:pt x="169" y="251"/>
                  <a:pt x="170" y="247"/>
                  <a:pt x="173" y="250"/>
                </a:cubicBezTo>
                <a:cubicBezTo>
                  <a:pt x="173" y="247"/>
                  <a:pt x="169" y="246"/>
                  <a:pt x="171" y="243"/>
                </a:cubicBezTo>
                <a:cubicBezTo>
                  <a:pt x="175" y="245"/>
                  <a:pt x="175" y="246"/>
                  <a:pt x="179" y="247"/>
                </a:cubicBezTo>
                <a:cubicBezTo>
                  <a:pt x="177" y="251"/>
                  <a:pt x="174" y="249"/>
                  <a:pt x="172" y="252"/>
                </a:cubicBezTo>
                <a:cubicBezTo>
                  <a:pt x="172" y="254"/>
                  <a:pt x="174" y="253"/>
                  <a:pt x="174" y="256"/>
                </a:cubicBezTo>
                <a:cubicBezTo>
                  <a:pt x="171" y="257"/>
                  <a:pt x="168" y="253"/>
                  <a:pt x="165" y="253"/>
                </a:cubicBezTo>
                <a:close/>
                <a:moveTo>
                  <a:pt x="168" y="219"/>
                </a:moveTo>
                <a:cubicBezTo>
                  <a:pt x="168" y="222"/>
                  <a:pt x="166" y="222"/>
                  <a:pt x="165" y="222"/>
                </a:cubicBezTo>
                <a:cubicBezTo>
                  <a:pt x="165" y="220"/>
                  <a:pt x="166" y="219"/>
                  <a:pt x="168" y="219"/>
                </a:cubicBezTo>
                <a:close/>
                <a:moveTo>
                  <a:pt x="165" y="209"/>
                </a:moveTo>
                <a:cubicBezTo>
                  <a:pt x="166" y="207"/>
                  <a:pt x="167" y="206"/>
                  <a:pt x="169" y="206"/>
                </a:cubicBezTo>
                <a:cubicBezTo>
                  <a:pt x="169" y="208"/>
                  <a:pt x="168" y="210"/>
                  <a:pt x="165" y="209"/>
                </a:cubicBezTo>
                <a:close/>
                <a:moveTo>
                  <a:pt x="182" y="229"/>
                </a:moveTo>
                <a:cubicBezTo>
                  <a:pt x="183" y="233"/>
                  <a:pt x="182" y="235"/>
                  <a:pt x="180" y="237"/>
                </a:cubicBezTo>
                <a:cubicBezTo>
                  <a:pt x="176" y="236"/>
                  <a:pt x="178" y="229"/>
                  <a:pt x="182" y="229"/>
                </a:cubicBezTo>
                <a:close/>
                <a:moveTo>
                  <a:pt x="168" y="819"/>
                </a:moveTo>
                <a:cubicBezTo>
                  <a:pt x="170" y="822"/>
                  <a:pt x="171" y="827"/>
                  <a:pt x="172" y="831"/>
                </a:cubicBezTo>
                <a:cubicBezTo>
                  <a:pt x="166" y="830"/>
                  <a:pt x="167" y="824"/>
                  <a:pt x="168" y="819"/>
                </a:cubicBezTo>
                <a:close/>
                <a:moveTo>
                  <a:pt x="168" y="286"/>
                </a:moveTo>
                <a:cubicBezTo>
                  <a:pt x="168" y="284"/>
                  <a:pt x="166" y="285"/>
                  <a:pt x="166" y="283"/>
                </a:cubicBezTo>
                <a:cubicBezTo>
                  <a:pt x="172" y="278"/>
                  <a:pt x="174" y="271"/>
                  <a:pt x="179" y="266"/>
                </a:cubicBezTo>
                <a:cubicBezTo>
                  <a:pt x="178" y="263"/>
                  <a:pt x="177" y="263"/>
                  <a:pt x="179" y="261"/>
                </a:cubicBezTo>
                <a:cubicBezTo>
                  <a:pt x="182" y="263"/>
                  <a:pt x="179" y="264"/>
                  <a:pt x="183" y="265"/>
                </a:cubicBezTo>
                <a:cubicBezTo>
                  <a:pt x="175" y="268"/>
                  <a:pt x="180" y="287"/>
                  <a:pt x="168" y="286"/>
                </a:cubicBezTo>
                <a:close/>
                <a:moveTo>
                  <a:pt x="179" y="209"/>
                </a:moveTo>
                <a:cubicBezTo>
                  <a:pt x="180" y="207"/>
                  <a:pt x="179" y="203"/>
                  <a:pt x="178" y="206"/>
                </a:cubicBezTo>
                <a:cubicBezTo>
                  <a:pt x="175" y="204"/>
                  <a:pt x="178" y="200"/>
                  <a:pt x="181" y="201"/>
                </a:cubicBezTo>
                <a:cubicBezTo>
                  <a:pt x="181" y="199"/>
                  <a:pt x="179" y="199"/>
                  <a:pt x="181" y="197"/>
                </a:cubicBezTo>
                <a:cubicBezTo>
                  <a:pt x="175" y="195"/>
                  <a:pt x="172" y="197"/>
                  <a:pt x="167" y="196"/>
                </a:cubicBezTo>
                <a:cubicBezTo>
                  <a:pt x="167" y="192"/>
                  <a:pt x="169" y="192"/>
                  <a:pt x="169" y="188"/>
                </a:cubicBezTo>
                <a:cubicBezTo>
                  <a:pt x="167" y="187"/>
                  <a:pt x="164" y="192"/>
                  <a:pt x="165" y="188"/>
                </a:cubicBezTo>
                <a:cubicBezTo>
                  <a:pt x="162" y="188"/>
                  <a:pt x="163" y="191"/>
                  <a:pt x="160" y="191"/>
                </a:cubicBezTo>
                <a:cubicBezTo>
                  <a:pt x="162" y="184"/>
                  <a:pt x="163" y="179"/>
                  <a:pt x="169" y="178"/>
                </a:cubicBezTo>
                <a:cubicBezTo>
                  <a:pt x="170" y="175"/>
                  <a:pt x="172" y="170"/>
                  <a:pt x="177" y="170"/>
                </a:cubicBezTo>
                <a:cubicBezTo>
                  <a:pt x="177" y="172"/>
                  <a:pt x="178" y="172"/>
                  <a:pt x="178" y="175"/>
                </a:cubicBezTo>
                <a:cubicBezTo>
                  <a:pt x="180" y="175"/>
                  <a:pt x="180" y="173"/>
                  <a:pt x="179" y="176"/>
                </a:cubicBezTo>
                <a:cubicBezTo>
                  <a:pt x="183" y="175"/>
                  <a:pt x="184" y="171"/>
                  <a:pt x="187" y="169"/>
                </a:cubicBezTo>
                <a:cubicBezTo>
                  <a:pt x="186" y="174"/>
                  <a:pt x="180" y="180"/>
                  <a:pt x="178" y="186"/>
                </a:cubicBezTo>
                <a:cubicBezTo>
                  <a:pt x="178" y="188"/>
                  <a:pt x="183" y="190"/>
                  <a:pt x="180" y="192"/>
                </a:cubicBezTo>
                <a:cubicBezTo>
                  <a:pt x="182" y="192"/>
                  <a:pt x="182" y="194"/>
                  <a:pt x="185" y="194"/>
                </a:cubicBezTo>
                <a:cubicBezTo>
                  <a:pt x="185" y="196"/>
                  <a:pt x="184" y="197"/>
                  <a:pt x="182" y="198"/>
                </a:cubicBezTo>
                <a:cubicBezTo>
                  <a:pt x="183" y="199"/>
                  <a:pt x="185" y="199"/>
                  <a:pt x="184" y="201"/>
                </a:cubicBezTo>
                <a:cubicBezTo>
                  <a:pt x="185" y="201"/>
                  <a:pt x="186" y="200"/>
                  <a:pt x="187" y="200"/>
                </a:cubicBezTo>
                <a:cubicBezTo>
                  <a:pt x="187" y="208"/>
                  <a:pt x="184" y="207"/>
                  <a:pt x="179" y="209"/>
                </a:cubicBezTo>
                <a:close/>
                <a:moveTo>
                  <a:pt x="197" y="327"/>
                </a:moveTo>
                <a:cubicBezTo>
                  <a:pt x="192" y="327"/>
                  <a:pt x="193" y="322"/>
                  <a:pt x="190" y="320"/>
                </a:cubicBezTo>
                <a:cubicBezTo>
                  <a:pt x="193" y="312"/>
                  <a:pt x="198" y="306"/>
                  <a:pt x="204" y="300"/>
                </a:cubicBezTo>
                <a:cubicBezTo>
                  <a:pt x="205" y="309"/>
                  <a:pt x="198" y="309"/>
                  <a:pt x="198" y="317"/>
                </a:cubicBezTo>
                <a:cubicBezTo>
                  <a:pt x="198" y="319"/>
                  <a:pt x="199" y="316"/>
                  <a:pt x="200" y="318"/>
                </a:cubicBezTo>
                <a:cubicBezTo>
                  <a:pt x="205" y="317"/>
                  <a:pt x="205" y="310"/>
                  <a:pt x="209" y="309"/>
                </a:cubicBezTo>
                <a:cubicBezTo>
                  <a:pt x="205" y="315"/>
                  <a:pt x="202" y="322"/>
                  <a:pt x="197" y="327"/>
                </a:cubicBezTo>
                <a:close/>
                <a:moveTo>
                  <a:pt x="212" y="255"/>
                </a:moveTo>
                <a:cubicBezTo>
                  <a:pt x="211" y="252"/>
                  <a:pt x="214" y="252"/>
                  <a:pt x="216" y="252"/>
                </a:cubicBezTo>
                <a:cubicBezTo>
                  <a:pt x="216" y="255"/>
                  <a:pt x="214" y="255"/>
                  <a:pt x="212" y="255"/>
                </a:cubicBezTo>
                <a:close/>
                <a:moveTo>
                  <a:pt x="239" y="232"/>
                </a:moveTo>
                <a:cubicBezTo>
                  <a:pt x="237" y="231"/>
                  <a:pt x="237" y="230"/>
                  <a:pt x="237" y="228"/>
                </a:cubicBezTo>
                <a:cubicBezTo>
                  <a:pt x="238" y="228"/>
                  <a:pt x="239" y="226"/>
                  <a:pt x="240" y="227"/>
                </a:cubicBezTo>
                <a:cubicBezTo>
                  <a:pt x="241" y="230"/>
                  <a:pt x="241" y="230"/>
                  <a:pt x="239" y="232"/>
                </a:cubicBezTo>
                <a:close/>
                <a:moveTo>
                  <a:pt x="250" y="954"/>
                </a:moveTo>
                <a:cubicBezTo>
                  <a:pt x="252" y="954"/>
                  <a:pt x="252" y="956"/>
                  <a:pt x="253" y="957"/>
                </a:cubicBezTo>
                <a:cubicBezTo>
                  <a:pt x="252" y="960"/>
                  <a:pt x="248" y="955"/>
                  <a:pt x="250" y="954"/>
                </a:cubicBezTo>
                <a:close/>
                <a:moveTo>
                  <a:pt x="252" y="976"/>
                </a:moveTo>
                <a:cubicBezTo>
                  <a:pt x="254" y="978"/>
                  <a:pt x="257" y="978"/>
                  <a:pt x="257" y="983"/>
                </a:cubicBezTo>
                <a:cubicBezTo>
                  <a:pt x="254" y="981"/>
                  <a:pt x="252" y="980"/>
                  <a:pt x="252" y="976"/>
                </a:cubicBezTo>
                <a:close/>
                <a:moveTo>
                  <a:pt x="278" y="974"/>
                </a:moveTo>
                <a:cubicBezTo>
                  <a:pt x="273" y="968"/>
                  <a:pt x="257" y="974"/>
                  <a:pt x="258" y="960"/>
                </a:cubicBezTo>
                <a:cubicBezTo>
                  <a:pt x="262" y="958"/>
                  <a:pt x="266" y="963"/>
                  <a:pt x="266" y="957"/>
                </a:cubicBezTo>
                <a:cubicBezTo>
                  <a:pt x="269" y="956"/>
                  <a:pt x="270" y="957"/>
                  <a:pt x="272" y="958"/>
                </a:cubicBezTo>
                <a:cubicBezTo>
                  <a:pt x="273" y="966"/>
                  <a:pt x="281" y="962"/>
                  <a:pt x="284" y="968"/>
                </a:cubicBezTo>
                <a:cubicBezTo>
                  <a:pt x="281" y="969"/>
                  <a:pt x="281" y="973"/>
                  <a:pt x="278" y="974"/>
                </a:cubicBezTo>
                <a:close/>
                <a:moveTo>
                  <a:pt x="286" y="985"/>
                </a:moveTo>
                <a:cubicBezTo>
                  <a:pt x="288" y="985"/>
                  <a:pt x="289" y="986"/>
                  <a:pt x="289" y="989"/>
                </a:cubicBezTo>
                <a:cubicBezTo>
                  <a:pt x="287" y="989"/>
                  <a:pt x="286" y="987"/>
                  <a:pt x="286" y="985"/>
                </a:cubicBezTo>
                <a:close/>
                <a:moveTo>
                  <a:pt x="290" y="977"/>
                </a:moveTo>
                <a:cubicBezTo>
                  <a:pt x="288" y="977"/>
                  <a:pt x="286" y="975"/>
                  <a:pt x="287" y="972"/>
                </a:cubicBezTo>
                <a:cubicBezTo>
                  <a:pt x="289" y="973"/>
                  <a:pt x="291" y="975"/>
                  <a:pt x="290" y="977"/>
                </a:cubicBezTo>
                <a:close/>
                <a:moveTo>
                  <a:pt x="345" y="182"/>
                </a:moveTo>
                <a:cubicBezTo>
                  <a:pt x="345" y="184"/>
                  <a:pt x="348" y="183"/>
                  <a:pt x="348" y="185"/>
                </a:cubicBezTo>
                <a:cubicBezTo>
                  <a:pt x="345" y="186"/>
                  <a:pt x="344" y="192"/>
                  <a:pt x="345" y="196"/>
                </a:cubicBezTo>
                <a:cubicBezTo>
                  <a:pt x="344" y="197"/>
                  <a:pt x="343" y="198"/>
                  <a:pt x="341" y="199"/>
                </a:cubicBezTo>
                <a:cubicBezTo>
                  <a:pt x="345" y="208"/>
                  <a:pt x="330" y="212"/>
                  <a:pt x="320" y="213"/>
                </a:cubicBezTo>
                <a:cubicBezTo>
                  <a:pt x="322" y="211"/>
                  <a:pt x="320" y="209"/>
                  <a:pt x="321" y="205"/>
                </a:cubicBezTo>
                <a:cubicBezTo>
                  <a:pt x="325" y="202"/>
                  <a:pt x="327" y="198"/>
                  <a:pt x="330" y="194"/>
                </a:cubicBezTo>
                <a:cubicBezTo>
                  <a:pt x="331" y="195"/>
                  <a:pt x="334" y="193"/>
                  <a:pt x="334" y="195"/>
                </a:cubicBezTo>
                <a:cubicBezTo>
                  <a:pt x="337" y="191"/>
                  <a:pt x="340" y="187"/>
                  <a:pt x="344" y="184"/>
                </a:cubicBezTo>
                <a:cubicBezTo>
                  <a:pt x="340" y="183"/>
                  <a:pt x="341" y="187"/>
                  <a:pt x="339" y="185"/>
                </a:cubicBezTo>
                <a:cubicBezTo>
                  <a:pt x="343" y="182"/>
                  <a:pt x="349" y="172"/>
                  <a:pt x="357" y="173"/>
                </a:cubicBezTo>
                <a:cubicBezTo>
                  <a:pt x="356" y="180"/>
                  <a:pt x="349" y="179"/>
                  <a:pt x="345" y="182"/>
                </a:cubicBezTo>
                <a:close/>
                <a:moveTo>
                  <a:pt x="357" y="996"/>
                </a:moveTo>
                <a:cubicBezTo>
                  <a:pt x="363" y="1001"/>
                  <a:pt x="368" y="1007"/>
                  <a:pt x="373" y="1010"/>
                </a:cubicBezTo>
                <a:cubicBezTo>
                  <a:pt x="368" y="1009"/>
                  <a:pt x="356" y="1004"/>
                  <a:pt x="357" y="996"/>
                </a:cubicBezTo>
                <a:close/>
                <a:moveTo>
                  <a:pt x="414" y="1044"/>
                </a:moveTo>
                <a:cubicBezTo>
                  <a:pt x="416" y="1044"/>
                  <a:pt x="417" y="1045"/>
                  <a:pt x="417" y="1047"/>
                </a:cubicBezTo>
                <a:cubicBezTo>
                  <a:pt x="416" y="1048"/>
                  <a:pt x="413" y="1047"/>
                  <a:pt x="414" y="1044"/>
                </a:cubicBezTo>
                <a:close/>
                <a:moveTo>
                  <a:pt x="614" y="1007"/>
                </a:moveTo>
                <a:cubicBezTo>
                  <a:pt x="618" y="1008"/>
                  <a:pt x="619" y="1006"/>
                  <a:pt x="622" y="1007"/>
                </a:cubicBezTo>
                <a:cubicBezTo>
                  <a:pt x="624" y="1011"/>
                  <a:pt x="614" y="1012"/>
                  <a:pt x="614" y="1007"/>
                </a:cubicBezTo>
                <a:close/>
                <a:moveTo>
                  <a:pt x="617" y="966"/>
                </a:moveTo>
                <a:cubicBezTo>
                  <a:pt x="611" y="969"/>
                  <a:pt x="605" y="969"/>
                  <a:pt x="601" y="966"/>
                </a:cubicBezTo>
                <a:cubicBezTo>
                  <a:pt x="604" y="963"/>
                  <a:pt x="615" y="961"/>
                  <a:pt x="617" y="966"/>
                </a:cubicBezTo>
                <a:close/>
                <a:moveTo>
                  <a:pt x="491" y="881"/>
                </a:moveTo>
                <a:cubicBezTo>
                  <a:pt x="489" y="881"/>
                  <a:pt x="489" y="878"/>
                  <a:pt x="487" y="878"/>
                </a:cubicBezTo>
                <a:cubicBezTo>
                  <a:pt x="489" y="875"/>
                  <a:pt x="491" y="879"/>
                  <a:pt x="491" y="881"/>
                </a:cubicBezTo>
                <a:close/>
                <a:moveTo>
                  <a:pt x="487" y="873"/>
                </a:moveTo>
                <a:cubicBezTo>
                  <a:pt x="485" y="873"/>
                  <a:pt x="483" y="872"/>
                  <a:pt x="483" y="870"/>
                </a:cubicBezTo>
                <a:cubicBezTo>
                  <a:pt x="485" y="868"/>
                  <a:pt x="487" y="870"/>
                  <a:pt x="487" y="873"/>
                </a:cubicBezTo>
                <a:close/>
                <a:moveTo>
                  <a:pt x="480" y="877"/>
                </a:moveTo>
                <a:cubicBezTo>
                  <a:pt x="477" y="876"/>
                  <a:pt x="474" y="874"/>
                  <a:pt x="473" y="871"/>
                </a:cubicBezTo>
                <a:cubicBezTo>
                  <a:pt x="476" y="872"/>
                  <a:pt x="483" y="872"/>
                  <a:pt x="480" y="877"/>
                </a:cubicBezTo>
                <a:close/>
                <a:moveTo>
                  <a:pt x="460" y="828"/>
                </a:moveTo>
                <a:cubicBezTo>
                  <a:pt x="458" y="830"/>
                  <a:pt x="455" y="826"/>
                  <a:pt x="454" y="823"/>
                </a:cubicBezTo>
                <a:cubicBezTo>
                  <a:pt x="456" y="825"/>
                  <a:pt x="458" y="826"/>
                  <a:pt x="460" y="828"/>
                </a:cubicBezTo>
                <a:close/>
                <a:moveTo>
                  <a:pt x="457" y="1075"/>
                </a:moveTo>
                <a:cubicBezTo>
                  <a:pt x="455" y="1074"/>
                  <a:pt x="452" y="1075"/>
                  <a:pt x="453" y="1072"/>
                </a:cubicBezTo>
                <a:cubicBezTo>
                  <a:pt x="455" y="1072"/>
                  <a:pt x="457" y="1072"/>
                  <a:pt x="457" y="1075"/>
                </a:cubicBezTo>
                <a:close/>
                <a:moveTo>
                  <a:pt x="447" y="831"/>
                </a:moveTo>
                <a:cubicBezTo>
                  <a:pt x="449" y="833"/>
                  <a:pt x="452" y="834"/>
                  <a:pt x="452" y="838"/>
                </a:cubicBezTo>
                <a:cubicBezTo>
                  <a:pt x="449" y="837"/>
                  <a:pt x="448" y="836"/>
                  <a:pt x="445" y="836"/>
                </a:cubicBezTo>
                <a:cubicBezTo>
                  <a:pt x="445" y="834"/>
                  <a:pt x="447" y="833"/>
                  <a:pt x="447" y="831"/>
                </a:cubicBezTo>
                <a:close/>
                <a:moveTo>
                  <a:pt x="451" y="1070"/>
                </a:moveTo>
                <a:cubicBezTo>
                  <a:pt x="448" y="1072"/>
                  <a:pt x="443" y="1069"/>
                  <a:pt x="441" y="1066"/>
                </a:cubicBezTo>
                <a:cubicBezTo>
                  <a:pt x="444" y="1065"/>
                  <a:pt x="447" y="1070"/>
                  <a:pt x="451" y="1070"/>
                </a:cubicBezTo>
                <a:close/>
                <a:moveTo>
                  <a:pt x="412" y="92"/>
                </a:moveTo>
                <a:cubicBezTo>
                  <a:pt x="413" y="90"/>
                  <a:pt x="414" y="89"/>
                  <a:pt x="417" y="89"/>
                </a:cubicBezTo>
                <a:cubicBezTo>
                  <a:pt x="416" y="91"/>
                  <a:pt x="414" y="92"/>
                  <a:pt x="412" y="92"/>
                </a:cubicBezTo>
                <a:close/>
                <a:moveTo>
                  <a:pt x="440" y="680"/>
                </a:moveTo>
                <a:cubicBezTo>
                  <a:pt x="436" y="680"/>
                  <a:pt x="437" y="676"/>
                  <a:pt x="439" y="674"/>
                </a:cubicBezTo>
                <a:cubicBezTo>
                  <a:pt x="441" y="676"/>
                  <a:pt x="441" y="677"/>
                  <a:pt x="440" y="680"/>
                </a:cubicBezTo>
                <a:close/>
                <a:moveTo>
                  <a:pt x="440" y="673"/>
                </a:moveTo>
                <a:cubicBezTo>
                  <a:pt x="438" y="671"/>
                  <a:pt x="438" y="667"/>
                  <a:pt x="438" y="664"/>
                </a:cubicBezTo>
                <a:cubicBezTo>
                  <a:pt x="439" y="665"/>
                  <a:pt x="440" y="666"/>
                  <a:pt x="441" y="667"/>
                </a:cubicBezTo>
                <a:cubicBezTo>
                  <a:pt x="441" y="669"/>
                  <a:pt x="440" y="671"/>
                  <a:pt x="440" y="673"/>
                </a:cubicBezTo>
                <a:close/>
                <a:moveTo>
                  <a:pt x="444" y="687"/>
                </a:moveTo>
                <a:cubicBezTo>
                  <a:pt x="441" y="684"/>
                  <a:pt x="442" y="680"/>
                  <a:pt x="443" y="676"/>
                </a:cubicBezTo>
                <a:cubicBezTo>
                  <a:pt x="444" y="676"/>
                  <a:pt x="444" y="676"/>
                  <a:pt x="444" y="676"/>
                </a:cubicBezTo>
                <a:cubicBezTo>
                  <a:pt x="446" y="678"/>
                  <a:pt x="447" y="682"/>
                  <a:pt x="449" y="684"/>
                </a:cubicBezTo>
                <a:cubicBezTo>
                  <a:pt x="448" y="686"/>
                  <a:pt x="447" y="687"/>
                  <a:pt x="444" y="687"/>
                </a:cubicBezTo>
                <a:close/>
                <a:moveTo>
                  <a:pt x="466" y="689"/>
                </a:moveTo>
                <a:cubicBezTo>
                  <a:pt x="466" y="685"/>
                  <a:pt x="466" y="685"/>
                  <a:pt x="466" y="685"/>
                </a:cubicBezTo>
                <a:cubicBezTo>
                  <a:pt x="470" y="685"/>
                  <a:pt x="470" y="685"/>
                  <a:pt x="470" y="685"/>
                </a:cubicBezTo>
                <a:cubicBezTo>
                  <a:pt x="470" y="688"/>
                  <a:pt x="469" y="689"/>
                  <a:pt x="466" y="689"/>
                </a:cubicBezTo>
                <a:close/>
                <a:moveTo>
                  <a:pt x="817" y="538"/>
                </a:moveTo>
                <a:cubicBezTo>
                  <a:pt x="815" y="537"/>
                  <a:pt x="813" y="537"/>
                  <a:pt x="813" y="534"/>
                </a:cubicBezTo>
                <a:cubicBezTo>
                  <a:pt x="815" y="532"/>
                  <a:pt x="818" y="534"/>
                  <a:pt x="817" y="538"/>
                </a:cubicBezTo>
                <a:close/>
                <a:moveTo>
                  <a:pt x="786" y="244"/>
                </a:moveTo>
                <a:cubicBezTo>
                  <a:pt x="788" y="244"/>
                  <a:pt x="791" y="244"/>
                  <a:pt x="790" y="247"/>
                </a:cubicBezTo>
                <a:cubicBezTo>
                  <a:pt x="788" y="247"/>
                  <a:pt x="786" y="247"/>
                  <a:pt x="786" y="244"/>
                </a:cubicBezTo>
                <a:close/>
                <a:moveTo>
                  <a:pt x="788" y="294"/>
                </a:moveTo>
                <a:cubicBezTo>
                  <a:pt x="787" y="295"/>
                  <a:pt x="782" y="294"/>
                  <a:pt x="783" y="291"/>
                </a:cubicBezTo>
                <a:cubicBezTo>
                  <a:pt x="786" y="290"/>
                  <a:pt x="786" y="294"/>
                  <a:pt x="788" y="294"/>
                </a:cubicBezTo>
                <a:close/>
                <a:moveTo>
                  <a:pt x="776" y="252"/>
                </a:moveTo>
                <a:cubicBezTo>
                  <a:pt x="775" y="253"/>
                  <a:pt x="775" y="253"/>
                  <a:pt x="775" y="255"/>
                </a:cubicBezTo>
                <a:cubicBezTo>
                  <a:pt x="772" y="255"/>
                  <a:pt x="772" y="253"/>
                  <a:pt x="771" y="251"/>
                </a:cubicBezTo>
                <a:cubicBezTo>
                  <a:pt x="773" y="251"/>
                  <a:pt x="775" y="251"/>
                  <a:pt x="776" y="252"/>
                </a:cubicBezTo>
                <a:close/>
                <a:moveTo>
                  <a:pt x="736" y="566"/>
                </a:moveTo>
                <a:cubicBezTo>
                  <a:pt x="734" y="568"/>
                  <a:pt x="731" y="564"/>
                  <a:pt x="729" y="562"/>
                </a:cubicBezTo>
                <a:cubicBezTo>
                  <a:pt x="733" y="561"/>
                  <a:pt x="736" y="562"/>
                  <a:pt x="736" y="566"/>
                </a:cubicBezTo>
                <a:close/>
                <a:moveTo>
                  <a:pt x="735" y="623"/>
                </a:moveTo>
                <a:cubicBezTo>
                  <a:pt x="734" y="623"/>
                  <a:pt x="734" y="624"/>
                  <a:pt x="734" y="625"/>
                </a:cubicBezTo>
                <a:cubicBezTo>
                  <a:pt x="731" y="626"/>
                  <a:pt x="731" y="624"/>
                  <a:pt x="728" y="625"/>
                </a:cubicBezTo>
                <a:cubicBezTo>
                  <a:pt x="728" y="621"/>
                  <a:pt x="734" y="622"/>
                  <a:pt x="735" y="623"/>
                </a:cubicBezTo>
                <a:close/>
                <a:moveTo>
                  <a:pt x="725" y="569"/>
                </a:moveTo>
                <a:cubicBezTo>
                  <a:pt x="727" y="572"/>
                  <a:pt x="727" y="576"/>
                  <a:pt x="725" y="580"/>
                </a:cubicBezTo>
                <a:cubicBezTo>
                  <a:pt x="720" y="580"/>
                  <a:pt x="720" y="580"/>
                  <a:pt x="720" y="580"/>
                </a:cubicBezTo>
                <a:cubicBezTo>
                  <a:pt x="721" y="574"/>
                  <a:pt x="718" y="576"/>
                  <a:pt x="715" y="575"/>
                </a:cubicBezTo>
                <a:cubicBezTo>
                  <a:pt x="715" y="573"/>
                  <a:pt x="717" y="572"/>
                  <a:pt x="717" y="570"/>
                </a:cubicBezTo>
                <a:cubicBezTo>
                  <a:pt x="719" y="570"/>
                  <a:pt x="718" y="573"/>
                  <a:pt x="720" y="572"/>
                </a:cubicBezTo>
                <a:cubicBezTo>
                  <a:pt x="718" y="570"/>
                  <a:pt x="723" y="571"/>
                  <a:pt x="725" y="569"/>
                </a:cubicBezTo>
                <a:close/>
                <a:moveTo>
                  <a:pt x="728" y="583"/>
                </a:moveTo>
                <a:cubicBezTo>
                  <a:pt x="726" y="585"/>
                  <a:pt x="718" y="588"/>
                  <a:pt x="718" y="583"/>
                </a:cubicBezTo>
                <a:lnTo>
                  <a:pt x="728" y="583"/>
                </a:lnTo>
                <a:close/>
                <a:moveTo>
                  <a:pt x="731" y="638"/>
                </a:moveTo>
                <a:cubicBezTo>
                  <a:pt x="731" y="640"/>
                  <a:pt x="725" y="642"/>
                  <a:pt x="723" y="646"/>
                </a:cubicBezTo>
                <a:cubicBezTo>
                  <a:pt x="720" y="645"/>
                  <a:pt x="716" y="644"/>
                  <a:pt x="716" y="639"/>
                </a:cubicBezTo>
                <a:cubicBezTo>
                  <a:pt x="723" y="637"/>
                  <a:pt x="725" y="638"/>
                  <a:pt x="731" y="638"/>
                </a:cubicBezTo>
                <a:close/>
                <a:moveTo>
                  <a:pt x="720" y="629"/>
                </a:moveTo>
                <a:cubicBezTo>
                  <a:pt x="723" y="624"/>
                  <a:pt x="730" y="628"/>
                  <a:pt x="732" y="628"/>
                </a:cubicBezTo>
                <a:cubicBezTo>
                  <a:pt x="732" y="629"/>
                  <a:pt x="731" y="632"/>
                  <a:pt x="732" y="632"/>
                </a:cubicBezTo>
                <a:cubicBezTo>
                  <a:pt x="729" y="631"/>
                  <a:pt x="724" y="633"/>
                  <a:pt x="720" y="629"/>
                </a:cubicBezTo>
                <a:close/>
                <a:moveTo>
                  <a:pt x="728" y="616"/>
                </a:moveTo>
                <a:cubicBezTo>
                  <a:pt x="728" y="620"/>
                  <a:pt x="722" y="619"/>
                  <a:pt x="721" y="620"/>
                </a:cubicBezTo>
                <a:cubicBezTo>
                  <a:pt x="719" y="617"/>
                  <a:pt x="723" y="615"/>
                  <a:pt x="723" y="612"/>
                </a:cubicBezTo>
                <a:cubicBezTo>
                  <a:pt x="728" y="612"/>
                  <a:pt x="728" y="612"/>
                  <a:pt x="728" y="612"/>
                </a:cubicBezTo>
                <a:cubicBezTo>
                  <a:pt x="726" y="614"/>
                  <a:pt x="726" y="614"/>
                  <a:pt x="728" y="616"/>
                </a:cubicBezTo>
                <a:close/>
                <a:moveTo>
                  <a:pt x="728" y="563"/>
                </a:moveTo>
                <a:cubicBezTo>
                  <a:pt x="723" y="568"/>
                  <a:pt x="719" y="564"/>
                  <a:pt x="713" y="565"/>
                </a:cubicBezTo>
                <a:cubicBezTo>
                  <a:pt x="714" y="560"/>
                  <a:pt x="725" y="560"/>
                  <a:pt x="728" y="563"/>
                </a:cubicBezTo>
                <a:close/>
                <a:moveTo>
                  <a:pt x="709" y="587"/>
                </a:moveTo>
                <a:cubicBezTo>
                  <a:pt x="706" y="587"/>
                  <a:pt x="707" y="584"/>
                  <a:pt x="704" y="584"/>
                </a:cubicBezTo>
                <a:cubicBezTo>
                  <a:pt x="705" y="581"/>
                  <a:pt x="712" y="583"/>
                  <a:pt x="709" y="587"/>
                </a:cubicBezTo>
                <a:close/>
                <a:moveTo>
                  <a:pt x="696" y="664"/>
                </a:moveTo>
                <a:cubicBezTo>
                  <a:pt x="699" y="664"/>
                  <a:pt x="699" y="664"/>
                  <a:pt x="699" y="664"/>
                </a:cubicBezTo>
                <a:cubicBezTo>
                  <a:pt x="699" y="667"/>
                  <a:pt x="698" y="669"/>
                  <a:pt x="697" y="671"/>
                </a:cubicBezTo>
                <a:cubicBezTo>
                  <a:pt x="695" y="671"/>
                  <a:pt x="696" y="667"/>
                  <a:pt x="696" y="664"/>
                </a:cubicBezTo>
                <a:close/>
                <a:moveTo>
                  <a:pt x="696" y="672"/>
                </a:moveTo>
                <a:cubicBezTo>
                  <a:pt x="697" y="672"/>
                  <a:pt x="698" y="673"/>
                  <a:pt x="699" y="673"/>
                </a:cubicBezTo>
                <a:cubicBezTo>
                  <a:pt x="699" y="678"/>
                  <a:pt x="695" y="678"/>
                  <a:pt x="693" y="682"/>
                </a:cubicBezTo>
                <a:cubicBezTo>
                  <a:pt x="690" y="681"/>
                  <a:pt x="695" y="675"/>
                  <a:pt x="696" y="672"/>
                </a:cubicBezTo>
                <a:close/>
                <a:moveTo>
                  <a:pt x="703" y="679"/>
                </a:moveTo>
                <a:cubicBezTo>
                  <a:pt x="704" y="683"/>
                  <a:pt x="700" y="687"/>
                  <a:pt x="698" y="690"/>
                </a:cubicBezTo>
                <a:cubicBezTo>
                  <a:pt x="694" y="687"/>
                  <a:pt x="698" y="678"/>
                  <a:pt x="703" y="679"/>
                </a:cubicBezTo>
                <a:close/>
                <a:moveTo>
                  <a:pt x="701" y="671"/>
                </a:moveTo>
                <a:cubicBezTo>
                  <a:pt x="702" y="666"/>
                  <a:pt x="700" y="650"/>
                  <a:pt x="710" y="653"/>
                </a:cubicBezTo>
                <a:cubicBezTo>
                  <a:pt x="708" y="661"/>
                  <a:pt x="705" y="664"/>
                  <a:pt x="701" y="671"/>
                </a:cubicBezTo>
                <a:close/>
                <a:moveTo>
                  <a:pt x="695" y="619"/>
                </a:moveTo>
                <a:cubicBezTo>
                  <a:pt x="698" y="618"/>
                  <a:pt x="699" y="619"/>
                  <a:pt x="700" y="615"/>
                </a:cubicBezTo>
                <a:cubicBezTo>
                  <a:pt x="703" y="617"/>
                  <a:pt x="701" y="624"/>
                  <a:pt x="697" y="626"/>
                </a:cubicBezTo>
                <a:cubicBezTo>
                  <a:pt x="695" y="626"/>
                  <a:pt x="695" y="623"/>
                  <a:pt x="695" y="619"/>
                </a:cubicBezTo>
                <a:close/>
                <a:moveTo>
                  <a:pt x="694" y="51"/>
                </a:moveTo>
                <a:cubicBezTo>
                  <a:pt x="694" y="53"/>
                  <a:pt x="692" y="53"/>
                  <a:pt x="690" y="53"/>
                </a:cubicBezTo>
                <a:cubicBezTo>
                  <a:pt x="690" y="50"/>
                  <a:pt x="693" y="50"/>
                  <a:pt x="694" y="51"/>
                </a:cubicBezTo>
                <a:close/>
                <a:moveTo>
                  <a:pt x="672" y="708"/>
                </a:moveTo>
                <a:cubicBezTo>
                  <a:pt x="670" y="708"/>
                  <a:pt x="668" y="707"/>
                  <a:pt x="668" y="704"/>
                </a:cubicBezTo>
                <a:cubicBezTo>
                  <a:pt x="669" y="703"/>
                  <a:pt x="670" y="704"/>
                  <a:pt x="671" y="702"/>
                </a:cubicBezTo>
                <a:cubicBezTo>
                  <a:pt x="672" y="704"/>
                  <a:pt x="672" y="706"/>
                  <a:pt x="672" y="708"/>
                </a:cubicBezTo>
                <a:close/>
                <a:moveTo>
                  <a:pt x="671" y="461"/>
                </a:moveTo>
                <a:cubicBezTo>
                  <a:pt x="669" y="466"/>
                  <a:pt x="666" y="469"/>
                  <a:pt x="664" y="473"/>
                </a:cubicBezTo>
                <a:cubicBezTo>
                  <a:pt x="662" y="470"/>
                  <a:pt x="660" y="471"/>
                  <a:pt x="657" y="472"/>
                </a:cubicBezTo>
                <a:cubicBezTo>
                  <a:pt x="653" y="463"/>
                  <a:pt x="665" y="460"/>
                  <a:pt x="671" y="461"/>
                </a:cubicBezTo>
                <a:close/>
                <a:moveTo>
                  <a:pt x="662" y="504"/>
                </a:moveTo>
                <a:cubicBezTo>
                  <a:pt x="659" y="502"/>
                  <a:pt x="656" y="498"/>
                  <a:pt x="658" y="494"/>
                </a:cubicBezTo>
                <a:cubicBezTo>
                  <a:pt x="661" y="493"/>
                  <a:pt x="657" y="501"/>
                  <a:pt x="662" y="498"/>
                </a:cubicBezTo>
                <a:cubicBezTo>
                  <a:pt x="663" y="501"/>
                  <a:pt x="661" y="501"/>
                  <a:pt x="662" y="504"/>
                </a:cubicBezTo>
                <a:close/>
                <a:moveTo>
                  <a:pt x="651" y="157"/>
                </a:moveTo>
                <a:cubicBezTo>
                  <a:pt x="652" y="157"/>
                  <a:pt x="652" y="157"/>
                  <a:pt x="654" y="157"/>
                </a:cubicBezTo>
                <a:cubicBezTo>
                  <a:pt x="651" y="160"/>
                  <a:pt x="653" y="161"/>
                  <a:pt x="652" y="164"/>
                </a:cubicBezTo>
                <a:cubicBezTo>
                  <a:pt x="650" y="164"/>
                  <a:pt x="650" y="163"/>
                  <a:pt x="649" y="163"/>
                </a:cubicBezTo>
                <a:cubicBezTo>
                  <a:pt x="650" y="161"/>
                  <a:pt x="650" y="158"/>
                  <a:pt x="651" y="157"/>
                </a:cubicBezTo>
                <a:close/>
                <a:moveTo>
                  <a:pt x="617" y="160"/>
                </a:moveTo>
                <a:cubicBezTo>
                  <a:pt x="619" y="159"/>
                  <a:pt x="618" y="158"/>
                  <a:pt x="621" y="159"/>
                </a:cubicBezTo>
                <a:cubicBezTo>
                  <a:pt x="621" y="160"/>
                  <a:pt x="620" y="161"/>
                  <a:pt x="620" y="162"/>
                </a:cubicBezTo>
                <a:cubicBezTo>
                  <a:pt x="621" y="164"/>
                  <a:pt x="622" y="159"/>
                  <a:pt x="623" y="162"/>
                </a:cubicBezTo>
                <a:cubicBezTo>
                  <a:pt x="622" y="159"/>
                  <a:pt x="622" y="158"/>
                  <a:pt x="623" y="156"/>
                </a:cubicBezTo>
                <a:cubicBezTo>
                  <a:pt x="626" y="156"/>
                  <a:pt x="627" y="160"/>
                  <a:pt x="629" y="163"/>
                </a:cubicBezTo>
                <a:cubicBezTo>
                  <a:pt x="627" y="166"/>
                  <a:pt x="623" y="164"/>
                  <a:pt x="618" y="164"/>
                </a:cubicBezTo>
                <a:cubicBezTo>
                  <a:pt x="618" y="162"/>
                  <a:pt x="616" y="163"/>
                  <a:pt x="617" y="160"/>
                </a:cubicBezTo>
                <a:close/>
                <a:moveTo>
                  <a:pt x="625" y="169"/>
                </a:moveTo>
                <a:cubicBezTo>
                  <a:pt x="625" y="171"/>
                  <a:pt x="623" y="170"/>
                  <a:pt x="623" y="171"/>
                </a:cubicBezTo>
                <a:cubicBezTo>
                  <a:pt x="626" y="173"/>
                  <a:pt x="625" y="169"/>
                  <a:pt x="627" y="170"/>
                </a:cubicBezTo>
                <a:cubicBezTo>
                  <a:pt x="627" y="172"/>
                  <a:pt x="627" y="172"/>
                  <a:pt x="627" y="172"/>
                </a:cubicBezTo>
                <a:cubicBezTo>
                  <a:pt x="637" y="172"/>
                  <a:pt x="651" y="171"/>
                  <a:pt x="661" y="171"/>
                </a:cubicBezTo>
                <a:cubicBezTo>
                  <a:pt x="659" y="180"/>
                  <a:pt x="647" y="173"/>
                  <a:pt x="645" y="181"/>
                </a:cubicBezTo>
                <a:cubicBezTo>
                  <a:pt x="639" y="180"/>
                  <a:pt x="627" y="185"/>
                  <a:pt x="623" y="180"/>
                </a:cubicBezTo>
                <a:cubicBezTo>
                  <a:pt x="618" y="185"/>
                  <a:pt x="611" y="181"/>
                  <a:pt x="607" y="178"/>
                </a:cubicBezTo>
                <a:cubicBezTo>
                  <a:pt x="617" y="182"/>
                  <a:pt x="614" y="166"/>
                  <a:pt x="625" y="169"/>
                </a:cubicBezTo>
                <a:close/>
                <a:moveTo>
                  <a:pt x="653" y="506"/>
                </a:moveTo>
                <a:cubicBezTo>
                  <a:pt x="651" y="506"/>
                  <a:pt x="649" y="506"/>
                  <a:pt x="649" y="504"/>
                </a:cubicBezTo>
                <a:cubicBezTo>
                  <a:pt x="650" y="504"/>
                  <a:pt x="650" y="503"/>
                  <a:pt x="650" y="503"/>
                </a:cubicBezTo>
                <a:cubicBezTo>
                  <a:pt x="652" y="502"/>
                  <a:pt x="653" y="504"/>
                  <a:pt x="653" y="506"/>
                </a:cubicBezTo>
                <a:close/>
                <a:moveTo>
                  <a:pt x="634" y="498"/>
                </a:moveTo>
                <a:cubicBezTo>
                  <a:pt x="636" y="497"/>
                  <a:pt x="637" y="502"/>
                  <a:pt x="637" y="499"/>
                </a:cubicBezTo>
                <a:cubicBezTo>
                  <a:pt x="640" y="502"/>
                  <a:pt x="632" y="504"/>
                  <a:pt x="634" y="498"/>
                </a:cubicBezTo>
                <a:close/>
                <a:moveTo>
                  <a:pt x="632" y="490"/>
                </a:moveTo>
                <a:cubicBezTo>
                  <a:pt x="634" y="488"/>
                  <a:pt x="637" y="492"/>
                  <a:pt x="635" y="494"/>
                </a:cubicBezTo>
                <a:cubicBezTo>
                  <a:pt x="633" y="494"/>
                  <a:pt x="632" y="492"/>
                  <a:pt x="632" y="490"/>
                </a:cubicBezTo>
                <a:close/>
                <a:moveTo>
                  <a:pt x="625" y="482"/>
                </a:moveTo>
                <a:cubicBezTo>
                  <a:pt x="625" y="475"/>
                  <a:pt x="634" y="476"/>
                  <a:pt x="636" y="471"/>
                </a:cubicBezTo>
                <a:cubicBezTo>
                  <a:pt x="638" y="471"/>
                  <a:pt x="638" y="471"/>
                  <a:pt x="638" y="471"/>
                </a:cubicBezTo>
                <a:cubicBezTo>
                  <a:pt x="639" y="474"/>
                  <a:pt x="637" y="475"/>
                  <a:pt x="641" y="475"/>
                </a:cubicBezTo>
                <a:cubicBezTo>
                  <a:pt x="638" y="481"/>
                  <a:pt x="634" y="481"/>
                  <a:pt x="625" y="482"/>
                </a:cubicBezTo>
                <a:close/>
                <a:moveTo>
                  <a:pt x="601" y="572"/>
                </a:moveTo>
                <a:cubicBezTo>
                  <a:pt x="601" y="570"/>
                  <a:pt x="604" y="570"/>
                  <a:pt x="606" y="569"/>
                </a:cubicBezTo>
                <a:cubicBezTo>
                  <a:pt x="606" y="571"/>
                  <a:pt x="607" y="571"/>
                  <a:pt x="607" y="572"/>
                </a:cubicBezTo>
                <a:cubicBezTo>
                  <a:pt x="609" y="571"/>
                  <a:pt x="611" y="570"/>
                  <a:pt x="612" y="568"/>
                </a:cubicBezTo>
                <a:cubicBezTo>
                  <a:pt x="615" y="569"/>
                  <a:pt x="616" y="572"/>
                  <a:pt x="614" y="574"/>
                </a:cubicBezTo>
                <a:cubicBezTo>
                  <a:pt x="611" y="573"/>
                  <a:pt x="607" y="572"/>
                  <a:pt x="607" y="576"/>
                </a:cubicBezTo>
                <a:cubicBezTo>
                  <a:pt x="604" y="575"/>
                  <a:pt x="604" y="577"/>
                  <a:pt x="601" y="577"/>
                </a:cubicBezTo>
                <a:cubicBezTo>
                  <a:pt x="598" y="575"/>
                  <a:pt x="603" y="574"/>
                  <a:pt x="601" y="572"/>
                </a:cubicBezTo>
                <a:close/>
                <a:moveTo>
                  <a:pt x="604" y="559"/>
                </a:moveTo>
                <a:cubicBezTo>
                  <a:pt x="601" y="559"/>
                  <a:pt x="602" y="556"/>
                  <a:pt x="600" y="556"/>
                </a:cubicBezTo>
                <a:cubicBezTo>
                  <a:pt x="600" y="554"/>
                  <a:pt x="604" y="553"/>
                  <a:pt x="606" y="554"/>
                </a:cubicBezTo>
                <a:cubicBezTo>
                  <a:pt x="606" y="553"/>
                  <a:pt x="606" y="553"/>
                  <a:pt x="606" y="553"/>
                </a:cubicBezTo>
                <a:cubicBezTo>
                  <a:pt x="606" y="551"/>
                  <a:pt x="603" y="552"/>
                  <a:pt x="601" y="551"/>
                </a:cubicBezTo>
                <a:cubicBezTo>
                  <a:pt x="607" y="548"/>
                  <a:pt x="611" y="538"/>
                  <a:pt x="616" y="542"/>
                </a:cubicBezTo>
                <a:cubicBezTo>
                  <a:pt x="615" y="546"/>
                  <a:pt x="611" y="545"/>
                  <a:pt x="611" y="550"/>
                </a:cubicBezTo>
                <a:cubicBezTo>
                  <a:pt x="615" y="548"/>
                  <a:pt x="622" y="546"/>
                  <a:pt x="627" y="549"/>
                </a:cubicBezTo>
                <a:cubicBezTo>
                  <a:pt x="623" y="558"/>
                  <a:pt x="607" y="550"/>
                  <a:pt x="604" y="559"/>
                </a:cubicBezTo>
                <a:close/>
                <a:moveTo>
                  <a:pt x="614" y="473"/>
                </a:moveTo>
                <a:cubicBezTo>
                  <a:pt x="619" y="475"/>
                  <a:pt x="620" y="474"/>
                  <a:pt x="623" y="472"/>
                </a:cubicBezTo>
                <a:cubicBezTo>
                  <a:pt x="620" y="479"/>
                  <a:pt x="613" y="477"/>
                  <a:pt x="610" y="483"/>
                </a:cubicBezTo>
                <a:cubicBezTo>
                  <a:pt x="608" y="484"/>
                  <a:pt x="609" y="482"/>
                  <a:pt x="608" y="481"/>
                </a:cubicBezTo>
                <a:cubicBezTo>
                  <a:pt x="607" y="483"/>
                  <a:pt x="604" y="482"/>
                  <a:pt x="603" y="484"/>
                </a:cubicBezTo>
                <a:cubicBezTo>
                  <a:pt x="601" y="478"/>
                  <a:pt x="614" y="480"/>
                  <a:pt x="614" y="473"/>
                </a:cubicBezTo>
                <a:close/>
                <a:moveTo>
                  <a:pt x="609" y="445"/>
                </a:moveTo>
                <a:cubicBezTo>
                  <a:pt x="610" y="444"/>
                  <a:pt x="611" y="445"/>
                  <a:pt x="612" y="446"/>
                </a:cubicBezTo>
                <a:cubicBezTo>
                  <a:pt x="610" y="448"/>
                  <a:pt x="612" y="453"/>
                  <a:pt x="608" y="454"/>
                </a:cubicBezTo>
                <a:cubicBezTo>
                  <a:pt x="608" y="449"/>
                  <a:pt x="607" y="448"/>
                  <a:pt x="609" y="445"/>
                </a:cubicBezTo>
                <a:close/>
                <a:moveTo>
                  <a:pt x="606" y="503"/>
                </a:moveTo>
                <a:cubicBezTo>
                  <a:pt x="608" y="507"/>
                  <a:pt x="616" y="502"/>
                  <a:pt x="620" y="505"/>
                </a:cubicBezTo>
                <a:cubicBezTo>
                  <a:pt x="621" y="511"/>
                  <a:pt x="618" y="513"/>
                  <a:pt x="618" y="521"/>
                </a:cubicBezTo>
                <a:cubicBezTo>
                  <a:pt x="615" y="522"/>
                  <a:pt x="614" y="525"/>
                  <a:pt x="610" y="525"/>
                </a:cubicBezTo>
                <a:cubicBezTo>
                  <a:pt x="613" y="522"/>
                  <a:pt x="606" y="521"/>
                  <a:pt x="610" y="519"/>
                </a:cubicBezTo>
                <a:cubicBezTo>
                  <a:pt x="608" y="519"/>
                  <a:pt x="601" y="518"/>
                  <a:pt x="601" y="512"/>
                </a:cubicBezTo>
                <a:cubicBezTo>
                  <a:pt x="602" y="511"/>
                  <a:pt x="604" y="511"/>
                  <a:pt x="605" y="510"/>
                </a:cubicBezTo>
                <a:cubicBezTo>
                  <a:pt x="602" y="506"/>
                  <a:pt x="593" y="511"/>
                  <a:pt x="591" y="504"/>
                </a:cubicBezTo>
                <a:cubicBezTo>
                  <a:pt x="597" y="503"/>
                  <a:pt x="601" y="505"/>
                  <a:pt x="606" y="503"/>
                </a:cubicBezTo>
                <a:close/>
                <a:moveTo>
                  <a:pt x="619" y="567"/>
                </a:moveTo>
                <a:cubicBezTo>
                  <a:pt x="619" y="572"/>
                  <a:pt x="621" y="569"/>
                  <a:pt x="625" y="569"/>
                </a:cubicBezTo>
                <a:cubicBezTo>
                  <a:pt x="625" y="577"/>
                  <a:pt x="612" y="568"/>
                  <a:pt x="619" y="567"/>
                </a:cubicBezTo>
                <a:close/>
                <a:moveTo>
                  <a:pt x="623" y="575"/>
                </a:moveTo>
                <a:cubicBezTo>
                  <a:pt x="624" y="574"/>
                  <a:pt x="626" y="573"/>
                  <a:pt x="627" y="574"/>
                </a:cubicBezTo>
                <a:cubicBezTo>
                  <a:pt x="626" y="575"/>
                  <a:pt x="625" y="577"/>
                  <a:pt x="623" y="577"/>
                </a:cubicBezTo>
                <a:lnTo>
                  <a:pt x="623" y="575"/>
                </a:lnTo>
                <a:close/>
                <a:moveTo>
                  <a:pt x="627" y="548"/>
                </a:moveTo>
                <a:cubicBezTo>
                  <a:pt x="626" y="545"/>
                  <a:pt x="629" y="545"/>
                  <a:pt x="632" y="544"/>
                </a:cubicBezTo>
                <a:cubicBezTo>
                  <a:pt x="632" y="548"/>
                  <a:pt x="628" y="550"/>
                  <a:pt x="627" y="548"/>
                </a:cubicBezTo>
                <a:close/>
                <a:moveTo>
                  <a:pt x="624" y="472"/>
                </a:moveTo>
                <a:cubicBezTo>
                  <a:pt x="626" y="469"/>
                  <a:pt x="629" y="467"/>
                  <a:pt x="633" y="467"/>
                </a:cubicBezTo>
                <a:cubicBezTo>
                  <a:pt x="633" y="471"/>
                  <a:pt x="628" y="476"/>
                  <a:pt x="624" y="472"/>
                </a:cubicBezTo>
                <a:close/>
                <a:moveTo>
                  <a:pt x="639" y="465"/>
                </a:moveTo>
                <a:cubicBezTo>
                  <a:pt x="642" y="464"/>
                  <a:pt x="643" y="463"/>
                  <a:pt x="641" y="459"/>
                </a:cubicBezTo>
                <a:cubicBezTo>
                  <a:pt x="645" y="461"/>
                  <a:pt x="643" y="465"/>
                  <a:pt x="645" y="468"/>
                </a:cubicBezTo>
                <a:cubicBezTo>
                  <a:pt x="643" y="467"/>
                  <a:pt x="642" y="466"/>
                  <a:pt x="642" y="469"/>
                </a:cubicBezTo>
                <a:cubicBezTo>
                  <a:pt x="640" y="470"/>
                  <a:pt x="639" y="467"/>
                  <a:pt x="639" y="465"/>
                </a:cubicBezTo>
                <a:close/>
                <a:moveTo>
                  <a:pt x="602" y="440"/>
                </a:moveTo>
                <a:cubicBezTo>
                  <a:pt x="604" y="443"/>
                  <a:pt x="609" y="438"/>
                  <a:pt x="610" y="440"/>
                </a:cubicBezTo>
                <a:cubicBezTo>
                  <a:pt x="607" y="443"/>
                  <a:pt x="604" y="445"/>
                  <a:pt x="601" y="447"/>
                </a:cubicBezTo>
                <a:cubicBezTo>
                  <a:pt x="601" y="445"/>
                  <a:pt x="600" y="445"/>
                  <a:pt x="600" y="444"/>
                </a:cubicBezTo>
                <a:cubicBezTo>
                  <a:pt x="598" y="444"/>
                  <a:pt x="597" y="446"/>
                  <a:pt x="596" y="447"/>
                </a:cubicBezTo>
                <a:cubicBezTo>
                  <a:pt x="597" y="442"/>
                  <a:pt x="595" y="444"/>
                  <a:pt x="590" y="446"/>
                </a:cubicBezTo>
                <a:cubicBezTo>
                  <a:pt x="587" y="445"/>
                  <a:pt x="586" y="443"/>
                  <a:pt x="586" y="440"/>
                </a:cubicBezTo>
                <a:cubicBezTo>
                  <a:pt x="592" y="437"/>
                  <a:pt x="598" y="438"/>
                  <a:pt x="604" y="436"/>
                </a:cubicBezTo>
                <a:cubicBezTo>
                  <a:pt x="605" y="439"/>
                  <a:pt x="603" y="438"/>
                  <a:pt x="602" y="440"/>
                </a:cubicBezTo>
                <a:close/>
                <a:moveTo>
                  <a:pt x="584" y="484"/>
                </a:moveTo>
                <a:cubicBezTo>
                  <a:pt x="585" y="483"/>
                  <a:pt x="586" y="481"/>
                  <a:pt x="588" y="481"/>
                </a:cubicBezTo>
                <a:cubicBezTo>
                  <a:pt x="589" y="484"/>
                  <a:pt x="589" y="487"/>
                  <a:pt x="586" y="489"/>
                </a:cubicBezTo>
                <a:cubicBezTo>
                  <a:pt x="586" y="486"/>
                  <a:pt x="589" y="484"/>
                  <a:pt x="584" y="484"/>
                </a:cubicBezTo>
                <a:close/>
                <a:moveTo>
                  <a:pt x="584" y="164"/>
                </a:moveTo>
                <a:cubicBezTo>
                  <a:pt x="584" y="162"/>
                  <a:pt x="584" y="162"/>
                  <a:pt x="584" y="162"/>
                </a:cubicBezTo>
                <a:cubicBezTo>
                  <a:pt x="586" y="162"/>
                  <a:pt x="587" y="161"/>
                  <a:pt x="588" y="161"/>
                </a:cubicBezTo>
                <a:cubicBezTo>
                  <a:pt x="589" y="164"/>
                  <a:pt x="585" y="166"/>
                  <a:pt x="584" y="164"/>
                </a:cubicBezTo>
                <a:close/>
                <a:moveTo>
                  <a:pt x="597" y="164"/>
                </a:moveTo>
                <a:cubicBezTo>
                  <a:pt x="597" y="165"/>
                  <a:pt x="594" y="164"/>
                  <a:pt x="593" y="165"/>
                </a:cubicBezTo>
                <a:cubicBezTo>
                  <a:pt x="592" y="162"/>
                  <a:pt x="593" y="160"/>
                  <a:pt x="597" y="161"/>
                </a:cubicBezTo>
                <a:cubicBezTo>
                  <a:pt x="597" y="162"/>
                  <a:pt x="596" y="163"/>
                  <a:pt x="597" y="164"/>
                </a:cubicBezTo>
                <a:close/>
                <a:moveTo>
                  <a:pt x="542" y="103"/>
                </a:moveTo>
                <a:cubicBezTo>
                  <a:pt x="545" y="99"/>
                  <a:pt x="555" y="102"/>
                  <a:pt x="554" y="94"/>
                </a:cubicBezTo>
                <a:cubicBezTo>
                  <a:pt x="567" y="92"/>
                  <a:pt x="581" y="89"/>
                  <a:pt x="589" y="96"/>
                </a:cubicBezTo>
                <a:cubicBezTo>
                  <a:pt x="583" y="102"/>
                  <a:pt x="570" y="97"/>
                  <a:pt x="562" y="101"/>
                </a:cubicBezTo>
                <a:cubicBezTo>
                  <a:pt x="562" y="104"/>
                  <a:pt x="566" y="104"/>
                  <a:pt x="564" y="107"/>
                </a:cubicBezTo>
                <a:cubicBezTo>
                  <a:pt x="560" y="108"/>
                  <a:pt x="557" y="110"/>
                  <a:pt x="553" y="112"/>
                </a:cubicBezTo>
                <a:cubicBezTo>
                  <a:pt x="552" y="106"/>
                  <a:pt x="541" y="107"/>
                  <a:pt x="542" y="103"/>
                </a:cubicBezTo>
                <a:close/>
                <a:moveTo>
                  <a:pt x="579" y="108"/>
                </a:moveTo>
                <a:cubicBezTo>
                  <a:pt x="575" y="108"/>
                  <a:pt x="572" y="108"/>
                  <a:pt x="570" y="107"/>
                </a:cubicBezTo>
                <a:cubicBezTo>
                  <a:pt x="570" y="102"/>
                  <a:pt x="580" y="101"/>
                  <a:pt x="579" y="108"/>
                </a:cubicBezTo>
                <a:close/>
                <a:moveTo>
                  <a:pt x="525" y="86"/>
                </a:moveTo>
                <a:cubicBezTo>
                  <a:pt x="528" y="86"/>
                  <a:pt x="528" y="86"/>
                  <a:pt x="528" y="86"/>
                </a:cubicBezTo>
                <a:cubicBezTo>
                  <a:pt x="528" y="86"/>
                  <a:pt x="527" y="86"/>
                  <a:pt x="527" y="86"/>
                </a:cubicBezTo>
                <a:cubicBezTo>
                  <a:pt x="528" y="88"/>
                  <a:pt x="529" y="89"/>
                  <a:pt x="531" y="89"/>
                </a:cubicBezTo>
                <a:cubicBezTo>
                  <a:pt x="531" y="93"/>
                  <a:pt x="531" y="92"/>
                  <a:pt x="532" y="95"/>
                </a:cubicBezTo>
                <a:cubicBezTo>
                  <a:pt x="528" y="98"/>
                  <a:pt x="523" y="94"/>
                  <a:pt x="519" y="93"/>
                </a:cubicBezTo>
                <a:cubicBezTo>
                  <a:pt x="521" y="90"/>
                  <a:pt x="526" y="89"/>
                  <a:pt x="525" y="86"/>
                </a:cubicBezTo>
                <a:close/>
                <a:moveTo>
                  <a:pt x="537" y="114"/>
                </a:moveTo>
                <a:cubicBezTo>
                  <a:pt x="541" y="118"/>
                  <a:pt x="548" y="114"/>
                  <a:pt x="550" y="117"/>
                </a:cubicBezTo>
                <a:cubicBezTo>
                  <a:pt x="560" y="108"/>
                  <a:pt x="579" y="109"/>
                  <a:pt x="591" y="113"/>
                </a:cubicBezTo>
                <a:cubicBezTo>
                  <a:pt x="584" y="118"/>
                  <a:pt x="574" y="115"/>
                  <a:pt x="566" y="120"/>
                </a:cubicBezTo>
                <a:cubicBezTo>
                  <a:pt x="564" y="116"/>
                  <a:pt x="556" y="120"/>
                  <a:pt x="557" y="123"/>
                </a:cubicBezTo>
                <a:cubicBezTo>
                  <a:pt x="543" y="126"/>
                  <a:pt x="533" y="127"/>
                  <a:pt x="518" y="130"/>
                </a:cubicBezTo>
                <a:cubicBezTo>
                  <a:pt x="515" y="131"/>
                  <a:pt x="516" y="128"/>
                  <a:pt x="514" y="128"/>
                </a:cubicBezTo>
                <a:cubicBezTo>
                  <a:pt x="510" y="129"/>
                  <a:pt x="502" y="133"/>
                  <a:pt x="499" y="128"/>
                </a:cubicBezTo>
                <a:cubicBezTo>
                  <a:pt x="507" y="117"/>
                  <a:pt x="526" y="119"/>
                  <a:pt x="537" y="114"/>
                </a:cubicBezTo>
                <a:close/>
                <a:moveTo>
                  <a:pt x="508" y="134"/>
                </a:moveTo>
                <a:cubicBezTo>
                  <a:pt x="508" y="130"/>
                  <a:pt x="508" y="130"/>
                  <a:pt x="508" y="130"/>
                </a:cubicBezTo>
                <a:cubicBezTo>
                  <a:pt x="510" y="130"/>
                  <a:pt x="510" y="130"/>
                  <a:pt x="510" y="130"/>
                </a:cubicBezTo>
                <a:cubicBezTo>
                  <a:pt x="511" y="133"/>
                  <a:pt x="510" y="134"/>
                  <a:pt x="508" y="134"/>
                </a:cubicBezTo>
                <a:close/>
                <a:moveTo>
                  <a:pt x="483" y="484"/>
                </a:moveTo>
                <a:cubicBezTo>
                  <a:pt x="488" y="483"/>
                  <a:pt x="489" y="486"/>
                  <a:pt x="492" y="483"/>
                </a:cubicBezTo>
                <a:cubicBezTo>
                  <a:pt x="495" y="490"/>
                  <a:pt x="486" y="487"/>
                  <a:pt x="483" y="490"/>
                </a:cubicBezTo>
                <a:cubicBezTo>
                  <a:pt x="481" y="489"/>
                  <a:pt x="485" y="487"/>
                  <a:pt x="483" y="484"/>
                </a:cubicBezTo>
                <a:close/>
                <a:moveTo>
                  <a:pt x="491" y="628"/>
                </a:moveTo>
                <a:cubicBezTo>
                  <a:pt x="495" y="628"/>
                  <a:pt x="494" y="635"/>
                  <a:pt x="493" y="638"/>
                </a:cubicBezTo>
                <a:cubicBezTo>
                  <a:pt x="492" y="636"/>
                  <a:pt x="487" y="638"/>
                  <a:pt x="488" y="634"/>
                </a:cubicBezTo>
                <a:cubicBezTo>
                  <a:pt x="489" y="634"/>
                  <a:pt x="489" y="636"/>
                  <a:pt x="490" y="636"/>
                </a:cubicBezTo>
                <a:cubicBezTo>
                  <a:pt x="492" y="633"/>
                  <a:pt x="492" y="632"/>
                  <a:pt x="491" y="628"/>
                </a:cubicBezTo>
                <a:close/>
                <a:moveTo>
                  <a:pt x="483" y="497"/>
                </a:moveTo>
                <a:cubicBezTo>
                  <a:pt x="482" y="496"/>
                  <a:pt x="482" y="494"/>
                  <a:pt x="482" y="492"/>
                </a:cubicBezTo>
                <a:cubicBezTo>
                  <a:pt x="483" y="492"/>
                  <a:pt x="484" y="492"/>
                  <a:pt x="484" y="491"/>
                </a:cubicBezTo>
                <a:cubicBezTo>
                  <a:pt x="485" y="492"/>
                  <a:pt x="486" y="493"/>
                  <a:pt x="486" y="495"/>
                </a:cubicBezTo>
                <a:cubicBezTo>
                  <a:pt x="484" y="495"/>
                  <a:pt x="485" y="497"/>
                  <a:pt x="483" y="497"/>
                </a:cubicBezTo>
                <a:close/>
                <a:moveTo>
                  <a:pt x="486" y="656"/>
                </a:moveTo>
                <a:cubicBezTo>
                  <a:pt x="485" y="655"/>
                  <a:pt x="485" y="654"/>
                  <a:pt x="483" y="654"/>
                </a:cubicBezTo>
                <a:cubicBezTo>
                  <a:pt x="485" y="652"/>
                  <a:pt x="485" y="647"/>
                  <a:pt x="486" y="644"/>
                </a:cubicBezTo>
                <a:cubicBezTo>
                  <a:pt x="487" y="644"/>
                  <a:pt x="489" y="644"/>
                  <a:pt x="490" y="644"/>
                </a:cubicBezTo>
                <a:cubicBezTo>
                  <a:pt x="488" y="647"/>
                  <a:pt x="488" y="653"/>
                  <a:pt x="486" y="656"/>
                </a:cubicBezTo>
                <a:close/>
                <a:moveTo>
                  <a:pt x="487" y="639"/>
                </a:moveTo>
                <a:cubicBezTo>
                  <a:pt x="487" y="637"/>
                  <a:pt x="489" y="638"/>
                  <a:pt x="491" y="638"/>
                </a:cubicBezTo>
                <a:cubicBezTo>
                  <a:pt x="491" y="641"/>
                  <a:pt x="488" y="641"/>
                  <a:pt x="487" y="639"/>
                </a:cubicBezTo>
                <a:close/>
                <a:moveTo>
                  <a:pt x="491" y="653"/>
                </a:moveTo>
                <a:cubicBezTo>
                  <a:pt x="490" y="649"/>
                  <a:pt x="494" y="646"/>
                  <a:pt x="496" y="647"/>
                </a:cubicBezTo>
                <a:cubicBezTo>
                  <a:pt x="495" y="650"/>
                  <a:pt x="494" y="652"/>
                  <a:pt x="491" y="653"/>
                </a:cubicBezTo>
                <a:close/>
                <a:moveTo>
                  <a:pt x="503" y="671"/>
                </a:moveTo>
                <a:cubicBezTo>
                  <a:pt x="504" y="671"/>
                  <a:pt x="504" y="672"/>
                  <a:pt x="505" y="672"/>
                </a:cubicBezTo>
                <a:cubicBezTo>
                  <a:pt x="506" y="675"/>
                  <a:pt x="504" y="674"/>
                  <a:pt x="505" y="677"/>
                </a:cubicBezTo>
                <a:cubicBezTo>
                  <a:pt x="502" y="677"/>
                  <a:pt x="502" y="672"/>
                  <a:pt x="503" y="671"/>
                </a:cubicBezTo>
                <a:close/>
                <a:moveTo>
                  <a:pt x="510" y="702"/>
                </a:moveTo>
                <a:cubicBezTo>
                  <a:pt x="509" y="701"/>
                  <a:pt x="507" y="699"/>
                  <a:pt x="509" y="697"/>
                </a:cubicBezTo>
                <a:cubicBezTo>
                  <a:pt x="511" y="696"/>
                  <a:pt x="510" y="700"/>
                  <a:pt x="510" y="702"/>
                </a:cubicBezTo>
                <a:close/>
                <a:moveTo>
                  <a:pt x="507" y="688"/>
                </a:moveTo>
                <a:cubicBezTo>
                  <a:pt x="509" y="686"/>
                  <a:pt x="512" y="689"/>
                  <a:pt x="512" y="692"/>
                </a:cubicBezTo>
                <a:cubicBezTo>
                  <a:pt x="509" y="692"/>
                  <a:pt x="508" y="690"/>
                  <a:pt x="507" y="688"/>
                </a:cubicBezTo>
                <a:close/>
                <a:moveTo>
                  <a:pt x="511" y="686"/>
                </a:moveTo>
                <a:cubicBezTo>
                  <a:pt x="508" y="686"/>
                  <a:pt x="508" y="683"/>
                  <a:pt x="504" y="683"/>
                </a:cubicBezTo>
                <a:cubicBezTo>
                  <a:pt x="504" y="681"/>
                  <a:pt x="504" y="680"/>
                  <a:pt x="505" y="679"/>
                </a:cubicBezTo>
                <a:cubicBezTo>
                  <a:pt x="506" y="679"/>
                  <a:pt x="507" y="680"/>
                  <a:pt x="507" y="681"/>
                </a:cubicBezTo>
                <a:cubicBezTo>
                  <a:pt x="507" y="680"/>
                  <a:pt x="506" y="677"/>
                  <a:pt x="508" y="674"/>
                </a:cubicBezTo>
                <a:cubicBezTo>
                  <a:pt x="512" y="675"/>
                  <a:pt x="510" y="671"/>
                  <a:pt x="514" y="671"/>
                </a:cubicBezTo>
                <a:cubicBezTo>
                  <a:pt x="516" y="676"/>
                  <a:pt x="513" y="682"/>
                  <a:pt x="511" y="686"/>
                </a:cubicBezTo>
                <a:close/>
                <a:moveTo>
                  <a:pt x="514" y="667"/>
                </a:moveTo>
                <a:cubicBezTo>
                  <a:pt x="511" y="664"/>
                  <a:pt x="508" y="659"/>
                  <a:pt x="511" y="657"/>
                </a:cubicBezTo>
                <a:cubicBezTo>
                  <a:pt x="513" y="656"/>
                  <a:pt x="513" y="658"/>
                  <a:pt x="515" y="658"/>
                </a:cubicBezTo>
                <a:cubicBezTo>
                  <a:pt x="514" y="661"/>
                  <a:pt x="514" y="664"/>
                  <a:pt x="514" y="667"/>
                </a:cubicBezTo>
                <a:close/>
                <a:moveTo>
                  <a:pt x="519" y="502"/>
                </a:moveTo>
                <a:cubicBezTo>
                  <a:pt x="519" y="499"/>
                  <a:pt x="520" y="498"/>
                  <a:pt x="521" y="497"/>
                </a:cubicBezTo>
                <a:cubicBezTo>
                  <a:pt x="523" y="499"/>
                  <a:pt x="522" y="502"/>
                  <a:pt x="519" y="502"/>
                </a:cubicBezTo>
                <a:close/>
                <a:moveTo>
                  <a:pt x="516" y="469"/>
                </a:moveTo>
                <a:cubicBezTo>
                  <a:pt x="516" y="472"/>
                  <a:pt x="518" y="469"/>
                  <a:pt x="518" y="471"/>
                </a:cubicBezTo>
                <a:cubicBezTo>
                  <a:pt x="519" y="485"/>
                  <a:pt x="502" y="481"/>
                  <a:pt x="496" y="490"/>
                </a:cubicBezTo>
                <a:cubicBezTo>
                  <a:pt x="499" y="480"/>
                  <a:pt x="504" y="471"/>
                  <a:pt x="513" y="469"/>
                </a:cubicBezTo>
                <a:cubicBezTo>
                  <a:pt x="517" y="464"/>
                  <a:pt x="521" y="460"/>
                  <a:pt x="527" y="457"/>
                </a:cubicBezTo>
                <a:cubicBezTo>
                  <a:pt x="525" y="464"/>
                  <a:pt x="519" y="464"/>
                  <a:pt x="516" y="469"/>
                </a:cubicBezTo>
                <a:close/>
                <a:moveTo>
                  <a:pt x="527" y="675"/>
                </a:moveTo>
                <a:cubicBezTo>
                  <a:pt x="528" y="673"/>
                  <a:pt x="529" y="672"/>
                  <a:pt x="531" y="672"/>
                </a:cubicBezTo>
                <a:cubicBezTo>
                  <a:pt x="532" y="676"/>
                  <a:pt x="530" y="678"/>
                  <a:pt x="527" y="675"/>
                </a:cubicBezTo>
                <a:close/>
                <a:moveTo>
                  <a:pt x="523" y="477"/>
                </a:moveTo>
                <a:cubicBezTo>
                  <a:pt x="523" y="471"/>
                  <a:pt x="526" y="467"/>
                  <a:pt x="530" y="464"/>
                </a:cubicBezTo>
                <a:cubicBezTo>
                  <a:pt x="531" y="464"/>
                  <a:pt x="530" y="465"/>
                  <a:pt x="530" y="465"/>
                </a:cubicBezTo>
                <a:cubicBezTo>
                  <a:pt x="531" y="469"/>
                  <a:pt x="535" y="470"/>
                  <a:pt x="535" y="475"/>
                </a:cubicBezTo>
                <a:cubicBezTo>
                  <a:pt x="530" y="476"/>
                  <a:pt x="528" y="480"/>
                  <a:pt x="523" y="477"/>
                </a:cubicBezTo>
                <a:close/>
                <a:moveTo>
                  <a:pt x="532" y="674"/>
                </a:moveTo>
                <a:cubicBezTo>
                  <a:pt x="535" y="672"/>
                  <a:pt x="537" y="676"/>
                  <a:pt x="536" y="679"/>
                </a:cubicBezTo>
                <a:cubicBezTo>
                  <a:pt x="535" y="677"/>
                  <a:pt x="532" y="678"/>
                  <a:pt x="532" y="674"/>
                </a:cubicBezTo>
                <a:close/>
                <a:moveTo>
                  <a:pt x="528" y="457"/>
                </a:moveTo>
                <a:cubicBezTo>
                  <a:pt x="526" y="453"/>
                  <a:pt x="533" y="444"/>
                  <a:pt x="536" y="448"/>
                </a:cubicBezTo>
                <a:cubicBezTo>
                  <a:pt x="534" y="452"/>
                  <a:pt x="530" y="453"/>
                  <a:pt x="528" y="457"/>
                </a:cubicBezTo>
                <a:close/>
                <a:moveTo>
                  <a:pt x="529" y="437"/>
                </a:moveTo>
                <a:cubicBezTo>
                  <a:pt x="530" y="436"/>
                  <a:pt x="531" y="436"/>
                  <a:pt x="533" y="436"/>
                </a:cubicBezTo>
                <a:cubicBezTo>
                  <a:pt x="534" y="439"/>
                  <a:pt x="528" y="440"/>
                  <a:pt x="529" y="437"/>
                </a:cubicBezTo>
                <a:close/>
                <a:moveTo>
                  <a:pt x="538" y="467"/>
                </a:moveTo>
                <a:cubicBezTo>
                  <a:pt x="538" y="464"/>
                  <a:pt x="540" y="464"/>
                  <a:pt x="543" y="464"/>
                </a:cubicBezTo>
                <a:cubicBezTo>
                  <a:pt x="544" y="468"/>
                  <a:pt x="539" y="469"/>
                  <a:pt x="538" y="467"/>
                </a:cubicBezTo>
                <a:close/>
                <a:moveTo>
                  <a:pt x="537" y="462"/>
                </a:moveTo>
                <a:cubicBezTo>
                  <a:pt x="540" y="456"/>
                  <a:pt x="547" y="454"/>
                  <a:pt x="553" y="451"/>
                </a:cubicBezTo>
                <a:cubicBezTo>
                  <a:pt x="550" y="456"/>
                  <a:pt x="544" y="460"/>
                  <a:pt x="537" y="462"/>
                </a:cubicBezTo>
                <a:close/>
                <a:moveTo>
                  <a:pt x="512" y="174"/>
                </a:moveTo>
                <a:cubicBezTo>
                  <a:pt x="511" y="175"/>
                  <a:pt x="511" y="178"/>
                  <a:pt x="510" y="180"/>
                </a:cubicBezTo>
                <a:cubicBezTo>
                  <a:pt x="501" y="184"/>
                  <a:pt x="495" y="193"/>
                  <a:pt x="483" y="188"/>
                </a:cubicBezTo>
                <a:cubicBezTo>
                  <a:pt x="484" y="183"/>
                  <a:pt x="494" y="188"/>
                  <a:pt x="495" y="182"/>
                </a:cubicBezTo>
                <a:cubicBezTo>
                  <a:pt x="494" y="178"/>
                  <a:pt x="491" y="178"/>
                  <a:pt x="487" y="178"/>
                </a:cubicBezTo>
                <a:cubicBezTo>
                  <a:pt x="488" y="177"/>
                  <a:pt x="488" y="174"/>
                  <a:pt x="486" y="173"/>
                </a:cubicBezTo>
                <a:cubicBezTo>
                  <a:pt x="490" y="164"/>
                  <a:pt x="503" y="164"/>
                  <a:pt x="510" y="163"/>
                </a:cubicBezTo>
                <a:cubicBezTo>
                  <a:pt x="512" y="161"/>
                  <a:pt x="510" y="160"/>
                  <a:pt x="512" y="158"/>
                </a:cubicBezTo>
                <a:cubicBezTo>
                  <a:pt x="505" y="157"/>
                  <a:pt x="499" y="164"/>
                  <a:pt x="495" y="158"/>
                </a:cubicBezTo>
                <a:cubicBezTo>
                  <a:pt x="493" y="160"/>
                  <a:pt x="491" y="163"/>
                  <a:pt x="487" y="161"/>
                </a:cubicBezTo>
                <a:cubicBezTo>
                  <a:pt x="487" y="157"/>
                  <a:pt x="491" y="157"/>
                  <a:pt x="492" y="155"/>
                </a:cubicBezTo>
                <a:cubicBezTo>
                  <a:pt x="493" y="161"/>
                  <a:pt x="496" y="151"/>
                  <a:pt x="499" y="156"/>
                </a:cubicBezTo>
                <a:cubicBezTo>
                  <a:pt x="502" y="153"/>
                  <a:pt x="502" y="148"/>
                  <a:pt x="502" y="144"/>
                </a:cubicBezTo>
                <a:cubicBezTo>
                  <a:pt x="507" y="137"/>
                  <a:pt x="523" y="142"/>
                  <a:pt x="523" y="132"/>
                </a:cubicBezTo>
                <a:cubicBezTo>
                  <a:pt x="525" y="131"/>
                  <a:pt x="528" y="133"/>
                  <a:pt x="531" y="131"/>
                </a:cubicBezTo>
                <a:cubicBezTo>
                  <a:pt x="533" y="133"/>
                  <a:pt x="531" y="134"/>
                  <a:pt x="531" y="135"/>
                </a:cubicBezTo>
                <a:cubicBezTo>
                  <a:pt x="542" y="137"/>
                  <a:pt x="544" y="130"/>
                  <a:pt x="554" y="133"/>
                </a:cubicBezTo>
                <a:cubicBezTo>
                  <a:pt x="554" y="135"/>
                  <a:pt x="556" y="135"/>
                  <a:pt x="555" y="137"/>
                </a:cubicBezTo>
                <a:cubicBezTo>
                  <a:pt x="552" y="137"/>
                  <a:pt x="551" y="138"/>
                  <a:pt x="549" y="138"/>
                </a:cubicBezTo>
                <a:cubicBezTo>
                  <a:pt x="566" y="144"/>
                  <a:pt x="571" y="122"/>
                  <a:pt x="588" y="123"/>
                </a:cubicBezTo>
                <a:cubicBezTo>
                  <a:pt x="587" y="122"/>
                  <a:pt x="586" y="122"/>
                  <a:pt x="586" y="121"/>
                </a:cubicBezTo>
                <a:cubicBezTo>
                  <a:pt x="591" y="116"/>
                  <a:pt x="601" y="122"/>
                  <a:pt x="603" y="128"/>
                </a:cubicBezTo>
                <a:cubicBezTo>
                  <a:pt x="598" y="128"/>
                  <a:pt x="597" y="131"/>
                  <a:pt x="595" y="133"/>
                </a:cubicBezTo>
                <a:cubicBezTo>
                  <a:pt x="588" y="129"/>
                  <a:pt x="582" y="135"/>
                  <a:pt x="576" y="134"/>
                </a:cubicBezTo>
                <a:cubicBezTo>
                  <a:pt x="578" y="137"/>
                  <a:pt x="584" y="135"/>
                  <a:pt x="585" y="138"/>
                </a:cubicBezTo>
                <a:cubicBezTo>
                  <a:pt x="586" y="141"/>
                  <a:pt x="581" y="139"/>
                  <a:pt x="581" y="141"/>
                </a:cubicBezTo>
                <a:cubicBezTo>
                  <a:pt x="590" y="142"/>
                  <a:pt x="598" y="132"/>
                  <a:pt x="604" y="141"/>
                </a:cubicBezTo>
                <a:cubicBezTo>
                  <a:pt x="600" y="146"/>
                  <a:pt x="590" y="144"/>
                  <a:pt x="585" y="145"/>
                </a:cubicBezTo>
                <a:cubicBezTo>
                  <a:pt x="591" y="147"/>
                  <a:pt x="598" y="146"/>
                  <a:pt x="604" y="147"/>
                </a:cubicBezTo>
                <a:cubicBezTo>
                  <a:pt x="598" y="151"/>
                  <a:pt x="584" y="150"/>
                  <a:pt x="584" y="157"/>
                </a:cubicBezTo>
                <a:cubicBezTo>
                  <a:pt x="562" y="165"/>
                  <a:pt x="540" y="172"/>
                  <a:pt x="512" y="174"/>
                </a:cubicBezTo>
                <a:close/>
                <a:moveTo>
                  <a:pt x="578" y="166"/>
                </a:moveTo>
                <a:cubicBezTo>
                  <a:pt x="576" y="166"/>
                  <a:pt x="577" y="164"/>
                  <a:pt x="575" y="164"/>
                </a:cubicBezTo>
                <a:cubicBezTo>
                  <a:pt x="576" y="162"/>
                  <a:pt x="578" y="162"/>
                  <a:pt x="580" y="162"/>
                </a:cubicBezTo>
                <a:cubicBezTo>
                  <a:pt x="581" y="165"/>
                  <a:pt x="578" y="164"/>
                  <a:pt x="578" y="166"/>
                </a:cubicBezTo>
                <a:close/>
                <a:moveTo>
                  <a:pt x="568" y="449"/>
                </a:moveTo>
                <a:cubicBezTo>
                  <a:pt x="567" y="452"/>
                  <a:pt x="564" y="453"/>
                  <a:pt x="562" y="454"/>
                </a:cubicBezTo>
                <a:cubicBezTo>
                  <a:pt x="560" y="452"/>
                  <a:pt x="565" y="449"/>
                  <a:pt x="565" y="445"/>
                </a:cubicBezTo>
                <a:cubicBezTo>
                  <a:pt x="566" y="445"/>
                  <a:pt x="568" y="445"/>
                  <a:pt x="569" y="445"/>
                </a:cubicBezTo>
                <a:cubicBezTo>
                  <a:pt x="568" y="448"/>
                  <a:pt x="567" y="445"/>
                  <a:pt x="566" y="447"/>
                </a:cubicBezTo>
                <a:cubicBezTo>
                  <a:pt x="565" y="449"/>
                  <a:pt x="567" y="448"/>
                  <a:pt x="568" y="449"/>
                </a:cubicBezTo>
                <a:close/>
                <a:moveTo>
                  <a:pt x="562" y="514"/>
                </a:moveTo>
                <a:cubicBezTo>
                  <a:pt x="565" y="517"/>
                  <a:pt x="566" y="518"/>
                  <a:pt x="570" y="516"/>
                </a:cubicBezTo>
                <a:cubicBezTo>
                  <a:pt x="571" y="518"/>
                  <a:pt x="571" y="520"/>
                  <a:pt x="571" y="524"/>
                </a:cubicBezTo>
                <a:cubicBezTo>
                  <a:pt x="565" y="525"/>
                  <a:pt x="562" y="529"/>
                  <a:pt x="556" y="525"/>
                </a:cubicBezTo>
                <a:cubicBezTo>
                  <a:pt x="556" y="519"/>
                  <a:pt x="561" y="519"/>
                  <a:pt x="562" y="514"/>
                </a:cubicBezTo>
                <a:close/>
                <a:moveTo>
                  <a:pt x="573" y="739"/>
                </a:moveTo>
                <a:cubicBezTo>
                  <a:pt x="570" y="737"/>
                  <a:pt x="571" y="733"/>
                  <a:pt x="567" y="734"/>
                </a:cubicBezTo>
                <a:cubicBezTo>
                  <a:pt x="567" y="728"/>
                  <a:pt x="567" y="728"/>
                  <a:pt x="567" y="728"/>
                </a:cubicBezTo>
                <a:cubicBezTo>
                  <a:pt x="571" y="728"/>
                  <a:pt x="571" y="728"/>
                  <a:pt x="571" y="728"/>
                </a:cubicBezTo>
                <a:cubicBezTo>
                  <a:pt x="570" y="734"/>
                  <a:pt x="574" y="734"/>
                  <a:pt x="573" y="739"/>
                </a:cubicBezTo>
                <a:close/>
                <a:moveTo>
                  <a:pt x="553" y="764"/>
                </a:moveTo>
                <a:cubicBezTo>
                  <a:pt x="555" y="765"/>
                  <a:pt x="564" y="769"/>
                  <a:pt x="565" y="780"/>
                </a:cubicBezTo>
                <a:cubicBezTo>
                  <a:pt x="559" y="776"/>
                  <a:pt x="554" y="772"/>
                  <a:pt x="553" y="764"/>
                </a:cubicBezTo>
                <a:close/>
                <a:moveTo>
                  <a:pt x="570" y="766"/>
                </a:moveTo>
                <a:cubicBezTo>
                  <a:pt x="569" y="769"/>
                  <a:pt x="571" y="770"/>
                  <a:pt x="571" y="773"/>
                </a:cubicBezTo>
                <a:cubicBezTo>
                  <a:pt x="568" y="772"/>
                  <a:pt x="566" y="772"/>
                  <a:pt x="564" y="773"/>
                </a:cubicBezTo>
                <a:cubicBezTo>
                  <a:pt x="560" y="769"/>
                  <a:pt x="558" y="759"/>
                  <a:pt x="558" y="753"/>
                </a:cubicBezTo>
                <a:cubicBezTo>
                  <a:pt x="560" y="753"/>
                  <a:pt x="560" y="752"/>
                  <a:pt x="562" y="752"/>
                </a:cubicBezTo>
                <a:cubicBezTo>
                  <a:pt x="561" y="754"/>
                  <a:pt x="563" y="754"/>
                  <a:pt x="562" y="756"/>
                </a:cubicBezTo>
                <a:cubicBezTo>
                  <a:pt x="560" y="756"/>
                  <a:pt x="560" y="756"/>
                  <a:pt x="560" y="756"/>
                </a:cubicBezTo>
                <a:cubicBezTo>
                  <a:pt x="560" y="758"/>
                  <a:pt x="564" y="756"/>
                  <a:pt x="562" y="759"/>
                </a:cubicBezTo>
                <a:cubicBezTo>
                  <a:pt x="565" y="755"/>
                  <a:pt x="566" y="764"/>
                  <a:pt x="569" y="765"/>
                </a:cubicBezTo>
                <a:cubicBezTo>
                  <a:pt x="567" y="751"/>
                  <a:pt x="561" y="743"/>
                  <a:pt x="559" y="730"/>
                </a:cubicBezTo>
                <a:cubicBezTo>
                  <a:pt x="559" y="727"/>
                  <a:pt x="562" y="732"/>
                  <a:pt x="562" y="729"/>
                </a:cubicBezTo>
                <a:cubicBezTo>
                  <a:pt x="566" y="737"/>
                  <a:pt x="569" y="751"/>
                  <a:pt x="575" y="765"/>
                </a:cubicBezTo>
                <a:cubicBezTo>
                  <a:pt x="575" y="767"/>
                  <a:pt x="571" y="765"/>
                  <a:pt x="570" y="766"/>
                </a:cubicBezTo>
                <a:close/>
                <a:moveTo>
                  <a:pt x="558" y="178"/>
                </a:moveTo>
                <a:cubicBezTo>
                  <a:pt x="565" y="171"/>
                  <a:pt x="575" y="176"/>
                  <a:pt x="586" y="177"/>
                </a:cubicBezTo>
                <a:cubicBezTo>
                  <a:pt x="580" y="182"/>
                  <a:pt x="566" y="179"/>
                  <a:pt x="558" y="178"/>
                </a:cubicBezTo>
                <a:close/>
                <a:moveTo>
                  <a:pt x="579" y="577"/>
                </a:moveTo>
                <a:cubicBezTo>
                  <a:pt x="580" y="567"/>
                  <a:pt x="589" y="566"/>
                  <a:pt x="593" y="558"/>
                </a:cubicBezTo>
                <a:cubicBezTo>
                  <a:pt x="591" y="554"/>
                  <a:pt x="588" y="561"/>
                  <a:pt x="584" y="560"/>
                </a:cubicBezTo>
                <a:cubicBezTo>
                  <a:pt x="583" y="557"/>
                  <a:pt x="587" y="555"/>
                  <a:pt x="584" y="552"/>
                </a:cubicBezTo>
                <a:cubicBezTo>
                  <a:pt x="590" y="552"/>
                  <a:pt x="590" y="552"/>
                  <a:pt x="595" y="551"/>
                </a:cubicBezTo>
                <a:cubicBezTo>
                  <a:pt x="594" y="554"/>
                  <a:pt x="598" y="552"/>
                  <a:pt x="597" y="554"/>
                </a:cubicBezTo>
                <a:cubicBezTo>
                  <a:pt x="598" y="558"/>
                  <a:pt x="594" y="555"/>
                  <a:pt x="594" y="557"/>
                </a:cubicBezTo>
                <a:cubicBezTo>
                  <a:pt x="596" y="559"/>
                  <a:pt x="597" y="557"/>
                  <a:pt x="600" y="558"/>
                </a:cubicBezTo>
                <a:cubicBezTo>
                  <a:pt x="600" y="568"/>
                  <a:pt x="592" y="568"/>
                  <a:pt x="586" y="571"/>
                </a:cubicBezTo>
                <a:cubicBezTo>
                  <a:pt x="583" y="572"/>
                  <a:pt x="584" y="578"/>
                  <a:pt x="579" y="577"/>
                </a:cubicBezTo>
                <a:close/>
                <a:moveTo>
                  <a:pt x="594" y="577"/>
                </a:moveTo>
                <a:cubicBezTo>
                  <a:pt x="598" y="577"/>
                  <a:pt x="598" y="577"/>
                  <a:pt x="598" y="577"/>
                </a:cubicBezTo>
                <a:cubicBezTo>
                  <a:pt x="598" y="579"/>
                  <a:pt x="594" y="581"/>
                  <a:pt x="594" y="577"/>
                </a:cubicBezTo>
                <a:close/>
                <a:moveTo>
                  <a:pt x="597" y="584"/>
                </a:moveTo>
                <a:cubicBezTo>
                  <a:pt x="599" y="581"/>
                  <a:pt x="605" y="581"/>
                  <a:pt x="606" y="577"/>
                </a:cubicBezTo>
                <a:cubicBezTo>
                  <a:pt x="608" y="577"/>
                  <a:pt x="610" y="578"/>
                  <a:pt x="611" y="579"/>
                </a:cubicBezTo>
                <a:cubicBezTo>
                  <a:pt x="613" y="579"/>
                  <a:pt x="612" y="576"/>
                  <a:pt x="613" y="575"/>
                </a:cubicBezTo>
                <a:cubicBezTo>
                  <a:pt x="614" y="576"/>
                  <a:pt x="614" y="577"/>
                  <a:pt x="614" y="578"/>
                </a:cubicBezTo>
                <a:cubicBezTo>
                  <a:pt x="617" y="577"/>
                  <a:pt x="621" y="577"/>
                  <a:pt x="619" y="574"/>
                </a:cubicBezTo>
                <a:cubicBezTo>
                  <a:pt x="621" y="575"/>
                  <a:pt x="623" y="575"/>
                  <a:pt x="623" y="578"/>
                </a:cubicBezTo>
                <a:cubicBezTo>
                  <a:pt x="614" y="581"/>
                  <a:pt x="607" y="588"/>
                  <a:pt x="597" y="584"/>
                </a:cubicBezTo>
                <a:close/>
                <a:moveTo>
                  <a:pt x="622" y="724"/>
                </a:moveTo>
                <a:cubicBezTo>
                  <a:pt x="623" y="722"/>
                  <a:pt x="625" y="721"/>
                  <a:pt x="626" y="719"/>
                </a:cubicBezTo>
                <a:cubicBezTo>
                  <a:pt x="628" y="721"/>
                  <a:pt x="624" y="724"/>
                  <a:pt x="622" y="724"/>
                </a:cubicBezTo>
                <a:close/>
                <a:moveTo>
                  <a:pt x="658" y="758"/>
                </a:moveTo>
                <a:cubicBezTo>
                  <a:pt x="660" y="751"/>
                  <a:pt x="668" y="745"/>
                  <a:pt x="672" y="750"/>
                </a:cubicBezTo>
                <a:cubicBezTo>
                  <a:pt x="670" y="755"/>
                  <a:pt x="666" y="758"/>
                  <a:pt x="658" y="758"/>
                </a:cubicBezTo>
                <a:close/>
                <a:moveTo>
                  <a:pt x="724" y="767"/>
                </a:moveTo>
                <a:cubicBezTo>
                  <a:pt x="725" y="765"/>
                  <a:pt x="726" y="763"/>
                  <a:pt x="728" y="760"/>
                </a:cubicBezTo>
                <a:cubicBezTo>
                  <a:pt x="729" y="762"/>
                  <a:pt x="728" y="768"/>
                  <a:pt x="724" y="767"/>
                </a:cubicBezTo>
                <a:close/>
                <a:moveTo>
                  <a:pt x="734" y="680"/>
                </a:moveTo>
                <a:cubicBezTo>
                  <a:pt x="733" y="680"/>
                  <a:pt x="732" y="681"/>
                  <a:pt x="731" y="681"/>
                </a:cubicBezTo>
                <a:cubicBezTo>
                  <a:pt x="722" y="703"/>
                  <a:pt x="706" y="717"/>
                  <a:pt x="688" y="731"/>
                </a:cubicBezTo>
                <a:cubicBezTo>
                  <a:pt x="691" y="735"/>
                  <a:pt x="687" y="739"/>
                  <a:pt x="683" y="740"/>
                </a:cubicBezTo>
                <a:cubicBezTo>
                  <a:pt x="684" y="737"/>
                  <a:pt x="679" y="740"/>
                  <a:pt x="680" y="736"/>
                </a:cubicBezTo>
                <a:cubicBezTo>
                  <a:pt x="676" y="743"/>
                  <a:pt x="666" y="740"/>
                  <a:pt x="659" y="745"/>
                </a:cubicBezTo>
                <a:cubicBezTo>
                  <a:pt x="660" y="751"/>
                  <a:pt x="655" y="751"/>
                  <a:pt x="655" y="757"/>
                </a:cubicBezTo>
                <a:cubicBezTo>
                  <a:pt x="653" y="757"/>
                  <a:pt x="650" y="759"/>
                  <a:pt x="649" y="758"/>
                </a:cubicBezTo>
                <a:cubicBezTo>
                  <a:pt x="650" y="752"/>
                  <a:pt x="655" y="751"/>
                  <a:pt x="657" y="746"/>
                </a:cubicBezTo>
                <a:cubicBezTo>
                  <a:pt x="650" y="742"/>
                  <a:pt x="639" y="746"/>
                  <a:pt x="634" y="747"/>
                </a:cubicBezTo>
                <a:cubicBezTo>
                  <a:pt x="632" y="746"/>
                  <a:pt x="631" y="743"/>
                  <a:pt x="630" y="740"/>
                </a:cubicBezTo>
                <a:cubicBezTo>
                  <a:pt x="629" y="741"/>
                  <a:pt x="629" y="742"/>
                  <a:pt x="627" y="742"/>
                </a:cubicBezTo>
                <a:cubicBezTo>
                  <a:pt x="627" y="738"/>
                  <a:pt x="625" y="734"/>
                  <a:pt x="627" y="731"/>
                </a:cubicBezTo>
                <a:cubicBezTo>
                  <a:pt x="631" y="730"/>
                  <a:pt x="630" y="734"/>
                  <a:pt x="635" y="733"/>
                </a:cubicBezTo>
                <a:cubicBezTo>
                  <a:pt x="638" y="733"/>
                  <a:pt x="637" y="727"/>
                  <a:pt x="639" y="726"/>
                </a:cubicBezTo>
                <a:cubicBezTo>
                  <a:pt x="636" y="725"/>
                  <a:pt x="635" y="729"/>
                  <a:pt x="632" y="727"/>
                </a:cubicBezTo>
                <a:cubicBezTo>
                  <a:pt x="635" y="723"/>
                  <a:pt x="639" y="726"/>
                  <a:pt x="641" y="721"/>
                </a:cubicBezTo>
                <a:cubicBezTo>
                  <a:pt x="651" y="725"/>
                  <a:pt x="656" y="717"/>
                  <a:pt x="662" y="716"/>
                </a:cubicBezTo>
                <a:cubicBezTo>
                  <a:pt x="668" y="722"/>
                  <a:pt x="674" y="726"/>
                  <a:pt x="679" y="730"/>
                </a:cubicBezTo>
                <a:cubicBezTo>
                  <a:pt x="680" y="726"/>
                  <a:pt x="680" y="722"/>
                  <a:pt x="680" y="717"/>
                </a:cubicBezTo>
                <a:cubicBezTo>
                  <a:pt x="683" y="718"/>
                  <a:pt x="682" y="721"/>
                  <a:pt x="683" y="723"/>
                </a:cubicBezTo>
                <a:cubicBezTo>
                  <a:pt x="685" y="722"/>
                  <a:pt x="683" y="717"/>
                  <a:pt x="684" y="715"/>
                </a:cubicBezTo>
                <a:cubicBezTo>
                  <a:pt x="693" y="709"/>
                  <a:pt x="699" y="700"/>
                  <a:pt x="707" y="691"/>
                </a:cubicBezTo>
                <a:cubicBezTo>
                  <a:pt x="709" y="694"/>
                  <a:pt x="703" y="701"/>
                  <a:pt x="705" y="705"/>
                </a:cubicBezTo>
                <a:cubicBezTo>
                  <a:pt x="714" y="693"/>
                  <a:pt x="717" y="684"/>
                  <a:pt x="719" y="666"/>
                </a:cubicBezTo>
                <a:cubicBezTo>
                  <a:pt x="714" y="666"/>
                  <a:pt x="718" y="673"/>
                  <a:pt x="714" y="675"/>
                </a:cubicBezTo>
                <a:cubicBezTo>
                  <a:pt x="714" y="682"/>
                  <a:pt x="710" y="685"/>
                  <a:pt x="708" y="689"/>
                </a:cubicBezTo>
                <a:cubicBezTo>
                  <a:pt x="707" y="677"/>
                  <a:pt x="709" y="667"/>
                  <a:pt x="714" y="656"/>
                </a:cubicBezTo>
                <a:cubicBezTo>
                  <a:pt x="716" y="656"/>
                  <a:pt x="715" y="659"/>
                  <a:pt x="716" y="660"/>
                </a:cubicBezTo>
                <a:cubicBezTo>
                  <a:pt x="717" y="660"/>
                  <a:pt x="717" y="660"/>
                  <a:pt x="718" y="660"/>
                </a:cubicBezTo>
                <a:cubicBezTo>
                  <a:pt x="720" y="656"/>
                  <a:pt x="715" y="658"/>
                  <a:pt x="715" y="653"/>
                </a:cubicBezTo>
                <a:cubicBezTo>
                  <a:pt x="722" y="651"/>
                  <a:pt x="735" y="647"/>
                  <a:pt x="741" y="656"/>
                </a:cubicBezTo>
                <a:cubicBezTo>
                  <a:pt x="739" y="664"/>
                  <a:pt x="737" y="672"/>
                  <a:pt x="734" y="680"/>
                </a:cubicBezTo>
                <a:close/>
                <a:moveTo>
                  <a:pt x="738" y="685"/>
                </a:moveTo>
                <a:cubicBezTo>
                  <a:pt x="739" y="678"/>
                  <a:pt x="738" y="652"/>
                  <a:pt x="749" y="659"/>
                </a:cubicBezTo>
                <a:cubicBezTo>
                  <a:pt x="744" y="667"/>
                  <a:pt x="742" y="677"/>
                  <a:pt x="738" y="685"/>
                </a:cubicBezTo>
                <a:close/>
                <a:moveTo>
                  <a:pt x="746" y="189"/>
                </a:moveTo>
                <a:cubicBezTo>
                  <a:pt x="749" y="187"/>
                  <a:pt x="757" y="188"/>
                  <a:pt x="757" y="192"/>
                </a:cubicBezTo>
                <a:cubicBezTo>
                  <a:pt x="755" y="192"/>
                  <a:pt x="748" y="191"/>
                  <a:pt x="746" y="189"/>
                </a:cubicBezTo>
                <a:close/>
                <a:moveTo>
                  <a:pt x="752" y="762"/>
                </a:moveTo>
                <a:cubicBezTo>
                  <a:pt x="753" y="760"/>
                  <a:pt x="752" y="757"/>
                  <a:pt x="754" y="755"/>
                </a:cubicBezTo>
                <a:cubicBezTo>
                  <a:pt x="755" y="757"/>
                  <a:pt x="755" y="754"/>
                  <a:pt x="757" y="756"/>
                </a:cubicBezTo>
                <a:cubicBezTo>
                  <a:pt x="756" y="759"/>
                  <a:pt x="755" y="762"/>
                  <a:pt x="752" y="762"/>
                </a:cubicBezTo>
                <a:close/>
                <a:moveTo>
                  <a:pt x="754" y="258"/>
                </a:moveTo>
                <a:cubicBezTo>
                  <a:pt x="754" y="255"/>
                  <a:pt x="757" y="258"/>
                  <a:pt x="758" y="260"/>
                </a:cubicBezTo>
                <a:cubicBezTo>
                  <a:pt x="760" y="262"/>
                  <a:pt x="755" y="258"/>
                  <a:pt x="754" y="258"/>
                </a:cubicBezTo>
                <a:close/>
                <a:moveTo>
                  <a:pt x="759" y="260"/>
                </a:moveTo>
                <a:cubicBezTo>
                  <a:pt x="763" y="261"/>
                  <a:pt x="766" y="262"/>
                  <a:pt x="770" y="263"/>
                </a:cubicBezTo>
                <a:cubicBezTo>
                  <a:pt x="766" y="258"/>
                  <a:pt x="758" y="253"/>
                  <a:pt x="750" y="249"/>
                </a:cubicBezTo>
                <a:cubicBezTo>
                  <a:pt x="752" y="248"/>
                  <a:pt x="754" y="247"/>
                  <a:pt x="757" y="247"/>
                </a:cubicBezTo>
                <a:cubicBezTo>
                  <a:pt x="758" y="256"/>
                  <a:pt x="779" y="254"/>
                  <a:pt x="779" y="264"/>
                </a:cubicBezTo>
                <a:cubicBezTo>
                  <a:pt x="778" y="266"/>
                  <a:pt x="775" y="266"/>
                  <a:pt x="776" y="270"/>
                </a:cubicBezTo>
                <a:cubicBezTo>
                  <a:pt x="770" y="266"/>
                  <a:pt x="764" y="264"/>
                  <a:pt x="759" y="260"/>
                </a:cubicBezTo>
                <a:close/>
                <a:moveTo>
                  <a:pt x="784" y="762"/>
                </a:moveTo>
                <a:cubicBezTo>
                  <a:pt x="784" y="761"/>
                  <a:pt x="785" y="755"/>
                  <a:pt x="789" y="756"/>
                </a:cubicBezTo>
                <a:cubicBezTo>
                  <a:pt x="788" y="759"/>
                  <a:pt x="785" y="759"/>
                  <a:pt x="784" y="762"/>
                </a:cubicBezTo>
                <a:close/>
                <a:moveTo>
                  <a:pt x="792" y="710"/>
                </a:moveTo>
                <a:cubicBezTo>
                  <a:pt x="791" y="713"/>
                  <a:pt x="793" y="713"/>
                  <a:pt x="793" y="716"/>
                </a:cubicBezTo>
                <a:cubicBezTo>
                  <a:pt x="790" y="717"/>
                  <a:pt x="790" y="720"/>
                  <a:pt x="787" y="721"/>
                </a:cubicBezTo>
                <a:cubicBezTo>
                  <a:pt x="793" y="729"/>
                  <a:pt x="779" y="739"/>
                  <a:pt x="774" y="741"/>
                </a:cubicBezTo>
                <a:cubicBezTo>
                  <a:pt x="777" y="738"/>
                  <a:pt x="772" y="738"/>
                  <a:pt x="770" y="738"/>
                </a:cubicBezTo>
                <a:cubicBezTo>
                  <a:pt x="767" y="739"/>
                  <a:pt x="773" y="739"/>
                  <a:pt x="771" y="741"/>
                </a:cubicBezTo>
                <a:cubicBezTo>
                  <a:pt x="771" y="741"/>
                  <a:pt x="771" y="742"/>
                  <a:pt x="771" y="743"/>
                </a:cubicBezTo>
                <a:cubicBezTo>
                  <a:pt x="761" y="736"/>
                  <a:pt x="769" y="724"/>
                  <a:pt x="770" y="713"/>
                </a:cubicBezTo>
                <a:cubicBezTo>
                  <a:pt x="772" y="713"/>
                  <a:pt x="772" y="710"/>
                  <a:pt x="775" y="710"/>
                </a:cubicBezTo>
                <a:cubicBezTo>
                  <a:pt x="776" y="704"/>
                  <a:pt x="773" y="705"/>
                  <a:pt x="773" y="699"/>
                </a:cubicBezTo>
                <a:cubicBezTo>
                  <a:pt x="774" y="699"/>
                  <a:pt x="775" y="699"/>
                  <a:pt x="775" y="698"/>
                </a:cubicBezTo>
                <a:cubicBezTo>
                  <a:pt x="776" y="699"/>
                  <a:pt x="776" y="700"/>
                  <a:pt x="777" y="700"/>
                </a:cubicBezTo>
                <a:cubicBezTo>
                  <a:pt x="776" y="703"/>
                  <a:pt x="778" y="705"/>
                  <a:pt x="776" y="706"/>
                </a:cubicBezTo>
                <a:cubicBezTo>
                  <a:pt x="776" y="707"/>
                  <a:pt x="778" y="705"/>
                  <a:pt x="777" y="710"/>
                </a:cubicBezTo>
                <a:cubicBezTo>
                  <a:pt x="782" y="705"/>
                  <a:pt x="784" y="696"/>
                  <a:pt x="786" y="688"/>
                </a:cubicBezTo>
                <a:cubicBezTo>
                  <a:pt x="785" y="686"/>
                  <a:pt x="781" y="689"/>
                  <a:pt x="780" y="689"/>
                </a:cubicBezTo>
                <a:cubicBezTo>
                  <a:pt x="779" y="693"/>
                  <a:pt x="783" y="691"/>
                  <a:pt x="782" y="694"/>
                </a:cubicBezTo>
                <a:cubicBezTo>
                  <a:pt x="780" y="696"/>
                  <a:pt x="778" y="692"/>
                  <a:pt x="779" y="697"/>
                </a:cubicBezTo>
                <a:cubicBezTo>
                  <a:pt x="777" y="696"/>
                  <a:pt x="777" y="698"/>
                  <a:pt x="775" y="697"/>
                </a:cubicBezTo>
                <a:cubicBezTo>
                  <a:pt x="775" y="690"/>
                  <a:pt x="779" y="690"/>
                  <a:pt x="777" y="681"/>
                </a:cubicBezTo>
                <a:cubicBezTo>
                  <a:pt x="780" y="679"/>
                  <a:pt x="779" y="676"/>
                  <a:pt x="780" y="674"/>
                </a:cubicBezTo>
                <a:cubicBezTo>
                  <a:pt x="780" y="674"/>
                  <a:pt x="781" y="675"/>
                  <a:pt x="781" y="676"/>
                </a:cubicBezTo>
                <a:cubicBezTo>
                  <a:pt x="783" y="675"/>
                  <a:pt x="783" y="673"/>
                  <a:pt x="784" y="672"/>
                </a:cubicBezTo>
                <a:cubicBezTo>
                  <a:pt x="785" y="671"/>
                  <a:pt x="782" y="679"/>
                  <a:pt x="783" y="682"/>
                </a:cubicBezTo>
                <a:cubicBezTo>
                  <a:pt x="785" y="681"/>
                  <a:pt x="784" y="675"/>
                  <a:pt x="787" y="678"/>
                </a:cubicBezTo>
                <a:cubicBezTo>
                  <a:pt x="786" y="674"/>
                  <a:pt x="787" y="673"/>
                  <a:pt x="786" y="670"/>
                </a:cubicBezTo>
                <a:cubicBezTo>
                  <a:pt x="791" y="666"/>
                  <a:pt x="796" y="669"/>
                  <a:pt x="802" y="667"/>
                </a:cubicBezTo>
                <a:cubicBezTo>
                  <a:pt x="799" y="665"/>
                  <a:pt x="795" y="664"/>
                  <a:pt x="792" y="662"/>
                </a:cubicBezTo>
                <a:cubicBezTo>
                  <a:pt x="791" y="655"/>
                  <a:pt x="794" y="652"/>
                  <a:pt x="794" y="646"/>
                </a:cubicBezTo>
                <a:cubicBezTo>
                  <a:pt x="801" y="645"/>
                  <a:pt x="805" y="644"/>
                  <a:pt x="811" y="646"/>
                </a:cubicBezTo>
                <a:cubicBezTo>
                  <a:pt x="811" y="637"/>
                  <a:pt x="802" y="638"/>
                  <a:pt x="798" y="633"/>
                </a:cubicBezTo>
                <a:cubicBezTo>
                  <a:pt x="805" y="630"/>
                  <a:pt x="816" y="639"/>
                  <a:pt x="821" y="635"/>
                </a:cubicBezTo>
                <a:cubicBezTo>
                  <a:pt x="815" y="631"/>
                  <a:pt x="809" y="627"/>
                  <a:pt x="802" y="626"/>
                </a:cubicBezTo>
                <a:cubicBezTo>
                  <a:pt x="801" y="622"/>
                  <a:pt x="802" y="619"/>
                  <a:pt x="805" y="616"/>
                </a:cubicBezTo>
                <a:cubicBezTo>
                  <a:pt x="810" y="618"/>
                  <a:pt x="814" y="616"/>
                  <a:pt x="818" y="617"/>
                </a:cubicBezTo>
                <a:cubicBezTo>
                  <a:pt x="810" y="609"/>
                  <a:pt x="792" y="615"/>
                  <a:pt x="799" y="597"/>
                </a:cubicBezTo>
                <a:cubicBezTo>
                  <a:pt x="800" y="596"/>
                  <a:pt x="803" y="596"/>
                  <a:pt x="803" y="594"/>
                </a:cubicBezTo>
                <a:cubicBezTo>
                  <a:pt x="805" y="589"/>
                  <a:pt x="801" y="578"/>
                  <a:pt x="807" y="576"/>
                </a:cubicBezTo>
                <a:cubicBezTo>
                  <a:pt x="809" y="580"/>
                  <a:pt x="806" y="583"/>
                  <a:pt x="809" y="586"/>
                </a:cubicBezTo>
                <a:cubicBezTo>
                  <a:pt x="806" y="586"/>
                  <a:pt x="806" y="586"/>
                  <a:pt x="806" y="586"/>
                </a:cubicBezTo>
                <a:cubicBezTo>
                  <a:pt x="807" y="589"/>
                  <a:pt x="809" y="590"/>
                  <a:pt x="808" y="595"/>
                </a:cubicBezTo>
                <a:cubicBezTo>
                  <a:pt x="809" y="596"/>
                  <a:pt x="810" y="596"/>
                  <a:pt x="811" y="596"/>
                </a:cubicBezTo>
                <a:cubicBezTo>
                  <a:pt x="813" y="595"/>
                  <a:pt x="810" y="593"/>
                  <a:pt x="811" y="591"/>
                </a:cubicBezTo>
                <a:cubicBezTo>
                  <a:pt x="813" y="590"/>
                  <a:pt x="818" y="591"/>
                  <a:pt x="818" y="596"/>
                </a:cubicBezTo>
                <a:cubicBezTo>
                  <a:pt x="820" y="592"/>
                  <a:pt x="821" y="586"/>
                  <a:pt x="824" y="582"/>
                </a:cubicBezTo>
                <a:cubicBezTo>
                  <a:pt x="826" y="585"/>
                  <a:pt x="826" y="589"/>
                  <a:pt x="824" y="592"/>
                </a:cubicBezTo>
                <a:cubicBezTo>
                  <a:pt x="828" y="590"/>
                  <a:pt x="826" y="582"/>
                  <a:pt x="829" y="579"/>
                </a:cubicBezTo>
                <a:cubicBezTo>
                  <a:pt x="833" y="580"/>
                  <a:pt x="830" y="586"/>
                  <a:pt x="830" y="589"/>
                </a:cubicBezTo>
                <a:cubicBezTo>
                  <a:pt x="829" y="589"/>
                  <a:pt x="829" y="588"/>
                  <a:pt x="828" y="588"/>
                </a:cubicBezTo>
                <a:cubicBezTo>
                  <a:pt x="828" y="591"/>
                  <a:pt x="828" y="598"/>
                  <a:pt x="826" y="602"/>
                </a:cubicBezTo>
                <a:cubicBezTo>
                  <a:pt x="825" y="601"/>
                  <a:pt x="824" y="600"/>
                  <a:pt x="824" y="598"/>
                </a:cubicBezTo>
                <a:cubicBezTo>
                  <a:pt x="823" y="601"/>
                  <a:pt x="823" y="604"/>
                  <a:pt x="824" y="606"/>
                </a:cubicBezTo>
                <a:cubicBezTo>
                  <a:pt x="824" y="606"/>
                  <a:pt x="824" y="605"/>
                  <a:pt x="823" y="605"/>
                </a:cubicBezTo>
                <a:cubicBezTo>
                  <a:pt x="823" y="609"/>
                  <a:pt x="823" y="609"/>
                  <a:pt x="823" y="609"/>
                </a:cubicBezTo>
                <a:cubicBezTo>
                  <a:pt x="823" y="612"/>
                  <a:pt x="825" y="607"/>
                  <a:pt x="825" y="610"/>
                </a:cubicBezTo>
                <a:cubicBezTo>
                  <a:pt x="825" y="613"/>
                  <a:pt x="825" y="610"/>
                  <a:pt x="823" y="610"/>
                </a:cubicBezTo>
                <a:cubicBezTo>
                  <a:pt x="823" y="613"/>
                  <a:pt x="824" y="613"/>
                  <a:pt x="824" y="616"/>
                </a:cubicBezTo>
                <a:cubicBezTo>
                  <a:pt x="826" y="616"/>
                  <a:pt x="823" y="612"/>
                  <a:pt x="825" y="612"/>
                </a:cubicBezTo>
                <a:cubicBezTo>
                  <a:pt x="833" y="621"/>
                  <a:pt x="831" y="640"/>
                  <a:pt x="824" y="647"/>
                </a:cubicBezTo>
                <a:cubicBezTo>
                  <a:pt x="825" y="649"/>
                  <a:pt x="824" y="652"/>
                  <a:pt x="824" y="654"/>
                </a:cubicBezTo>
                <a:cubicBezTo>
                  <a:pt x="820" y="657"/>
                  <a:pt x="818" y="670"/>
                  <a:pt x="819" y="674"/>
                </a:cubicBezTo>
                <a:cubicBezTo>
                  <a:pt x="814" y="685"/>
                  <a:pt x="804" y="698"/>
                  <a:pt x="797" y="710"/>
                </a:cubicBezTo>
                <a:cubicBezTo>
                  <a:pt x="794" y="711"/>
                  <a:pt x="794" y="709"/>
                  <a:pt x="792" y="710"/>
                </a:cubicBezTo>
                <a:close/>
                <a:moveTo>
                  <a:pt x="796" y="745"/>
                </a:moveTo>
                <a:cubicBezTo>
                  <a:pt x="796" y="742"/>
                  <a:pt x="796" y="741"/>
                  <a:pt x="798" y="741"/>
                </a:cubicBezTo>
                <a:cubicBezTo>
                  <a:pt x="799" y="743"/>
                  <a:pt x="798" y="745"/>
                  <a:pt x="796" y="745"/>
                </a:cubicBezTo>
                <a:close/>
                <a:moveTo>
                  <a:pt x="854" y="600"/>
                </a:moveTo>
                <a:cubicBezTo>
                  <a:pt x="855" y="603"/>
                  <a:pt x="854" y="605"/>
                  <a:pt x="853" y="607"/>
                </a:cubicBezTo>
                <a:cubicBezTo>
                  <a:pt x="857" y="608"/>
                  <a:pt x="853" y="605"/>
                  <a:pt x="856" y="605"/>
                </a:cubicBezTo>
                <a:cubicBezTo>
                  <a:pt x="859" y="613"/>
                  <a:pt x="854" y="631"/>
                  <a:pt x="850" y="639"/>
                </a:cubicBezTo>
                <a:cubicBezTo>
                  <a:pt x="851" y="658"/>
                  <a:pt x="841" y="676"/>
                  <a:pt x="838" y="690"/>
                </a:cubicBezTo>
                <a:cubicBezTo>
                  <a:pt x="836" y="690"/>
                  <a:pt x="836" y="691"/>
                  <a:pt x="835" y="691"/>
                </a:cubicBezTo>
                <a:cubicBezTo>
                  <a:pt x="829" y="708"/>
                  <a:pt x="818" y="716"/>
                  <a:pt x="810" y="728"/>
                </a:cubicBezTo>
                <a:cubicBezTo>
                  <a:pt x="807" y="715"/>
                  <a:pt x="818" y="707"/>
                  <a:pt x="816" y="695"/>
                </a:cubicBezTo>
                <a:cubicBezTo>
                  <a:pt x="818" y="693"/>
                  <a:pt x="819" y="690"/>
                  <a:pt x="823" y="691"/>
                </a:cubicBezTo>
                <a:cubicBezTo>
                  <a:pt x="824" y="688"/>
                  <a:pt x="825" y="685"/>
                  <a:pt x="829" y="685"/>
                </a:cubicBezTo>
                <a:cubicBezTo>
                  <a:pt x="832" y="667"/>
                  <a:pt x="848" y="650"/>
                  <a:pt x="842" y="625"/>
                </a:cubicBezTo>
                <a:cubicBezTo>
                  <a:pt x="846" y="625"/>
                  <a:pt x="846" y="625"/>
                  <a:pt x="846" y="625"/>
                </a:cubicBezTo>
                <a:cubicBezTo>
                  <a:pt x="844" y="623"/>
                  <a:pt x="843" y="621"/>
                  <a:pt x="844" y="617"/>
                </a:cubicBezTo>
                <a:cubicBezTo>
                  <a:pt x="845" y="618"/>
                  <a:pt x="846" y="620"/>
                  <a:pt x="846" y="622"/>
                </a:cubicBezTo>
                <a:cubicBezTo>
                  <a:pt x="849" y="619"/>
                  <a:pt x="847" y="614"/>
                  <a:pt x="847" y="610"/>
                </a:cubicBezTo>
                <a:cubicBezTo>
                  <a:pt x="849" y="611"/>
                  <a:pt x="851" y="612"/>
                  <a:pt x="853" y="613"/>
                </a:cubicBezTo>
                <a:cubicBezTo>
                  <a:pt x="855" y="611"/>
                  <a:pt x="851" y="609"/>
                  <a:pt x="850" y="607"/>
                </a:cubicBezTo>
                <a:cubicBezTo>
                  <a:pt x="850" y="604"/>
                  <a:pt x="851" y="602"/>
                  <a:pt x="849" y="598"/>
                </a:cubicBezTo>
                <a:cubicBezTo>
                  <a:pt x="846" y="595"/>
                  <a:pt x="848" y="590"/>
                  <a:pt x="845" y="585"/>
                </a:cubicBezTo>
                <a:cubicBezTo>
                  <a:pt x="846" y="581"/>
                  <a:pt x="853" y="592"/>
                  <a:pt x="849" y="593"/>
                </a:cubicBezTo>
                <a:cubicBezTo>
                  <a:pt x="850" y="594"/>
                  <a:pt x="852" y="595"/>
                  <a:pt x="854" y="596"/>
                </a:cubicBezTo>
                <a:cubicBezTo>
                  <a:pt x="854" y="596"/>
                  <a:pt x="855" y="595"/>
                  <a:pt x="855" y="594"/>
                </a:cubicBezTo>
                <a:cubicBezTo>
                  <a:pt x="855" y="597"/>
                  <a:pt x="855" y="597"/>
                  <a:pt x="858" y="599"/>
                </a:cubicBezTo>
                <a:cubicBezTo>
                  <a:pt x="855" y="599"/>
                  <a:pt x="857" y="602"/>
                  <a:pt x="854" y="600"/>
                </a:cubicBezTo>
                <a:close/>
                <a:moveTo>
                  <a:pt x="940" y="190"/>
                </a:moveTo>
                <a:cubicBezTo>
                  <a:pt x="941" y="191"/>
                  <a:pt x="943" y="193"/>
                  <a:pt x="942" y="194"/>
                </a:cubicBezTo>
                <a:cubicBezTo>
                  <a:pt x="940" y="194"/>
                  <a:pt x="938" y="192"/>
                  <a:pt x="940" y="190"/>
                </a:cubicBezTo>
                <a:close/>
                <a:moveTo>
                  <a:pt x="922" y="150"/>
                </a:moveTo>
                <a:cubicBezTo>
                  <a:pt x="921" y="149"/>
                  <a:pt x="921" y="150"/>
                  <a:pt x="920" y="150"/>
                </a:cubicBezTo>
                <a:cubicBezTo>
                  <a:pt x="919" y="149"/>
                  <a:pt x="917" y="148"/>
                  <a:pt x="917" y="145"/>
                </a:cubicBezTo>
                <a:cubicBezTo>
                  <a:pt x="920" y="145"/>
                  <a:pt x="921" y="147"/>
                  <a:pt x="922" y="150"/>
                </a:cubicBezTo>
                <a:close/>
                <a:moveTo>
                  <a:pt x="905" y="180"/>
                </a:moveTo>
                <a:cubicBezTo>
                  <a:pt x="906" y="182"/>
                  <a:pt x="910" y="180"/>
                  <a:pt x="909" y="184"/>
                </a:cubicBezTo>
                <a:cubicBezTo>
                  <a:pt x="907" y="185"/>
                  <a:pt x="907" y="183"/>
                  <a:pt x="905" y="184"/>
                </a:cubicBezTo>
                <a:lnTo>
                  <a:pt x="905" y="180"/>
                </a:lnTo>
                <a:close/>
                <a:moveTo>
                  <a:pt x="898" y="427"/>
                </a:moveTo>
                <a:cubicBezTo>
                  <a:pt x="895" y="429"/>
                  <a:pt x="894" y="425"/>
                  <a:pt x="893" y="423"/>
                </a:cubicBezTo>
                <a:cubicBezTo>
                  <a:pt x="895" y="424"/>
                  <a:pt x="897" y="425"/>
                  <a:pt x="898" y="427"/>
                </a:cubicBezTo>
                <a:close/>
                <a:moveTo>
                  <a:pt x="895" y="252"/>
                </a:moveTo>
                <a:cubicBezTo>
                  <a:pt x="887" y="252"/>
                  <a:pt x="880" y="251"/>
                  <a:pt x="880" y="243"/>
                </a:cubicBezTo>
                <a:cubicBezTo>
                  <a:pt x="886" y="247"/>
                  <a:pt x="894" y="243"/>
                  <a:pt x="895" y="252"/>
                </a:cubicBezTo>
                <a:close/>
                <a:moveTo>
                  <a:pt x="880" y="121"/>
                </a:moveTo>
                <a:cubicBezTo>
                  <a:pt x="877" y="119"/>
                  <a:pt x="875" y="119"/>
                  <a:pt x="874" y="116"/>
                </a:cubicBezTo>
                <a:cubicBezTo>
                  <a:pt x="876" y="119"/>
                  <a:pt x="880" y="115"/>
                  <a:pt x="880" y="121"/>
                </a:cubicBezTo>
                <a:close/>
                <a:moveTo>
                  <a:pt x="860" y="272"/>
                </a:moveTo>
                <a:cubicBezTo>
                  <a:pt x="863" y="273"/>
                  <a:pt x="865" y="273"/>
                  <a:pt x="866" y="275"/>
                </a:cubicBezTo>
                <a:cubicBezTo>
                  <a:pt x="865" y="280"/>
                  <a:pt x="859" y="277"/>
                  <a:pt x="860" y="272"/>
                </a:cubicBezTo>
                <a:close/>
                <a:moveTo>
                  <a:pt x="866" y="111"/>
                </a:moveTo>
                <a:cubicBezTo>
                  <a:pt x="868" y="106"/>
                  <a:pt x="872" y="112"/>
                  <a:pt x="872" y="114"/>
                </a:cubicBezTo>
                <a:cubicBezTo>
                  <a:pt x="871" y="116"/>
                  <a:pt x="867" y="112"/>
                  <a:pt x="866" y="111"/>
                </a:cubicBezTo>
                <a:close/>
                <a:moveTo>
                  <a:pt x="870" y="277"/>
                </a:moveTo>
                <a:cubicBezTo>
                  <a:pt x="876" y="278"/>
                  <a:pt x="879" y="282"/>
                  <a:pt x="881" y="288"/>
                </a:cubicBezTo>
                <a:cubicBezTo>
                  <a:pt x="876" y="286"/>
                  <a:pt x="873" y="281"/>
                  <a:pt x="870" y="277"/>
                </a:cubicBezTo>
                <a:close/>
                <a:moveTo>
                  <a:pt x="890" y="266"/>
                </a:moveTo>
                <a:cubicBezTo>
                  <a:pt x="885" y="261"/>
                  <a:pt x="879" y="265"/>
                  <a:pt x="874" y="259"/>
                </a:cubicBezTo>
                <a:cubicBezTo>
                  <a:pt x="875" y="258"/>
                  <a:pt x="878" y="258"/>
                  <a:pt x="876" y="256"/>
                </a:cubicBezTo>
                <a:cubicBezTo>
                  <a:pt x="877" y="256"/>
                  <a:pt x="889" y="259"/>
                  <a:pt x="893" y="263"/>
                </a:cubicBezTo>
                <a:cubicBezTo>
                  <a:pt x="893" y="266"/>
                  <a:pt x="889" y="263"/>
                  <a:pt x="890" y="266"/>
                </a:cubicBezTo>
                <a:close/>
                <a:moveTo>
                  <a:pt x="898" y="438"/>
                </a:moveTo>
                <a:cubicBezTo>
                  <a:pt x="894" y="437"/>
                  <a:pt x="894" y="432"/>
                  <a:pt x="893" y="428"/>
                </a:cubicBezTo>
                <a:cubicBezTo>
                  <a:pt x="896" y="430"/>
                  <a:pt x="900" y="434"/>
                  <a:pt x="898" y="438"/>
                </a:cubicBezTo>
                <a:close/>
                <a:moveTo>
                  <a:pt x="902" y="444"/>
                </a:moveTo>
                <a:cubicBezTo>
                  <a:pt x="903" y="444"/>
                  <a:pt x="904" y="444"/>
                  <a:pt x="904" y="443"/>
                </a:cubicBezTo>
                <a:cubicBezTo>
                  <a:pt x="906" y="444"/>
                  <a:pt x="905" y="448"/>
                  <a:pt x="908" y="447"/>
                </a:cubicBezTo>
                <a:cubicBezTo>
                  <a:pt x="905" y="450"/>
                  <a:pt x="909" y="453"/>
                  <a:pt x="911" y="456"/>
                </a:cubicBezTo>
                <a:cubicBezTo>
                  <a:pt x="906" y="457"/>
                  <a:pt x="904" y="448"/>
                  <a:pt x="902" y="444"/>
                </a:cubicBezTo>
                <a:close/>
                <a:moveTo>
                  <a:pt x="904" y="301"/>
                </a:moveTo>
                <a:cubicBezTo>
                  <a:pt x="906" y="302"/>
                  <a:pt x="907" y="302"/>
                  <a:pt x="908" y="304"/>
                </a:cubicBezTo>
                <a:cubicBezTo>
                  <a:pt x="907" y="306"/>
                  <a:pt x="903" y="304"/>
                  <a:pt x="904" y="301"/>
                </a:cubicBezTo>
                <a:close/>
                <a:moveTo>
                  <a:pt x="917" y="342"/>
                </a:moveTo>
                <a:cubicBezTo>
                  <a:pt x="920" y="340"/>
                  <a:pt x="924" y="345"/>
                  <a:pt x="924" y="340"/>
                </a:cubicBezTo>
                <a:cubicBezTo>
                  <a:pt x="928" y="340"/>
                  <a:pt x="931" y="340"/>
                  <a:pt x="933" y="342"/>
                </a:cubicBezTo>
                <a:cubicBezTo>
                  <a:pt x="931" y="347"/>
                  <a:pt x="935" y="347"/>
                  <a:pt x="935" y="351"/>
                </a:cubicBezTo>
                <a:cubicBezTo>
                  <a:pt x="930" y="347"/>
                  <a:pt x="919" y="349"/>
                  <a:pt x="917" y="342"/>
                </a:cubicBezTo>
                <a:close/>
                <a:moveTo>
                  <a:pt x="921" y="248"/>
                </a:moveTo>
                <a:cubicBezTo>
                  <a:pt x="921" y="246"/>
                  <a:pt x="921" y="246"/>
                  <a:pt x="921" y="246"/>
                </a:cubicBezTo>
                <a:cubicBezTo>
                  <a:pt x="925" y="246"/>
                  <a:pt x="925" y="250"/>
                  <a:pt x="927" y="252"/>
                </a:cubicBezTo>
                <a:cubicBezTo>
                  <a:pt x="924" y="250"/>
                  <a:pt x="924" y="248"/>
                  <a:pt x="921" y="248"/>
                </a:cubicBezTo>
                <a:close/>
                <a:moveTo>
                  <a:pt x="928" y="252"/>
                </a:moveTo>
                <a:cubicBezTo>
                  <a:pt x="931" y="252"/>
                  <a:pt x="932" y="253"/>
                  <a:pt x="932" y="256"/>
                </a:cubicBezTo>
                <a:cubicBezTo>
                  <a:pt x="930" y="255"/>
                  <a:pt x="928" y="255"/>
                  <a:pt x="928" y="252"/>
                </a:cubicBezTo>
                <a:close/>
                <a:moveTo>
                  <a:pt x="936" y="253"/>
                </a:moveTo>
                <a:cubicBezTo>
                  <a:pt x="926" y="239"/>
                  <a:pt x="908" y="238"/>
                  <a:pt x="898" y="224"/>
                </a:cubicBezTo>
                <a:cubicBezTo>
                  <a:pt x="905" y="226"/>
                  <a:pt x="909" y="228"/>
                  <a:pt x="917" y="230"/>
                </a:cubicBezTo>
                <a:cubicBezTo>
                  <a:pt x="916" y="233"/>
                  <a:pt x="923" y="237"/>
                  <a:pt x="925" y="236"/>
                </a:cubicBezTo>
                <a:cubicBezTo>
                  <a:pt x="929" y="247"/>
                  <a:pt x="942" y="246"/>
                  <a:pt x="946" y="256"/>
                </a:cubicBezTo>
                <a:cubicBezTo>
                  <a:pt x="942" y="256"/>
                  <a:pt x="940" y="251"/>
                  <a:pt x="936" y="253"/>
                </a:cubicBezTo>
                <a:close/>
                <a:moveTo>
                  <a:pt x="952" y="227"/>
                </a:moveTo>
                <a:cubicBezTo>
                  <a:pt x="951" y="228"/>
                  <a:pt x="955" y="231"/>
                  <a:pt x="955" y="234"/>
                </a:cubicBezTo>
                <a:cubicBezTo>
                  <a:pt x="951" y="234"/>
                  <a:pt x="949" y="230"/>
                  <a:pt x="946" y="228"/>
                </a:cubicBezTo>
                <a:cubicBezTo>
                  <a:pt x="946" y="230"/>
                  <a:pt x="943" y="232"/>
                  <a:pt x="942" y="230"/>
                </a:cubicBezTo>
                <a:cubicBezTo>
                  <a:pt x="941" y="232"/>
                  <a:pt x="942" y="232"/>
                  <a:pt x="943" y="233"/>
                </a:cubicBezTo>
                <a:cubicBezTo>
                  <a:pt x="941" y="235"/>
                  <a:pt x="939" y="229"/>
                  <a:pt x="937" y="233"/>
                </a:cubicBezTo>
                <a:cubicBezTo>
                  <a:pt x="934" y="225"/>
                  <a:pt x="924" y="220"/>
                  <a:pt x="920" y="211"/>
                </a:cubicBezTo>
                <a:cubicBezTo>
                  <a:pt x="923" y="211"/>
                  <a:pt x="923" y="211"/>
                  <a:pt x="923" y="211"/>
                </a:cubicBezTo>
                <a:cubicBezTo>
                  <a:pt x="922" y="208"/>
                  <a:pt x="919" y="208"/>
                  <a:pt x="919" y="205"/>
                </a:cubicBezTo>
                <a:cubicBezTo>
                  <a:pt x="925" y="209"/>
                  <a:pt x="933" y="210"/>
                  <a:pt x="938" y="214"/>
                </a:cubicBezTo>
                <a:cubicBezTo>
                  <a:pt x="938" y="219"/>
                  <a:pt x="940" y="220"/>
                  <a:pt x="944" y="220"/>
                </a:cubicBezTo>
                <a:cubicBezTo>
                  <a:pt x="943" y="219"/>
                  <a:pt x="940" y="220"/>
                  <a:pt x="941" y="217"/>
                </a:cubicBezTo>
                <a:cubicBezTo>
                  <a:pt x="942" y="217"/>
                  <a:pt x="943" y="217"/>
                  <a:pt x="943" y="216"/>
                </a:cubicBezTo>
                <a:cubicBezTo>
                  <a:pt x="943" y="214"/>
                  <a:pt x="942" y="213"/>
                  <a:pt x="940" y="213"/>
                </a:cubicBezTo>
                <a:cubicBezTo>
                  <a:pt x="953" y="206"/>
                  <a:pt x="955" y="226"/>
                  <a:pt x="963" y="229"/>
                </a:cubicBezTo>
                <a:cubicBezTo>
                  <a:pt x="963" y="232"/>
                  <a:pt x="964" y="232"/>
                  <a:pt x="964" y="235"/>
                </a:cubicBezTo>
                <a:cubicBezTo>
                  <a:pt x="959" y="234"/>
                  <a:pt x="957" y="229"/>
                  <a:pt x="952" y="227"/>
                </a:cubicBezTo>
                <a:close/>
                <a:moveTo>
                  <a:pt x="966" y="256"/>
                </a:moveTo>
                <a:cubicBezTo>
                  <a:pt x="965" y="257"/>
                  <a:pt x="962" y="254"/>
                  <a:pt x="963" y="250"/>
                </a:cubicBezTo>
                <a:cubicBezTo>
                  <a:pt x="965" y="251"/>
                  <a:pt x="966" y="252"/>
                  <a:pt x="967" y="255"/>
                </a:cubicBezTo>
                <a:cubicBezTo>
                  <a:pt x="965" y="254"/>
                  <a:pt x="965" y="256"/>
                  <a:pt x="966" y="256"/>
                </a:cubicBezTo>
                <a:close/>
                <a:moveTo>
                  <a:pt x="966" y="199"/>
                </a:moveTo>
                <a:cubicBezTo>
                  <a:pt x="970" y="199"/>
                  <a:pt x="972" y="202"/>
                  <a:pt x="975" y="204"/>
                </a:cubicBezTo>
                <a:cubicBezTo>
                  <a:pt x="972" y="208"/>
                  <a:pt x="967" y="202"/>
                  <a:pt x="966" y="199"/>
                </a:cubicBezTo>
                <a:close/>
                <a:moveTo>
                  <a:pt x="880" y="807"/>
                </a:moveTo>
                <a:cubicBezTo>
                  <a:pt x="880" y="802"/>
                  <a:pt x="882" y="800"/>
                  <a:pt x="884" y="798"/>
                </a:cubicBezTo>
                <a:cubicBezTo>
                  <a:pt x="886" y="802"/>
                  <a:pt x="883" y="806"/>
                  <a:pt x="880" y="807"/>
                </a:cubicBezTo>
                <a:close/>
                <a:moveTo>
                  <a:pt x="890" y="805"/>
                </a:moveTo>
                <a:cubicBezTo>
                  <a:pt x="891" y="801"/>
                  <a:pt x="892" y="802"/>
                  <a:pt x="896" y="802"/>
                </a:cubicBezTo>
                <a:cubicBezTo>
                  <a:pt x="896" y="805"/>
                  <a:pt x="893" y="807"/>
                  <a:pt x="890" y="805"/>
                </a:cubicBezTo>
                <a:close/>
                <a:moveTo>
                  <a:pt x="854" y="904"/>
                </a:moveTo>
                <a:cubicBezTo>
                  <a:pt x="849" y="906"/>
                  <a:pt x="844" y="912"/>
                  <a:pt x="838" y="910"/>
                </a:cubicBezTo>
                <a:cubicBezTo>
                  <a:pt x="843" y="903"/>
                  <a:pt x="848" y="893"/>
                  <a:pt x="859" y="896"/>
                </a:cubicBezTo>
                <a:cubicBezTo>
                  <a:pt x="857" y="899"/>
                  <a:pt x="855" y="898"/>
                  <a:pt x="854" y="904"/>
                </a:cubicBezTo>
                <a:close/>
                <a:moveTo>
                  <a:pt x="873" y="877"/>
                </a:moveTo>
                <a:cubicBezTo>
                  <a:pt x="870" y="877"/>
                  <a:pt x="870" y="880"/>
                  <a:pt x="866" y="880"/>
                </a:cubicBezTo>
                <a:cubicBezTo>
                  <a:pt x="867" y="875"/>
                  <a:pt x="869" y="872"/>
                  <a:pt x="874" y="872"/>
                </a:cubicBezTo>
                <a:cubicBezTo>
                  <a:pt x="874" y="874"/>
                  <a:pt x="873" y="874"/>
                  <a:pt x="873" y="877"/>
                </a:cubicBezTo>
                <a:close/>
                <a:moveTo>
                  <a:pt x="916" y="832"/>
                </a:moveTo>
                <a:cubicBezTo>
                  <a:pt x="913" y="834"/>
                  <a:pt x="911" y="832"/>
                  <a:pt x="910" y="830"/>
                </a:cubicBezTo>
                <a:cubicBezTo>
                  <a:pt x="911" y="823"/>
                  <a:pt x="920" y="824"/>
                  <a:pt x="916" y="832"/>
                </a:cubicBezTo>
                <a:close/>
                <a:moveTo>
                  <a:pt x="885" y="951"/>
                </a:moveTo>
                <a:cubicBezTo>
                  <a:pt x="888" y="949"/>
                  <a:pt x="889" y="945"/>
                  <a:pt x="893" y="944"/>
                </a:cubicBezTo>
                <a:cubicBezTo>
                  <a:pt x="891" y="947"/>
                  <a:pt x="888" y="952"/>
                  <a:pt x="885" y="951"/>
                </a:cubicBezTo>
                <a:close/>
                <a:moveTo>
                  <a:pt x="892" y="915"/>
                </a:moveTo>
                <a:cubicBezTo>
                  <a:pt x="885" y="920"/>
                  <a:pt x="879" y="926"/>
                  <a:pt x="870" y="928"/>
                </a:cubicBezTo>
                <a:cubicBezTo>
                  <a:pt x="870" y="924"/>
                  <a:pt x="873" y="923"/>
                  <a:pt x="876" y="922"/>
                </a:cubicBezTo>
                <a:cubicBezTo>
                  <a:pt x="884" y="918"/>
                  <a:pt x="890" y="910"/>
                  <a:pt x="900" y="908"/>
                </a:cubicBezTo>
                <a:cubicBezTo>
                  <a:pt x="901" y="912"/>
                  <a:pt x="897" y="917"/>
                  <a:pt x="892" y="915"/>
                </a:cubicBezTo>
                <a:close/>
                <a:moveTo>
                  <a:pt x="899" y="940"/>
                </a:moveTo>
                <a:cubicBezTo>
                  <a:pt x="902" y="928"/>
                  <a:pt x="913" y="924"/>
                  <a:pt x="921" y="917"/>
                </a:cubicBezTo>
                <a:cubicBezTo>
                  <a:pt x="919" y="928"/>
                  <a:pt x="905" y="932"/>
                  <a:pt x="899" y="940"/>
                </a:cubicBezTo>
                <a:close/>
                <a:moveTo>
                  <a:pt x="924" y="887"/>
                </a:moveTo>
                <a:cubicBezTo>
                  <a:pt x="920" y="886"/>
                  <a:pt x="920" y="890"/>
                  <a:pt x="916" y="889"/>
                </a:cubicBezTo>
                <a:cubicBezTo>
                  <a:pt x="918" y="886"/>
                  <a:pt x="920" y="883"/>
                  <a:pt x="924" y="883"/>
                </a:cubicBezTo>
                <a:lnTo>
                  <a:pt x="924" y="887"/>
                </a:lnTo>
                <a:close/>
                <a:moveTo>
                  <a:pt x="944" y="754"/>
                </a:moveTo>
                <a:cubicBezTo>
                  <a:pt x="941" y="752"/>
                  <a:pt x="946" y="750"/>
                  <a:pt x="946" y="748"/>
                </a:cubicBezTo>
                <a:cubicBezTo>
                  <a:pt x="948" y="750"/>
                  <a:pt x="943" y="751"/>
                  <a:pt x="944" y="754"/>
                </a:cubicBezTo>
                <a:close/>
                <a:moveTo>
                  <a:pt x="946" y="747"/>
                </a:moveTo>
                <a:cubicBezTo>
                  <a:pt x="945" y="745"/>
                  <a:pt x="944" y="739"/>
                  <a:pt x="947" y="736"/>
                </a:cubicBezTo>
                <a:cubicBezTo>
                  <a:pt x="949" y="740"/>
                  <a:pt x="950" y="745"/>
                  <a:pt x="946" y="747"/>
                </a:cubicBezTo>
                <a:close/>
                <a:moveTo>
                  <a:pt x="809" y="1015"/>
                </a:moveTo>
                <a:cubicBezTo>
                  <a:pt x="808" y="1011"/>
                  <a:pt x="814" y="1011"/>
                  <a:pt x="814" y="1014"/>
                </a:cubicBezTo>
                <a:cubicBezTo>
                  <a:pt x="812" y="1014"/>
                  <a:pt x="811" y="1016"/>
                  <a:pt x="809" y="1015"/>
                </a:cubicBezTo>
                <a:close/>
                <a:moveTo>
                  <a:pt x="864" y="1003"/>
                </a:moveTo>
                <a:cubicBezTo>
                  <a:pt x="863" y="1000"/>
                  <a:pt x="867" y="995"/>
                  <a:pt x="872" y="995"/>
                </a:cubicBezTo>
                <a:cubicBezTo>
                  <a:pt x="870" y="999"/>
                  <a:pt x="866" y="1000"/>
                  <a:pt x="864" y="1003"/>
                </a:cubicBezTo>
                <a:close/>
                <a:moveTo>
                  <a:pt x="859" y="1053"/>
                </a:moveTo>
                <a:cubicBezTo>
                  <a:pt x="863" y="1048"/>
                  <a:pt x="869" y="1047"/>
                  <a:pt x="875" y="1045"/>
                </a:cubicBezTo>
                <a:cubicBezTo>
                  <a:pt x="873" y="1050"/>
                  <a:pt x="865" y="1053"/>
                  <a:pt x="859" y="1053"/>
                </a:cubicBezTo>
                <a:close/>
                <a:moveTo>
                  <a:pt x="906" y="981"/>
                </a:moveTo>
                <a:cubicBezTo>
                  <a:pt x="903" y="981"/>
                  <a:pt x="904" y="979"/>
                  <a:pt x="902" y="979"/>
                </a:cubicBezTo>
                <a:cubicBezTo>
                  <a:pt x="901" y="976"/>
                  <a:pt x="903" y="976"/>
                  <a:pt x="903" y="973"/>
                </a:cubicBezTo>
                <a:cubicBezTo>
                  <a:pt x="906" y="973"/>
                  <a:pt x="906" y="973"/>
                  <a:pt x="906" y="973"/>
                </a:cubicBezTo>
                <a:cubicBezTo>
                  <a:pt x="905" y="977"/>
                  <a:pt x="907" y="979"/>
                  <a:pt x="906" y="981"/>
                </a:cubicBezTo>
                <a:close/>
                <a:moveTo>
                  <a:pt x="907" y="1053"/>
                </a:moveTo>
                <a:cubicBezTo>
                  <a:pt x="908" y="1050"/>
                  <a:pt x="910" y="1050"/>
                  <a:pt x="913" y="1050"/>
                </a:cubicBezTo>
                <a:cubicBezTo>
                  <a:pt x="913" y="1053"/>
                  <a:pt x="910" y="1053"/>
                  <a:pt x="907" y="1053"/>
                </a:cubicBezTo>
                <a:close/>
                <a:moveTo>
                  <a:pt x="919" y="954"/>
                </a:moveTo>
                <a:cubicBezTo>
                  <a:pt x="920" y="951"/>
                  <a:pt x="923" y="949"/>
                  <a:pt x="927" y="948"/>
                </a:cubicBezTo>
                <a:cubicBezTo>
                  <a:pt x="925" y="952"/>
                  <a:pt x="922" y="954"/>
                  <a:pt x="919" y="954"/>
                </a:cubicBezTo>
                <a:close/>
                <a:moveTo>
                  <a:pt x="961" y="1042"/>
                </a:moveTo>
                <a:cubicBezTo>
                  <a:pt x="961" y="1039"/>
                  <a:pt x="961" y="1039"/>
                  <a:pt x="961" y="1039"/>
                </a:cubicBezTo>
                <a:cubicBezTo>
                  <a:pt x="965" y="1040"/>
                  <a:pt x="964" y="1035"/>
                  <a:pt x="968" y="1036"/>
                </a:cubicBezTo>
                <a:cubicBezTo>
                  <a:pt x="967" y="1040"/>
                  <a:pt x="963" y="1043"/>
                  <a:pt x="961" y="1042"/>
                </a:cubicBezTo>
                <a:close/>
                <a:moveTo>
                  <a:pt x="968" y="1029"/>
                </a:moveTo>
                <a:cubicBezTo>
                  <a:pt x="969" y="1026"/>
                  <a:pt x="971" y="1027"/>
                  <a:pt x="972" y="1025"/>
                </a:cubicBezTo>
                <a:cubicBezTo>
                  <a:pt x="974" y="1026"/>
                  <a:pt x="971" y="1029"/>
                  <a:pt x="968" y="1029"/>
                </a:cubicBezTo>
                <a:close/>
                <a:moveTo>
                  <a:pt x="972" y="1011"/>
                </a:moveTo>
                <a:cubicBezTo>
                  <a:pt x="971" y="1003"/>
                  <a:pt x="977" y="1001"/>
                  <a:pt x="983" y="1000"/>
                </a:cubicBezTo>
                <a:cubicBezTo>
                  <a:pt x="980" y="1005"/>
                  <a:pt x="977" y="1009"/>
                  <a:pt x="972" y="1011"/>
                </a:cubicBezTo>
                <a:close/>
                <a:moveTo>
                  <a:pt x="990" y="1016"/>
                </a:moveTo>
                <a:cubicBezTo>
                  <a:pt x="986" y="1015"/>
                  <a:pt x="982" y="1019"/>
                  <a:pt x="982" y="1013"/>
                </a:cubicBezTo>
                <a:cubicBezTo>
                  <a:pt x="987" y="1014"/>
                  <a:pt x="988" y="1009"/>
                  <a:pt x="992" y="1011"/>
                </a:cubicBezTo>
                <a:cubicBezTo>
                  <a:pt x="992" y="1014"/>
                  <a:pt x="990" y="1014"/>
                  <a:pt x="990" y="1016"/>
                </a:cubicBezTo>
                <a:close/>
                <a:moveTo>
                  <a:pt x="1021" y="515"/>
                </a:moveTo>
                <a:cubicBezTo>
                  <a:pt x="1028" y="517"/>
                  <a:pt x="1023" y="525"/>
                  <a:pt x="1024" y="527"/>
                </a:cubicBezTo>
                <a:cubicBezTo>
                  <a:pt x="1022" y="528"/>
                  <a:pt x="1021" y="533"/>
                  <a:pt x="1018" y="531"/>
                </a:cubicBezTo>
                <a:cubicBezTo>
                  <a:pt x="1016" y="532"/>
                  <a:pt x="1017" y="538"/>
                  <a:pt x="1014" y="539"/>
                </a:cubicBezTo>
                <a:cubicBezTo>
                  <a:pt x="1012" y="529"/>
                  <a:pt x="1014" y="518"/>
                  <a:pt x="1021" y="515"/>
                </a:cubicBezTo>
                <a:close/>
                <a:moveTo>
                  <a:pt x="1008" y="607"/>
                </a:moveTo>
                <a:cubicBezTo>
                  <a:pt x="1007" y="606"/>
                  <a:pt x="1006" y="605"/>
                  <a:pt x="1006" y="603"/>
                </a:cubicBezTo>
                <a:cubicBezTo>
                  <a:pt x="1007" y="602"/>
                  <a:pt x="1009" y="602"/>
                  <a:pt x="1009" y="600"/>
                </a:cubicBezTo>
                <a:cubicBezTo>
                  <a:pt x="1011" y="602"/>
                  <a:pt x="1009" y="605"/>
                  <a:pt x="1008" y="607"/>
                </a:cubicBezTo>
                <a:close/>
                <a:moveTo>
                  <a:pt x="1012" y="965"/>
                </a:moveTo>
                <a:cubicBezTo>
                  <a:pt x="1014" y="964"/>
                  <a:pt x="1015" y="965"/>
                  <a:pt x="1017" y="965"/>
                </a:cubicBezTo>
                <a:cubicBezTo>
                  <a:pt x="1018" y="968"/>
                  <a:pt x="1016" y="968"/>
                  <a:pt x="1016" y="970"/>
                </a:cubicBezTo>
                <a:cubicBezTo>
                  <a:pt x="1014" y="969"/>
                  <a:pt x="1012" y="968"/>
                  <a:pt x="1012" y="965"/>
                </a:cubicBezTo>
                <a:close/>
                <a:moveTo>
                  <a:pt x="1014" y="1005"/>
                </a:moveTo>
                <a:cubicBezTo>
                  <a:pt x="1015" y="1001"/>
                  <a:pt x="1018" y="999"/>
                  <a:pt x="1022" y="998"/>
                </a:cubicBezTo>
                <a:cubicBezTo>
                  <a:pt x="1021" y="1002"/>
                  <a:pt x="1018" y="1004"/>
                  <a:pt x="1014" y="1005"/>
                </a:cubicBezTo>
                <a:close/>
                <a:moveTo>
                  <a:pt x="1022" y="997"/>
                </a:moveTo>
                <a:cubicBezTo>
                  <a:pt x="1022" y="996"/>
                  <a:pt x="1024" y="997"/>
                  <a:pt x="1024" y="995"/>
                </a:cubicBezTo>
                <a:cubicBezTo>
                  <a:pt x="1026" y="996"/>
                  <a:pt x="1026" y="997"/>
                  <a:pt x="1027" y="997"/>
                </a:cubicBezTo>
                <a:cubicBezTo>
                  <a:pt x="1026" y="1000"/>
                  <a:pt x="1023" y="998"/>
                  <a:pt x="1022" y="997"/>
                </a:cubicBezTo>
                <a:close/>
                <a:moveTo>
                  <a:pt x="1041" y="247"/>
                </a:moveTo>
                <a:cubicBezTo>
                  <a:pt x="1043" y="247"/>
                  <a:pt x="1043" y="247"/>
                  <a:pt x="1043" y="247"/>
                </a:cubicBezTo>
                <a:cubicBezTo>
                  <a:pt x="1042" y="254"/>
                  <a:pt x="1048" y="254"/>
                  <a:pt x="1048" y="260"/>
                </a:cubicBezTo>
                <a:cubicBezTo>
                  <a:pt x="1040" y="263"/>
                  <a:pt x="1036" y="254"/>
                  <a:pt x="1041" y="247"/>
                </a:cubicBezTo>
                <a:close/>
                <a:moveTo>
                  <a:pt x="1062" y="978"/>
                </a:moveTo>
                <a:cubicBezTo>
                  <a:pt x="1063" y="978"/>
                  <a:pt x="1063" y="979"/>
                  <a:pt x="1064" y="979"/>
                </a:cubicBezTo>
                <a:cubicBezTo>
                  <a:pt x="1064" y="974"/>
                  <a:pt x="1063" y="973"/>
                  <a:pt x="1064" y="970"/>
                </a:cubicBezTo>
                <a:cubicBezTo>
                  <a:pt x="1070" y="970"/>
                  <a:pt x="1064" y="983"/>
                  <a:pt x="1062" y="978"/>
                </a:cubicBezTo>
                <a:close/>
                <a:moveTo>
                  <a:pt x="1079" y="277"/>
                </a:moveTo>
                <a:cubicBezTo>
                  <a:pt x="1078" y="280"/>
                  <a:pt x="1082" y="283"/>
                  <a:pt x="1080" y="287"/>
                </a:cubicBezTo>
                <a:cubicBezTo>
                  <a:pt x="1077" y="286"/>
                  <a:pt x="1070" y="280"/>
                  <a:pt x="1076" y="279"/>
                </a:cubicBezTo>
                <a:cubicBezTo>
                  <a:pt x="1076" y="277"/>
                  <a:pt x="1072" y="279"/>
                  <a:pt x="1071" y="278"/>
                </a:cubicBezTo>
                <a:cubicBezTo>
                  <a:pt x="1070" y="275"/>
                  <a:pt x="1069" y="274"/>
                  <a:pt x="1067" y="272"/>
                </a:cubicBezTo>
                <a:cubicBezTo>
                  <a:pt x="1067" y="271"/>
                  <a:pt x="1068" y="271"/>
                  <a:pt x="1068" y="270"/>
                </a:cubicBezTo>
                <a:cubicBezTo>
                  <a:pt x="1070" y="270"/>
                  <a:pt x="1072" y="271"/>
                  <a:pt x="1072" y="267"/>
                </a:cubicBezTo>
                <a:cubicBezTo>
                  <a:pt x="1076" y="270"/>
                  <a:pt x="1079" y="273"/>
                  <a:pt x="1082" y="277"/>
                </a:cubicBezTo>
                <a:cubicBezTo>
                  <a:pt x="1083" y="277"/>
                  <a:pt x="1083" y="276"/>
                  <a:pt x="1083" y="275"/>
                </a:cubicBezTo>
                <a:cubicBezTo>
                  <a:pt x="1087" y="276"/>
                  <a:pt x="1085" y="280"/>
                  <a:pt x="1086" y="284"/>
                </a:cubicBezTo>
                <a:cubicBezTo>
                  <a:pt x="1082" y="283"/>
                  <a:pt x="1082" y="279"/>
                  <a:pt x="1079" y="277"/>
                </a:cubicBezTo>
                <a:close/>
                <a:moveTo>
                  <a:pt x="1090" y="289"/>
                </a:moveTo>
                <a:cubicBezTo>
                  <a:pt x="1096" y="290"/>
                  <a:pt x="1098" y="297"/>
                  <a:pt x="1099" y="304"/>
                </a:cubicBezTo>
                <a:cubicBezTo>
                  <a:pt x="1093" y="300"/>
                  <a:pt x="1094" y="294"/>
                  <a:pt x="1090" y="289"/>
                </a:cubicBezTo>
                <a:close/>
                <a:moveTo>
                  <a:pt x="1100" y="904"/>
                </a:moveTo>
                <a:cubicBezTo>
                  <a:pt x="1098" y="904"/>
                  <a:pt x="1098" y="903"/>
                  <a:pt x="1096" y="902"/>
                </a:cubicBezTo>
                <a:cubicBezTo>
                  <a:pt x="1097" y="895"/>
                  <a:pt x="1101" y="892"/>
                  <a:pt x="1105" y="888"/>
                </a:cubicBezTo>
                <a:cubicBezTo>
                  <a:pt x="1106" y="889"/>
                  <a:pt x="1106" y="889"/>
                  <a:pt x="1107" y="890"/>
                </a:cubicBezTo>
                <a:cubicBezTo>
                  <a:pt x="1106" y="896"/>
                  <a:pt x="1101" y="898"/>
                  <a:pt x="1100" y="904"/>
                </a:cubicBezTo>
                <a:close/>
                <a:moveTo>
                  <a:pt x="1172" y="461"/>
                </a:moveTo>
                <a:cubicBezTo>
                  <a:pt x="1169" y="460"/>
                  <a:pt x="1169" y="452"/>
                  <a:pt x="1169" y="449"/>
                </a:cubicBezTo>
                <a:cubicBezTo>
                  <a:pt x="1172" y="452"/>
                  <a:pt x="1172" y="456"/>
                  <a:pt x="1172" y="461"/>
                </a:cubicBezTo>
                <a:close/>
                <a:moveTo>
                  <a:pt x="1198" y="684"/>
                </a:moveTo>
                <a:cubicBezTo>
                  <a:pt x="1198" y="683"/>
                  <a:pt x="1198" y="683"/>
                  <a:pt x="1199" y="682"/>
                </a:cubicBezTo>
                <a:cubicBezTo>
                  <a:pt x="1198" y="683"/>
                  <a:pt x="1198" y="683"/>
                  <a:pt x="1198" y="684"/>
                </a:cubicBezTo>
                <a:close/>
                <a:moveTo>
                  <a:pt x="274" y="93"/>
                </a:moveTo>
                <a:cubicBezTo>
                  <a:pt x="274" y="92"/>
                  <a:pt x="275" y="92"/>
                  <a:pt x="275" y="92"/>
                </a:cubicBezTo>
                <a:cubicBezTo>
                  <a:pt x="274" y="92"/>
                  <a:pt x="274" y="92"/>
                  <a:pt x="274" y="93"/>
                </a:cubicBezTo>
                <a:close/>
                <a:moveTo>
                  <a:pt x="298" y="99"/>
                </a:moveTo>
                <a:cubicBezTo>
                  <a:pt x="301" y="99"/>
                  <a:pt x="305" y="94"/>
                  <a:pt x="306" y="93"/>
                </a:cubicBezTo>
                <a:cubicBezTo>
                  <a:pt x="302" y="94"/>
                  <a:pt x="300" y="96"/>
                  <a:pt x="298" y="99"/>
                </a:cubicBezTo>
                <a:close/>
                <a:moveTo>
                  <a:pt x="306" y="93"/>
                </a:moveTo>
                <a:cubicBezTo>
                  <a:pt x="306" y="93"/>
                  <a:pt x="306" y="93"/>
                  <a:pt x="306" y="93"/>
                </a:cubicBezTo>
                <a:cubicBezTo>
                  <a:pt x="306" y="92"/>
                  <a:pt x="306" y="92"/>
                  <a:pt x="306" y="93"/>
                </a:cubicBezTo>
                <a:close/>
                <a:moveTo>
                  <a:pt x="957" y="97"/>
                </a:moveTo>
                <a:cubicBezTo>
                  <a:pt x="966" y="98"/>
                  <a:pt x="963" y="95"/>
                  <a:pt x="955" y="93"/>
                </a:cubicBezTo>
                <a:cubicBezTo>
                  <a:pt x="953" y="95"/>
                  <a:pt x="957" y="95"/>
                  <a:pt x="957" y="97"/>
                </a:cubicBezTo>
                <a:close/>
                <a:moveTo>
                  <a:pt x="307" y="136"/>
                </a:moveTo>
                <a:cubicBezTo>
                  <a:pt x="310" y="133"/>
                  <a:pt x="315" y="131"/>
                  <a:pt x="318" y="127"/>
                </a:cubicBezTo>
                <a:cubicBezTo>
                  <a:pt x="311" y="127"/>
                  <a:pt x="310" y="132"/>
                  <a:pt x="307" y="136"/>
                </a:cubicBezTo>
                <a:close/>
                <a:moveTo>
                  <a:pt x="1024" y="152"/>
                </a:moveTo>
                <a:cubicBezTo>
                  <a:pt x="1027" y="152"/>
                  <a:pt x="1029" y="151"/>
                  <a:pt x="1030" y="150"/>
                </a:cubicBezTo>
                <a:cubicBezTo>
                  <a:pt x="1030" y="150"/>
                  <a:pt x="1031" y="151"/>
                  <a:pt x="1032" y="150"/>
                </a:cubicBezTo>
                <a:cubicBezTo>
                  <a:pt x="1032" y="146"/>
                  <a:pt x="1029" y="150"/>
                  <a:pt x="1028" y="150"/>
                </a:cubicBezTo>
                <a:cubicBezTo>
                  <a:pt x="1028" y="149"/>
                  <a:pt x="1024" y="146"/>
                  <a:pt x="1022" y="143"/>
                </a:cubicBezTo>
                <a:cubicBezTo>
                  <a:pt x="1022" y="145"/>
                  <a:pt x="1021" y="145"/>
                  <a:pt x="1020" y="146"/>
                </a:cubicBezTo>
                <a:cubicBezTo>
                  <a:pt x="1025" y="146"/>
                  <a:pt x="1024" y="150"/>
                  <a:pt x="1024" y="152"/>
                </a:cubicBezTo>
                <a:close/>
                <a:moveTo>
                  <a:pt x="941" y="152"/>
                </a:moveTo>
                <a:cubicBezTo>
                  <a:pt x="940" y="148"/>
                  <a:pt x="943" y="152"/>
                  <a:pt x="945" y="151"/>
                </a:cubicBezTo>
                <a:cubicBezTo>
                  <a:pt x="945" y="150"/>
                  <a:pt x="944" y="149"/>
                  <a:pt x="945" y="149"/>
                </a:cubicBezTo>
                <a:cubicBezTo>
                  <a:pt x="954" y="148"/>
                  <a:pt x="955" y="162"/>
                  <a:pt x="963" y="160"/>
                </a:cubicBezTo>
                <a:cubicBezTo>
                  <a:pt x="957" y="154"/>
                  <a:pt x="950" y="145"/>
                  <a:pt x="941" y="145"/>
                </a:cubicBezTo>
                <a:cubicBezTo>
                  <a:pt x="939" y="146"/>
                  <a:pt x="942" y="147"/>
                  <a:pt x="940" y="148"/>
                </a:cubicBezTo>
                <a:cubicBezTo>
                  <a:pt x="937" y="149"/>
                  <a:pt x="937" y="143"/>
                  <a:pt x="935" y="145"/>
                </a:cubicBezTo>
                <a:cubicBezTo>
                  <a:pt x="936" y="148"/>
                  <a:pt x="938" y="151"/>
                  <a:pt x="941" y="152"/>
                </a:cubicBezTo>
                <a:close/>
                <a:moveTo>
                  <a:pt x="959" y="161"/>
                </a:moveTo>
                <a:cubicBezTo>
                  <a:pt x="959" y="164"/>
                  <a:pt x="956" y="166"/>
                  <a:pt x="959" y="167"/>
                </a:cubicBezTo>
                <a:cubicBezTo>
                  <a:pt x="959" y="163"/>
                  <a:pt x="966" y="167"/>
                  <a:pt x="965" y="165"/>
                </a:cubicBezTo>
                <a:cubicBezTo>
                  <a:pt x="962" y="164"/>
                  <a:pt x="963" y="160"/>
                  <a:pt x="959" y="161"/>
                </a:cubicBezTo>
                <a:close/>
                <a:moveTo>
                  <a:pt x="313" y="176"/>
                </a:moveTo>
                <a:cubicBezTo>
                  <a:pt x="311" y="174"/>
                  <a:pt x="308" y="175"/>
                  <a:pt x="306" y="174"/>
                </a:cubicBezTo>
                <a:cubicBezTo>
                  <a:pt x="306" y="172"/>
                  <a:pt x="308" y="171"/>
                  <a:pt x="306" y="170"/>
                </a:cubicBezTo>
                <a:cubicBezTo>
                  <a:pt x="304" y="169"/>
                  <a:pt x="304" y="171"/>
                  <a:pt x="301" y="171"/>
                </a:cubicBezTo>
                <a:cubicBezTo>
                  <a:pt x="301" y="169"/>
                  <a:pt x="305" y="168"/>
                  <a:pt x="302" y="167"/>
                </a:cubicBezTo>
                <a:cubicBezTo>
                  <a:pt x="301" y="169"/>
                  <a:pt x="298" y="168"/>
                  <a:pt x="296" y="170"/>
                </a:cubicBezTo>
                <a:cubicBezTo>
                  <a:pt x="300" y="178"/>
                  <a:pt x="289" y="178"/>
                  <a:pt x="292" y="185"/>
                </a:cubicBezTo>
                <a:cubicBezTo>
                  <a:pt x="289" y="184"/>
                  <a:pt x="290" y="188"/>
                  <a:pt x="287" y="187"/>
                </a:cubicBezTo>
                <a:cubicBezTo>
                  <a:pt x="285" y="187"/>
                  <a:pt x="285" y="185"/>
                  <a:pt x="283" y="185"/>
                </a:cubicBezTo>
                <a:cubicBezTo>
                  <a:pt x="282" y="188"/>
                  <a:pt x="281" y="188"/>
                  <a:pt x="282" y="192"/>
                </a:cubicBezTo>
                <a:cubicBezTo>
                  <a:pt x="279" y="191"/>
                  <a:pt x="278" y="193"/>
                  <a:pt x="278" y="194"/>
                </a:cubicBezTo>
                <a:cubicBezTo>
                  <a:pt x="281" y="195"/>
                  <a:pt x="278" y="198"/>
                  <a:pt x="280" y="199"/>
                </a:cubicBezTo>
                <a:cubicBezTo>
                  <a:pt x="279" y="201"/>
                  <a:pt x="276" y="200"/>
                  <a:pt x="277" y="203"/>
                </a:cubicBezTo>
                <a:cubicBezTo>
                  <a:pt x="281" y="204"/>
                  <a:pt x="281" y="200"/>
                  <a:pt x="284" y="200"/>
                </a:cubicBezTo>
                <a:cubicBezTo>
                  <a:pt x="285" y="202"/>
                  <a:pt x="281" y="205"/>
                  <a:pt x="283" y="203"/>
                </a:cubicBezTo>
                <a:cubicBezTo>
                  <a:pt x="284" y="202"/>
                  <a:pt x="287" y="201"/>
                  <a:pt x="287" y="204"/>
                </a:cubicBezTo>
                <a:cubicBezTo>
                  <a:pt x="297" y="201"/>
                  <a:pt x="301" y="191"/>
                  <a:pt x="314" y="191"/>
                </a:cubicBezTo>
                <a:cubicBezTo>
                  <a:pt x="315" y="188"/>
                  <a:pt x="318" y="188"/>
                  <a:pt x="319" y="186"/>
                </a:cubicBezTo>
                <a:cubicBezTo>
                  <a:pt x="320" y="183"/>
                  <a:pt x="317" y="183"/>
                  <a:pt x="318" y="180"/>
                </a:cubicBezTo>
                <a:cubicBezTo>
                  <a:pt x="314" y="179"/>
                  <a:pt x="312" y="183"/>
                  <a:pt x="311" y="179"/>
                </a:cubicBezTo>
                <a:cubicBezTo>
                  <a:pt x="311" y="178"/>
                  <a:pt x="313" y="178"/>
                  <a:pt x="313" y="176"/>
                </a:cubicBezTo>
                <a:close/>
                <a:moveTo>
                  <a:pt x="287" y="201"/>
                </a:moveTo>
                <a:cubicBezTo>
                  <a:pt x="289" y="199"/>
                  <a:pt x="290" y="196"/>
                  <a:pt x="295" y="196"/>
                </a:cubicBezTo>
                <a:cubicBezTo>
                  <a:pt x="292" y="198"/>
                  <a:pt x="291" y="201"/>
                  <a:pt x="287" y="201"/>
                </a:cubicBezTo>
                <a:close/>
                <a:moveTo>
                  <a:pt x="296" y="185"/>
                </a:moveTo>
                <a:cubicBezTo>
                  <a:pt x="297" y="183"/>
                  <a:pt x="298" y="181"/>
                  <a:pt x="301" y="181"/>
                </a:cubicBezTo>
                <a:cubicBezTo>
                  <a:pt x="300" y="183"/>
                  <a:pt x="299" y="185"/>
                  <a:pt x="296" y="185"/>
                </a:cubicBezTo>
                <a:close/>
                <a:moveTo>
                  <a:pt x="995" y="203"/>
                </a:moveTo>
                <a:cubicBezTo>
                  <a:pt x="992" y="205"/>
                  <a:pt x="999" y="209"/>
                  <a:pt x="997" y="207"/>
                </a:cubicBezTo>
                <a:cubicBezTo>
                  <a:pt x="995" y="206"/>
                  <a:pt x="998" y="204"/>
                  <a:pt x="995" y="203"/>
                </a:cubicBezTo>
                <a:close/>
                <a:moveTo>
                  <a:pt x="1047" y="224"/>
                </a:moveTo>
                <a:cubicBezTo>
                  <a:pt x="1043" y="221"/>
                  <a:pt x="1039" y="213"/>
                  <a:pt x="1035" y="213"/>
                </a:cubicBezTo>
                <a:cubicBezTo>
                  <a:pt x="1039" y="216"/>
                  <a:pt x="1044" y="223"/>
                  <a:pt x="1047" y="224"/>
                </a:cubicBezTo>
                <a:close/>
                <a:moveTo>
                  <a:pt x="1039" y="227"/>
                </a:moveTo>
                <a:cubicBezTo>
                  <a:pt x="1041" y="228"/>
                  <a:pt x="1046" y="232"/>
                  <a:pt x="1042" y="235"/>
                </a:cubicBezTo>
                <a:cubicBezTo>
                  <a:pt x="1044" y="236"/>
                  <a:pt x="1047" y="235"/>
                  <a:pt x="1049" y="235"/>
                </a:cubicBezTo>
                <a:cubicBezTo>
                  <a:pt x="1047" y="232"/>
                  <a:pt x="1042" y="227"/>
                  <a:pt x="1039" y="227"/>
                </a:cubicBezTo>
                <a:close/>
                <a:moveTo>
                  <a:pt x="1051" y="248"/>
                </a:moveTo>
                <a:cubicBezTo>
                  <a:pt x="1051" y="245"/>
                  <a:pt x="1049" y="243"/>
                  <a:pt x="1047" y="242"/>
                </a:cubicBezTo>
                <a:cubicBezTo>
                  <a:pt x="1047" y="243"/>
                  <a:pt x="1046" y="242"/>
                  <a:pt x="1046" y="242"/>
                </a:cubicBezTo>
                <a:cubicBezTo>
                  <a:pt x="1045" y="245"/>
                  <a:pt x="1050" y="242"/>
                  <a:pt x="1049" y="247"/>
                </a:cubicBezTo>
                <a:cubicBezTo>
                  <a:pt x="1050" y="247"/>
                  <a:pt x="1051" y="247"/>
                  <a:pt x="1051" y="248"/>
                </a:cubicBezTo>
                <a:close/>
                <a:moveTo>
                  <a:pt x="6" y="590"/>
                </a:moveTo>
                <a:cubicBezTo>
                  <a:pt x="10" y="589"/>
                  <a:pt x="10" y="594"/>
                  <a:pt x="13" y="596"/>
                </a:cubicBezTo>
                <a:cubicBezTo>
                  <a:pt x="13" y="597"/>
                  <a:pt x="12" y="603"/>
                  <a:pt x="13" y="605"/>
                </a:cubicBezTo>
                <a:cubicBezTo>
                  <a:pt x="15" y="604"/>
                  <a:pt x="19" y="609"/>
                  <a:pt x="21" y="605"/>
                </a:cubicBezTo>
                <a:cubicBezTo>
                  <a:pt x="20" y="611"/>
                  <a:pt x="25" y="611"/>
                  <a:pt x="26" y="615"/>
                </a:cubicBezTo>
                <a:cubicBezTo>
                  <a:pt x="26" y="610"/>
                  <a:pt x="30" y="609"/>
                  <a:pt x="35" y="610"/>
                </a:cubicBezTo>
                <a:cubicBezTo>
                  <a:pt x="34" y="603"/>
                  <a:pt x="38" y="604"/>
                  <a:pt x="41" y="602"/>
                </a:cubicBezTo>
                <a:cubicBezTo>
                  <a:pt x="43" y="603"/>
                  <a:pt x="41" y="609"/>
                  <a:pt x="43" y="610"/>
                </a:cubicBezTo>
                <a:cubicBezTo>
                  <a:pt x="44" y="607"/>
                  <a:pt x="42" y="601"/>
                  <a:pt x="45" y="601"/>
                </a:cubicBezTo>
                <a:cubicBezTo>
                  <a:pt x="46" y="603"/>
                  <a:pt x="47" y="607"/>
                  <a:pt x="50" y="607"/>
                </a:cubicBezTo>
                <a:cubicBezTo>
                  <a:pt x="48" y="613"/>
                  <a:pt x="55" y="618"/>
                  <a:pt x="52" y="625"/>
                </a:cubicBezTo>
                <a:cubicBezTo>
                  <a:pt x="56" y="626"/>
                  <a:pt x="55" y="620"/>
                  <a:pt x="58" y="619"/>
                </a:cubicBezTo>
                <a:cubicBezTo>
                  <a:pt x="58" y="625"/>
                  <a:pt x="61" y="628"/>
                  <a:pt x="61" y="632"/>
                </a:cubicBezTo>
                <a:cubicBezTo>
                  <a:pt x="63" y="630"/>
                  <a:pt x="59" y="625"/>
                  <a:pt x="65" y="625"/>
                </a:cubicBezTo>
                <a:cubicBezTo>
                  <a:pt x="65" y="628"/>
                  <a:pt x="69" y="623"/>
                  <a:pt x="68" y="629"/>
                </a:cubicBezTo>
                <a:cubicBezTo>
                  <a:pt x="72" y="629"/>
                  <a:pt x="72" y="629"/>
                  <a:pt x="72" y="629"/>
                </a:cubicBezTo>
                <a:cubicBezTo>
                  <a:pt x="71" y="628"/>
                  <a:pt x="65" y="621"/>
                  <a:pt x="69" y="616"/>
                </a:cubicBezTo>
                <a:cubicBezTo>
                  <a:pt x="72" y="616"/>
                  <a:pt x="71" y="617"/>
                  <a:pt x="73" y="616"/>
                </a:cubicBezTo>
                <a:cubicBezTo>
                  <a:pt x="73" y="613"/>
                  <a:pt x="70" y="609"/>
                  <a:pt x="73" y="607"/>
                </a:cubicBezTo>
                <a:cubicBezTo>
                  <a:pt x="75" y="607"/>
                  <a:pt x="77" y="608"/>
                  <a:pt x="78" y="610"/>
                </a:cubicBezTo>
                <a:cubicBezTo>
                  <a:pt x="74" y="613"/>
                  <a:pt x="82" y="624"/>
                  <a:pt x="74" y="623"/>
                </a:cubicBezTo>
                <a:cubicBezTo>
                  <a:pt x="76" y="628"/>
                  <a:pt x="72" y="635"/>
                  <a:pt x="78" y="637"/>
                </a:cubicBezTo>
                <a:cubicBezTo>
                  <a:pt x="78" y="633"/>
                  <a:pt x="81" y="632"/>
                  <a:pt x="83" y="631"/>
                </a:cubicBezTo>
                <a:cubicBezTo>
                  <a:pt x="86" y="624"/>
                  <a:pt x="77" y="607"/>
                  <a:pt x="87" y="605"/>
                </a:cubicBezTo>
                <a:cubicBezTo>
                  <a:pt x="87" y="612"/>
                  <a:pt x="87" y="615"/>
                  <a:pt x="89" y="621"/>
                </a:cubicBezTo>
                <a:cubicBezTo>
                  <a:pt x="89" y="619"/>
                  <a:pt x="94" y="618"/>
                  <a:pt x="95" y="619"/>
                </a:cubicBezTo>
                <a:cubicBezTo>
                  <a:pt x="93" y="609"/>
                  <a:pt x="95" y="604"/>
                  <a:pt x="92" y="597"/>
                </a:cubicBezTo>
                <a:cubicBezTo>
                  <a:pt x="91" y="599"/>
                  <a:pt x="91" y="605"/>
                  <a:pt x="92" y="607"/>
                </a:cubicBezTo>
                <a:cubicBezTo>
                  <a:pt x="90" y="606"/>
                  <a:pt x="91" y="610"/>
                  <a:pt x="89" y="610"/>
                </a:cubicBezTo>
                <a:cubicBezTo>
                  <a:pt x="88" y="607"/>
                  <a:pt x="90" y="602"/>
                  <a:pt x="89" y="602"/>
                </a:cubicBezTo>
                <a:cubicBezTo>
                  <a:pt x="88" y="603"/>
                  <a:pt x="89" y="605"/>
                  <a:pt x="87" y="604"/>
                </a:cubicBezTo>
                <a:cubicBezTo>
                  <a:pt x="83" y="603"/>
                  <a:pt x="86" y="595"/>
                  <a:pt x="89" y="599"/>
                </a:cubicBezTo>
                <a:cubicBezTo>
                  <a:pt x="88" y="596"/>
                  <a:pt x="90" y="597"/>
                  <a:pt x="90" y="594"/>
                </a:cubicBezTo>
                <a:cubicBezTo>
                  <a:pt x="86" y="592"/>
                  <a:pt x="84" y="591"/>
                  <a:pt x="86" y="585"/>
                </a:cubicBezTo>
                <a:cubicBezTo>
                  <a:pt x="83" y="583"/>
                  <a:pt x="83" y="589"/>
                  <a:pt x="79" y="588"/>
                </a:cubicBezTo>
                <a:cubicBezTo>
                  <a:pt x="80" y="572"/>
                  <a:pt x="85" y="555"/>
                  <a:pt x="86" y="539"/>
                </a:cubicBezTo>
                <a:cubicBezTo>
                  <a:pt x="83" y="533"/>
                  <a:pt x="77" y="531"/>
                  <a:pt x="74" y="526"/>
                </a:cubicBezTo>
                <a:cubicBezTo>
                  <a:pt x="75" y="530"/>
                  <a:pt x="70" y="535"/>
                  <a:pt x="72" y="532"/>
                </a:cubicBezTo>
                <a:cubicBezTo>
                  <a:pt x="68" y="536"/>
                  <a:pt x="68" y="546"/>
                  <a:pt x="64" y="551"/>
                </a:cubicBezTo>
                <a:cubicBezTo>
                  <a:pt x="60" y="549"/>
                  <a:pt x="64" y="544"/>
                  <a:pt x="60" y="542"/>
                </a:cubicBezTo>
                <a:cubicBezTo>
                  <a:pt x="60" y="545"/>
                  <a:pt x="59" y="547"/>
                  <a:pt x="58" y="548"/>
                </a:cubicBezTo>
                <a:cubicBezTo>
                  <a:pt x="49" y="543"/>
                  <a:pt x="54" y="530"/>
                  <a:pt x="54" y="518"/>
                </a:cubicBezTo>
                <a:cubicBezTo>
                  <a:pt x="51" y="518"/>
                  <a:pt x="51" y="515"/>
                  <a:pt x="49" y="516"/>
                </a:cubicBezTo>
                <a:cubicBezTo>
                  <a:pt x="50" y="512"/>
                  <a:pt x="53" y="503"/>
                  <a:pt x="47" y="502"/>
                </a:cubicBezTo>
                <a:cubicBezTo>
                  <a:pt x="46" y="505"/>
                  <a:pt x="49" y="507"/>
                  <a:pt x="45" y="508"/>
                </a:cubicBezTo>
                <a:cubicBezTo>
                  <a:pt x="46" y="505"/>
                  <a:pt x="46" y="501"/>
                  <a:pt x="48" y="498"/>
                </a:cubicBezTo>
                <a:cubicBezTo>
                  <a:pt x="40" y="501"/>
                  <a:pt x="42" y="512"/>
                  <a:pt x="37" y="517"/>
                </a:cubicBezTo>
                <a:cubicBezTo>
                  <a:pt x="38" y="516"/>
                  <a:pt x="38" y="511"/>
                  <a:pt x="36" y="511"/>
                </a:cubicBezTo>
                <a:cubicBezTo>
                  <a:pt x="34" y="525"/>
                  <a:pt x="26" y="529"/>
                  <a:pt x="17" y="539"/>
                </a:cubicBezTo>
                <a:cubicBezTo>
                  <a:pt x="18" y="534"/>
                  <a:pt x="14" y="539"/>
                  <a:pt x="13" y="536"/>
                </a:cubicBezTo>
                <a:cubicBezTo>
                  <a:pt x="17" y="533"/>
                  <a:pt x="16" y="528"/>
                  <a:pt x="15" y="524"/>
                </a:cubicBezTo>
                <a:cubicBezTo>
                  <a:pt x="15" y="531"/>
                  <a:pt x="7" y="534"/>
                  <a:pt x="8" y="539"/>
                </a:cubicBezTo>
                <a:cubicBezTo>
                  <a:pt x="10" y="538"/>
                  <a:pt x="16" y="541"/>
                  <a:pt x="17" y="540"/>
                </a:cubicBezTo>
                <a:cubicBezTo>
                  <a:pt x="15" y="545"/>
                  <a:pt x="14" y="550"/>
                  <a:pt x="16" y="554"/>
                </a:cubicBezTo>
                <a:cubicBezTo>
                  <a:pt x="15" y="554"/>
                  <a:pt x="14" y="555"/>
                  <a:pt x="13" y="555"/>
                </a:cubicBezTo>
                <a:cubicBezTo>
                  <a:pt x="15" y="559"/>
                  <a:pt x="11" y="565"/>
                  <a:pt x="13" y="571"/>
                </a:cubicBezTo>
                <a:cubicBezTo>
                  <a:pt x="16" y="573"/>
                  <a:pt x="17" y="570"/>
                  <a:pt x="18" y="573"/>
                </a:cubicBezTo>
                <a:cubicBezTo>
                  <a:pt x="15" y="576"/>
                  <a:pt x="18" y="581"/>
                  <a:pt x="14" y="582"/>
                </a:cubicBezTo>
                <a:cubicBezTo>
                  <a:pt x="14" y="578"/>
                  <a:pt x="14" y="576"/>
                  <a:pt x="12" y="575"/>
                </a:cubicBezTo>
                <a:cubicBezTo>
                  <a:pt x="11" y="576"/>
                  <a:pt x="11" y="576"/>
                  <a:pt x="10" y="575"/>
                </a:cubicBezTo>
                <a:cubicBezTo>
                  <a:pt x="9" y="577"/>
                  <a:pt x="9" y="580"/>
                  <a:pt x="8" y="581"/>
                </a:cubicBezTo>
                <a:cubicBezTo>
                  <a:pt x="7" y="580"/>
                  <a:pt x="8" y="578"/>
                  <a:pt x="7" y="578"/>
                </a:cubicBezTo>
                <a:cubicBezTo>
                  <a:pt x="4" y="581"/>
                  <a:pt x="8" y="585"/>
                  <a:pt x="6" y="590"/>
                </a:cubicBezTo>
                <a:close/>
                <a:moveTo>
                  <a:pt x="50" y="518"/>
                </a:moveTo>
                <a:cubicBezTo>
                  <a:pt x="52" y="519"/>
                  <a:pt x="54" y="524"/>
                  <a:pt x="50" y="524"/>
                </a:cubicBezTo>
                <a:cubicBezTo>
                  <a:pt x="49" y="521"/>
                  <a:pt x="50" y="522"/>
                  <a:pt x="50" y="518"/>
                </a:cubicBezTo>
                <a:close/>
                <a:moveTo>
                  <a:pt x="47" y="590"/>
                </a:moveTo>
                <a:cubicBezTo>
                  <a:pt x="49" y="592"/>
                  <a:pt x="49" y="592"/>
                  <a:pt x="52" y="591"/>
                </a:cubicBezTo>
                <a:cubicBezTo>
                  <a:pt x="52" y="596"/>
                  <a:pt x="50" y="600"/>
                  <a:pt x="49" y="603"/>
                </a:cubicBezTo>
                <a:cubicBezTo>
                  <a:pt x="47" y="602"/>
                  <a:pt x="47" y="594"/>
                  <a:pt x="47" y="590"/>
                </a:cubicBezTo>
                <a:close/>
                <a:moveTo>
                  <a:pt x="34" y="583"/>
                </a:moveTo>
                <a:cubicBezTo>
                  <a:pt x="37" y="583"/>
                  <a:pt x="37" y="583"/>
                  <a:pt x="37" y="583"/>
                </a:cubicBezTo>
                <a:cubicBezTo>
                  <a:pt x="37" y="586"/>
                  <a:pt x="37" y="588"/>
                  <a:pt x="34" y="588"/>
                </a:cubicBezTo>
                <a:cubicBezTo>
                  <a:pt x="36" y="586"/>
                  <a:pt x="35" y="585"/>
                  <a:pt x="34" y="583"/>
                </a:cubicBezTo>
                <a:close/>
                <a:moveTo>
                  <a:pt x="33" y="595"/>
                </a:moveTo>
                <a:cubicBezTo>
                  <a:pt x="35" y="595"/>
                  <a:pt x="36" y="598"/>
                  <a:pt x="34" y="600"/>
                </a:cubicBezTo>
                <a:cubicBezTo>
                  <a:pt x="32" y="599"/>
                  <a:pt x="32" y="597"/>
                  <a:pt x="33" y="595"/>
                </a:cubicBezTo>
                <a:close/>
                <a:moveTo>
                  <a:pt x="10" y="583"/>
                </a:moveTo>
                <a:cubicBezTo>
                  <a:pt x="11" y="582"/>
                  <a:pt x="14" y="583"/>
                  <a:pt x="15" y="584"/>
                </a:cubicBezTo>
                <a:cubicBezTo>
                  <a:pt x="15" y="587"/>
                  <a:pt x="12" y="586"/>
                  <a:pt x="10" y="587"/>
                </a:cubicBezTo>
                <a:lnTo>
                  <a:pt x="10" y="583"/>
                </a:lnTo>
                <a:close/>
                <a:moveTo>
                  <a:pt x="13" y="522"/>
                </a:moveTo>
                <a:cubicBezTo>
                  <a:pt x="15" y="519"/>
                  <a:pt x="16" y="520"/>
                  <a:pt x="15" y="515"/>
                </a:cubicBezTo>
                <a:cubicBezTo>
                  <a:pt x="16" y="513"/>
                  <a:pt x="16" y="515"/>
                  <a:pt x="19" y="515"/>
                </a:cubicBezTo>
                <a:cubicBezTo>
                  <a:pt x="19" y="512"/>
                  <a:pt x="18" y="510"/>
                  <a:pt x="17" y="510"/>
                </a:cubicBezTo>
                <a:cubicBezTo>
                  <a:pt x="14" y="515"/>
                  <a:pt x="14" y="514"/>
                  <a:pt x="11" y="518"/>
                </a:cubicBezTo>
                <a:cubicBezTo>
                  <a:pt x="17" y="518"/>
                  <a:pt x="11" y="520"/>
                  <a:pt x="13" y="522"/>
                </a:cubicBezTo>
                <a:close/>
                <a:moveTo>
                  <a:pt x="898" y="610"/>
                </a:moveTo>
                <a:cubicBezTo>
                  <a:pt x="898" y="609"/>
                  <a:pt x="899" y="608"/>
                  <a:pt x="899" y="606"/>
                </a:cubicBezTo>
                <a:cubicBezTo>
                  <a:pt x="899" y="605"/>
                  <a:pt x="898" y="602"/>
                  <a:pt x="897" y="604"/>
                </a:cubicBezTo>
                <a:cubicBezTo>
                  <a:pt x="901" y="606"/>
                  <a:pt x="896" y="609"/>
                  <a:pt x="898" y="610"/>
                </a:cubicBezTo>
                <a:close/>
                <a:moveTo>
                  <a:pt x="870" y="710"/>
                </a:moveTo>
                <a:cubicBezTo>
                  <a:pt x="869" y="704"/>
                  <a:pt x="874" y="703"/>
                  <a:pt x="875" y="699"/>
                </a:cubicBezTo>
                <a:cubicBezTo>
                  <a:pt x="875" y="697"/>
                  <a:pt x="874" y="693"/>
                  <a:pt x="875" y="691"/>
                </a:cubicBezTo>
                <a:cubicBezTo>
                  <a:pt x="877" y="685"/>
                  <a:pt x="883" y="681"/>
                  <a:pt x="885" y="676"/>
                </a:cubicBezTo>
                <a:cubicBezTo>
                  <a:pt x="886" y="675"/>
                  <a:pt x="884" y="673"/>
                  <a:pt x="885" y="673"/>
                </a:cubicBezTo>
                <a:cubicBezTo>
                  <a:pt x="885" y="671"/>
                  <a:pt x="887" y="671"/>
                  <a:pt x="887" y="670"/>
                </a:cubicBezTo>
                <a:cubicBezTo>
                  <a:pt x="887" y="668"/>
                  <a:pt x="882" y="666"/>
                  <a:pt x="886" y="663"/>
                </a:cubicBezTo>
                <a:cubicBezTo>
                  <a:pt x="885" y="666"/>
                  <a:pt x="889" y="667"/>
                  <a:pt x="887" y="666"/>
                </a:cubicBezTo>
                <a:cubicBezTo>
                  <a:pt x="888" y="660"/>
                  <a:pt x="886" y="657"/>
                  <a:pt x="888" y="654"/>
                </a:cubicBezTo>
                <a:cubicBezTo>
                  <a:pt x="888" y="655"/>
                  <a:pt x="888" y="656"/>
                  <a:pt x="889" y="656"/>
                </a:cubicBezTo>
                <a:cubicBezTo>
                  <a:pt x="890" y="648"/>
                  <a:pt x="892" y="648"/>
                  <a:pt x="891" y="641"/>
                </a:cubicBezTo>
                <a:cubicBezTo>
                  <a:pt x="889" y="640"/>
                  <a:pt x="887" y="643"/>
                  <a:pt x="889" y="643"/>
                </a:cubicBezTo>
                <a:cubicBezTo>
                  <a:pt x="889" y="641"/>
                  <a:pt x="891" y="643"/>
                  <a:pt x="890" y="645"/>
                </a:cubicBezTo>
                <a:cubicBezTo>
                  <a:pt x="887" y="644"/>
                  <a:pt x="887" y="647"/>
                  <a:pt x="888" y="649"/>
                </a:cubicBezTo>
                <a:cubicBezTo>
                  <a:pt x="882" y="649"/>
                  <a:pt x="887" y="659"/>
                  <a:pt x="880" y="663"/>
                </a:cubicBezTo>
                <a:cubicBezTo>
                  <a:pt x="879" y="660"/>
                  <a:pt x="883" y="659"/>
                  <a:pt x="881" y="658"/>
                </a:cubicBezTo>
                <a:cubicBezTo>
                  <a:pt x="879" y="659"/>
                  <a:pt x="882" y="661"/>
                  <a:pt x="878" y="660"/>
                </a:cubicBezTo>
                <a:cubicBezTo>
                  <a:pt x="878" y="662"/>
                  <a:pt x="879" y="662"/>
                  <a:pt x="879" y="664"/>
                </a:cubicBezTo>
                <a:cubicBezTo>
                  <a:pt x="878" y="664"/>
                  <a:pt x="877" y="663"/>
                  <a:pt x="876" y="664"/>
                </a:cubicBezTo>
                <a:cubicBezTo>
                  <a:pt x="871" y="677"/>
                  <a:pt x="875" y="697"/>
                  <a:pt x="867" y="708"/>
                </a:cubicBezTo>
                <a:cubicBezTo>
                  <a:pt x="870" y="706"/>
                  <a:pt x="868" y="711"/>
                  <a:pt x="870" y="710"/>
                </a:cubicBezTo>
                <a:close/>
                <a:moveTo>
                  <a:pt x="866" y="651"/>
                </a:moveTo>
                <a:cubicBezTo>
                  <a:pt x="867" y="651"/>
                  <a:pt x="867" y="653"/>
                  <a:pt x="867" y="654"/>
                </a:cubicBezTo>
                <a:cubicBezTo>
                  <a:pt x="869" y="655"/>
                  <a:pt x="869" y="652"/>
                  <a:pt x="869" y="651"/>
                </a:cubicBezTo>
                <a:cubicBezTo>
                  <a:pt x="868" y="650"/>
                  <a:pt x="867" y="650"/>
                  <a:pt x="866" y="651"/>
                </a:cubicBezTo>
                <a:close/>
                <a:moveTo>
                  <a:pt x="129" y="651"/>
                </a:moveTo>
                <a:cubicBezTo>
                  <a:pt x="129" y="660"/>
                  <a:pt x="125" y="663"/>
                  <a:pt x="124" y="670"/>
                </a:cubicBezTo>
                <a:cubicBezTo>
                  <a:pt x="127" y="670"/>
                  <a:pt x="125" y="659"/>
                  <a:pt x="129" y="664"/>
                </a:cubicBezTo>
                <a:cubicBezTo>
                  <a:pt x="129" y="661"/>
                  <a:pt x="131" y="655"/>
                  <a:pt x="129" y="651"/>
                </a:cubicBezTo>
                <a:close/>
                <a:moveTo>
                  <a:pt x="35" y="686"/>
                </a:moveTo>
                <a:cubicBezTo>
                  <a:pt x="35" y="688"/>
                  <a:pt x="33" y="692"/>
                  <a:pt x="35" y="694"/>
                </a:cubicBezTo>
                <a:cubicBezTo>
                  <a:pt x="36" y="691"/>
                  <a:pt x="38" y="695"/>
                  <a:pt x="40" y="694"/>
                </a:cubicBezTo>
                <a:cubicBezTo>
                  <a:pt x="42" y="711"/>
                  <a:pt x="41" y="728"/>
                  <a:pt x="47" y="745"/>
                </a:cubicBezTo>
                <a:cubicBezTo>
                  <a:pt x="47" y="744"/>
                  <a:pt x="47" y="742"/>
                  <a:pt x="48" y="743"/>
                </a:cubicBezTo>
                <a:cubicBezTo>
                  <a:pt x="51" y="743"/>
                  <a:pt x="47" y="747"/>
                  <a:pt x="52" y="747"/>
                </a:cubicBezTo>
                <a:cubicBezTo>
                  <a:pt x="50" y="742"/>
                  <a:pt x="51" y="738"/>
                  <a:pt x="52" y="732"/>
                </a:cubicBezTo>
                <a:cubicBezTo>
                  <a:pt x="56" y="733"/>
                  <a:pt x="57" y="730"/>
                  <a:pt x="55" y="728"/>
                </a:cubicBezTo>
                <a:cubicBezTo>
                  <a:pt x="58" y="729"/>
                  <a:pt x="59" y="730"/>
                  <a:pt x="63" y="729"/>
                </a:cubicBezTo>
                <a:cubicBezTo>
                  <a:pt x="66" y="732"/>
                  <a:pt x="61" y="739"/>
                  <a:pt x="65" y="742"/>
                </a:cubicBezTo>
                <a:cubicBezTo>
                  <a:pt x="65" y="740"/>
                  <a:pt x="67" y="740"/>
                  <a:pt x="68" y="738"/>
                </a:cubicBezTo>
                <a:cubicBezTo>
                  <a:pt x="66" y="736"/>
                  <a:pt x="64" y="729"/>
                  <a:pt x="67" y="728"/>
                </a:cubicBezTo>
                <a:cubicBezTo>
                  <a:pt x="69" y="732"/>
                  <a:pt x="73" y="730"/>
                  <a:pt x="74" y="727"/>
                </a:cubicBezTo>
                <a:cubicBezTo>
                  <a:pt x="75" y="729"/>
                  <a:pt x="72" y="731"/>
                  <a:pt x="75" y="731"/>
                </a:cubicBezTo>
                <a:cubicBezTo>
                  <a:pt x="77" y="730"/>
                  <a:pt x="75" y="726"/>
                  <a:pt x="78" y="726"/>
                </a:cubicBezTo>
                <a:cubicBezTo>
                  <a:pt x="88" y="725"/>
                  <a:pt x="79" y="740"/>
                  <a:pt x="84" y="745"/>
                </a:cubicBezTo>
                <a:cubicBezTo>
                  <a:pt x="84" y="736"/>
                  <a:pt x="88" y="728"/>
                  <a:pt x="87" y="722"/>
                </a:cubicBezTo>
                <a:cubicBezTo>
                  <a:pt x="86" y="721"/>
                  <a:pt x="84" y="721"/>
                  <a:pt x="84" y="721"/>
                </a:cubicBezTo>
                <a:cubicBezTo>
                  <a:pt x="82" y="717"/>
                  <a:pt x="83" y="713"/>
                  <a:pt x="82" y="710"/>
                </a:cubicBezTo>
                <a:cubicBezTo>
                  <a:pt x="82" y="711"/>
                  <a:pt x="82" y="712"/>
                  <a:pt x="81" y="713"/>
                </a:cubicBezTo>
                <a:cubicBezTo>
                  <a:pt x="81" y="712"/>
                  <a:pt x="81" y="711"/>
                  <a:pt x="80" y="711"/>
                </a:cubicBezTo>
                <a:cubicBezTo>
                  <a:pt x="80" y="716"/>
                  <a:pt x="79" y="720"/>
                  <a:pt x="78" y="722"/>
                </a:cubicBezTo>
                <a:cubicBezTo>
                  <a:pt x="77" y="721"/>
                  <a:pt x="77" y="719"/>
                  <a:pt x="76" y="717"/>
                </a:cubicBezTo>
                <a:cubicBezTo>
                  <a:pt x="81" y="713"/>
                  <a:pt x="76" y="703"/>
                  <a:pt x="84" y="702"/>
                </a:cubicBezTo>
                <a:cubicBezTo>
                  <a:pt x="84" y="704"/>
                  <a:pt x="83" y="704"/>
                  <a:pt x="85" y="704"/>
                </a:cubicBezTo>
                <a:cubicBezTo>
                  <a:pt x="85" y="703"/>
                  <a:pt x="85" y="701"/>
                  <a:pt x="84" y="701"/>
                </a:cubicBezTo>
                <a:cubicBezTo>
                  <a:pt x="84" y="703"/>
                  <a:pt x="82" y="701"/>
                  <a:pt x="82" y="699"/>
                </a:cubicBezTo>
                <a:cubicBezTo>
                  <a:pt x="81" y="699"/>
                  <a:pt x="79" y="701"/>
                  <a:pt x="78" y="699"/>
                </a:cubicBezTo>
                <a:cubicBezTo>
                  <a:pt x="77" y="701"/>
                  <a:pt x="79" y="701"/>
                  <a:pt x="78" y="703"/>
                </a:cubicBezTo>
                <a:cubicBezTo>
                  <a:pt x="74" y="701"/>
                  <a:pt x="75" y="709"/>
                  <a:pt x="71" y="704"/>
                </a:cubicBezTo>
                <a:cubicBezTo>
                  <a:pt x="72" y="706"/>
                  <a:pt x="73" y="712"/>
                  <a:pt x="69" y="712"/>
                </a:cubicBezTo>
                <a:cubicBezTo>
                  <a:pt x="68" y="706"/>
                  <a:pt x="68" y="698"/>
                  <a:pt x="65" y="693"/>
                </a:cubicBezTo>
                <a:cubicBezTo>
                  <a:pt x="69" y="689"/>
                  <a:pt x="67" y="672"/>
                  <a:pt x="64" y="665"/>
                </a:cubicBezTo>
                <a:cubicBezTo>
                  <a:pt x="63" y="669"/>
                  <a:pt x="60" y="680"/>
                  <a:pt x="63" y="681"/>
                </a:cubicBezTo>
                <a:cubicBezTo>
                  <a:pt x="60" y="683"/>
                  <a:pt x="62" y="692"/>
                  <a:pt x="56" y="692"/>
                </a:cubicBezTo>
                <a:cubicBezTo>
                  <a:pt x="58" y="689"/>
                  <a:pt x="56" y="690"/>
                  <a:pt x="55" y="688"/>
                </a:cubicBezTo>
                <a:cubicBezTo>
                  <a:pt x="57" y="688"/>
                  <a:pt x="57" y="689"/>
                  <a:pt x="58" y="687"/>
                </a:cubicBezTo>
                <a:cubicBezTo>
                  <a:pt x="51" y="684"/>
                  <a:pt x="50" y="674"/>
                  <a:pt x="47" y="667"/>
                </a:cubicBezTo>
                <a:cubicBezTo>
                  <a:pt x="38" y="670"/>
                  <a:pt x="46" y="657"/>
                  <a:pt x="41" y="652"/>
                </a:cubicBezTo>
                <a:cubicBezTo>
                  <a:pt x="41" y="654"/>
                  <a:pt x="41" y="657"/>
                  <a:pt x="39" y="657"/>
                </a:cubicBezTo>
                <a:cubicBezTo>
                  <a:pt x="39" y="669"/>
                  <a:pt x="29" y="674"/>
                  <a:pt x="35" y="686"/>
                </a:cubicBezTo>
                <a:close/>
                <a:moveTo>
                  <a:pt x="60" y="689"/>
                </a:moveTo>
                <a:cubicBezTo>
                  <a:pt x="62" y="689"/>
                  <a:pt x="62" y="688"/>
                  <a:pt x="64" y="688"/>
                </a:cubicBezTo>
                <a:cubicBezTo>
                  <a:pt x="61" y="692"/>
                  <a:pt x="64" y="691"/>
                  <a:pt x="65" y="695"/>
                </a:cubicBezTo>
                <a:cubicBezTo>
                  <a:pt x="64" y="695"/>
                  <a:pt x="63" y="695"/>
                  <a:pt x="63" y="696"/>
                </a:cubicBezTo>
                <a:cubicBezTo>
                  <a:pt x="60" y="696"/>
                  <a:pt x="60" y="693"/>
                  <a:pt x="60" y="689"/>
                </a:cubicBezTo>
                <a:close/>
                <a:moveTo>
                  <a:pt x="60" y="717"/>
                </a:moveTo>
                <a:cubicBezTo>
                  <a:pt x="61" y="722"/>
                  <a:pt x="58" y="723"/>
                  <a:pt x="56" y="726"/>
                </a:cubicBezTo>
                <a:cubicBezTo>
                  <a:pt x="55" y="725"/>
                  <a:pt x="55" y="722"/>
                  <a:pt x="55" y="719"/>
                </a:cubicBezTo>
                <a:cubicBezTo>
                  <a:pt x="57" y="718"/>
                  <a:pt x="58" y="717"/>
                  <a:pt x="60" y="717"/>
                </a:cubicBezTo>
                <a:close/>
                <a:moveTo>
                  <a:pt x="894" y="690"/>
                </a:moveTo>
                <a:cubicBezTo>
                  <a:pt x="894" y="689"/>
                  <a:pt x="897" y="691"/>
                  <a:pt x="898" y="692"/>
                </a:cubicBezTo>
                <a:cubicBezTo>
                  <a:pt x="897" y="698"/>
                  <a:pt x="899" y="701"/>
                  <a:pt x="898" y="706"/>
                </a:cubicBezTo>
                <a:cubicBezTo>
                  <a:pt x="901" y="706"/>
                  <a:pt x="900" y="700"/>
                  <a:pt x="901" y="696"/>
                </a:cubicBezTo>
                <a:cubicBezTo>
                  <a:pt x="903" y="697"/>
                  <a:pt x="904" y="696"/>
                  <a:pt x="905" y="695"/>
                </a:cubicBezTo>
                <a:cubicBezTo>
                  <a:pt x="908" y="697"/>
                  <a:pt x="903" y="703"/>
                  <a:pt x="906" y="705"/>
                </a:cubicBezTo>
                <a:cubicBezTo>
                  <a:pt x="909" y="688"/>
                  <a:pt x="916" y="676"/>
                  <a:pt x="919" y="659"/>
                </a:cubicBezTo>
                <a:cubicBezTo>
                  <a:pt x="916" y="659"/>
                  <a:pt x="915" y="659"/>
                  <a:pt x="913" y="662"/>
                </a:cubicBezTo>
                <a:cubicBezTo>
                  <a:pt x="910" y="662"/>
                  <a:pt x="910" y="657"/>
                  <a:pt x="909" y="656"/>
                </a:cubicBezTo>
                <a:cubicBezTo>
                  <a:pt x="908" y="657"/>
                  <a:pt x="909" y="660"/>
                  <a:pt x="907" y="660"/>
                </a:cubicBezTo>
                <a:cubicBezTo>
                  <a:pt x="905" y="658"/>
                  <a:pt x="906" y="662"/>
                  <a:pt x="903" y="662"/>
                </a:cubicBezTo>
                <a:cubicBezTo>
                  <a:pt x="905" y="659"/>
                  <a:pt x="905" y="659"/>
                  <a:pt x="903" y="659"/>
                </a:cubicBezTo>
                <a:cubicBezTo>
                  <a:pt x="905" y="658"/>
                  <a:pt x="905" y="655"/>
                  <a:pt x="904" y="654"/>
                </a:cubicBezTo>
                <a:cubicBezTo>
                  <a:pt x="903" y="661"/>
                  <a:pt x="896" y="669"/>
                  <a:pt x="899" y="678"/>
                </a:cubicBezTo>
                <a:cubicBezTo>
                  <a:pt x="897" y="678"/>
                  <a:pt x="896" y="681"/>
                  <a:pt x="894" y="681"/>
                </a:cubicBezTo>
                <a:cubicBezTo>
                  <a:pt x="895" y="687"/>
                  <a:pt x="893" y="686"/>
                  <a:pt x="894" y="690"/>
                </a:cubicBezTo>
                <a:close/>
                <a:moveTo>
                  <a:pt x="906" y="675"/>
                </a:moveTo>
                <a:cubicBezTo>
                  <a:pt x="908" y="675"/>
                  <a:pt x="908" y="675"/>
                  <a:pt x="908" y="675"/>
                </a:cubicBezTo>
                <a:cubicBezTo>
                  <a:pt x="907" y="677"/>
                  <a:pt x="909" y="680"/>
                  <a:pt x="907" y="681"/>
                </a:cubicBezTo>
                <a:cubicBezTo>
                  <a:pt x="905" y="681"/>
                  <a:pt x="906" y="677"/>
                  <a:pt x="906" y="675"/>
                </a:cubicBezTo>
                <a:close/>
                <a:moveTo>
                  <a:pt x="677" y="731"/>
                </a:moveTo>
                <a:cubicBezTo>
                  <a:pt x="677" y="732"/>
                  <a:pt x="677" y="732"/>
                  <a:pt x="678" y="733"/>
                </a:cubicBezTo>
                <a:cubicBezTo>
                  <a:pt x="676" y="733"/>
                  <a:pt x="675" y="735"/>
                  <a:pt x="675" y="736"/>
                </a:cubicBezTo>
                <a:cubicBezTo>
                  <a:pt x="675" y="736"/>
                  <a:pt x="678" y="738"/>
                  <a:pt x="678" y="736"/>
                </a:cubicBezTo>
                <a:cubicBezTo>
                  <a:pt x="676" y="735"/>
                  <a:pt x="681" y="731"/>
                  <a:pt x="677" y="731"/>
                </a:cubicBezTo>
                <a:close/>
                <a:moveTo>
                  <a:pt x="793" y="807"/>
                </a:moveTo>
                <a:cubicBezTo>
                  <a:pt x="788" y="816"/>
                  <a:pt x="781" y="824"/>
                  <a:pt x="773" y="831"/>
                </a:cubicBezTo>
                <a:cubicBezTo>
                  <a:pt x="770" y="834"/>
                  <a:pt x="762" y="836"/>
                  <a:pt x="763" y="843"/>
                </a:cubicBezTo>
                <a:cubicBezTo>
                  <a:pt x="775" y="831"/>
                  <a:pt x="787" y="820"/>
                  <a:pt x="798" y="809"/>
                </a:cubicBezTo>
                <a:cubicBezTo>
                  <a:pt x="804" y="807"/>
                  <a:pt x="807" y="804"/>
                  <a:pt x="808" y="798"/>
                </a:cubicBezTo>
                <a:cubicBezTo>
                  <a:pt x="813" y="795"/>
                  <a:pt x="821" y="783"/>
                  <a:pt x="828" y="779"/>
                </a:cubicBezTo>
                <a:cubicBezTo>
                  <a:pt x="831" y="777"/>
                  <a:pt x="837" y="774"/>
                  <a:pt x="837" y="779"/>
                </a:cubicBezTo>
                <a:cubicBezTo>
                  <a:pt x="835" y="782"/>
                  <a:pt x="839" y="781"/>
                  <a:pt x="838" y="785"/>
                </a:cubicBezTo>
                <a:cubicBezTo>
                  <a:pt x="838" y="784"/>
                  <a:pt x="839" y="784"/>
                  <a:pt x="841" y="784"/>
                </a:cubicBezTo>
                <a:cubicBezTo>
                  <a:pt x="839" y="779"/>
                  <a:pt x="844" y="777"/>
                  <a:pt x="845" y="772"/>
                </a:cubicBezTo>
                <a:cubicBezTo>
                  <a:pt x="843" y="772"/>
                  <a:pt x="842" y="771"/>
                  <a:pt x="842" y="769"/>
                </a:cubicBezTo>
                <a:cubicBezTo>
                  <a:pt x="844" y="766"/>
                  <a:pt x="845" y="771"/>
                  <a:pt x="846" y="769"/>
                </a:cubicBezTo>
                <a:cubicBezTo>
                  <a:pt x="845" y="767"/>
                  <a:pt x="848" y="760"/>
                  <a:pt x="845" y="757"/>
                </a:cubicBezTo>
                <a:cubicBezTo>
                  <a:pt x="851" y="757"/>
                  <a:pt x="853" y="753"/>
                  <a:pt x="855" y="750"/>
                </a:cubicBezTo>
                <a:cubicBezTo>
                  <a:pt x="851" y="750"/>
                  <a:pt x="852" y="755"/>
                  <a:pt x="847" y="754"/>
                </a:cubicBezTo>
                <a:cubicBezTo>
                  <a:pt x="845" y="749"/>
                  <a:pt x="850" y="746"/>
                  <a:pt x="853" y="743"/>
                </a:cubicBezTo>
                <a:cubicBezTo>
                  <a:pt x="848" y="742"/>
                  <a:pt x="843" y="737"/>
                  <a:pt x="840" y="741"/>
                </a:cubicBezTo>
                <a:cubicBezTo>
                  <a:pt x="834" y="753"/>
                  <a:pt x="820" y="764"/>
                  <a:pt x="811" y="774"/>
                </a:cubicBezTo>
                <a:cubicBezTo>
                  <a:pt x="812" y="784"/>
                  <a:pt x="800" y="784"/>
                  <a:pt x="802" y="791"/>
                </a:cubicBezTo>
                <a:cubicBezTo>
                  <a:pt x="802" y="790"/>
                  <a:pt x="804" y="787"/>
                  <a:pt x="805" y="789"/>
                </a:cubicBezTo>
                <a:cubicBezTo>
                  <a:pt x="804" y="796"/>
                  <a:pt x="796" y="798"/>
                  <a:pt x="798" y="805"/>
                </a:cubicBezTo>
                <a:cubicBezTo>
                  <a:pt x="796" y="805"/>
                  <a:pt x="795" y="806"/>
                  <a:pt x="793" y="807"/>
                </a:cubicBezTo>
                <a:close/>
                <a:moveTo>
                  <a:pt x="840" y="772"/>
                </a:moveTo>
                <a:cubicBezTo>
                  <a:pt x="843" y="772"/>
                  <a:pt x="843" y="772"/>
                  <a:pt x="843" y="772"/>
                </a:cubicBezTo>
                <a:cubicBezTo>
                  <a:pt x="843" y="774"/>
                  <a:pt x="842" y="775"/>
                  <a:pt x="840" y="775"/>
                </a:cubicBezTo>
                <a:lnTo>
                  <a:pt x="840" y="772"/>
                </a:lnTo>
                <a:close/>
                <a:moveTo>
                  <a:pt x="918" y="766"/>
                </a:moveTo>
                <a:cubicBezTo>
                  <a:pt x="913" y="765"/>
                  <a:pt x="909" y="777"/>
                  <a:pt x="909" y="778"/>
                </a:cubicBezTo>
                <a:cubicBezTo>
                  <a:pt x="912" y="774"/>
                  <a:pt x="916" y="771"/>
                  <a:pt x="918" y="766"/>
                </a:cubicBezTo>
                <a:close/>
                <a:moveTo>
                  <a:pt x="19" y="768"/>
                </a:moveTo>
                <a:cubicBezTo>
                  <a:pt x="19" y="769"/>
                  <a:pt x="19" y="769"/>
                  <a:pt x="18" y="769"/>
                </a:cubicBezTo>
                <a:cubicBezTo>
                  <a:pt x="18" y="769"/>
                  <a:pt x="18" y="768"/>
                  <a:pt x="17" y="768"/>
                </a:cubicBezTo>
                <a:cubicBezTo>
                  <a:pt x="18" y="777"/>
                  <a:pt x="20" y="783"/>
                  <a:pt x="19" y="769"/>
                </a:cubicBezTo>
                <a:cubicBezTo>
                  <a:pt x="19" y="769"/>
                  <a:pt x="20" y="768"/>
                  <a:pt x="19" y="768"/>
                </a:cubicBezTo>
                <a:close/>
                <a:moveTo>
                  <a:pt x="105" y="833"/>
                </a:moveTo>
                <a:cubicBezTo>
                  <a:pt x="105" y="830"/>
                  <a:pt x="105" y="830"/>
                  <a:pt x="105" y="830"/>
                </a:cubicBezTo>
                <a:cubicBezTo>
                  <a:pt x="104" y="829"/>
                  <a:pt x="103" y="831"/>
                  <a:pt x="102" y="830"/>
                </a:cubicBezTo>
                <a:cubicBezTo>
                  <a:pt x="96" y="821"/>
                  <a:pt x="97" y="805"/>
                  <a:pt x="88" y="799"/>
                </a:cubicBezTo>
                <a:cubicBezTo>
                  <a:pt x="87" y="803"/>
                  <a:pt x="91" y="806"/>
                  <a:pt x="88" y="809"/>
                </a:cubicBezTo>
                <a:cubicBezTo>
                  <a:pt x="83" y="805"/>
                  <a:pt x="87" y="799"/>
                  <a:pt x="82" y="795"/>
                </a:cubicBezTo>
                <a:cubicBezTo>
                  <a:pt x="82" y="801"/>
                  <a:pt x="79" y="797"/>
                  <a:pt x="78" y="801"/>
                </a:cubicBezTo>
                <a:cubicBezTo>
                  <a:pt x="77" y="799"/>
                  <a:pt x="73" y="800"/>
                  <a:pt x="73" y="798"/>
                </a:cubicBezTo>
                <a:cubicBezTo>
                  <a:pt x="74" y="798"/>
                  <a:pt x="74" y="797"/>
                  <a:pt x="73" y="795"/>
                </a:cubicBezTo>
                <a:cubicBezTo>
                  <a:pt x="75" y="795"/>
                  <a:pt x="76" y="796"/>
                  <a:pt x="77" y="795"/>
                </a:cubicBezTo>
                <a:cubicBezTo>
                  <a:pt x="74" y="795"/>
                  <a:pt x="74" y="793"/>
                  <a:pt x="71" y="794"/>
                </a:cubicBezTo>
                <a:cubicBezTo>
                  <a:pt x="71" y="797"/>
                  <a:pt x="72" y="801"/>
                  <a:pt x="69" y="802"/>
                </a:cubicBezTo>
                <a:cubicBezTo>
                  <a:pt x="69" y="802"/>
                  <a:pt x="68" y="801"/>
                  <a:pt x="67" y="800"/>
                </a:cubicBezTo>
                <a:cubicBezTo>
                  <a:pt x="66" y="802"/>
                  <a:pt x="69" y="803"/>
                  <a:pt x="67" y="804"/>
                </a:cubicBezTo>
                <a:cubicBezTo>
                  <a:pt x="64" y="796"/>
                  <a:pt x="60" y="786"/>
                  <a:pt x="62" y="780"/>
                </a:cubicBezTo>
                <a:cubicBezTo>
                  <a:pt x="57" y="781"/>
                  <a:pt x="62" y="785"/>
                  <a:pt x="60" y="788"/>
                </a:cubicBezTo>
                <a:cubicBezTo>
                  <a:pt x="56" y="789"/>
                  <a:pt x="58" y="783"/>
                  <a:pt x="54" y="783"/>
                </a:cubicBezTo>
                <a:cubicBezTo>
                  <a:pt x="53" y="785"/>
                  <a:pt x="53" y="790"/>
                  <a:pt x="51" y="787"/>
                </a:cubicBezTo>
                <a:cubicBezTo>
                  <a:pt x="55" y="809"/>
                  <a:pt x="55" y="833"/>
                  <a:pt x="61" y="849"/>
                </a:cubicBezTo>
                <a:cubicBezTo>
                  <a:pt x="62" y="843"/>
                  <a:pt x="65" y="846"/>
                  <a:pt x="68" y="845"/>
                </a:cubicBezTo>
                <a:cubicBezTo>
                  <a:pt x="66" y="838"/>
                  <a:pt x="66" y="826"/>
                  <a:pt x="64" y="814"/>
                </a:cubicBezTo>
                <a:cubicBezTo>
                  <a:pt x="66" y="813"/>
                  <a:pt x="69" y="809"/>
                  <a:pt x="71" y="813"/>
                </a:cubicBezTo>
                <a:cubicBezTo>
                  <a:pt x="71" y="814"/>
                  <a:pt x="70" y="815"/>
                  <a:pt x="70" y="816"/>
                </a:cubicBezTo>
                <a:cubicBezTo>
                  <a:pt x="69" y="816"/>
                  <a:pt x="69" y="814"/>
                  <a:pt x="67" y="815"/>
                </a:cubicBezTo>
                <a:cubicBezTo>
                  <a:pt x="67" y="818"/>
                  <a:pt x="67" y="821"/>
                  <a:pt x="69" y="823"/>
                </a:cubicBezTo>
                <a:cubicBezTo>
                  <a:pt x="68" y="821"/>
                  <a:pt x="69" y="820"/>
                  <a:pt x="71" y="820"/>
                </a:cubicBezTo>
                <a:cubicBezTo>
                  <a:pt x="72" y="822"/>
                  <a:pt x="71" y="826"/>
                  <a:pt x="73" y="826"/>
                </a:cubicBezTo>
                <a:cubicBezTo>
                  <a:pt x="74" y="822"/>
                  <a:pt x="79" y="821"/>
                  <a:pt x="77" y="816"/>
                </a:cubicBezTo>
                <a:cubicBezTo>
                  <a:pt x="79" y="818"/>
                  <a:pt x="80" y="816"/>
                  <a:pt x="82" y="816"/>
                </a:cubicBezTo>
                <a:cubicBezTo>
                  <a:pt x="83" y="823"/>
                  <a:pt x="87" y="826"/>
                  <a:pt x="85" y="832"/>
                </a:cubicBezTo>
                <a:cubicBezTo>
                  <a:pt x="83" y="832"/>
                  <a:pt x="83" y="830"/>
                  <a:pt x="82" y="830"/>
                </a:cubicBezTo>
                <a:cubicBezTo>
                  <a:pt x="80" y="834"/>
                  <a:pt x="79" y="835"/>
                  <a:pt x="77" y="837"/>
                </a:cubicBezTo>
                <a:cubicBezTo>
                  <a:pt x="75" y="838"/>
                  <a:pt x="76" y="834"/>
                  <a:pt x="73" y="835"/>
                </a:cubicBezTo>
                <a:cubicBezTo>
                  <a:pt x="73" y="839"/>
                  <a:pt x="74" y="843"/>
                  <a:pt x="75" y="846"/>
                </a:cubicBezTo>
                <a:cubicBezTo>
                  <a:pt x="75" y="841"/>
                  <a:pt x="77" y="845"/>
                  <a:pt x="78" y="846"/>
                </a:cubicBezTo>
                <a:cubicBezTo>
                  <a:pt x="78" y="844"/>
                  <a:pt x="80" y="843"/>
                  <a:pt x="82" y="841"/>
                </a:cubicBezTo>
                <a:cubicBezTo>
                  <a:pt x="80" y="848"/>
                  <a:pt x="87" y="847"/>
                  <a:pt x="87" y="852"/>
                </a:cubicBezTo>
                <a:cubicBezTo>
                  <a:pt x="87" y="845"/>
                  <a:pt x="89" y="839"/>
                  <a:pt x="86" y="831"/>
                </a:cubicBezTo>
                <a:cubicBezTo>
                  <a:pt x="88" y="831"/>
                  <a:pt x="88" y="830"/>
                  <a:pt x="91" y="830"/>
                </a:cubicBezTo>
                <a:cubicBezTo>
                  <a:pt x="91" y="840"/>
                  <a:pt x="92" y="844"/>
                  <a:pt x="92" y="852"/>
                </a:cubicBezTo>
                <a:cubicBezTo>
                  <a:pt x="94" y="853"/>
                  <a:pt x="95" y="854"/>
                  <a:pt x="97" y="854"/>
                </a:cubicBezTo>
                <a:cubicBezTo>
                  <a:pt x="97" y="852"/>
                  <a:pt x="97" y="850"/>
                  <a:pt x="100" y="851"/>
                </a:cubicBezTo>
                <a:cubicBezTo>
                  <a:pt x="104" y="851"/>
                  <a:pt x="102" y="859"/>
                  <a:pt x="106" y="860"/>
                </a:cubicBezTo>
                <a:cubicBezTo>
                  <a:pt x="103" y="860"/>
                  <a:pt x="102" y="859"/>
                  <a:pt x="101" y="862"/>
                </a:cubicBezTo>
                <a:cubicBezTo>
                  <a:pt x="104" y="862"/>
                  <a:pt x="104" y="869"/>
                  <a:pt x="107" y="866"/>
                </a:cubicBezTo>
                <a:cubicBezTo>
                  <a:pt x="105" y="866"/>
                  <a:pt x="104" y="865"/>
                  <a:pt x="104" y="863"/>
                </a:cubicBezTo>
                <a:cubicBezTo>
                  <a:pt x="107" y="863"/>
                  <a:pt x="108" y="864"/>
                  <a:pt x="110" y="863"/>
                </a:cubicBezTo>
                <a:cubicBezTo>
                  <a:pt x="103" y="858"/>
                  <a:pt x="105" y="846"/>
                  <a:pt x="100" y="841"/>
                </a:cubicBezTo>
                <a:cubicBezTo>
                  <a:pt x="103" y="840"/>
                  <a:pt x="102" y="835"/>
                  <a:pt x="104" y="834"/>
                </a:cubicBezTo>
                <a:cubicBezTo>
                  <a:pt x="102" y="834"/>
                  <a:pt x="101" y="834"/>
                  <a:pt x="102" y="831"/>
                </a:cubicBezTo>
                <a:cubicBezTo>
                  <a:pt x="105" y="830"/>
                  <a:pt x="103" y="834"/>
                  <a:pt x="105" y="833"/>
                </a:cubicBezTo>
                <a:close/>
                <a:moveTo>
                  <a:pt x="58" y="790"/>
                </a:moveTo>
                <a:cubicBezTo>
                  <a:pt x="60" y="787"/>
                  <a:pt x="60" y="794"/>
                  <a:pt x="61" y="795"/>
                </a:cubicBezTo>
                <a:cubicBezTo>
                  <a:pt x="59" y="799"/>
                  <a:pt x="59" y="791"/>
                  <a:pt x="58" y="790"/>
                </a:cubicBezTo>
                <a:close/>
                <a:moveTo>
                  <a:pt x="81" y="809"/>
                </a:moveTo>
                <a:cubicBezTo>
                  <a:pt x="79" y="808"/>
                  <a:pt x="78" y="804"/>
                  <a:pt x="79" y="802"/>
                </a:cubicBezTo>
                <a:cubicBezTo>
                  <a:pt x="80" y="805"/>
                  <a:pt x="82" y="806"/>
                  <a:pt x="81" y="809"/>
                </a:cubicBezTo>
                <a:close/>
                <a:moveTo>
                  <a:pt x="82" y="804"/>
                </a:moveTo>
                <a:cubicBezTo>
                  <a:pt x="82" y="803"/>
                  <a:pt x="82" y="801"/>
                  <a:pt x="81" y="801"/>
                </a:cubicBezTo>
                <a:cubicBezTo>
                  <a:pt x="82" y="798"/>
                  <a:pt x="86" y="805"/>
                  <a:pt x="82" y="804"/>
                </a:cubicBezTo>
                <a:close/>
                <a:moveTo>
                  <a:pt x="83" y="809"/>
                </a:moveTo>
                <a:cubicBezTo>
                  <a:pt x="83" y="806"/>
                  <a:pt x="85" y="810"/>
                  <a:pt x="87" y="809"/>
                </a:cubicBezTo>
                <a:cubicBezTo>
                  <a:pt x="87" y="814"/>
                  <a:pt x="87" y="814"/>
                  <a:pt x="87" y="814"/>
                </a:cubicBezTo>
                <a:cubicBezTo>
                  <a:pt x="83" y="814"/>
                  <a:pt x="84" y="809"/>
                  <a:pt x="83" y="809"/>
                </a:cubicBezTo>
                <a:close/>
                <a:moveTo>
                  <a:pt x="88" y="825"/>
                </a:moveTo>
                <a:cubicBezTo>
                  <a:pt x="87" y="825"/>
                  <a:pt x="87" y="824"/>
                  <a:pt x="87" y="823"/>
                </a:cubicBezTo>
                <a:cubicBezTo>
                  <a:pt x="87" y="822"/>
                  <a:pt x="87" y="823"/>
                  <a:pt x="87" y="823"/>
                </a:cubicBezTo>
                <a:cubicBezTo>
                  <a:pt x="86" y="823"/>
                  <a:pt x="86" y="823"/>
                  <a:pt x="87" y="823"/>
                </a:cubicBezTo>
                <a:cubicBezTo>
                  <a:pt x="84" y="821"/>
                  <a:pt x="86" y="820"/>
                  <a:pt x="88" y="820"/>
                </a:cubicBezTo>
                <a:lnTo>
                  <a:pt x="88" y="825"/>
                </a:lnTo>
                <a:close/>
                <a:moveTo>
                  <a:pt x="115" y="817"/>
                </a:moveTo>
                <a:cubicBezTo>
                  <a:pt x="115" y="818"/>
                  <a:pt x="115" y="819"/>
                  <a:pt x="114" y="819"/>
                </a:cubicBezTo>
                <a:cubicBezTo>
                  <a:pt x="110" y="813"/>
                  <a:pt x="111" y="807"/>
                  <a:pt x="106" y="802"/>
                </a:cubicBezTo>
                <a:cubicBezTo>
                  <a:pt x="108" y="810"/>
                  <a:pt x="105" y="823"/>
                  <a:pt x="112" y="827"/>
                </a:cubicBezTo>
                <a:cubicBezTo>
                  <a:pt x="115" y="824"/>
                  <a:pt x="116" y="829"/>
                  <a:pt x="119" y="830"/>
                </a:cubicBezTo>
                <a:cubicBezTo>
                  <a:pt x="119" y="828"/>
                  <a:pt x="119" y="826"/>
                  <a:pt x="118" y="825"/>
                </a:cubicBezTo>
                <a:cubicBezTo>
                  <a:pt x="122" y="825"/>
                  <a:pt x="120" y="823"/>
                  <a:pt x="122" y="822"/>
                </a:cubicBezTo>
                <a:cubicBezTo>
                  <a:pt x="123" y="824"/>
                  <a:pt x="128" y="826"/>
                  <a:pt x="130" y="823"/>
                </a:cubicBezTo>
                <a:cubicBezTo>
                  <a:pt x="129" y="823"/>
                  <a:pt x="127" y="823"/>
                  <a:pt x="126" y="822"/>
                </a:cubicBezTo>
                <a:cubicBezTo>
                  <a:pt x="128" y="820"/>
                  <a:pt x="128" y="818"/>
                  <a:pt x="129" y="816"/>
                </a:cubicBezTo>
                <a:cubicBezTo>
                  <a:pt x="124" y="811"/>
                  <a:pt x="126" y="799"/>
                  <a:pt x="121" y="793"/>
                </a:cubicBezTo>
                <a:cubicBezTo>
                  <a:pt x="119" y="801"/>
                  <a:pt x="125" y="801"/>
                  <a:pt x="123" y="809"/>
                </a:cubicBezTo>
                <a:cubicBezTo>
                  <a:pt x="119" y="809"/>
                  <a:pt x="120" y="805"/>
                  <a:pt x="117" y="804"/>
                </a:cubicBezTo>
                <a:cubicBezTo>
                  <a:pt x="117" y="813"/>
                  <a:pt x="125" y="818"/>
                  <a:pt x="119" y="823"/>
                </a:cubicBezTo>
                <a:cubicBezTo>
                  <a:pt x="115" y="823"/>
                  <a:pt x="117" y="818"/>
                  <a:pt x="115" y="817"/>
                </a:cubicBezTo>
                <a:close/>
                <a:moveTo>
                  <a:pt x="111" y="854"/>
                </a:moveTo>
                <a:cubicBezTo>
                  <a:pt x="114" y="854"/>
                  <a:pt x="110" y="866"/>
                  <a:pt x="115" y="866"/>
                </a:cubicBezTo>
                <a:cubicBezTo>
                  <a:pt x="113" y="864"/>
                  <a:pt x="115" y="861"/>
                  <a:pt x="115" y="858"/>
                </a:cubicBezTo>
                <a:cubicBezTo>
                  <a:pt x="116" y="859"/>
                  <a:pt x="116" y="860"/>
                  <a:pt x="117" y="859"/>
                </a:cubicBezTo>
                <a:cubicBezTo>
                  <a:pt x="118" y="854"/>
                  <a:pt x="118" y="850"/>
                  <a:pt x="121" y="851"/>
                </a:cubicBezTo>
                <a:cubicBezTo>
                  <a:pt x="120" y="846"/>
                  <a:pt x="125" y="843"/>
                  <a:pt x="121" y="841"/>
                </a:cubicBezTo>
                <a:cubicBezTo>
                  <a:pt x="122" y="844"/>
                  <a:pt x="119" y="842"/>
                  <a:pt x="118" y="844"/>
                </a:cubicBezTo>
                <a:cubicBezTo>
                  <a:pt x="114" y="840"/>
                  <a:pt x="115" y="831"/>
                  <a:pt x="112" y="827"/>
                </a:cubicBezTo>
                <a:cubicBezTo>
                  <a:pt x="110" y="838"/>
                  <a:pt x="123" y="851"/>
                  <a:pt x="111" y="854"/>
                </a:cubicBezTo>
                <a:close/>
                <a:moveTo>
                  <a:pt x="747" y="809"/>
                </a:moveTo>
                <a:cubicBezTo>
                  <a:pt x="745" y="811"/>
                  <a:pt x="744" y="815"/>
                  <a:pt x="741" y="817"/>
                </a:cubicBezTo>
                <a:cubicBezTo>
                  <a:pt x="745" y="816"/>
                  <a:pt x="755" y="809"/>
                  <a:pt x="749" y="806"/>
                </a:cubicBezTo>
                <a:cubicBezTo>
                  <a:pt x="748" y="808"/>
                  <a:pt x="750" y="808"/>
                  <a:pt x="750" y="809"/>
                </a:cubicBezTo>
                <a:cubicBezTo>
                  <a:pt x="749" y="810"/>
                  <a:pt x="748" y="810"/>
                  <a:pt x="747" y="809"/>
                </a:cubicBezTo>
                <a:close/>
                <a:moveTo>
                  <a:pt x="132" y="816"/>
                </a:moveTo>
                <a:cubicBezTo>
                  <a:pt x="133" y="816"/>
                  <a:pt x="132" y="812"/>
                  <a:pt x="130" y="812"/>
                </a:cubicBezTo>
                <a:cubicBezTo>
                  <a:pt x="129" y="814"/>
                  <a:pt x="131" y="813"/>
                  <a:pt x="130" y="816"/>
                </a:cubicBezTo>
                <a:cubicBezTo>
                  <a:pt x="134" y="814"/>
                  <a:pt x="130" y="819"/>
                  <a:pt x="132" y="816"/>
                </a:cubicBezTo>
                <a:close/>
                <a:moveTo>
                  <a:pt x="837" y="826"/>
                </a:moveTo>
                <a:cubicBezTo>
                  <a:pt x="832" y="827"/>
                  <a:pt x="832" y="832"/>
                  <a:pt x="826" y="831"/>
                </a:cubicBezTo>
                <a:cubicBezTo>
                  <a:pt x="827" y="835"/>
                  <a:pt x="821" y="841"/>
                  <a:pt x="824" y="844"/>
                </a:cubicBezTo>
                <a:cubicBezTo>
                  <a:pt x="823" y="845"/>
                  <a:pt x="823" y="843"/>
                  <a:pt x="821" y="844"/>
                </a:cubicBezTo>
                <a:cubicBezTo>
                  <a:pt x="820" y="848"/>
                  <a:pt x="814" y="850"/>
                  <a:pt x="809" y="849"/>
                </a:cubicBezTo>
                <a:cubicBezTo>
                  <a:pt x="796" y="854"/>
                  <a:pt x="793" y="870"/>
                  <a:pt x="784" y="879"/>
                </a:cubicBezTo>
                <a:cubicBezTo>
                  <a:pt x="782" y="879"/>
                  <a:pt x="782" y="877"/>
                  <a:pt x="781" y="879"/>
                </a:cubicBezTo>
                <a:cubicBezTo>
                  <a:pt x="783" y="879"/>
                  <a:pt x="778" y="884"/>
                  <a:pt x="780" y="885"/>
                </a:cubicBezTo>
                <a:cubicBezTo>
                  <a:pt x="790" y="880"/>
                  <a:pt x="798" y="871"/>
                  <a:pt x="806" y="864"/>
                </a:cubicBezTo>
                <a:cubicBezTo>
                  <a:pt x="807" y="860"/>
                  <a:pt x="807" y="861"/>
                  <a:pt x="806" y="858"/>
                </a:cubicBezTo>
                <a:cubicBezTo>
                  <a:pt x="811" y="854"/>
                  <a:pt x="814" y="848"/>
                  <a:pt x="819" y="851"/>
                </a:cubicBezTo>
                <a:cubicBezTo>
                  <a:pt x="819" y="845"/>
                  <a:pt x="830" y="844"/>
                  <a:pt x="833" y="840"/>
                </a:cubicBezTo>
                <a:cubicBezTo>
                  <a:pt x="831" y="840"/>
                  <a:pt x="828" y="843"/>
                  <a:pt x="827" y="840"/>
                </a:cubicBezTo>
                <a:cubicBezTo>
                  <a:pt x="829" y="837"/>
                  <a:pt x="831" y="835"/>
                  <a:pt x="831" y="831"/>
                </a:cubicBezTo>
                <a:cubicBezTo>
                  <a:pt x="833" y="831"/>
                  <a:pt x="833" y="833"/>
                  <a:pt x="835" y="832"/>
                </a:cubicBezTo>
                <a:cubicBezTo>
                  <a:pt x="836" y="831"/>
                  <a:pt x="837" y="829"/>
                  <a:pt x="837" y="826"/>
                </a:cubicBezTo>
                <a:close/>
                <a:moveTo>
                  <a:pt x="529" y="858"/>
                </a:moveTo>
                <a:cubicBezTo>
                  <a:pt x="526" y="858"/>
                  <a:pt x="528" y="856"/>
                  <a:pt x="531" y="855"/>
                </a:cubicBezTo>
                <a:cubicBezTo>
                  <a:pt x="521" y="850"/>
                  <a:pt x="512" y="845"/>
                  <a:pt x="502" y="844"/>
                </a:cubicBezTo>
                <a:cubicBezTo>
                  <a:pt x="505" y="845"/>
                  <a:pt x="503" y="847"/>
                  <a:pt x="502" y="849"/>
                </a:cubicBezTo>
                <a:cubicBezTo>
                  <a:pt x="509" y="854"/>
                  <a:pt x="519" y="865"/>
                  <a:pt x="529" y="858"/>
                </a:cubicBezTo>
                <a:close/>
                <a:moveTo>
                  <a:pt x="754" y="850"/>
                </a:moveTo>
                <a:cubicBezTo>
                  <a:pt x="756" y="846"/>
                  <a:pt x="760" y="846"/>
                  <a:pt x="762" y="843"/>
                </a:cubicBezTo>
                <a:cubicBezTo>
                  <a:pt x="759" y="844"/>
                  <a:pt x="756" y="845"/>
                  <a:pt x="754" y="846"/>
                </a:cubicBezTo>
                <a:cubicBezTo>
                  <a:pt x="756" y="848"/>
                  <a:pt x="752" y="850"/>
                  <a:pt x="754" y="850"/>
                </a:cubicBezTo>
                <a:close/>
                <a:moveTo>
                  <a:pt x="539" y="857"/>
                </a:moveTo>
                <a:cubicBezTo>
                  <a:pt x="541" y="858"/>
                  <a:pt x="544" y="863"/>
                  <a:pt x="546" y="861"/>
                </a:cubicBezTo>
                <a:cubicBezTo>
                  <a:pt x="543" y="861"/>
                  <a:pt x="541" y="855"/>
                  <a:pt x="539" y="857"/>
                </a:cubicBezTo>
                <a:close/>
                <a:moveTo>
                  <a:pt x="627" y="916"/>
                </a:moveTo>
                <a:cubicBezTo>
                  <a:pt x="637" y="908"/>
                  <a:pt x="650" y="920"/>
                  <a:pt x="658" y="909"/>
                </a:cubicBezTo>
                <a:cubicBezTo>
                  <a:pt x="662" y="911"/>
                  <a:pt x="667" y="906"/>
                  <a:pt x="671" y="905"/>
                </a:cubicBezTo>
                <a:cubicBezTo>
                  <a:pt x="663" y="906"/>
                  <a:pt x="657" y="905"/>
                  <a:pt x="651" y="908"/>
                </a:cubicBezTo>
                <a:cubicBezTo>
                  <a:pt x="651" y="907"/>
                  <a:pt x="652" y="907"/>
                  <a:pt x="650" y="907"/>
                </a:cubicBezTo>
                <a:cubicBezTo>
                  <a:pt x="630" y="914"/>
                  <a:pt x="599" y="905"/>
                  <a:pt x="578" y="896"/>
                </a:cubicBezTo>
                <a:cubicBezTo>
                  <a:pt x="571" y="897"/>
                  <a:pt x="558" y="892"/>
                  <a:pt x="553" y="885"/>
                </a:cubicBezTo>
                <a:cubicBezTo>
                  <a:pt x="556" y="887"/>
                  <a:pt x="560" y="888"/>
                  <a:pt x="565" y="886"/>
                </a:cubicBezTo>
                <a:cubicBezTo>
                  <a:pt x="550" y="880"/>
                  <a:pt x="534" y="875"/>
                  <a:pt x="519" y="869"/>
                </a:cubicBezTo>
                <a:cubicBezTo>
                  <a:pt x="509" y="877"/>
                  <a:pt x="497" y="862"/>
                  <a:pt x="489" y="860"/>
                </a:cubicBezTo>
                <a:cubicBezTo>
                  <a:pt x="492" y="862"/>
                  <a:pt x="486" y="859"/>
                  <a:pt x="487" y="861"/>
                </a:cubicBezTo>
                <a:cubicBezTo>
                  <a:pt x="490" y="861"/>
                  <a:pt x="490" y="865"/>
                  <a:pt x="491" y="867"/>
                </a:cubicBezTo>
                <a:cubicBezTo>
                  <a:pt x="496" y="869"/>
                  <a:pt x="501" y="871"/>
                  <a:pt x="504" y="876"/>
                </a:cubicBezTo>
                <a:cubicBezTo>
                  <a:pt x="524" y="879"/>
                  <a:pt x="529" y="891"/>
                  <a:pt x="550" y="891"/>
                </a:cubicBezTo>
                <a:cubicBezTo>
                  <a:pt x="563" y="895"/>
                  <a:pt x="577" y="902"/>
                  <a:pt x="590" y="903"/>
                </a:cubicBezTo>
                <a:cubicBezTo>
                  <a:pt x="600" y="910"/>
                  <a:pt x="614" y="909"/>
                  <a:pt x="624" y="910"/>
                </a:cubicBezTo>
                <a:cubicBezTo>
                  <a:pt x="624" y="913"/>
                  <a:pt x="626" y="915"/>
                  <a:pt x="627" y="916"/>
                </a:cubicBezTo>
                <a:close/>
                <a:moveTo>
                  <a:pt x="789" y="863"/>
                </a:moveTo>
                <a:cubicBezTo>
                  <a:pt x="782" y="864"/>
                  <a:pt x="779" y="873"/>
                  <a:pt x="777" y="877"/>
                </a:cubicBezTo>
                <a:cubicBezTo>
                  <a:pt x="783" y="875"/>
                  <a:pt x="785" y="868"/>
                  <a:pt x="789" y="863"/>
                </a:cubicBezTo>
                <a:close/>
                <a:moveTo>
                  <a:pt x="731" y="865"/>
                </a:moveTo>
                <a:cubicBezTo>
                  <a:pt x="727" y="865"/>
                  <a:pt x="725" y="867"/>
                  <a:pt x="723" y="869"/>
                </a:cubicBezTo>
                <a:cubicBezTo>
                  <a:pt x="725" y="867"/>
                  <a:pt x="729" y="867"/>
                  <a:pt x="731" y="865"/>
                </a:cubicBezTo>
                <a:close/>
                <a:moveTo>
                  <a:pt x="45" y="876"/>
                </a:moveTo>
                <a:cubicBezTo>
                  <a:pt x="46" y="874"/>
                  <a:pt x="41" y="866"/>
                  <a:pt x="39" y="866"/>
                </a:cubicBezTo>
                <a:cubicBezTo>
                  <a:pt x="40" y="867"/>
                  <a:pt x="40" y="870"/>
                  <a:pt x="40" y="873"/>
                </a:cubicBezTo>
                <a:cubicBezTo>
                  <a:pt x="43" y="874"/>
                  <a:pt x="42" y="874"/>
                  <a:pt x="45" y="876"/>
                </a:cubicBezTo>
                <a:close/>
                <a:moveTo>
                  <a:pt x="570" y="871"/>
                </a:moveTo>
                <a:cubicBezTo>
                  <a:pt x="576" y="872"/>
                  <a:pt x="579" y="876"/>
                  <a:pt x="584" y="877"/>
                </a:cubicBezTo>
                <a:cubicBezTo>
                  <a:pt x="581" y="874"/>
                  <a:pt x="575" y="869"/>
                  <a:pt x="570" y="871"/>
                </a:cubicBezTo>
                <a:close/>
                <a:moveTo>
                  <a:pt x="591" y="886"/>
                </a:moveTo>
                <a:cubicBezTo>
                  <a:pt x="591" y="888"/>
                  <a:pt x="592" y="888"/>
                  <a:pt x="593" y="890"/>
                </a:cubicBezTo>
                <a:cubicBezTo>
                  <a:pt x="596" y="891"/>
                  <a:pt x="598" y="889"/>
                  <a:pt x="601" y="889"/>
                </a:cubicBezTo>
                <a:cubicBezTo>
                  <a:pt x="603" y="885"/>
                  <a:pt x="608" y="884"/>
                  <a:pt x="610" y="880"/>
                </a:cubicBezTo>
                <a:cubicBezTo>
                  <a:pt x="605" y="882"/>
                  <a:pt x="600" y="874"/>
                  <a:pt x="601" y="880"/>
                </a:cubicBezTo>
                <a:cubicBezTo>
                  <a:pt x="598" y="882"/>
                  <a:pt x="600" y="878"/>
                  <a:pt x="597" y="879"/>
                </a:cubicBezTo>
                <a:cubicBezTo>
                  <a:pt x="597" y="881"/>
                  <a:pt x="596" y="880"/>
                  <a:pt x="593" y="881"/>
                </a:cubicBezTo>
                <a:cubicBezTo>
                  <a:pt x="594" y="885"/>
                  <a:pt x="594" y="885"/>
                  <a:pt x="591" y="886"/>
                </a:cubicBezTo>
                <a:close/>
                <a:moveTo>
                  <a:pt x="815" y="881"/>
                </a:moveTo>
                <a:cubicBezTo>
                  <a:pt x="814" y="884"/>
                  <a:pt x="809" y="885"/>
                  <a:pt x="811" y="887"/>
                </a:cubicBezTo>
                <a:cubicBezTo>
                  <a:pt x="811" y="885"/>
                  <a:pt x="812" y="886"/>
                  <a:pt x="814" y="886"/>
                </a:cubicBezTo>
                <a:cubicBezTo>
                  <a:pt x="813" y="884"/>
                  <a:pt x="817" y="882"/>
                  <a:pt x="815" y="881"/>
                </a:cubicBezTo>
                <a:close/>
                <a:moveTo>
                  <a:pt x="51" y="895"/>
                </a:moveTo>
                <a:cubicBezTo>
                  <a:pt x="54" y="899"/>
                  <a:pt x="58" y="901"/>
                  <a:pt x="62" y="900"/>
                </a:cubicBezTo>
                <a:cubicBezTo>
                  <a:pt x="61" y="896"/>
                  <a:pt x="59" y="894"/>
                  <a:pt x="57" y="892"/>
                </a:cubicBezTo>
                <a:cubicBezTo>
                  <a:pt x="56" y="895"/>
                  <a:pt x="59" y="894"/>
                  <a:pt x="59" y="897"/>
                </a:cubicBezTo>
                <a:cubicBezTo>
                  <a:pt x="55" y="895"/>
                  <a:pt x="52" y="881"/>
                  <a:pt x="47" y="888"/>
                </a:cubicBezTo>
                <a:cubicBezTo>
                  <a:pt x="47" y="885"/>
                  <a:pt x="47" y="885"/>
                  <a:pt x="47" y="885"/>
                </a:cubicBezTo>
                <a:cubicBezTo>
                  <a:pt x="45" y="883"/>
                  <a:pt x="41" y="886"/>
                  <a:pt x="43" y="887"/>
                </a:cubicBezTo>
                <a:cubicBezTo>
                  <a:pt x="47" y="883"/>
                  <a:pt x="46" y="896"/>
                  <a:pt x="49" y="893"/>
                </a:cubicBezTo>
                <a:cubicBezTo>
                  <a:pt x="49" y="894"/>
                  <a:pt x="50" y="894"/>
                  <a:pt x="50" y="894"/>
                </a:cubicBezTo>
                <a:cubicBezTo>
                  <a:pt x="50" y="896"/>
                  <a:pt x="49" y="896"/>
                  <a:pt x="49" y="898"/>
                </a:cubicBezTo>
                <a:cubicBezTo>
                  <a:pt x="53" y="899"/>
                  <a:pt x="48" y="896"/>
                  <a:pt x="51" y="895"/>
                </a:cubicBezTo>
                <a:close/>
                <a:moveTo>
                  <a:pt x="52" y="893"/>
                </a:moveTo>
                <a:cubicBezTo>
                  <a:pt x="55" y="892"/>
                  <a:pt x="56" y="894"/>
                  <a:pt x="56" y="896"/>
                </a:cubicBezTo>
                <a:cubicBezTo>
                  <a:pt x="55" y="895"/>
                  <a:pt x="52" y="896"/>
                  <a:pt x="52" y="893"/>
                </a:cubicBezTo>
                <a:close/>
                <a:moveTo>
                  <a:pt x="48" y="890"/>
                </a:moveTo>
                <a:cubicBezTo>
                  <a:pt x="49" y="889"/>
                  <a:pt x="50" y="889"/>
                  <a:pt x="52" y="890"/>
                </a:cubicBezTo>
                <a:cubicBezTo>
                  <a:pt x="51" y="893"/>
                  <a:pt x="51" y="892"/>
                  <a:pt x="52" y="894"/>
                </a:cubicBezTo>
                <a:cubicBezTo>
                  <a:pt x="50" y="893"/>
                  <a:pt x="50" y="891"/>
                  <a:pt x="48" y="890"/>
                </a:cubicBezTo>
                <a:close/>
                <a:moveTo>
                  <a:pt x="680" y="901"/>
                </a:moveTo>
                <a:cubicBezTo>
                  <a:pt x="680" y="904"/>
                  <a:pt x="684" y="899"/>
                  <a:pt x="688" y="901"/>
                </a:cubicBezTo>
                <a:cubicBezTo>
                  <a:pt x="687" y="895"/>
                  <a:pt x="683" y="901"/>
                  <a:pt x="680" y="901"/>
                </a:cubicBezTo>
                <a:close/>
                <a:moveTo>
                  <a:pt x="88" y="919"/>
                </a:moveTo>
                <a:cubicBezTo>
                  <a:pt x="89" y="917"/>
                  <a:pt x="91" y="917"/>
                  <a:pt x="92" y="915"/>
                </a:cubicBezTo>
                <a:cubicBezTo>
                  <a:pt x="87" y="911"/>
                  <a:pt x="83" y="903"/>
                  <a:pt x="81" y="899"/>
                </a:cubicBezTo>
                <a:cubicBezTo>
                  <a:pt x="78" y="905"/>
                  <a:pt x="86" y="906"/>
                  <a:pt x="87" y="912"/>
                </a:cubicBezTo>
                <a:cubicBezTo>
                  <a:pt x="83" y="913"/>
                  <a:pt x="85" y="919"/>
                  <a:pt x="88" y="919"/>
                </a:cubicBezTo>
                <a:close/>
                <a:moveTo>
                  <a:pt x="897" y="900"/>
                </a:moveTo>
                <a:cubicBezTo>
                  <a:pt x="894" y="902"/>
                  <a:pt x="889" y="903"/>
                  <a:pt x="887" y="906"/>
                </a:cubicBezTo>
                <a:cubicBezTo>
                  <a:pt x="891" y="905"/>
                  <a:pt x="897" y="902"/>
                  <a:pt x="897" y="900"/>
                </a:cubicBezTo>
                <a:close/>
                <a:moveTo>
                  <a:pt x="885" y="906"/>
                </a:moveTo>
                <a:cubicBezTo>
                  <a:pt x="885" y="909"/>
                  <a:pt x="878" y="909"/>
                  <a:pt x="880" y="912"/>
                </a:cubicBezTo>
                <a:cubicBezTo>
                  <a:pt x="881" y="910"/>
                  <a:pt x="887" y="908"/>
                  <a:pt x="885" y="906"/>
                </a:cubicBezTo>
                <a:close/>
                <a:moveTo>
                  <a:pt x="66" y="947"/>
                </a:moveTo>
                <a:cubicBezTo>
                  <a:pt x="63" y="947"/>
                  <a:pt x="63" y="943"/>
                  <a:pt x="62" y="941"/>
                </a:cubicBezTo>
                <a:cubicBezTo>
                  <a:pt x="64" y="943"/>
                  <a:pt x="67" y="943"/>
                  <a:pt x="66" y="947"/>
                </a:cubicBezTo>
                <a:close/>
                <a:moveTo>
                  <a:pt x="181" y="984"/>
                </a:moveTo>
                <a:cubicBezTo>
                  <a:pt x="184" y="986"/>
                  <a:pt x="188" y="990"/>
                  <a:pt x="187" y="994"/>
                </a:cubicBezTo>
                <a:cubicBezTo>
                  <a:pt x="182" y="993"/>
                  <a:pt x="182" y="988"/>
                  <a:pt x="181" y="984"/>
                </a:cubicBezTo>
                <a:close/>
                <a:moveTo>
                  <a:pt x="202" y="1015"/>
                </a:moveTo>
                <a:cubicBezTo>
                  <a:pt x="199" y="1009"/>
                  <a:pt x="191" y="1004"/>
                  <a:pt x="191" y="998"/>
                </a:cubicBezTo>
                <a:cubicBezTo>
                  <a:pt x="195" y="1001"/>
                  <a:pt x="199" y="1005"/>
                  <a:pt x="204" y="1009"/>
                </a:cubicBezTo>
                <a:cubicBezTo>
                  <a:pt x="203" y="1011"/>
                  <a:pt x="203" y="1014"/>
                  <a:pt x="202" y="1015"/>
                </a:cubicBezTo>
                <a:close/>
                <a:moveTo>
                  <a:pt x="1077" y="966"/>
                </a:moveTo>
                <a:cubicBezTo>
                  <a:pt x="1073" y="968"/>
                  <a:pt x="1075" y="971"/>
                  <a:pt x="1075" y="975"/>
                </a:cubicBezTo>
                <a:cubicBezTo>
                  <a:pt x="1072" y="974"/>
                  <a:pt x="1070" y="984"/>
                  <a:pt x="1069" y="986"/>
                </a:cubicBezTo>
                <a:cubicBezTo>
                  <a:pt x="1071" y="983"/>
                  <a:pt x="1067" y="991"/>
                  <a:pt x="1071" y="991"/>
                </a:cubicBezTo>
                <a:cubicBezTo>
                  <a:pt x="1069" y="990"/>
                  <a:pt x="1068" y="995"/>
                  <a:pt x="1069" y="996"/>
                </a:cubicBezTo>
                <a:cubicBezTo>
                  <a:pt x="1073" y="990"/>
                  <a:pt x="1073" y="982"/>
                  <a:pt x="1073" y="976"/>
                </a:cubicBezTo>
                <a:cubicBezTo>
                  <a:pt x="1076" y="976"/>
                  <a:pt x="1077" y="974"/>
                  <a:pt x="1077" y="972"/>
                </a:cubicBezTo>
                <a:cubicBezTo>
                  <a:pt x="1075" y="970"/>
                  <a:pt x="1076" y="969"/>
                  <a:pt x="1077" y="966"/>
                </a:cubicBezTo>
                <a:close/>
                <a:moveTo>
                  <a:pt x="661" y="973"/>
                </a:moveTo>
                <a:cubicBezTo>
                  <a:pt x="660" y="976"/>
                  <a:pt x="654" y="972"/>
                  <a:pt x="654" y="975"/>
                </a:cubicBezTo>
                <a:cubicBezTo>
                  <a:pt x="655" y="975"/>
                  <a:pt x="655" y="975"/>
                  <a:pt x="655" y="977"/>
                </a:cubicBezTo>
                <a:cubicBezTo>
                  <a:pt x="658" y="977"/>
                  <a:pt x="662" y="975"/>
                  <a:pt x="661" y="973"/>
                </a:cubicBezTo>
                <a:close/>
                <a:moveTo>
                  <a:pt x="1065" y="992"/>
                </a:moveTo>
                <a:cubicBezTo>
                  <a:pt x="1066" y="994"/>
                  <a:pt x="1063" y="997"/>
                  <a:pt x="1065" y="998"/>
                </a:cubicBezTo>
                <a:cubicBezTo>
                  <a:pt x="1065" y="995"/>
                  <a:pt x="1067" y="995"/>
                  <a:pt x="1068" y="993"/>
                </a:cubicBezTo>
                <a:cubicBezTo>
                  <a:pt x="1066" y="993"/>
                  <a:pt x="1067" y="991"/>
                  <a:pt x="1065" y="992"/>
                </a:cubicBezTo>
                <a:close/>
                <a:moveTo>
                  <a:pt x="247" y="1014"/>
                </a:moveTo>
                <a:cubicBezTo>
                  <a:pt x="249" y="1013"/>
                  <a:pt x="249" y="1017"/>
                  <a:pt x="251" y="1014"/>
                </a:cubicBezTo>
                <a:cubicBezTo>
                  <a:pt x="251" y="1012"/>
                  <a:pt x="245" y="1009"/>
                  <a:pt x="248" y="1011"/>
                </a:cubicBezTo>
                <a:cubicBezTo>
                  <a:pt x="248" y="1012"/>
                  <a:pt x="248" y="1012"/>
                  <a:pt x="248" y="1013"/>
                </a:cubicBezTo>
                <a:cubicBezTo>
                  <a:pt x="248" y="1013"/>
                  <a:pt x="247" y="1013"/>
                  <a:pt x="247" y="1014"/>
                </a:cubicBezTo>
                <a:close/>
                <a:moveTo>
                  <a:pt x="325" y="1020"/>
                </a:moveTo>
                <a:cubicBezTo>
                  <a:pt x="322" y="1019"/>
                  <a:pt x="321" y="1021"/>
                  <a:pt x="318" y="1021"/>
                </a:cubicBezTo>
                <a:cubicBezTo>
                  <a:pt x="313" y="1017"/>
                  <a:pt x="311" y="1010"/>
                  <a:pt x="305" y="1008"/>
                </a:cubicBezTo>
                <a:cubicBezTo>
                  <a:pt x="305" y="1011"/>
                  <a:pt x="302" y="1011"/>
                  <a:pt x="300" y="1011"/>
                </a:cubicBezTo>
                <a:cubicBezTo>
                  <a:pt x="301" y="1014"/>
                  <a:pt x="303" y="1016"/>
                  <a:pt x="305" y="1018"/>
                </a:cubicBezTo>
                <a:cubicBezTo>
                  <a:pt x="309" y="1015"/>
                  <a:pt x="309" y="1022"/>
                  <a:pt x="313" y="1022"/>
                </a:cubicBezTo>
                <a:cubicBezTo>
                  <a:pt x="314" y="1021"/>
                  <a:pt x="314" y="1019"/>
                  <a:pt x="315" y="1019"/>
                </a:cubicBezTo>
                <a:cubicBezTo>
                  <a:pt x="317" y="1020"/>
                  <a:pt x="317" y="1023"/>
                  <a:pt x="318" y="1025"/>
                </a:cubicBezTo>
                <a:cubicBezTo>
                  <a:pt x="323" y="1023"/>
                  <a:pt x="332" y="1040"/>
                  <a:pt x="338" y="1032"/>
                </a:cubicBezTo>
                <a:cubicBezTo>
                  <a:pt x="333" y="1028"/>
                  <a:pt x="326" y="1027"/>
                  <a:pt x="325" y="1020"/>
                </a:cubicBezTo>
                <a:close/>
                <a:moveTo>
                  <a:pt x="319" y="1029"/>
                </a:moveTo>
                <a:cubicBezTo>
                  <a:pt x="318" y="1029"/>
                  <a:pt x="313" y="1024"/>
                  <a:pt x="314" y="1027"/>
                </a:cubicBezTo>
                <a:cubicBezTo>
                  <a:pt x="315" y="1028"/>
                  <a:pt x="317" y="1033"/>
                  <a:pt x="319" y="1029"/>
                </a:cubicBezTo>
                <a:close/>
                <a:moveTo>
                  <a:pt x="699" y="1055"/>
                </a:moveTo>
                <a:cubicBezTo>
                  <a:pt x="697" y="1052"/>
                  <a:pt x="703" y="1051"/>
                  <a:pt x="703" y="1048"/>
                </a:cubicBezTo>
                <a:cubicBezTo>
                  <a:pt x="708" y="1046"/>
                  <a:pt x="711" y="1048"/>
                  <a:pt x="714" y="1044"/>
                </a:cubicBezTo>
                <a:cubicBezTo>
                  <a:pt x="704" y="1040"/>
                  <a:pt x="690" y="1052"/>
                  <a:pt x="688" y="1043"/>
                </a:cubicBezTo>
                <a:cubicBezTo>
                  <a:pt x="694" y="1038"/>
                  <a:pt x="702" y="1040"/>
                  <a:pt x="707" y="1036"/>
                </a:cubicBezTo>
                <a:cubicBezTo>
                  <a:pt x="703" y="1036"/>
                  <a:pt x="703" y="1032"/>
                  <a:pt x="698" y="1033"/>
                </a:cubicBezTo>
                <a:cubicBezTo>
                  <a:pt x="696" y="1041"/>
                  <a:pt x="676" y="1034"/>
                  <a:pt x="676" y="1042"/>
                </a:cubicBezTo>
                <a:cubicBezTo>
                  <a:pt x="673" y="1043"/>
                  <a:pt x="672" y="1038"/>
                  <a:pt x="670" y="1041"/>
                </a:cubicBezTo>
                <a:cubicBezTo>
                  <a:pt x="674" y="1041"/>
                  <a:pt x="671" y="1043"/>
                  <a:pt x="670" y="1044"/>
                </a:cubicBezTo>
                <a:cubicBezTo>
                  <a:pt x="673" y="1044"/>
                  <a:pt x="672" y="1047"/>
                  <a:pt x="672" y="1050"/>
                </a:cubicBezTo>
                <a:cubicBezTo>
                  <a:pt x="657" y="1057"/>
                  <a:pt x="641" y="1047"/>
                  <a:pt x="627" y="1050"/>
                </a:cubicBezTo>
                <a:cubicBezTo>
                  <a:pt x="628" y="1052"/>
                  <a:pt x="628" y="1054"/>
                  <a:pt x="628" y="1057"/>
                </a:cubicBezTo>
                <a:cubicBezTo>
                  <a:pt x="631" y="1056"/>
                  <a:pt x="633" y="1055"/>
                  <a:pt x="636" y="1057"/>
                </a:cubicBezTo>
                <a:cubicBezTo>
                  <a:pt x="636" y="1056"/>
                  <a:pt x="635" y="1054"/>
                  <a:pt x="636" y="1054"/>
                </a:cubicBezTo>
                <a:cubicBezTo>
                  <a:pt x="645" y="1054"/>
                  <a:pt x="658" y="1059"/>
                  <a:pt x="662" y="1053"/>
                </a:cubicBezTo>
                <a:cubicBezTo>
                  <a:pt x="664" y="1053"/>
                  <a:pt x="666" y="1055"/>
                  <a:pt x="664" y="1057"/>
                </a:cubicBezTo>
                <a:cubicBezTo>
                  <a:pt x="671" y="1057"/>
                  <a:pt x="677" y="1059"/>
                  <a:pt x="683" y="1061"/>
                </a:cubicBezTo>
                <a:cubicBezTo>
                  <a:pt x="684" y="1059"/>
                  <a:pt x="681" y="1058"/>
                  <a:pt x="683" y="1057"/>
                </a:cubicBezTo>
                <a:cubicBezTo>
                  <a:pt x="683" y="1059"/>
                  <a:pt x="685" y="1058"/>
                  <a:pt x="685" y="1059"/>
                </a:cubicBezTo>
                <a:cubicBezTo>
                  <a:pt x="686" y="1053"/>
                  <a:pt x="697" y="1055"/>
                  <a:pt x="699" y="1055"/>
                </a:cubicBezTo>
                <a:close/>
                <a:moveTo>
                  <a:pt x="489" y="1081"/>
                </a:moveTo>
                <a:cubicBezTo>
                  <a:pt x="490" y="1085"/>
                  <a:pt x="494" y="1086"/>
                  <a:pt x="496" y="1085"/>
                </a:cubicBezTo>
                <a:cubicBezTo>
                  <a:pt x="492" y="1085"/>
                  <a:pt x="494" y="1080"/>
                  <a:pt x="489" y="1081"/>
                </a:cubicBezTo>
                <a:close/>
                <a:moveTo>
                  <a:pt x="517" y="1092"/>
                </a:moveTo>
                <a:cubicBezTo>
                  <a:pt x="510" y="1092"/>
                  <a:pt x="502" y="1087"/>
                  <a:pt x="496" y="1089"/>
                </a:cubicBezTo>
                <a:cubicBezTo>
                  <a:pt x="504" y="1090"/>
                  <a:pt x="509" y="1094"/>
                  <a:pt x="517" y="1092"/>
                </a:cubicBezTo>
                <a:close/>
                <a:moveTo>
                  <a:pt x="823" y="1101"/>
                </a:moveTo>
                <a:cubicBezTo>
                  <a:pt x="823" y="1104"/>
                  <a:pt x="818" y="1101"/>
                  <a:pt x="818" y="1103"/>
                </a:cubicBezTo>
                <a:cubicBezTo>
                  <a:pt x="819" y="1105"/>
                  <a:pt x="825" y="1103"/>
                  <a:pt x="823" y="1101"/>
                </a:cubicBezTo>
                <a:close/>
                <a:moveTo>
                  <a:pt x="593" y="1118"/>
                </a:moveTo>
                <a:cubicBezTo>
                  <a:pt x="597" y="1118"/>
                  <a:pt x="603" y="1124"/>
                  <a:pt x="606" y="1120"/>
                </a:cubicBezTo>
                <a:cubicBezTo>
                  <a:pt x="603" y="1118"/>
                  <a:pt x="592" y="1117"/>
                  <a:pt x="593" y="1118"/>
                </a:cubicBezTo>
                <a:close/>
                <a:moveTo>
                  <a:pt x="818" y="1126"/>
                </a:moveTo>
                <a:cubicBezTo>
                  <a:pt x="814" y="1127"/>
                  <a:pt x="806" y="1126"/>
                  <a:pt x="810" y="1131"/>
                </a:cubicBezTo>
                <a:cubicBezTo>
                  <a:pt x="796" y="1134"/>
                  <a:pt x="784" y="1133"/>
                  <a:pt x="775" y="1139"/>
                </a:cubicBezTo>
                <a:cubicBezTo>
                  <a:pt x="771" y="1134"/>
                  <a:pt x="767" y="1141"/>
                  <a:pt x="764" y="1143"/>
                </a:cubicBezTo>
                <a:cubicBezTo>
                  <a:pt x="781" y="1141"/>
                  <a:pt x="801" y="1137"/>
                  <a:pt x="817" y="1129"/>
                </a:cubicBezTo>
                <a:cubicBezTo>
                  <a:pt x="815" y="1129"/>
                  <a:pt x="814" y="1127"/>
                  <a:pt x="818" y="1126"/>
                </a:cubicBezTo>
                <a:close/>
                <a:moveTo>
                  <a:pt x="916" y="627"/>
                </a:moveTo>
                <a:cubicBezTo>
                  <a:pt x="917" y="623"/>
                  <a:pt x="917" y="618"/>
                  <a:pt x="916" y="616"/>
                </a:cubicBezTo>
                <a:cubicBezTo>
                  <a:pt x="915" y="619"/>
                  <a:pt x="914" y="621"/>
                  <a:pt x="914" y="625"/>
                </a:cubicBezTo>
                <a:cubicBezTo>
                  <a:pt x="917" y="623"/>
                  <a:pt x="914" y="627"/>
                  <a:pt x="916" y="627"/>
                </a:cubicBezTo>
                <a:close/>
                <a:moveTo>
                  <a:pt x="912" y="748"/>
                </a:moveTo>
                <a:cubicBezTo>
                  <a:pt x="920" y="748"/>
                  <a:pt x="918" y="735"/>
                  <a:pt x="924" y="736"/>
                </a:cubicBezTo>
                <a:cubicBezTo>
                  <a:pt x="926" y="732"/>
                  <a:pt x="927" y="727"/>
                  <a:pt x="931" y="725"/>
                </a:cubicBezTo>
                <a:cubicBezTo>
                  <a:pt x="931" y="732"/>
                  <a:pt x="936" y="727"/>
                  <a:pt x="933" y="734"/>
                </a:cubicBezTo>
                <a:cubicBezTo>
                  <a:pt x="938" y="734"/>
                  <a:pt x="936" y="726"/>
                  <a:pt x="937" y="722"/>
                </a:cubicBezTo>
                <a:cubicBezTo>
                  <a:pt x="938" y="721"/>
                  <a:pt x="940" y="721"/>
                  <a:pt x="940" y="720"/>
                </a:cubicBezTo>
                <a:cubicBezTo>
                  <a:pt x="943" y="714"/>
                  <a:pt x="942" y="700"/>
                  <a:pt x="946" y="706"/>
                </a:cubicBezTo>
                <a:cubicBezTo>
                  <a:pt x="946" y="698"/>
                  <a:pt x="953" y="691"/>
                  <a:pt x="949" y="686"/>
                </a:cubicBezTo>
                <a:cubicBezTo>
                  <a:pt x="950" y="685"/>
                  <a:pt x="950" y="683"/>
                  <a:pt x="952" y="684"/>
                </a:cubicBezTo>
                <a:cubicBezTo>
                  <a:pt x="949" y="677"/>
                  <a:pt x="953" y="673"/>
                  <a:pt x="950" y="666"/>
                </a:cubicBezTo>
                <a:cubicBezTo>
                  <a:pt x="942" y="666"/>
                  <a:pt x="938" y="682"/>
                  <a:pt x="933" y="676"/>
                </a:cubicBezTo>
                <a:cubicBezTo>
                  <a:pt x="931" y="685"/>
                  <a:pt x="926" y="690"/>
                  <a:pt x="928" y="702"/>
                </a:cubicBezTo>
                <a:cubicBezTo>
                  <a:pt x="926" y="702"/>
                  <a:pt x="925" y="704"/>
                  <a:pt x="924" y="705"/>
                </a:cubicBezTo>
                <a:cubicBezTo>
                  <a:pt x="924" y="708"/>
                  <a:pt x="926" y="708"/>
                  <a:pt x="926" y="711"/>
                </a:cubicBezTo>
                <a:cubicBezTo>
                  <a:pt x="923" y="709"/>
                  <a:pt x="926" y="715"/>
                  <a:pt x="925" y="718"/>
                </a:cubicBezTo>
                <a:cubicBezTo>
                  <a:pt x="922" y="725"/>
                  <a:pt x="918" y="729"/>
                  <a:pt x="918" y="738"/>
                </a:cubicBezTo>
                <a:cubicBezTo>
                  <a:pt x="916" y="741"/>
                  <a:pt x="912" y="742"/>
                  <a:pt x="912" y="748"/>
                </a:cubicBezTo>
                <a:close/>
                <a:moveTo>
                  <a:pt x="932" y="685"/>
                </a:moveTo>
                <a:cubicBezTo>
                  <a:pt x="935" y="685"/>
                  <a:pt x="932" y="691"/>
                  <a:pt x="930" y="691"/>
                </a:cubicBezTo>
                <a:cubicBezTo>
                  <a:pt x="930" y="688"/>
                  <a:pt x="931" y="687"/>
                  <a:pt x="932" y="685"/>
                </a:cubicBezTo>
                <a:close/>
                <a:moveTo>
                  <a:pt x="125" y="832"/>
                </a:moveTo>
                <a:cubicBezTo>
                  <a:pt x="126" y="837"/>
                  <a:pt x="126" y="836"/>
                  <a:pt x="126" y="842"/>
                </a:cubicBezTo>
                <a:cubicBezTo>
                  <a:pt x="131" y="842"/>
                  <a:pt x="129" y="834"/>
                  <a:pt x="133" y="834"/>
                </a:cubicBezTo>
                <a:cubicBezTo>
                  <a:pt x="132" y="831"/>
                  <a:pt x="133" y="828"/>
                  <a:pt x="132" y="827"/>
                </a:cubicBezTo>
                <a:cubicBezTo>
                  <a:pt x="131" y="830"/>
                  <a:pt x="129" y="823"/>
                  <a:pt x="128" y="827"/>
                </a:cubicBezTo>
                <a:cubicBezTo>
                  <a:pt x="129" y="827"/>
                  <a:pt x="129" y="834"/>
                  <a:pt x="125" y="832"/>
                </a:cubicBezTo>
                <a:close/>
                <a:moveTo>
                  <a:pt x="548" y="863"/>
                </a:moveTo>
                <a:cubicBezTo>
                  <a:pt x="551" y="868"/>
                  <a:pt x="557" y="871"/>
                  <a:pt x="561" y="875"/>
                </a:cubicBezTo>
                <a:cubicBezTo>
                  <a:pt x="559" y="870"/>
                  <a:pt x="565" y="873"/>
                  <a:pt x="565" y="870"/>
                </a:cubicBezTo>
                <a:cubicBezTo>
                  <a:pt x="561" y="864"/>
                  <a:pt x="554" y="860"/>
                  <a:pt x="549" y="855"/>
                </a:cubicBezTo>
                <a:cubicBezTo>
                  <a:pt x="547" y="862"/>
                  <a:pt x="556" y="860"/>
                  <a:pt x="557" y="866"/>
                </a:cubicBezTo>
                <a:cubicBezTo>
                  <a:pt x="552" y="867"/>
                  <a:pt x="551" y="864"/>
                  <a:pt x="548" y="863"/>
                </a:cubicBezTo>
                <a:close/>
                <a:moveTo>
                  <a:pt x="738" y="887"/>
                </a:moveTo>
                <a:cubicBezTo>
                  <a:pt x="739" y="890"/>
                  <a:pt x="739" y="891"/>
                  <a:pt x="738" y="894"/>
                </a:cubicBezTo>
                <a:cubicBezTo>
                  <a:pt x="740" y="894"/>
                  <a:pt x="741" y="893"/>
                  <a:pt x="742" y="893"/>
                </a:cubicBezTo>
                <a:cubicBezTo>
                  <a:pt x="743" y="895"/>
                  <a:pt x="742" y="896"/>
                  <a:pt x="745" y="898"/>
                </a:cubicBezTo>
                <a:cubicBezTo>
                  <a:pt x="748" y="893"/>
                  <a:pt x="754" y="892"/>
                  <a:pt x="758" y="888"/>
                </a:cubicBezTo>
                <a:cubicBezTo>
                  <a:pt x="757" y="885"/>
                  <a:pt x="756" y="882"/>
                  <a:pt x="753" y="881"/>
                </a:cubicBezTo>
                <a:cubicBezTo>
                  <a:pt x="750" y="885"/>
                  <a:pt x="743" y="885"/>
                  <a:pt x="738" y="887"/>
                </a:cubicBezTo>
                <a:close/>
                <a:moveTo>
                  <a:pt x="136" y="922"/>
                </a:moveTo>
                <a:cubicBezTo>
                  <a:pt x="137" y="922"/>
                  <a:pt x="138" y="923"/>
                  <a:pt x="138" y="925"/>
                </a:cubicBezTo>
                <a:cubicBezTo>
                  <a:pt x="134" y="926"/>
                  <a:pt x="131" y="923"/>
                  <a:pt x="129" y="926"/>
                </a:cubicBezTo>
                <a:cubicBezTo>
                  <a:pt x="130" y="928"/>
                  <a:pt x="132" y="929"/>
                  <a:pt x="132" y="932"/>
                </a:cubicBezTo>
                <a:cubicBezTo>
                  <a:pt x="142" y="932"/>
                  <a:pt x="144" y="940"/>
                  <a:pt x="152" y="941"/>
                </a:cubicBezTo>
                <a:cubicBezTo>
                  <a:pt x="151" y="936"/>
                  <a:pt x="150" y="933"/>
                  <a:pt x="148" y="929"/>
                </a:cubicBezTo>
                <a:cubicBezTo>
                  <a:pt x="151" y="928"/>
                  <a:pt x="148" y="924"/>
                  <a:pt x="152" y="924"/>
                </a:cubicBezTo>
                <a:cubicBezTo>
                  <a:pt x="150" y="919"/>
                  <a:pt x="142" y="920"/>
                  <a:pt x="139" y="916"/>
                </a:cubicBezTo>
                <a:cubicBezTo>
                  <a:pt x="138" y="920"/>
                  <a:pt x="141" y="921"/>
                  <a:pt x="139" y="923"/>
                </a:cubicBezTo>
                <a:cubicBezTo>
                  <a:pt x="138" y="923"/>
                  <a:pt x="137" y="919"/>
                  <a:pt x="136" y="922"/>
                </a:cubicBezTo>
                <a:close/>
                <a:moveTo>
                  <a:pt x="638" y="991"/>
                </a:moveTo>
                <a:cubicBezTo>
                  <a:pt x="639" y="988"/>
                  <a:pt x="637" y="988"/>
                  <a:pt x="638" y="986"/>
                </a:cubicBezTo>
                <a:cubicBezTo>
                  <a:pt x="631" y="982"/>
                  <a:pt x="628" y="988"/>
                  <a:pt x="619" y="987"/>
                </a:cubicBezTo>
                <a:cubicBezTo>
                  <a:pt x="620" y="994"/>
                  <a:pt x="631" y="990"/>
                  <a:pt x="634" y="995"/>
                </a:cubicBezTo>
                <a:cubicBezTo>
                  <a:pt x="633" y="992"/>
                  <a:pt x="635" y="991"/>
                  <a:pt x="638" y="991"/>
                </a:cubicBezTo>
                <a:close/>
                <a:moveTo>
                  <a:pt x="675" y="1018"/>
                </a:moveTo>
                <a:cubicBezTo>
                  <a:pt x="677" y="1018"/>
                  <a:pt x="680" y="1017"/>
                  <a:pt x="680" y="1019"/>
                </a:cubicBezTo>
                <a:cubicBezTo>
                  <a:pt x="679" y="1019"/>
                  <a:pt x="676" y="1018"/>
                  <a:pt x="677" y="1021"/>
                </a:cubicBezTo>
                <a:cubicBezTo>
                  <a:pt x="677" y="1024"/>
                  <a:pt x="682" y="1020"/>
                  <a:pt x="684" y="1022"/>
                </a:cubicBezTo>
                <a:cubicBezTo>
                  <a:pt x="685" y="1017"/>
                  <a:pt x="685" y="1016"/>
                  <a:pt x="688" y="1014"/>
                </a:cubicBezTo>
                <a:cubicBezTo>
                  <a:pt x="682" y="1013"/>
                  <a:pt x="677" y="1013"/>
                  <a:pt x="675" y="1018"/>
                </a:cubicBezTo>
                <a:close/>
                <a:moveTo>
                  <a:pt x="847" y="1109"/>
                </a:moveTo>
                <a:cubicBezTo>
                  <a:pt x="841" y="1112"/>
                  <a:pt x="836" y="1115"/>
                  <a:pt x="835" y="1120"/>
                </a:cubicBezTo>
                <a:cubicBezTo>
                  <a:pt x="833" y="1118"/>
                  <a:pt x="837" y="1116"/>
                  <a:pt x="833" y="1116"/>
                </a:cubicBezTo>
                <a:cubicBezTo>
                  <a:pt x="833" y="1121"/>
                  <a:pt x="833" y="1121"/>
                  <a:pt x="833" y="1121"/>
                </a:cubicBezTo>
                <a:cubicBezTo>
                  <a:pt x="840" y="1122"/>
                  <a:pt x="847" y="1119"/>
                  <a:pt x="850" y="1114"/>
                </a:cubicBezTo>
                <a:cubicBezTo>
                  <a:pt x="849" y="1113"/>
                  <a:pt x="847" y="1112"/>
                  <a:pt x="847" y="1109"/>
                </a:cubicBezTo>
                <a:close/>
              </a:path>
            </a:pathLst>
          </a:custGeom>
          <a:blipFill dpi="0" rotWithShape="1">
            <a:blip r:embed="rId2" cstate="screen">
              <a:extLst>
                <a:ext uri="{28A0092B-C50C-407E-A947-70E740481C1C}">
                  <a14:useLocalDpi xmlns:a14="http://schemas.microsoft.com/office/drawing/2010/main"/>
                </a:ext>
              </a:extLst>
            </a:blip>
            <a:srcRect/>
            <a:stretch>
              <a:fillRect b="8154"/>
            </a:stretch>
          </a:blipFill>
          <a:ln>
            <a:noFill/>
          </a:ln>
        </p:spPr>
        <p:txBody>
          <a:bodyPr/>
          <a:lstStyle/>
          <a:p>
            <a:endParaRPr lang="zh-CN" altLang="en-US"/>
          </a:p>
        </p:txBody>
      </p:sp>
      <p:sp>
        <p:nvSpPr>
          <p:cNvPr id="21" name="TextBox 25">
            <a:extLst>
              <a:ext uri="{FF2B5EF4-FFF2-40B4-BE49-F238E27FC236}">
                <a16:creationId xmlns:a16="http://schemas.microsoft.com/office/drawing/2014/main" xmlns="" id="{EAFB6D67-49DF-4000-83D4-1D7E0C2A10E2}"/>
              </a:ext>
            </a:extLst>
          </p:cNvPr>
          <p:cNvSpPr txBox="1"/>
          <p:nvPr/>
        </p:nvSpPr>
        <p:spPr bwMode="auto">
          <a:xfrm>
            <a:off x="10583397" y="2731509"/>
            <a:ext cx="4493922" cy="646331"/>
          </a:xfrm>
          <a:prstGeom prst="rect">
            <a:avLst/>
          </a:prstGeom>
          <a:noFill/>
        </p:spPr>
        <p:txBody>
          <a:bodyPr wrap="square">
            <a:spAutoFit/>
          </a:bodyPr>
          <a:lstStyle/>
          <a:p>
            <a:pPr algn="ctr" defTabSz="1908175" eaLnBrk="1" fontAlgn="auto" hangingPunct="1">
              <a:spcBef>
                <a:spcPts val="0"/>
              </a:spcBef>
              <a:spcAft>
                <a:spcPts val="0"/>
              </a:spcAft>
              <a:defRPr/>
            </a:pPr>
            <a:r>
              <a:rPr lang="zh-CN" altLang="en-US" sz="3600" b="1" kern="0" dirty="0">
                <a:solidFill>
                  <a:srgbClr val="00B0F0"/>
                </a:solidFill>
                <a:latin typeface="思源宋体 CN Heavy" panose="02020900000000000000" pitchFamily="18" charset="-122"/>
                <a:ea typeface="思源宋体 CN Heavy" panose="02020900000000000000" pitchFamily="18" charset="-122"/>
              </a:rPr>
              <a:t>历史沿革</a:t>
            </a:r>
          </a:p>
        </p:txBody>
      </p:sp>
      <p:sp>
        <p:nvSpPr>
          <p:cNvPr id="31" name="矩形 30">
            <a:extLst>
              <a:ext uri="{FF2B5EF4-FFF2-40B4-BE49-F238E27FC236}">
                <a16:creationId xmlns:a16="http://schemas.microsoft.com/office/drawing/2014/main" xmlns="" id="{539476B3-BB14-4F60-B0D6-D2BAD4E7CA04}"/>
              </a:ext>
            </a:extLst>
          </p:cNvPr>
          <p:cNvSpPr/>
          <p:nvPr/>
        </p:nvSpPr>
        <p:spPr>
          <a:xfrm flipH="1">
            <a:off x="10113497" y="2837216"/>
            <a:ext cx="46037" cy="477838"/>
          </a:xfrm>
          <a:prstGeom prst="rect">
            <a:avLst/>
          </a:prstGeom>
          <a:solidFill>
            <a:srgbClr val="5654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sz="1800">
              <a:solidFill>
                <a:prstClr val="white"/>
              </a:solidFill>
              <a:latin typeface="等线" panose="020F0502020204030204"/>
              <a:ea typeface="等线" panose="02010600030101010101" pitchFamily="2" charset="-122"/>
            </a:endParaRPr>
          </a:p>
        </p:txBody>
      </p:sp>
      <p:sp>
        <p:nvSpPr>
          <p:cNvPr id="32" name="矩形 31">
            <a:extLst>
              <a:ext uri="{FF2B5EF4-FFF2-40B4-BE49-F238E27FC236}">
                <a16:creationId xmlns:a16="http://schemas.microsoft.com/office/drawing/2014/main" xmlns="" id="{AA8E7E9B-EE1D-4CFB-92E3-BCCBA88F5724}"/>
              </a:ext>
            </a:extLst>
          </p:cNvPr>
          <p:cNvSpPr/>
          <p:nvPr/>
        </p:nvSpPr>
        <p:spPr>
          <a:xfrm flipH="1">
            <a:off x="15235539" y="2837216"/>
            <a:ext cx="44450" cy="477838"/>
          </a:xfrm>
          <a:prstGeom prst="rect">
            <a:avLst/>
          </a:prstGeom>
          <a:solidFill>
            <a:srgbClr val="5654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sz="1800">
              <a:solidFill>
                <a:prstClr val="white"/>
              </a:solidFill>
              <a:latin typeface="等线" panose="020F0502020204030204"/>
              <a:ea typeface="等线" panose="02010600030101010101" pitchFamily="2" charset="-122"/>
            </a:endParaRPr>
          </a:p>
        </p:txBody>
      </p:sp>
      <p:sp>
        <p:nvSpPr>
          <p:cNvPr id="8" name="任意多边形: 形状 7">
            <a:extLst>
              <a:ext uri="{FF2B5EF4-FFF2-40B4-BE49-F238E27FC236}">
                <a16:creationId xmlns:a16="http://schemas.microsoft.com/office/drawing/2014/main" xmlns="" id="{42EC0B59-ABA3-4205-A463-FFBE19B89DA1}"/>
              </a:ext>
            </a:extLst>
          </p:cNvPr>
          <p:cNvSpPr/>
          <p:nvPr/>
        </p:nvSpPr>
        <p:spPr>
          <a:xfrm>
            <a:off x="7315200" y="4513019"/>
            <a:ext cx="9777046" cy="5064369"/>
          </a:xfrm>
          <a:custGeom>
            <a:avLst/>
            <a:gdLst>
              <a:gd name="connsiteX0" fmla="*/ 0 w 9777046"/>
              <a:gd name="connsiteY0" fmla="*/ 5064369 h 5064369"/>
              <a:gd name="connsiteX1" fmla="*/ 3305908 w 9777046"/>
              <a:gd name="connsiteY1" fmla="*/ 3376246 h 5064369"/>
              <a:gd name="connsiteX2" fmla="*/ 6963508 w 9777046"/>
              <a:gd name="connsiteY2" fmla="*/ 2274277 h 5064369"/>
              <a:gd name="connsiteX3" fmla="*/ 9777046 w 9777046"/>
              <a:gd name="connsiteY3" fmla="*/ 0 h 5064369"/>
              <a:gd name="connsiteX0" fmla="*/ 0 w 9777046"/>
              <a:gd name="connsiteY0" fmla="*/ 5064369 h 5064369"/>
              <a:gd name="connsiteX1" fmla="*/ 3473548 w 9777046"/>
              <a:gd name="connsiteY1" fmla="*/ 3894406 h 5064369"/>
              <a:gd name="connsiteX2" fmla="*/ 6963508 w 9777046"/>
              <a:gd name="connsiteY2" fmla="*/ 2274277 h 5064369"/>
              <a:gd name="connsiteX3" fmla="*/ 9777046 w 9777046"/>
              <a:gd name="connsiteY3" fmla="*/ 0 h 5064369"/>
              <a:gd name="connsiteX0" fmla="*/ 0 w 9777046"/>
              <a:gd name="connsiteY0" fmla="*/ 5064369 h 5064369"/>
              <a:gd name="connsiteX1" fmla="*/ 3473548 w 9777046"/>
              <a:gd name="connsiteY1" fmla="*/ 3894406 h 5064369"/>
              <a:gd name="connsiteX2" fmla="*/ 6963508 w 9777046"/>
              <a:gd name="connsiteY2" fmla="*/ 2274277 h 5064369"/>
              <a:gd name="connsiteX3" fmla="*/ 9777046 w 9777046"/>
              <a:gd name="connsiteY3" fmla="*/ 0 h 5064369"/>
              <a:gd name="connsiteX0" fmla="*/ 0 w 9777046"/>
              <a:gd name="connsiteY0" fmla="*/ 5064369 h 5064369"/>
              <a:gd name="connsiteX1" fmla="*/ 1021080 w 9777046"/>
              <a:gd name="connsiteY1" fmla="*/ 4737661 h 5064369"/>
              <a:gd name="connsiteX2" fmla="*/ 3473548 w 9777046"/>
              <a:gd name="connsiteY2" fmla="*/ 3894406 h 5064369"/>
              <a:gd name="connsiteX3" fmla="*/ 6963508 w 9777046"/>
              <a:gd name="connsiteY3" fmla="*/ 2274277 h 5064369"/>
              <a:gd name="connsiteX4" fmla="*/ 9777046 w 9777046"/>
              <a:gd name="connsiteY4" fmla="*/ 0 h 5064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046" h="5064369">
                <a:moveTo>
                  <a:pt x="0" y="5064369"/>
                </a:moveTo>
                <a:cubicBezTo>
                  <a:pt x="162560" y="4992138"/>
                  <a:pt x="442155" y="4932655"/>
                  <a:pt x="1021080" y="4737661"/>
                </a:cubicBezTo>
                <a:cubicBezTo>
                  <a:pt x="1600005" y="4542667"/>
                  <a:pt x="2483143" y="4304970"/>
                  <a:pt x="3473548" y="3894406"/>
                </a:cubicBezTo>
                <a:cubicBezTo>
                  <a:pt x="4463953" y="3483842"/>
                  <a:pt x="5912925" y="2923345"/>
                  <a:pt x="6963508" y="2274277"/>
                </a:cubicBezTo>
                <a:cubicBezTo>
                  <a:pt x="8014091" y="1625209"/>
                  <a:pt x="8909538" y="855784"/>
                  <a:pt x="9777046" y="0"/>
                </a:cubicBezTo>
              </a:path>
            </a:pathLst>
          </a:custGeom>
          <a:noFill/>
          <a:ln w="38100" cap="flat">
            <a:gradFill>
              <a:gsLst>
                <a:gs pos="0">
                  <a:srgbClr val="54A2CA"/>
                </a:gs>
                <a:gs pos="100000">
                  <a:srgbClr val="76A856"/>
                </a:gs>
              </a:gsLst>
              <a:lin ang="0" scaled="0"/>
            </a:gra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grpSp>
        <p:nvGrpSpPr>
          <p:cNvPr id="40" name="组合 39">
            <a:extLst>
              <a:ext uri="{FF2B5EF4-FFF2-40B4-BE49-F238E27FC236}">
                <a16:creationId xmlns:a16="http://schemas.microsoft.com/office/drawing/2014/main" xmlns="" id="{52576FEA-24FF-4C60-9510-20AFA63E7516}"/>
              </a:ext>
            </a:extLst>
          </p:cNvPr>
          <p:cNvGrpSpPr/>
          <p:nvPr/>
        </p:nvGrpSpPr>
        <p:grpSpPr>
          <a:xfrm>
            <a:off x="11591760" y="7561138"/>
            <a:ext cx="675845" cy="675845"/>
            <a:chOff x="5991820" y="2466381"/>
            <a:chExt cx="208360" cy="208360"/>
          </a:xfrm>
        </p:grpSpPr>
        <p:sp>
          <p:nvSpPr>
            <p:cNvPr id="41" name="椭圆 40">
              <a:extLst>
                <a:ext uri="{FF2B5EF4-FFF2-40B4-BE49-F238E27FC236}">
                  <a16:creationId xmlns:a16="http://schemas.microsoft.com/office/drawing/2014/main" xmlns="" id="{8752F39A-37CE-4FAA-AD1B-1044B4EC5DED}"/>
                </a:ext>
              </a:extLst>
            </p:cNvPr>
            <p:cNvSpPr/>
            <p:nvPr/>
          </p:nvSpPr>
          <p:spPr>
            <a:xfrm>
              <a:off x="5991820" y="2466381"/>
              <a:ext cx="208360" cy="208360"/>
            </a:xfrm>
            <a:prstGeom prst="ellipse">
              <a:avLst/>
            </a:prstGeom>
            <a:gradFill flip="none" rotWithShape="1">
              <a:gsLst>
                <a:gs pos="100000">
                  <a:srgbClr val="54A2CA">
                    <a:alpha val="13000"/>
                  </a:srgbClr>
                </a:gs>
                <a:gs pos="0">
                  <a:srgbClr val="76A856">
                    <a:alpha val="62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椭圆 41">
              <a:extLst>
                <a:ext uri="{FF2B5EF4-FFF2-40B4-BE49-F238E27FC236}">
                  <a16:creationId xmlns:a16="http://schemas.microsoft.com/office/drawing/2014/main" xmlns="" id="{CD4B5145-669C-4D08-A268-5AC9D71310E9}"/>
                </a:ext>
              </a:extLst>
            </p:cNvPr>
            <p:cNvSpPr/>
            <p:nvPr/>
          </p:nvSpPr>
          <p:spPr>
            <a:xfrm>
              <a:off x="6031885" y="2507035"/>
              <a:ext cx="128230" cy="128230"/>
            </a:xfrm>
            <a:prstGeom prst="ellipse">
              <a:avLst/>
            </a:prstGeom>
            <a:gradFill>
              <a:gsLst>
                <a:gs pos="100000">
                  <a:srgbClr val="54A2CA">
                    <a:lumMod val="80000"/>
                    <a:lumOff val="20000"/>
                  </a:srgbClr>
                </a:gs>
                <a:gs pos="0">
                  <a:srgbClr val="76A856">
                    <a:lumMod val="90000"/>
                    <a:lumOff val="10000"/>
                  </a:srgbClr>
                </a:gs>
              </a:gsLst>
              <a:lin ang="2400000" scaled="0"/>
            </a:gradFill>
            <a:ln>
              <a:noFill/>
            </a:ln>
            <a:effectLst>
              <a:outerShdw blurRad="508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9" name="组合 48">
            <a:extLst>
              <a:ext uri="{FF2B5EF4-FFF2-40B4-BE49-F238E27FC236}">
                <a16:creationId xmlns:a16="http://schemas.microsoft.com/office/drawing/2014/main" xmlns="" id="{93384219-B307-40F8-8AA9-6E7214E78F6D}"/>
              </a:ext>
            </a:extLst>
          </p:cNvPr>
          <p:cNvGrpSpPr/>
          <p:nvPr/>
        </p:nvGrpSpPr>
        <p:grpSpPr>
          <a:xfrm>
            <a:off x="14223831" y="6245031"/>
            <a:ext cx="675845" cy="675845"/>
            <a:chOff x="5991820" y="2466381"/>
            <a:chExt cx="208360" cy="208360"/>
          </a:xfrm>
        </p:grpSpPr>
        <p:sp>
          <p:nvSpPr>
            <p:cNvPr id="50" name="椭圆 49">
              <a:extLst>
                <a:ext uri="{FF2B5EF4-FFF2-40B4-BE49-F238E27FC236}">
                  <a16:creationId xmlns:a16="http://schemas.microsoft.com/office/drawing/2014/main" xmlns="" id="{89A7063C-D34B-4355-B81E-60E78B12A094}"/>
                </a:ext>
              </a:extLst>
            </p:cNvPr>
            <p:cNvSpPr/>
            <p:nvPr/>
          </p:nvSpPr>
          <p:spPr>
            <a:xfrm>
              <a:off x="5991820" y="2466381"/>
              <a:ext cx="208360" cy="208360"/>
            </a:xfrm>
            <a:prstGeom prst="ellipse">
              <a:avLst/>
            </a:prstGeom>
            <a:gradFill flip="none" rotWithShape="1">
              <a:gsLst>
                <a:gs pos="100000">
                  <a:srgbClr val="54A2CA">
                    <a:alpha val="13000"/>
                  </a:srgbClr>
                </a:gs>
                <a:gs pos="0">
                  <a:srgbClr val="76A856">
                    <a:alpha val="62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椭圆 50">
              <a:extLst>
                <a:ext uri="{FF2B5EF4-FFF2-40B4-BE49-F238E27FC236}">
                  <a16:creationId xmlns:a16="http://schemas.microsoft.com/office/drawing/2014/main" xmlns="" id="{4597CB70-7A6A-4919-B249-44A5B2805D36}"/>
                </a:ext>
              </a:extLst>
            </p:cNvPr>
            <p:cNvSpPr/>
            <p:nvPr/>
          </p:nvSpPr>
          <p:spPr>
            <a:xfrm>
              <a:off x="6031885" y="2507035"/>
              <a:ext cx="128230" cy="128230"/>
            </a:xfrm>
            <a:prstGeom prst="ellipse">
              <a:avLst/>
            </a:prstGeom>
            <a:gradFill>
              <a:gsLst>
                <a:gs pos="100000">
                  <a:srgbClr val="54A2CA">
                    <a:lumMod val="80000"/>
                    <a:lumOff val="20000"/>
                  </a:srgbClr>
                </a:gs>
                <a:gs pos="0">
                  <a:srgbClr val="76A856">
                    <a:lumMod val="90000"/>
                    <a:lumOff val="10000"/>
                  </a:srgbClr>
                </a:gs>
              </a:gsLst>
              <a:lin ang="2400000" scaled="0"/>
            </a:gradFill>
            <a:ln>
              <a:no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2" name="组合 51">
            <a:extLst>
              <a:ext uri="{FF2B5EF4-FFF2-40B4-BE49-F238E27FC236}">
                <a16:creationId xmlns:a16="http://schemas.microsoft.com/office/drawing/2014/main" xmlns="" id="{FD2377BC-377C-47E5-97DC-D8D8625805A6}"/>
              </a:ext>
            </a:extLst>
          </p:cNvPr>
          <p:cNvGrpSpPr/>
          <p:nvPr/>
        </p:nvGrpSpPr>
        <p:grpSpPr>
          <a:xfrm>
            <a:off x="16565833" y="4265740"/>
            <a:ext cx="675845" cy="675845"/>
            <a:chOff x="5991820" y="2466381"/>
            <a:chExt cx="208360" cy="208360"/>
          </a:xfrm>
        </p:grpSpPr>
        <p:sp>
          <p:nvSpPr>
            <p:cNvPr id="53" name="椭圆 52">
              <a:extLst>
                <a:ext uri="{FF2B5EF4-FFF2-40B4-BE49-F238E27FC236}">
                  <a16:creationId xmlns:a16="http://schemas.microsoft.com/office/drawing/2014/main" xmlns="" id="{94BC61A2-DB50-452B-BF9A-106B56AE2B0E}"/>
                </a:ext>
              </a:extLst>
            </p:cNvPr>
            <p:cNvSpPr/>
            <p:nvPr/>
          </p:nvSpPr>
          <p:spPr>
            <a:xfrm>
              <a:off x="5991820" y="2466381"/>
              <a:ext cx="208360" cy="208360"/>
            </a:xfrm>
            <a:prstGeom prst="ellipse">
              <a:avLst/>
            </a:prstGeom>
            <a:gradFill flip="none" rotWithShape="1">
              <a:gsLst>
                <a:gs pos="100000">
                  <a:srgbClr val="54A2CA">
                    <a:alpha val="13000"/>
                  </a:srgbClr>
                </a:gs>
                <a:gs pos="0">
                  <a:srgbClr val="76A856">
                    <a:alpha val="62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椭圆 53">
              <a:extLst>
                <a:ext uri="{FF2B5EF4-FFF2-40B4-BE49-F238E27FC236}">
                  <a16:creationId xmlns:a16="http://schemas.microsoft.com/office/drawing/2014/main" xmlns="" id="{B994CE66-668C-42B5-A119-6031C18DE49D}"/>
                </a:ext>
              </a:extLst>
            </p:cNvPr>
            <p:cNvSpPr/>
            <p:nvPr/>
          </p:nvSpPr>
          <p:spPr>
            <a:xfrm>
              <a:off x="6031885" y="2507035"/>
              <a:ext cx="128230" cy="128230"/>
            </a:xfrm>
            <a:prstGeom prst="ellipse">
              <a:avLst/>
            </a:prstGeom>
            <a:gradFill>
              <a:gsLst>
                <a:gs pos="100000">
                  <a:srgbClr val="54A2CA">
                    <a:lumMod val="80000"/>
                    <a:lumOff val="20000"/>
                  </a:srgbClr>
                </a:gs>
                <a:gs pos="0">
                  <a:srgbClr val="76A856">
                    <a:lumMod val="90000"/>
                    <a:lumOff val="10000"/>
                  </a:srgbClr>
                </a:gs>
              </a:gsLst>
              <a:lin ang="2400000" scaled="0"/>
            </a:gradFill>
            <a:ln>
              <a:noFill/>
            </a:ln>
            <a:effectLst>
              <a:outerShdw blurRad="50800" dist="381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10" name="文本框 9">
            <a:extLst>
              <a:ext uri="{FF2B5EF4-FFF2-40B4-BE49-F238E27FC236}">
                <a16:creationId xmlns:a16="http://schemas.microsoft.com/office/drawing/2014/main" xmlns="" id="{DC901774-9797-4D30-ACF9-59C884C149F2}"/>
              </a:ext>
            </a:extLst>
          </p:cNvPr>
          <p:cNvSpPr txBox="1"/>
          <p:nvPr/>
        </p:nvSpPr>
        <p:spPr>
          <a:xfrm>
            <a:off x="10294462" y="7361768"/>
            <a:ext cx="1035540"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1958</a:t>
            </a:r>
            <a:r>
              <a:rPr kumimoji="0" lang="zh-CN" altLang="en-US"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年</a:t>
            </a:r>
          </a:p>
        </p:txBody>
      </p:sp>
      <p:sp>
        <p:nvSpPr>
          <p:cNvPr id="55" name="文本框 54">
            <a:extLst>
              <a:ext uri="{FF2B5EF4-FFF2-40B4-BE49-F238E27FC236}">
                <a16:creationId xmlns:a16="http://schemas.microsoft.com/office/drawing/2014/main" xmlns="" id="{4A410F60-4DE5-48AF-833A-3AD596C89964}"/>
              </a:ext>
            </a:extLst>
          </p:cNvPr>
          <p:cNvSpPr txBox="1"/>
          <p:nvPr/>
        </p:nvSpPr>
        <p:spPr>
          <a:xfrm>
            <a:off x="8394226" y="7796741"/>
            <a:ext cx="2910841"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r" defTabSz="584200" fontAlgn="auto" latinLnBrk="1">
              <a:spcBef>
                <a:spcPts val="0"/>
              </a:spcBef>
              <a:spcAft>
                <a:spcPts val="0"/>
              </a:spcAft>
            </a:pPr>
            <a:r>
              <a:rPr lang="zh-CN" altLang="en-US" sz="2000" b="1" dirty="0">
                <a:solidFill>
                  <a:srgbClr val="54A2CA"/>
                </a:solidFill>
                <a:latin typeface="微软雅黑" panose="020B0503020204020204" pitchFamily="34" charset="-122"/>
                <a:ea typeface="微软雅黑" panose="020B0503020204020204" pitchFamily="34" charset="-122"/>
              </a:rPr>
              <a:t>点击添加文字内容</a:t>
            </a:r>
            <a:endParaRPr kumimoji="0" lang="zh-CN" altLang="en-US"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endParaRPr>
          </a:p>
        </p:txBody>
      </p:sp>
      <p:sp>
        <p:nvSpPr>
          <p:cNvPr id="56" name="文本框 55">
            <a:extLst>
              <a:ext uri="{FF2B5EF4-FFF2-40B4-BE49-F238E27FC236}">
                <a16:creationId xmlns:a16="http://schemas.microsoft.com/office/drawing/2014/main" xmlns="" id="{E069F12F-4EA5-4881-8873-EEC57F371336}"/>
              </a:ext>
            </a:extLst>
          </p:cNvPr>
          <p:cNvSpPr txBox="1"/>
          <p:nvPr/>
        </p:nvSpPr>
        <p:spPr>
          <a:xfrm>
            <a:off x="13059181" y="6070602"/>
            <a:ext cx="1035540"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1971</a:t>
            </a:r>
            <a:r>
              <a:rPr kumimoji="0" lang="zh-CN" altLang="en-US"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年</a:t>
            </a:r>
          </a:p>
        </p:txBody>
      </p:sp>
      <p:sp>
        <p:nvSpPr>
          <p:cNvPr id="57" name="文本框 56">
            <a:extLst>
              <a:ext uri="{FF2B5EF4-FFF2-40B4-BE49-F238E27FC236}">
                <a16:creationId xmlns:a16="http://schemas.microsoft.com/office/drawing/2014/main" xmlns="" id="{C29D8FE4-3025-4258-B4B9-9F8FBC71FF8B}"/>
              </a:ext>
            </a:extLst>
          </p:cNvPr>
          <p:cNvSpPr txBox="1"/>
          <p:nvPr/>
        </p:nvSpPr>
        <p:spPr>
          <a:xfrm>
            <a:off x="11403242" y="6435697"/>
            <a:ext cx="2196113"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algn="ctr" defTabSz="584200" fontAlgn="auto" latinLnBrk="1">
              <a:spcBef>
                <a:spcPts val="0"/>
              </a:spcBef>
              <a:spcAft>
                <a:spcPts val="0"/>
              </a:spcAft>
            </a:pPr>
            <a:r>
              <a:rPr lang="zh-CN" altLang="en-US" sz="2000" b="1" dirty="0">
                <a:solidFill>
                  <a:srgbClr val="54A2CA"/>
                </a:solidFill>
                <a:latin typeface="微软雅黑" panose="020B0503020204020204" pitchFamily="34" charset="-122"/>
                <a:ea typeface="微软雅黑" panose="020B0503020204020204" pitchFamily="34" charset="-122"/>
              </a:rPr>
              <a:t>点击添加文字内容</a:t>
            </a:r>
          </a:p>
        </p:txBody>
      </p:sp>
      <p:sp>
        <p:nvSpPr>
          <p:cNvPr id="58" name="文本框 57">
            <a:extLst>
              <a:ext uri="{FF2B5EF4-FFF2-40B4-BE49-F238E27FC236}">
                <a16:creationId xmlns:a16="http://schemas.microsoft.com/office/drawing/2014/main" xmlns="" id="{F901CC77-8A86-447C-B9F3-ADFEBE90A5F4}"/>
              </a:ext>
            </a:extLst>
          </p:cNvPr>
          <p:cNvSpPr txBox="1"/>
          <p:nvPr/>
        </p:nvSpPr>
        <p:spPr>
          <a:xfrm>
            <a:off x="15463461" y="4213239"/>
            <a:ext cx="1035539"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2014</a:t>
            </a:r>
            <a:r>
              <a:rPr kumimoji="0" lang="zh-CN" altLang="en-US" sz="2000" b="1" i="0" u="none" strike="noStrike" cap="none" spc="0" normalizeH="0" baseline="0" dirty="0">
                <a:ln>
                  <a:noFill/>
                </a:ln>
                <a:solidFill>
                  <a:srgbClr val="54A2CA"/>
                </a:solidFill>
                <a:effectLst/>
                <a:uFillTx/>
                <a:latin typeface="微软雅黑" panose="020B0503020204020204" pitchFamily="34" charset="-122"/>
                <a:ea typeface="微软雅黑" panose="020B0503020204020204" pitchFamily="34" charset="-122"/>
                <a:sym typeface="Helvetica Light"/>
              </a:rPr>
              <a:t>年</a:t>
            </a:r>
          </a:p>
        </p:txBody>
      </p:sp>
      <p:sp>
        <p:nvSpPr>
          <p:cNvPr id="59" name="文本框 58">
            <a:extLst>
              <a:ext uri="{FF2B5EF4-FFF2-40B4-BE49-F238E27FC236}">
                <a16:creationId xmlns:a16="http://schemas.microsoft.com/office/drawing/2014/main" xmlns="" id="{0F78B32E-AA96-4824-B450-A02DCB5D63A5}"/>
              </a:ext>
            </a:extLst>
          </p:cNvPr>
          <p:cNvSpPr txBox="1"/>
          <p:nvPr/>
        </p:nvSpPr>
        <p:spPr>
          <a:xfrm>
            <a:off x="14144704" y="4595020"/>
            <a:ext cx="2196113" cy="4520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algn="ctr" defTabSz="584200" fontAlgn="auto" latinLnBrk="1">
              <a:spcBef>
                <a:spcPts val="0"/>
              </a:spcBef>
              <a:spcAft>
                <a:spcPts val="0"/>
              </a:spcAft>
            </a:pPr>
            <a:r>
              <a:rPr lang="zh-CN" altLang="en-US" sz="2000" b="1" dirty="0">
                <a:solidFill>
                  <a:srgbClr val="54A2CA"/>
                </a:solidFill>
                <a:latin typeface="微软雅黑" panose="020B0503020204020204" pitchFamily="34" charset="-122"/>
                <a:ea typeface="微软雅黑" panose="020B0503020204020204" pitchFamily="34" charset="-122"/>
              </a:rPr>
              <a:t>点击添加文字内容</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11">
            <a:extLst>
              <a:ext uri="{FF2B5EF4-FFF2-40B4-BE49-F238E27FC236}">
                <a16:creationId xmlns:a16="http://schemas.microsoft.com/office/drawing/2014/main" xmlns="" id="{EF1B0B93-C352-425E-A638-70856DD54E71}"/>
              </a:ext>
            </a:extLst>
          </p:cNvPr>
          <p:cNvSpPr>
            <a:spLocks/>
          </p:cNvSpPr>
          <p:nvPr/>
        </p:nvSpPr>
        <p:spPr bwMode="auto">
          <a:xfrm>
            <a:off x="-7859138" y="-3164242"/>
            <a:ext cx="37714754" cy="17459362"/>
          </a:xfrm>
          <a:custGeom>
            <a:avLst/>
            <a:gdLst>
              <a:gd name="T0" fmla="*/ 902821011 w 11845260"/>
              <a:gd name="T1" fmla="*/ 128113298 h 6853861"/>
              <a:gd name="T2" fmla="*/ 928684437 w 11845260"/>
              <a:gd name="T3" fmla="*/ 131552526 h 6853861"/>
              <a:gd name="T4" fmla="*/ 859602835 w 11845260"/>
              <a:gd name="T5" fmla="*/ 135658855 h 6853861"/>
              <a:gd name="T6" fmla="*/ 919501660 w 11845260"/>
              <a:gd name="T7" fmla="*/ 136130458 h 6853861"/>
              <a:gd name="T8" fmla="*/ 851262487 w 11845260"/>
              <a:gd name="T9" fmla="*/ 142456756 h 6853861"/>
              <a:gd name="T10" fmla="*/ 869754505 w 11845260"/>
              <a:gd name="T11" fmla="*/ 147299249 h 6853861"/>
              <a:gd name="T12" fmla="*/ 944944000 w 11845260"/>
              <a:gd name="T13" fmla="*/ 149082126 h 6853861"/>
              <a:gd name="T14" fmla="*/ 841068763 w 11845260"/>
              <a:gd name="T15" fmla="*/ 155270377 h 6853861"/>
              <a:gd name="T16" fmla="*/ 753116135 w 11845260"/>
              <a:gd name="T17" fmla="*/ 153130931 h 6853861"/>
              <a:gd name="T18" fmla="*/ 584329431 w 11845260"/>
              <a:gd name="T19" fmla="*/ 171005617 h 6853861"/>
              <a:gd name="T20" fmla="*/ 425399549 w 11845260"/>
              <a:gd name="T21" fmla="*/ 185809157 h 6853861"/>
              <a:gd name="T22" fmla="*/ 330454522 w 11845260"/>
              <a:gd name="T23" fmla="*/ 186729343 h 6853861"/>
              <a:gd name="T24" fmla="*/ 343007138 w 11845260"/>
              <a:gd name="T25" fmla="*/ 181104692 h 6853861"/>
              <a:gd name="T26" fmla="*/ 287826089 w 11845260"/>
              <a:gd name="T27" fmla="*/ 175445541 h 6853861"/>
              <a:gd name="T28" fmla="*/ 210235628 w 11845260"/>
              <a:gd name="T29" fmla="*/ 172431916 h 6853861"/>
              <a:gd name="T30" fmla="*/ 224052021 w 11845260"/>
              <a:gd name="T31" fmla="*/ 159963359 h 6853861"/>
              <a:gd name="T32" fmla="*/ 194102465 w 11845260"/>
              <a:gd name="T33" fmla="*/ 144067074 h 6853861"/>
              <a:gd name="T34" fmla="*/ 205475722 w 11845260"/>
              <a:gd name="T35" fmla="*/ 135497816 h 6853861"/>
              <a:gd name="T36" fmla="*/ 86309869 w 11845260"/>
              <a:gd name="T37" fmla="*/ 130068725 h 6853861"/>
              <a:gd name="T38" fmla="*/ 109098472 w 11845260"/>
              <a:gd name="T39" fmla="*/ 110756235 h 6853861"/>
              <a:gd name="T40" fmla="*/ 22367344 w 11845260"/>
              <a:gd name="T41" fmla="*/ 81057145 h 6853861"/>
              <a:gd name="T42" fmla="*/ 51769078 w 11845260"/>
              <a:gd name="T43" fmla="*/ 64114168 h 6853861"/>
              <a:gd name="T44" fmla="*/ 77969573 w 11845260"/>
              <a:gd name="T45" fmla="*/ 62710895 h 6853861"/>
              <a:gd name="T46" fmla="*/ 74136411 w 11845260"/>
              <a:gd name="T47" fmla="*/ 31804051 h 6853861"/>
              <a:gd name="T48" fmla="*/ 113689876 w 11845260"/>
              <a:gd name="T49" fmla="*/ 33908970 h 6853861"/>
              <a:gd name="T50" fmla="*/ 146882667 w 11845260"/>
              <a:gd name="T51" fmla="*/ 27352618 h 6853861"/>
              <a:gd name="T52" fmla="*/ 130623301 w 11845260"/>
              <a:gd name="T53" fmla="*/ 11651892 h 6853861"/>
              <a:gd name="T54" fmla="*/ 155475769 w 11845260"/>
              <a:gd name="T55" fmla="*/ 3692254 h 6853861"/>
              <a:gd name="T56" fmla="*/ 222030016 w 11845260"/>
              <a:gd name="T57" fmla="*/ 4140858 h 6853861"/>
              <a:gd name="T58" fmla="*/ 309266684 w 11845260"/>
              <a:gd name="T59" fmla="*/ 8557748 h 6853861"/>
              <a:gd name="T60" fmla="*/ 536140823 w 11845260"/>
              <a:gd name="T61" fmla="*/ 18599318 h 6853861"/>
              <a:gd name="T62" fmla="*/ 626915757 w 11845260"/>
              <a:gd name="T63" fmla="*/ 20428215 h 6853861"/>
              <a:gd name="T64" fmla="*/ 711625028 w 11845260"/>
              <a:gd name="T65" fmla="*/ 21923502 h 6853861"/>
              <a:gd name="T66" fmla="*/ 778768922 w 11845260"/>
              <a:gd name="T67" fmla="*/ 30929864 h 6853861"/>
              <a:gd name="T68" fmla="*/ 847766295 w 11845260"/>
              <a:gd name="T69" fmla="*/ 23246287 h 6853861"/>
              <a:gd name="T70" fmla="*/ 932559746 w 11845260"/>
              <a:gd name="T71" fmla="*/ 29238992 h 6853861"/>
              <a:gd name="T72" fmla="*/ 1014067655 w 11845260"/>
              <a:gd name="T73" fmla="*/ 31988082 h 6853861"/>
              <a:gd name="T74" fmla="*/ 912256490 w 11845260"/>
              <a:gd name="T75" fmla="*/ 44767208 h 6853861"/>
              <a:gd name="T76" fmla="*/ 981969979 w 11845260"/>
              <a:gd name="T77" fmla="*/ 51047486 h 6853861"/>
              <a:gd name="T78" fmla="*/ 1188035315 w 11845260"/>
              <a:gd name="T79" fmla="*/ 40246762 h 6853861"/>
              <a:gd name="T80" fmla="*/ 1078600110 w 11845260"/>
              <a:gd name="T81" fmla="*/ 50690898 h 6853861"/>
              <a:gd name="T82" fmla="*/ 1126999288 w 11845260"/>
              <a:gd name="T83" fmla="*/ 55625418 h 6853861"/>
              <a:gd name="T84" fmla="*/ 1140562848 w 11845260"/>
              <a:gd name="T85" fmla="*/ 65459934 h 6853861"/>
              <a:gd name="T86" fmla="*/ 1198650474 w 11845260"/>
              <a:gd name="T87" fmla="*/ 56488091 h 6853861"/>
              <a:gd name="T88" fmla="*/ 1107496341 w 11845260"/>
              <a:gd name="T89" fmla="*/ 82955044 h 6853861"/>
              <a:gd name="T90" fmla="*/ 1122618565 w 11845260"/>
              <a:gd name="T91" fmla="*/ 85071457 h 6853861"/>
              <a:gd name="T92" fmla="*/ 1079316119 w 11845260"/>
              <a:gd name="T93" fmla="*/ 101324301 h 6853861"/>
              <a:gd name="T94" fmla="*/ 1041826764 w 11845260"/>
              <a:gd name="T95" fmla="*/ 113010708 h 6853861"/>
              <a:gd name="T96" fmla="*/ 943427413 w 11845260"/>
              <a:gd name="T97" fmla="*/ 124248535 h 6853861"/>
              <a:gd name="T98" fmla="*/ 890605400 w 11845260"/>
              <a:gd name="T99" fmla="*/ 125559786 h 6853861"/>
              <a:gd name="T100" fmla="*/ 755053732 w 11845260"/>
              <a:gd name="T101" fmla="*/ 31412967 h 6853861"/>
              <a:gd name="T102" fmla="*/ 1004337319 w 11845260"/>
              <a:gd name="T103" fmla="*/ 114874105 h 6853861"/>
              <a:gd name="T104" fmla="*/ 771565890 w 11845260"/>
              <a:gd name="T105" fmla="*/ 145884457 h 6853861"/>
              <a:gd name="T106" fmla="*/ 971523548 w 11845260"/>
              <a:gd name="T107" fmla="*/ 56718156 h 6853861"/>
              <a:gd name="T108" fmla="*/ 963688665 w 11845260"/>
              <a:gd name="T109" fmla="*/ 33782439 h 6853861"/>
              <a:gd name="T110" fmla="*/ 911666831 w 11845260"/>
              <a:gd name="T111" fmla="*/ 53439984 h 6853861"/>
              <a:gd name="T112" fmla="*/ 910740221 w 11845260"/>
              <a:gd name="T113" fmla="*/ 51254540 h 6853861"/>
              <a:gd name="T114" fmla="*/ 810445364 w 11845260"/>
              <a:gd name="T115" fmla="*/ 41799583 h 6853861"/>
              <a:gd name="T116" fmla="*/ 1030916826 w 11845260"/>
              <a:gd name="T117" fmla="*/ 54900777 h 6853861"/>
              <a:gd name="T118" fmla="*/ 901220246 w 11845260"/>
              <a:gd name="T119" fmla="*/ 122546154 h 6853861"/>
              <a:gd name="T120" fmla="*/ 135172582 w 11845260"/>
              <a:gd name="T121" fmla="*/ 133898998 h 6853861"/>
              <a:gd name="T122" fmla="*/ 135593712 w 11845260"/>
              <a:gd name="T123" fmla="*/ 120590756 h 6853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845260" h="6853861">
                <a:moveTo>
                  <a:pt x="8639756" y="4527439"/>
                </a:moveTo>
                <a:cubicBezTo>
                  <a:pt x="8645964" y="4532406"/>
                  <a:pt x="8653414" y="4543167"/>
                  <a:pt x="8657553" y="4541925"/>
                </a:cubicBezTo>
                <a:cubicBezTo>
                  <a:pt x="8673280" y="4536958"/>
                  <a:pt x="8687766" y="4528267"/>
                  <a:pt x="8702665" y="4520817"/>
                </a:cubicBezTo>
                <a:cubicBezTo>
                  <a:pt x="8705976" y="4528681"/>
                  <a:pt x="8709288" y="4536130"/>
                  <a:pt x="8712185" y="4543994"/>
                </a:cubicBezTo>
                <a:cubicBezTo>
                  <a:pt x="8523041" y="4608146"/>
                  <a:pt x="8333898" y="4672297"/>
                  <a:pt x="8145169" y="4736449"/>
                </a:cubicBezTo>
                <a:cubicBezTo>
                  <a:pt x="8145996" y="4741829"/>
                  <a:pt x="8146824" y="4746796"/>
                  <a:pt x="8147652" y="4752176"/>
                </a:cubicBezTo>
                <a:cubicBezTo>
                  <a:pt x="8177451" y="4749693"/>
                  <a:pt x="8207251" y="4747209"/>
                  <a:pt x="8240361" y="4744726"/>
                </a:cubicBezTo>
                <a:cubicBezTo>
                  <a:pt x="8241189" y="4750934"/>
                  <a:pt x="8242017" y="4760454"/>
                  <a:pt x="8244914" y="4788598"/>
                </a:cubicBezTo>
                <a:cubicBezTo>
                  <a:pt x="8256089" y="4766248"/>
                  <a:pt x="8258158" y="4752590"/>
                  <a:pt x="8265608" y="4748038"/>
                </a:cubicBezTo>
                <a:cubicBezTo>
                  <a:pt x="8285474" y="4736035"/>
                  <a:pt x="8312790" y="4714927"/>
                  <a:pt x="8328104" y="4720722"/>
                </a:cubicBezTo>
                <a:cubicBezTo>
                  <a:pt x="8367008" y="4735207"/>
                  <a:pt x="8393910" y="4731896"/>
                  <a:pt x="8431160" y="4711616"/>
                </a:cubicBezTo>
                <a:cubicBezTo>
                  <a:pt x="8458062" y="4697130"/>
                  <a:pt x="8500278" y="4713685"/>
                  <a:pt x="8535044" y="4711202"/>
                </a:cubicBezTo>
                <a:cubicBezTo>
                  <a:pt x="8563602" y="4709133"/>
                  <a:pt x="8591332" y="4698786"/>
                  <a:pt x="8608714" y="4695061"/>
                </a:cubicBezTo>
                <a:cubicBezTo>
                  <a:pt x="8617406" y="4665675"/>
                  <a:pt x="8624855" y="4639187"/>
                  <a:pt x="8632720" y="4613113"/>
                </a:cubicBezTo>
                <a:cubicBezTo>
                  <a:pt x="8635202" y="4618493"/>
                  <a:pt x="8638100" y="4624287"/>
                  <a:pt x="8640583" y="4629668"/>
                </a:cubicBezTo>
                <a:cubicBezTo>
                  <a:pt x="8725015" y="4619735"/>
                  <a:pt x="8808619" y="4604421"/>
                  <a:pt x="8895534" y="4555169"/>
                </a:cubicBezTo>
                <a:cubicBezTo>
                  <a:pt x="8881876" y="4584969"/>
                  <a:pt x="8874012" y="4602766"/>
                  <a:pt x="8870701" y="4609801"/>
                </a:cubicBezTo>
                <a:cubicBezTo>
                  <a:pt x="8813585" y="4628012"/>
                  <a:pt x="8764747" y="4643739"/>
                  <a:pt x="8716323" y="4659467"/>
                </a:cubicBezTo>
                <a:cubicBezTo>
                  <a:pt x="8717979" y="4664848"/>
                  <a:pt x="8719635" y="4670642"/>
                  <a:pt x="8721290" y="4676022"/>
                </a:cubicBezTo>
                <a:cubicBezTo>
                  <a:pt x="8790408" y="4666089"/>
                  <a:pt x="8859940" y="4658225"/>
                  <a:pt x="8928644" y="4646223"/>
                </a:cubicBezTo>
                <a:cubicBezTo>
                  <a:pt x="9001901" y="4633807"/>
                  <a:pt x="9074330" y="4611043"/>
                  <a:pt x="9148001" y="4604835"/>
                </a:cubicBezTo>
                <a:cubicBezTo>
                  <a:pt x="9305689" y="4591590"/>
                  <a:pt x="9438545" y="4515023"/>
                  <a:pt x="9578437" y="4453769"/>
                </a:cubicBezTo>
                <a:cubicBezTo>
                  <a:pt x="9670732" y="4413622"/>
                  <a:pt x="9772961" y="4396239"/>
                  <a:pt x="9864428" y="4354437"/>
                </a:cubicBezTo>
                <a:cubicBezTo>
                  <a:pt x="10024600" y="4281180"/>
                  <a:pt x="10180633" y="4197576"/>
                  <a:pt x="10337080" y="4116042"/>
                </a:cubicBezTo>
                <a:cubicBezTo>
                  <a:pt x="10401645" y="4082104"/>
                  <a:pt x="10463313" y="4041957"/>
                  <a:pt x="10526636" y="4005949"/>
                </a:cubicBezTo>
                <a:cubicBezTo>
                  <a:pt x="10532431" y="4002638"/>
                  <a:pt x="10542364" y="4007191"/>
                  <a:pt x="10559333" y="4008847"/>
                </a:cubicBezTo>
                <a:cubicBezTo>
                  <a:pt x="10484007" y="4125975"/>
                  <a:pt x="10327146" y="4124733"/>
                  <a:pt x="10252234" y="4227376"/>
                </a:cubicBezTo>
                <a:cubicBezTo>
                  <a:pt x="10123103" y="4231101"/>
                  <a:pt x="10050674" y="4365198"/>
                  <a:pt x="9914922" y="4379270"/>
                </a:cubicBezTo>
                <a:cubicBezTo>
                  <a:pt x="9794068" y="4391687"/>
                  <a:pt x="9679423" y="4463701"/>
                  <a:pt x="9565193" y="4508401"/>
                </a:cubicBezTo>
                <a:cubicBezTo>
                  <a:pt x="9571814" y="4509228"/>
                  <a:pt x="9582989" y="4511298"/>
                  <a:pt x="9594164" y="4512953"/>
                </a:cubicBezTo>
                <a:cubicBezTo>
                  <a:pt x="9595819" y="4519161"/>
                  <a:pt x="9597475" y="4525370"/>
                  <a:pt x="9599131" y="4531578"/>
                </a:cubicBezTo>
                <a:cubicBezTo>
                  <a:pt x="9483657" y="4563447"/>
                  <a:pt x="9367358" y="4592832"/>
                  <a:pt x="9253126" y="4628840"/>
                </a:cubicBezTo>
                <a:cubicBezTo>
                  <a:pt x="9230777" y="4635876"/>
                  <a:pt x="9217119" y="4668158"/>
                  <a:pt x="9196425" y="4685127"/>
                </a:cubicBezTo>
                <a:cubicBezTo>
                  <a:pt x="9174489" y="4703338"/>
                  <a:pt x="9148829" y="4717410"/>
                  <a:pt x="9124823" y="4733552"/>
                </a:cubicBezTo>
                <a:cubicBezTo>
                  <a:pt x="9121512" y="4726102"/>
                  <a:pt x="9117787" y="4718652"/>
                  <a:pt x="9114476" y="4711202"/>
                </a:cubicBezTo>
                <a:cubicBezTo>
                  <a:pt x="9131031" y="4705408"/>
                  <a:pt x="9147587" y="4699613"/>
                  <a:pt x="9164142" y="4693819"/>
                </a:cubicBezTo>
                <a:cubicBezTo>
                  <a:pt x="9163314" y="4689680"/>
                  <a:pt x="9162072" y="4685955"/>
                  <a:pt x="9161245" y="4681817"/>
                </a:cubicBezTo>
                <a:cubicBezTo>
                  <a:pt x="9116132" y="4692577"/>
                  <a:pt x="9071019" y="4702924"/>
                  <a:pt x="9019284" y="4714927"/>
                </a:cubicBezTo>
                <a:cubicBezTo>
                  <a:pt x="9032114" y="4700027"/>
                  <a:pt x="9040392" y="4690922"/>
                  <a:pt x="9059844" y="4668158"/>
                </a:cubicBezTo>
                <a:cubicBezTo>
                  <a:pt x="9009764" y="4691750"/>
                  <a:pt x="8964237" y="4664848"/>
                  <a:pt x="8931956" y="4709133"/>
                </a:cubicBezTo>
                <a:cubicBezTo>
                  <a:pt x="8922849" y="4721963"/>
                  <a:pt x="8894292" y="4723618"/>
                  <a:pt x="8874840" y="4724032"/>
                </a:cubicBezTo>
                <a:cubicBezTo>
                  <a:pt x="8866148" y="4724446"/>
                  <a:pt x="8855801" y="4700855"/>
                  <a:pt x="8847938" y="4702097"/>
                </a:cubicBezTo>
                <a:cubicBezTo>
                  <a:pt x="8826829" y="4705408"/>
                  <a:pt x="8806963" y="4715341"/>
                  <a:pt x="8786683" y="4723205"/>
                </a:cubicBezTo>
                <a:cubicBezTo>
                  <a:pt x="8761850" y="4732724"/>
                  <a:pt x="8738259" y="4746796"/>
                  <a:pt x="8713012" y="4752176"/>
                </a:cubicBezTo>
                <a:cubicBezTo>
                  <a:pt x="8649688" y="4766248"/>
                  <a:pt x="8578501" y="4755901"/>
                  <a:pt x="8530077" y="4821294"/>
                </a:cubicBezTo>
                <a:cubicBezTo>
                  <a:pt x="8523041" y="4809706"/>
                  <a:pt x="8517246" y="4800600"/>
                  <a:pt x="8513522" y="4793978"/>
                </a:cubicBezTo>
                <a:cubicBezTo>
                  <a:pt x="8454337" y="4809706"/>
                  <a:pt x="8397635" y="4825433"/>
                  <a:pt x="8340106" y="4839505"/>
                </a:cubicBezTo>
                <a:cubicBezTo>
                  <a:pt x="8291269" y="4851094"/>
                  <a:pt x="8245742" y="4864752"/>
                  <a:pt x="8214286" y="4910692"/>
                </a:cubicBezTo>
                <a:cubicBezTo>
                  <a:pt x="8206009" y="4922695"/>
                  <a:pt x="8172071" y="4916900"/>
                  <a:pt x="8148066" y="4919384"/>
                </a:cubicBezTo>
                <a:cubicBezTo>
                  <a:pt x="8147238" y="4926420"/>
                  <a:pt x="8144755" y="4944631"/>
                  <a:pt x="8141030" y="4976499"/>
                </a:cubicBezTo>
                <a:cubicBezTo>
                  <a:pt x="8245742" y="4959944"/>
                  <a:pt x="8344659" y="4919798"/>
                  <a:pt x="8446059" y="4881307"/>
                </a:cubicBezTo>
                <a:cubicBezTo>
                  <a:pt x="8546218" y="4843230"/>
                  <a:pt x="8653414" y="4824605"/>
                  <a:pt x="8753987" y="4798531"/>
                </a:cubicBezTo>
                <a:cubicBezTo>
                  <a:pt x="8725015" y="4867235"/>
                  <a:pt x="8644309" y="4844886"/>
                  <a:pt x="8590504" y="4875927"/>
                </a:cubicBezTo>
                <a:cubicBezTo>
                  <a:pt x="8528835" y="4911520"/>
                  <a:pt x="8457648" y="4931386"/>
                  <a:pt x="8395152" y="4956633"/>
                </a:cubicBezTo>
                <a:cubicBezTo>
                  <a:pt x="8397222" y="4973602"/>
                  <a:pt x="8399705" y="4992641"/>
                  <a:pt x="8403844" y="5022440"/>
                </a:cubicBezTo>
                <a:cubicBezTo>
                  <a:pt x="8431160" y="5012921"/>
                  <a:pt x="8457648" y="5004230"/>
                  <a:pt x="8496552" y="4990571"/>
                </a:cubicBezTo>
                <a:cubicBezTo>
                  <a:pt x="8577673" y="5031132"/>
                  <a:pt x="8646378" y="4943803"/>
                  <a:pt x="8734948" y="4924764"/>
                </a:cubicBezTo>
                <a:cubicBezTo>
                  <a:pt x="8737432" y="4937181"/>
                  <a:pt x="8740329" y="4949597"/>
                  <a:pt x="8742811" y="4962427"/>
                </a:cubicBezTo>
                <a:cubicBezTo>
                  <a:pt x="8747364" y="4961186"/>
                  <a:pt x="8754400" y="4961186"/>
                  <a:pt x="8754814" y="4959117"/>
                </a:cubicBezTo>
                <a:cubicBezTo>
                  <a:pt x="8771370" y="4895793"/>
                  <a:pt x="8832210" y="4893309"/>
                  <a:pt x="8876909" y="4884204"/>
                </a:cubicBezTo>
                <a:cubicBezTo>
                  <a:pt x="8915400" y="4876340"/>
                  <a:pt x="8918297" y="4859371"/>
                  <a:pt x="8922436" y="4827916"/>
                </a:cubicBezTo>
                <a:cubicBezTo>
                  <a:pt x="8935266" y="4832883"/>
                  <a:pt x="8947269" y="4837436"/>
                  <a:pt x="8960513" y="4842816"/>
                </a:cubicBezTo>
                <a:cubicBezTo>
                  <a:pt x="8951408" y="4852749"/>
                  <a:pt x="8944785" y="4860199"/>
                  <a:pt x="8931956" y="4873857"/>
                </a:cubicBezTo>
                <a:cubicBezTo>
                  <a:pt x="8956788" y="4870132"/>
                  <a:pt x="8974584" y="4867235"/>
                  <a:pt x="8992381" y="4864752"/>
                </a:cubicBezTo>
                <a:cubicBezTo>
                  <a:pt x="8993209" y="4867235"/>
                  <a:pt x="8994038" y="4869718"/>
                  <a:pt x="8994865" y="4872615"/>
                </a:cubicBezTo>
                <a:cubicBezTo>
                  <a:pt x="8973757" y="4883376"/>
                  <a:pt x="8953063" y="4894137"/>
                  <a:pt x="8931956" y="4904898"/>
                </a:cubicBezTo>
                <a:cubicBezTo>
                  <a:pt x="8932783" y="4908209"/>
                  <a:pt x="8933196" y="4911520"/>
                  <a:pt x="8934025" y="4914831"/>
                </a:cubicBezTo>
                <a:cubicBezTo>
                  <a:pt x="8967963" y="4910278"/>
                  <a:pt x="9007282" y="4914417"/>
                  <a:pt x="9034597" y="4898276"/>
                </a:cubicBezTo>
                <a:cubicBezTo>
                  <a:pt x="9052808" y="4887515"/>
                  <a:pt x="9054878" y="4848610"/>
                  <a:pt x="9069777" y="4805981"/>
                </a:cubicBezTo>
                <a:cubicBezTo>
                  <a:pt x="9088816" y="4849438"/>
                  <a:pt x="9099163" y="4873029"/>
                  <a:pt x="9112821" y="4904484"/>
                </a:cubicBezTo>
                <a:cubicBezTo>
                  <a:pt x="9069777" y="4914831"/>
                  <a:pt x="9023009" y="4917315"/>
                  <a:pt x="8985346" y="4936767"/>
                </a:cubicBezTo>
                <a:cubicBezTo>
                  <a:pt x="8946855" y="4956633"/>
                  <a:pt x="8916641" y="4992641"/>
                  <a:pt x="8883117" y="5021612"/>
                </a:cubicBezTo>
                <a:cubicBezTo>
                  <a:pt x="8889326" y="5026993"/>
                  <a:pt x="8898017" y="5034443"/>
                  <a:pt x="8911262" y="5046031"/>
                </a:cubicBezTo>
                <a:cubicBezTo>
                  <a:pt x="8894706" y="5054309"/>
                  <a:pt x="8881876" y="5060931"/>
                  <a:pt x="8870287" y="5067139"/>
                </a:cubicBezTo>
                <a:cubicBezTo>
                  <a:pt x="8855388" y="5035684"/>
                  <a:pt x="8842557" y="5008782"/>
                  <a:pt x="8825174" y="4972361"/>
                </a:cubicBezTo>
                <a:cubicBezTo>
                  <a:pt x="8769300" y="4986846"/>
                  <a:pt x="8706804" y="5002988"/>
                  <a:pt x="8643894" y="5018715"/>
                </a:cubicBezTo>
                <a:cubicBezTo>
                  <a:pt x="8645136" y="5023682"/>
                  <a:pt x="8645964" y="5028234"/>
                  <a:pt x="8647206" y="5033201"/>
                </a:cubicBezTo>
                <a:cubicBezTo>
                  <a:pt x="8656725" y="5031132"/>
                  <a:pt x="8665830" y="5027407"/>
                  <a:pt x="8675350" y="5026993"/>
                </a:cubicBezTo>
                <a:cubicBezTo>
                  <a:pt x="8685697" y="5026579"/>
                  <a:pt x="8696044" y="5029062"/>
                  <a:pt x="8706391" y="5030304"/>
                </a:cubicBezTo>
                <a:cubicBezTo>
                  <a:pt x="8702665" y="5040651"/>
                  <a:pt x="8701838" y="5054309"/>
                  <a:pt x="8694388" y="5061345"/>
                </a:cubicBezTo>
                <a:cubicBezTo>
                  <a:pt x="8675763" y="5078728"/>
                  <a:pt x="8653827" y="5093214"/>
                  <a:pt x="8631064" y="5110597"/>
                </a:cubicBezTo>
                <a:cubicBezTo>
                  <a:pt x="8610370" y="5091145"/>
                  <a:pt x="8584709" y="5066312"/>
                  <a:pt x="8578501" y="5101905"/>
                </a:cubicBezTo>
                <a:cubicBezTo>
                  <a:pt x="8528835" y="5113080"/>
                  <a:pt x="8472548" y="5109355"/>
                  <a:pt x="8458476" y="5132118"/>
                </a:cubicBezTo>
                <a:cubicBezTo>
                  <a:pt x="8429090" y="5180129"/>
                  <a:pt x="8379425" y="5160676"/>
                  <a:pt x="8344245" y="5197925"/>
                </a:cubicBezTo>
                <a:cubicBezTo>
                  <a:pt x="8352109" y="5169782"/>
                  <a:pt x="8356661" y="5152812"/>
                  <a:pt x="8364111" y="5125910"/>
                </a:cubicBezTo>
                <a:cubicBezTo>
                  <a:pt x="8313618" y="5139982"/>
                  <a:pt x="8276368" y="5149502"/>
                  <a:pt x="8291682" y="5192131"/>
                </a:cubicBezTo>
                <a:cubicBezTo>
                  <a:pt x="8236222" y="5220689"/>
                  <a:pt x="8187798" y="5245522"/>
                  <a:pt x="8139374" y="5270355"/>
                </a:cubicBezTo>
                <a:cubicBezTo>
                  <a:pt x="8136477" y="5267044"/>
                  <a:pt x="8133580" y="5263319"/>
                  <a:pt x="8130269" y="5260008"/>
                </a:cubicBezTo>
                <a:cubicBezTo>
                  <a:pt x="8138133" y="5248833"/>
                  <a:pt x="8145996" y="5237658"/>
                  <a:pt x="8162551" y="5214067"/>
                </a:cubicBezTo>
                <a:cubicBezTo>
                  <a:pt x="8138547" y="5222344"/>
                  <a:pt x="8116197" y="5227311"/>
                  <a:pt x="8116197" y="5230622"/>
                </a:cubicBezTo>
                <a:cubicBezTo>
                  <a:pt x="8123647" y="5316295"/>
                  <a:pt x="8040871" y="5289807"/>
                  <a:pt x="8008174" y="5324159"/>
                </a:cubicBezTo>
                <a:cubicBezTo>
                  <a:pt x="8002794" y="5319606"/>
                  <a:pt x="7997413" y="5314640"/>
                  <a:pt x="7992033" y="5310087"/>
                </a:cubicBezTo>
                <a:cubicBezTo>
                  <a:pt x="8001138" y="5298912"/>
                  <a:pt x="8009830" y="5288152"/>
                  <a:pt x="8024316" y="5270355"/>
                </a:cubicBezTo>
                <a:cubicBezTo>
                  <a:pt x="7999483" y="5273252"/>
                  <a:pt x="7973822" y="5275735"/>
                  <a:pt x="7948575" y="5281530"/>
                </a:cubicBezTo>
                <a:cubicBezTo>
                  <a:pt x="7946920" y="5281943"/>
                  <a:pt x="7956025" y="5309259"/>
                  <a:pt x="7950231" y="5317951"/>
                </a:cubicBezTo>
                <a:cubicBezTo>
                  <a:pt x="7935745" y="5341542"/>
                  <a:pt x="7913395" y="5382516"/>
                  <a:pt x="7899323" y="5380447"/>
                </a:cubicBezTo>
                <a:cubicBezTo>
                  <a:pt x="7852555" y="5373411"/>
                  <a:pt x="7819859" y="5393277"/>
                  <a:pt x="7784265" y="5414385"/>
                </a:cubicBezTo>
                <a:cubicBezTo>
                  <a:pt x="7775159" y="5419765"/>
                  <a:pt x="7758190" y="5412316"/>
                  <a:pt x="7744946" y="5410660"/>
                </a:cubicBezTo>
                <a:cubicBezTo>
                  <a:pt x="7742049" y="5415626"/>
                  <a:pt x="7739152" y="5420593"/>
                  <a:pt x="7736669" y="5425560"/>
                </a:cubicBezTo>
                <a:cubicBezTo>
                  <a:pt x="7750326" y="5431768"/>
                  <a:pt x="7765226" y="5445012"/>
                  <a:pt x="7777642" y="5442943"/>
                </a:cubicBezTo>
                <a:cubicBezTo>
                  <a:pt x="7976305" y="5407763"/>
                  <a:pt x="8174554" y="5370514"/>
                  <a:pt x="8373217" y="5333678"/>
                </a:cubicBezTo>
                <a:cubicBezTo>
                  <a:pt x="8431573" y="5322918"/>
                  <a:pt x="8489931" y="5310915"/>
                  <a:pt x="8545805" y="5300154"/>
                </a:cubicBezTo>
                <a:cubicBezTo>
                  <a:pt x="8552841" y="5314640"/>
                  <a:pt x="8559463" y="5329126"/>
                  <a:pt x="8563188" y="5337403"/>
                </a:cubicBezTo>
                <a:cubicBezTo>
                  <a:pt x="8539182" y="5356028"/>
                  <a:pt x="8516419" y="5373411"/>
                  <a:pt x="8493655" y="5390794"/>
                </a:cubicBezTo>
                <a:cubicBezTo>
                  <a:pt x="8497794" y="5398244"/>
                  <a:pt x="8501520" y="5406108"/>
                  <a:pt x="8505659" y="5413557"/>
                </a:cubicBezTo>
                <a:cubicBezTo>
                  <a:pt x="8681558" y="5370514"/>
                  <a:pt x="8861596" y="5344853"/>
                  <a:pt x="9029217" y="5284840"/>
                </a:cubicBezTo>
                <a:cubicBezTo>
                  <a:pt x="9045773" y="5284840"/>
                  <a:pt x="9060672" y="5286082"/>
                  <a:pt x="9075572" y="5284840"/>
                </a:cubicBezTo>
                <a:cubicBezTo>
                  <a:pt x="9116132" y="5281530"/>
                  <a:pt x="9156692" y="5279874"/>
                  <a:pt x="9196425" y="5272424"/>
                </a:cubicBezTo>
                <a:cubicBezTo>
                  <a:pt x="9231605" y="5265802"/>
                  <a:pt x="9265129" y="5249660"/>
                  <a:pt x="9300309" y="5241797"/>
                </a:cubicBezTo>
                <a:cubicBezTo>
                  <a:pt x="9325142" y="5236417"/>
                  <a:pt x="9352458" y="5240555"/>
                  <a:pt x="9377290" y="5235175"/>
                </a:cubicBezTo>
                <a:cubicBezTo>
                  <a:pt x="9499799" y="5209101"/>
                  <a:pt x="9624377" y="5188406"/>
                  <a:pt x="9742747" y="5149502"/>
                </a:cubicBezTo>
                <a:cubicBezTo>
                  <a:pt x="9784963" y="5135843"/>
                  <a:pt x="9828834" y="5127980"/>
                  <a:pt x="9870636" y="5114322"/>
                </a:cubicBezTo>
                <a:cubicBezTo>
                  <a:pt x="9871050" y="5119288"/>
                  <a:pt x="9871464" y="5123841"/>
                  <a:pt x="9871464" y="5128808"/>
                </a:cubicBezTo>
                <a:cubicBezTo>
                  <a:pt x="9851598" y="5151571"/>
                  <a:pt x="9831317" y="5174334"/>
                  <a:pt x="9811452" y="5197512"/>
                </a:cubicBezTo>
                <a:cubicBezTo>
                  <a:pt x="9810623" y="5193373"/>
                  <a:pt x="9809382" y="5189234"/>
                  <a:pt x="9808554" y="5185509"/>
                </a:cubicBezTo>
                <a:cubicBezTo>
                  <a:pt x="9717914" y="5224414"/>
                  <a:pt x="9627275" y="5263733"/>
                  <a:pt x="9537049" y="5302637"/>
                </a:cubicBezTo>
                <a:cubicBezTo>
                  <a:pt x="9534979" y="5298499"/>
                  <a:pt x="9532910" y="5293946"/>
                  <a:pt x="9531254" y="5289807"/>
                </a:cubicBezTo>
                <a:cubicBezTo>
                  <a:pt x="9539531" y="5283185"/>
                  <a:pt x="9548223" y="5276977"/>
                  <a:pt x="9557743" y="5269527"/>
                </a:cubicBezTo>
                <a:cubicBezTo>
                  <a:pt x="9463378" y="5228139"/>
                  <a:pt x="9319347" y="5282357"/>
                  <a:pt x="9284582" y="5364306"/>
                </a:cubicBezTo>
                <a:cubicBezTo>
                  <a:pt x="9284582" y="5348992"/>
                  <a:pt x="9284582" y="5334092"/>
                  <a:pt x="9284582" y="5311743"/>
                </a:cubicBezTo>
                <a:cubicBezTo>
                  <a:pt x="9250644" y="5293118"/>
                  <a:pt x="9206772" y="5292290"/>
                  <a:pt x="9188147" y="5336162"/>
                </a:cubicBezTo>
                <a:cubicBezTo>
                  <a:pt x="9176558" y="5363891"/>
                  <a:pt x="9194355" y="5403624"/>
                  <a:pt x="9184423" y="5439218"/>
                </a:cubicBezTo>
                <a:cubicBezTo>
                  <a:pt x="9174903" y="5410660"/>
                  <a:pt x="9165798" y="5382102"/>
                  <a:pt x="9156279" y="5352717"/>
                </a:cubicBezTo>
                <a:cubicBezTo>
                  <a:pt x="9138067" y="5351889"/>
                  <a:pt x="9117373" y="5351061"/>
                  <a:pt x="9098335" y="5350234"/>
                </a:cubicBezTo>
                <a:cubicBezTo>
                  <a:pt x="9054878" y="5372583"/>
                  <a:pt x="9008523" y="5396174"/>
                  <a:pt x="8961755" y="5420180"/>
                </a:cubicBezTo>
                <a:cubicBezTo>
                  <a:pt x="8953890" y="5399486"/>
                  <a:pt x="8947682" y="5383758"/>
                  <a:pt x="8941888" y="5368030"/>
                </a:cubicBezTo>
                <a:cubicBezTo>
                  <a:pt x="8936922" y="5369686"/>
                  <a:pt x="8931541" y="5371755"/>
                  <a:pt x="8926575" y="5373411"/>
                </a:cubicBezTo>
                <a:cubicBezTo>
                  <a:pt x="8929886" y="5387069"/>
                  <a:pt x="8933611" y="5401141"/>
                  <a:pt x="8939819" y="5425146"/>
                </a:cubicBezTo>
                <a:cubicBezTo>
                  <a:pt x="8924919" y="5415626"/>
                  <a:pt x="8914986" y="5412730"/>
                  <a:pt x="8911675" y="5406521"/>
                </a:cubicBezTo>
                <a:cubicBezTo>
                  <a:pt x="8895947" y="5375480"/>
                  <a:pt x="8883531" y="5370100"/>
                  <a:pt x="8847523" y="5389966"/>
                </a:cubicBezTo>
                <a:cubicBezTo>
                  <a:pt x="8804066" y="5414385"/>
                  <a:pt x="8749434" y="5418110"/>
                  <a:pt x="8700596" y="5434251"/>
                </a:cubicBezTo>
                <a:cubicBezTo>
                  <a:pt x="8670382" y="5444184"/>
                  <a:pt x="8643067" y="5464051"/>
                  <a:pt x="8612439" y="5473156"/>
                </a:cubicBezTo>
                <a:cubicBezTo>
                  <a:pt x="8583882" y="5481434"/>
                  <a:pt x="8552841" y="5479778"/>
                  <a:pt x="8523041" y="5485159"/>
                </a:cubicBezTo>
                <a:cubicBezTo>
                  <a:pt x="8507314" y="5487642"/>
                  <a:pt x="8485378" y="5490953"/>
                  <a:pt x="8478756" y="5501300"/>
                </a:cubicBezTo>
                <a:cubicBezTo>
                  <a:pt x="8457648" y="5534824"/>
                  <a:pt x="8433643" y="5523650"/>
                  <a:pt x="8402188" y="5525719"/>
                </a:cubicBezTo>
                <a:cubicBezTo>
                  <a:pt x="8356248" y="5528616"/>
                  <a:pt x="8312790" y="5563796"/>
                  <a:pt x="8263952" y="5586973"/>
                </a:cubicBezTo>
                <a:cubicBezTo>
                  <a:pt x="8258158" y="5584904"/>
                  <a:pt x="8238705" y="5569590"/>
                  <a:pt x="8225048" y="5573729"/>
                </a:cubicBezTo>
                <a:cubicBezTo>
                  <a:pt x="8127371" y="5603528"/>
                  <a:pt x="8032179" y="5641191"/>
                  <a:pt x="7933676" y="5666438"/>
                </a:cubicBezTo>
                <a:cubicBezTo>
                  <a:pt x="7910499" y="5672232"/>
                  <a:pt x="7861247" y="5715690"/>
                  <a:pt x="7824411" y="5630431"/>
                </a:cubicBezTo>
                <a:cubicBezTo>
                  <a:pt x="7805373" y="5652780"/>
                  <a:pt x="7785920" y="5674716"/>
                  <a:pt x="7767295" y="5696238"/>
                </a:cubicBezTo>
                <a:cubicBezTo>
                  <a:pt x="7766882" y="5694996"/>
                  <a:pt x="7761502" y="5679269"/>
                  <a:pt x="7750326" y="5647400"/>
                </a:cubicBezTo>
                <a:cubicBezTo>
                  <a:pt x="7714319" y="5673474"/>
                  <a:pt x="7683692" y="5700376"/>
                  <a:pt x="7648512" y="5718587"/>
                </a:cubicBezTo>
                <a:cubicBezTo>
                  <a:pt x="7624507" y="5731004"/>
                  <a:pt x="7593880" y="5731418"/>
                  <a:pt x="7566150" y="5733901"/>
                </a:cubicBezTo>
                <a:cubicBezTo>
                  <a:pt x="7562839" y="5734314"/>
                  <a:pt x="7550836" y="5708240"/>
                  <a:pt x="7554561" y="5699549"/>
                </a:cubicBezTo>
                <a:cubicBezTo>
                  <a:pt x="7567391" y="5670163"/>
                  <a:pt x="7586016" y="5642847"/>
                  <a:pt x="7602158" y="5614289"/>
                </a:cubicBezTo>
                <a:cubicBezTo>
                  <a:pt x="7512345" y="5583662"/>
                  <a:pt x="7475510" y="5683821"/>
                  <a:pt x="7414256" y="5695824"/>
                </a:cubicBezTo>
                <a:cubicBezTo>
                  <a:pt x="7400184" y="5666852"/>
                  <a:pt x="7389837" y="5645330"/>
                  <a:pt x="7379076" y="5623809"/>
                </a:cubicBezTo>
                <a:cubicBezTo>
                  <a:pt x="7369143" y="5641191"/>
                  <a:pt x="7359209" y="5658161"/>
                  <a:pt x="7349276" y="5675544"/>
                </a:cubicBezTo>
                <a:cubicBezTo>
                  <a:pt x="7351346" y="5682994"/>
                  <a:pt x="7353415" y="5690029"/>
                  <a:pt x="7355899" y="5697480"/>
                </a:cubicBezTo>
                <a:cubicBezTo>
                  <a:pt x="7315338" y="5697480"/>
                  <a:pt x="7274364" y="5700376"/>
                  <a:pt x="7234631" y="5694168"/>
                </a:cubicBezTo>
                <a:cubicBezTo>
                  <a:pt x="7229665" y="5693341"/>
                  <a:pt x="7231320" y="5647400"/>
                  <a:pt x="7229665" y="5622567"/>
                </a:cubicBezTo>
                <a:cubicBezTo>
                  <a:pt x="7235459" y="5626292"/>
                  <a:pt x="7241667" y="5630431"/>
                  <a:pt x="7247462" y="5634156"/>
                </a:cubicBezTo>
                <a:cubicBezTo>
                  <a:pt x="7297955" y="5592768"/>
                  <a:pt x="7348862" y="5551793"/>
                  <a:pt x="7399770" y="5509991"/>
                </a:cubicBezTo>
                <a:cubicBezTo>
                  <a:pt x="7358382" y="5450393"/>
                  <a:pt x="7339757" y="5446668"/>
                  <a:pt x="7276433" y="5475639"/>
                </a:cubicBezTo>
                <a:cubicBezTo>
                  <a:pt x="7240840" y="5491781"/>
                  <a:pt x="7202763" y="5501714"/>
                  <a:pt x="7163858" y="5514958"/>
                </a:cubicBezTo>
                <a:cubicBezTo>
                  <a:pt x="7168824" y="5533582"/>
                  <a:pt x="7174205" y="5555105"/>
                  <a:pt x="7179171" y="5574970"/>
                </a:cubicBezTo>
                <a:cubicBezTo>
                  <a:pt x="7138197" y="5602287"/>
                  <a:pt x="7098465" y="5628775"/>
                  <a:pt x="7050041" y="5660644"/>
                </a:cubicBezTo>
                <a:cubicBezTo>
                  <a:pt x="7076943" y="5674302"/>
                  <a:pt x="7097223" y="5684649"/>
                  <a:pt x="7131161" y="5702032"/>
                </a:cubicBezTo>
                <a:cubicBezTo>
                  <a:pt x="7070735" y="5715690"/>
                  <a:pt x="7021483" y="5726865"/>
                  <a:pt x="6972231" y="5738039"/>
                </a:cubicBezTo>
                <a:cubicBezTo>
                  <a:pt x="6970990" y="5735143"/>
                  <a:pt x="6970162" y="5732245"/>
                  <a:pt x="6968920" y="5728934"/>
                </a:cubicBezTo>
                <a:cubicBezTo>
                  <a:pt x="6994167" y="5716932"/>
                  <a:pt x="7019827" y="5704929"/>
                  <a:pt x="7052524" y="5689616"/>
                </a:cubicBezTo>
                <a:cubicBezTo>
                  <a:pt x="6987131" y="5665197"/>
                  <a:pt x="6876211" y="5702860"/>
                  <a:pt x="6773568" y="5780256"/>
                </a:cubicBezTo>
                <a:cubicBezTo>
                  <a:pt x="6804610" y="5778186"/>
                  <a:pt x="6829029" y="5771564"/>
                  <a:pt x="6850964" y="5776117"/>
                </a:cubicBezTo>
                <a:cubicBezTo>
                  <a:pt x="6866278" y="5779428"/>
                  <a:pt x="6878280" y="5798466"/>
                  <a:pt x="6894422" y="5812952"/>
                </a:cubicBezTo>
                <a:cubicBezTo>
                  <a:pt x="6843928" y="5826610"/>
                  <a:pt x="6791366" y="5841096"/>
                  <a:pt x="6738802" y="5855168"/>
                </a:cubicBezTo>
                <a:cubicBezTo>
                  <a:pt x="6742527" y="5858893"/>
                  <a:pt x="6746666" y="5862617"/>
                  <a:pt x="6750391" y="5866756"/>
                </a:cubicBezTo>
                <a:cubicBezTo>
                  <a:pt x="6741700" y="5875862"/>
                  <a:pt x="6734250" y="5890762"/>
                  <a:pt x="6723489" y="5893245"/>
                </a:cubicBezTo>
                <a:cubicBezTo>
                  <a:pt x="6519032" y="5944152"/>
                  <a:pt x="6321611" y="6024445"/>
                  <a:pt x="6108876" y="6044311"/>
                </a:cubicBezTo>
                <a:cubicBezTo>
                  <a:pt x="6060038" y="6048864"/>
                  <a:pt x="6011201" y="6082802"/>
                  <a:pt x="5968157" y="6111360"/>
                </a:cubicBezTo>
                <a:cubicBezTo>
                  <a:pt x="5897384" y="6158542"/>
                  <a:pt x="5818333" y="6146954"/>
                  <a:pt x="5741350" y="6153162"/>
                </a:cubicBezTo>
                <a:cubicBezTo>
                  <a:pt x="5676371" y="6158542"/>
                  <a:pt x="5610564" y="6158542"/>
                  <a:pt x="5546413" y="6167648"/>
                </a:cubicBezTo>
                <a:cubicBezTo>
                  <a:pt x="5526961" y="6170545"/>
                  <a:pt x="5511233" y="6196619"/>
                  <a:pt x="5493022" y="6211105"/>
                </a:cubicBezTo>
                <a:cubicBezTo>
                  <a:pt x="5479778" y="6221452"/>
                  <a:pt x="5465706" y="6230144"/>
                  <a:pt x="5452048" y="6239663"/>
                </a:cubicBezTo>
                <a:cubicBezTo>
                  <a:pt x="5449151" y="6235110"/>
                  <a:pt x="5446254" y="6230557"/>
                  <a:pt x="5443771" y="6226005"/>
                </a:cubicBezTo>
                <a:cubicBezTo>
                  <a:pt x="5454532" y="6216485"/>
                  <a:pt x="5464879" y="6206966"/>
                  <a:pt x="5477295" y="6195791"/>
                </a:cubicBezTo>
                <a:cubicBezTo>
                  <a:pt x="5397416" y="6165992"/>
                  <a:pt x="5340714" y="6207794"/>
                  <a:pt x="5281943" y="6244216"/>
                </a:cubicBezTo>
                <a:cubicBezTo>
                  <a:pt x="5289393" y="6256632"/>
                  <a:pt x="5295601" y="6267807"/>
                  <a:pt x="5304706" y="6282292"/>
                </a:cubicBezTo>
                <a:cubicBezTo>
                  <a:pt x="5279046" y="6291812"/>
                  <a:pt x="5257938" y="6299261"/>
                  <a:pt x="5232692" y="6308781"/>
                </a:cubicBezTo>
                <a:cubicBezTo>
                  <a:pt x="5226069" y="6292639"/>
                  <a:pt x="5219861" y="6276498"/>
                  <a:pt x="5207445" y="6245457"/>
                </a:cubicBezTo>
                <a:cubicBezTo>
                  <a:pt x="5163160" y="6283120"/>
                  <a:pt x="5125910" y="6326164"/>
                  <a:pt x="5079142" y="6350996"/>
                </a:cubicBezTo>
                <a:cubicBezTo>
                  <a:pt x="5014990" y="6385349"/>
                  <a:pt x="4944217" y="6408526"/>
                  <a:pt x="4874271" y="6430048"/>
                </a:cubicBezTo>
                <a:cubicBezTo>
                  <a:pt x="4861027" y="6434187"/>
                  <a:pt x="4839091" y="6409354"/>
                  <a:pt x="4817156" y="6395282"/>
                </a:cubicBezTo>
                <a:cubicBezTo>
                  <a:pt x="4794392" y="6403146"/>
                  <a:pt x="4759626" y="6415562"/>
                  <a:pt x="4720721" y="6429220"/>
                </a:cubicBezTo>
                <a:cubicBezTo>
                  <a:pt x="4712444" y="6488405"/>
                  <a:pt x="4683472" y="6499580"/>
                  <a:pt x="4620562" y="6453639"/>
                </a:cubicBezTo>
                <a:cubicBezTo>
                  <a:pt x="4580830" y="6536415"/>
                  <a:pt x="4498881" y="6548832"/>
                  <a:pt x="4422727" y="6572009"/>
                </a:cubicBezTo>
                <a:cubicBezTo>
                  <a:pt x="4399136" y="6579045"/>
                  <a:pt x="4375545" y="6586908"/>
                  <a:pt x="4354023" y="6597670"/>
                </a:cubicBezTo>
                <a:cubicBezTo>
                  <a:pt x="4296494" y="6627055"/>
                  <a:pt x="4224479" y="6624986"/>
                  <a:pt x="4179779" y="6685826"/>
                </a:cubicBezTo>
                <a:cubicBezTo>
                  <a:pt x="4164466" y="6706520"/>
                  <a:pt x="4126803" y="6710245"/>
                  <a:pt x="4098659" y="6721006"/>
                </a:cubicBezTo>
                <a:cubicBezTo>
                  <a:pt x="4091209" y="6723903"/>
                  <a:pt x="4079620" y="6720178"/>
                  <a:pt x="4074240" y="6724731"/>
                </a:cubicBezTo>
                <a:cubicBezTo>
                  <a:pt x="4022505" y="6765291"/>
                  <a:pt x="3958767" y="6777708"/>
                  <a:pt x="3898341" y="6794677"/>
                </a:cubicBezTo>
                <a:cubicBezTo>
                  <a:pt x="3858194" y="6805851"/>
                  <a:pt x="3813081" y="6798815"/>
                  <a:pt x="3770452" y="6803368"/>
                </a:cubicBezTo>
                <a:cubicBezTo>
                  <a:pt x="3750171" y="6805437"/>
                  <a:pt x="3731547" y="6816198"/>
                  <a:pt x="3711267" y="6820751"/>
                </a:cubicBezTo>
                <a:cubicBezTo>
                  <a:pt x="3659118" y="6831926"/>
                  <a:pt x="3607382" y="6844756"/>
                  <a:pt x="3554820" y="6850964"/>
                </a:cubicBezTo>
                <a:cubicBezTo>
                  <a:pt x="3534953" y="6853447"/>
                  <a:pt x="3513018" y="6838962"/>
                  <a:pt x="3491910" y="6831926"/>
                </a:cubicBezTo>
                <a:cubicBezTo>
                  <a:pt x="3505154" y="6818268"/>
                  <a:pt x="3517984" y="6804610"/>
                  <a:pt x="3531229" y="6790952"/>
                </a:cubicBezTo>
                <a:cubicBezTo>
                  <a:pt x="3536609" y="6785157"/>
                  <a:pt x="3541989" y="6779363"/>
                  <a:pt x="3550681" y="6770671"/>
                </a:cubicBezTo>
                <a:cubicBezTo>
                  <a:pt x="3453833" y="6727628"/>
                  <a:pt x="3491910" y="6850551"/>
                  <a:pt x="3438933" y="6857172"/>
                </a:cubicBezTo>
                <a:cubicBezTo>
                  <a:pt x="3424861" y="6768602"/>
                  <a:pt x="3416170" y="6764463"/>
                  <a:pt x="3371885" y="6800471"/>
                </a:cubicBezTo>
                <a:cubicBezTo>
                  <a:pt x="3323461" y="6797574"/>
                  <a:pt x="3291178" y="6787227"/>
                  <a:pt x="3264276" y="6795504"/>
                </a:cubicBezTo>
                <a:cubicBezTo>
                  <a:pt x="3200124" y="6814957"/>
                  <a:pt x="3194330" y="6749977"/>
                  <a:pt x="3160392" y="6727628"/>
                </a:cubicBezTo>
                <a:cubicBezTo>
                  <a:pt x="3155011" y="6723903"/>
                  <a:pt x="3171153" y="6687895"/>
                  <a:pt x="3177361" y="6666787"/>
                </a:cubicBezTo>
                <a:cubicBezTo>
                  <a:pt x="3183983" y="6668857"/>
                  <a:pt x="3190605" y="6670926"/>
                  <a:pt x="3196813" y="6672582"/>
                </a:cubicBezTo>
                <a:cubicBezTo>
                  <a:pt x="3195985" y="6682515"/>
                  <a:pt x="3195158" y="6692862"/>
                  <a:pt x="3193916" y="6703623"/>
                </a:cubicBezTo>
                <a:cubicBezTo>
                  <a:pt x="3230337" y="6680859"/>
                  <a:pt x="3226612" y="6682929"/>
                  <a:pt x="3246893" y="6718936"/>
                </a:cubicBezTo>
                <a:cubicBezTo>
                  <a:pt x="3253929" y="6731766"/>
                  <a:pt x="3282486" y="6732181"/>
                  <a:pt x="3304008" y="6727628"/>
                </a:cubicBezTo>
                <a:cubicBezTo>
                  <a:pt x="3296145" y="6721419"/>
                  <a:pt x="3288281" y="6715211"/>
                  <a:pt x="3276278" y="6705279"/>
                </a:cubicBezTo>
                <a:cubicBezTo>
                  <a:pt x="3288281" y="6700312"/>
                  <a:pt x="3293247" y="6696173"/>
                  <a:pt x="3298628" y="6696587"/>
                </a:cubicBezTo>
                <a:cubicBezTo>
                  <a:pt x="3360296" y="6698242"/>
                  <a:pt x="3424033" y="6707762"/>
                  <a:pt x="3478666" y="6668029"/>
                </a:cubicBezTo>
                <a:cubicBezTo>
                  <a:pt x="3491496" y="6658510"/>
                  <a:pt x="3496877" y="6639471"/>
                  <a:pt x="3505982" y="6624572"/>
                </a:cubicBezTo>
                <a:cubicBezTo>
                  <a:pt x="3501015" y="6621261"/>
                  <a:pt x="3495635" y="6618364"/>
                  <a:pt x="3490668" y="6615052"/>
                </a:cubicBezTo>
                <a:cubicBezTo>
                  <a:pt x="3486530" y="6624158"/>
                  <a:pt x="3482391" y="6633263"/>
                  <a:pt x="3483218" y="6632021"/>
                </a:cubicBezTo>
                <a:cubicBezTo>
                  <a:pt x="3406237" y="6623744"/>
                  <a:pt x="3333808" y="6616294"/>
                  <a:pt x="3261792" y="6607189"/>
                </a:cubicBezTo>
                <a:cubicBezTo>
                  <a:pt x="3246893" y="6605119"/>
                  <a:pt x="3231165" y="6598497"/>
                  <a:pt x="3219577" y="6589392"/>
                </a:cubicBezTo>
                <a:cubicBezTo>
                  <a:pt x="3184397" y="6562490"/>
                  <a:pt x="3151286" y="6531863"/>
                  <a:pt x="3106587" y="6570353"/>
                </a:cubicBezTo>
                <a:cubicBezTo>
                  <a:pt x="3093343" y="6555040"/>
                  <a:pt x="3082168" y="6542623"/>
                  <a:pt x="3066027" y="6523999"/>
                </a:cubicBezTo>
                <a:cubicBezTo>
                  <a:pt x="3054438" y="6551315"/>
                  <a:pt x="3045747" y="6571595"/>
                  <a:pt x="3032503" y="6602222"/>
                </a:cubicBezTo>
                <a:cubicBezTo>
                  <a:pt x="3009325" y="6573251"/>
                  <a:pt x="2989045" y="6548418"/>
                  <a:pt x="2967937" y="6522343"/>
                </a:cubicBezTo>
                <a:cubicBezTo>
                  <a:pt x="3015120" y="6505374"/>
                  <a:pt x="3057335" y="6487991"/>
                  <a:pt x="3100793" y="6476816"/>
                </a:cubicBezTo>
                <a:cubicBezTo>
                  <a:pt x="3112382" y="6473919"/>
                  <a:pt x="3128523" y="6491716"/>
                  <a:pt x="3143009" y="6498338"/>
                </a:cubicBezTo>
                <a:cubicBezTo>
                  <a:pt x="3166600" y="6508271"/>
                  <a:pt x="3191019" y="6523999"/>
                  <a:pt x="3215438" y="6524412"/>
                </a:cubicBezTo>
                <a:cubicBezTo>
                  <a:pt x="3266759" y="6525654"/>
                  <a:pt x="3318494" y="6516549"/>
                  <a:pt x="3370229" y="6516549"/>
                </a:cubicBezTo>
                <a:cubicBezTo>
                  <a:pt x="3416584" y="6516135"/>
                  <a:pt x="3429414" y="6502477"/>
                  <a:pt x="3401684" y="6462330"/>
                </a:cubicBezTo>
                <a:cubicBezTo>
                  <a:pt x="3437691" y="6471436"/>
                  <a:pt x="3473285" y="6480541"/>
                  <a:pt x="3523779" y="6493371"/>
                </a:cubicBezTo>
                <a:cubicBezTo>
                  <a:pt x="3553164" y="6481369"/>
                  <a:pt x="3598691" y="6462744"/>
                  <a:pt x="3644632" y="6444120"/>
                </a:cubicBezTo>
                <a:cubicBezTo>
                  <a:pt x="3645874" y="6439153"/>
                  <a:pt x="3647115" y="6433773"/>
                  <a:pt x="3648771" y="6428806"/>
                </a:cubicBezTo>
                <a:cubicBezTo>
                  <a:pt x="3619799" y="6423012"/>
                  <a:pt x="3589172" y="6407698"/>
                  <a:pt x="3562270" y="6412665"/>
                </a:cubicBezTo>
                <a:cubicBezTo>
                  <a:pt x="3507637" y="6423426"/>
                  <a:pt x="3455075" y="6444948"/>
                  <a:pt x="3401684" y="6462330"/>
                </a:cubicBezTo>
                <a:cubicBezTo>
                  <a:pt x="3341671" y="6446189"/>
                  <a:pt x="3359882" y="6404801"/>
                  <a:pt x="3374368" y="6362999"/>
                </a:cubicBezTo>
                <a:cubicBezTo>
                  <a:pt x="3351191" y="6352238"/>
                  <a:pt x="3330497" y="6342719"/>
                  <a:pt x="3298628" y="6328233"/>
                </a:cubicBezTo>
                <a:cubicBezTo>
                  <a:pt x="3363193" y="6321611"/>
                  <a:pt x="3416170" y="6316231"/>
                  <a:pt x="3482805" y="6309608"/>
                </a:cubicBezTo>
                <a:cubicBezTo>
                  <a:pt x="3464180" y="6297192"/>
                  <a:pt x="3458800" y="6294709"/>
                  <a:pt x="3454661" y="6290984"/>
                </a:cubicBezTo>
                <a:cubicBezTo>
                  <a:pt x="3391751" y="6231799"/>
                  <a:pt x="3330083" y="6255804"/>
                  <a:pt x="3265931" y="6290156"/>
                </a:cubicBezTo>
                <a:cubicBezTo>
                  <a:pt x="3243582" y="6302159"/>
                  <a:pt x="3213368" y="6297606"/>
                  <a:pt x="3188536" y="6306298"/>
                </a:cubicBezTo>
                <a:cubicBezTo>
                  <a:pt x="3167014" y="6313747"/>
                  <a:pt x="3146320" y="6326164"/>
                  <a:pt x="3128937" y="6341064"/>
                </a:cubicBezTo>
                <a:cubicBezTo>
                  <a:pt x="3113623" y="6353894"/>
                  <a:pt x="3103690" y="6373346"/>
                  <a:pt x="3098724" y="6379968"/>
                </a:cubicBezTo>
                <a:cubicBezTo>
                  <a:pt x="3051127" y="6353480"/>
                  <a:pt x="3017189" y="6334441"/>
                  <a:pt x="2980354" y="6314161"/>
                </a:cubicBezTo>
                <a:cubicBezTo>
                  <a:pt x="2932757" y="6323680"/>
                  <a:pt x="2877297" y="6334855"/>
                  <a:pt x="2816457" y="6347272"/>
                </a:cubicBezTo>
                <a:cubicBezTo>
                  <a:pt x="2821010" y="6333200"/>
                  <a:pt x="2823493" y="6326578"/>
                  <a:pt x="2828046" y="6312920"/>
                </a:cubicBezTo>
                <a:cubicBezTo>
                  <a:pt x="2808593" y="6317886"/>
                  <a:pt x="2782519" y="6317058"/>
                  <a:pt x="2777138" y="6326992"/>
                </a:cubicBezTo>
                <a:cubicBezTo>
                  <a:pt x="2728300" y="6417217"/>
                  <a:pt x="2643041" y="6396523"/>
                  <a:pt x="2565645" y="6403973"/>
                </a:cubicBezTo>
                <a:cubicBezTo>
                  <a:pt x="2535846" y="6406870"/>
                  <a:pt x="2507702" y="6424667"/>
                  <a:pt x="2473350" y="6437911"/>
                </a:cubicBezTo>
                <a:cubicBezTo>
                  <a:pt x="2471281" y="6433359"/>
                  <a:pt x="2461761" y="6414320"/>
                  <a:pt x="2459278" y="6409354"/>
                </a:cubicBezTo>
                <a:cubicBezTo>
                  <a:pt x="2388918" y="6388660"/>
                  <a:pt x="2328492" y="6370863"/>
                  <a:pt x="2257718" y="6350169"/>
                </a:cubicBezTo>
                <a:cubicBezTo>
                  <a:pt x="2264754" y="6380796"/>
                  <a:pt x="2268065" y="6396110"/>
                  <a:pt x="2273446" y="6420115"/>
                </a:cubicBezTo>
                <a:cubicBezTo>
                  <a:pt x="2228333" y="6420115"/>
                  <a:pt x="2186531" y="6420115"/>
                  <a:pt x="2128588" y="6420115"/>
                </a:cubicBezTo>
                <a:cubicBezTo>
                  <a:pt x="2149696" y="6399835"/>
                  <a:pt x="2166251" y="6383693"/>
                  <a:pt x="2185703" y="6365068"/>
                </a:cubicBezTo>
                <a:cubicBezTo>
                  <a:pt x="2124035" y="6339822"/>
                  <a:pt x="2050364" y="6384935"/>
                  <a:pt x="2000284" y="6323267"/>
                </a:cubicBezTo>
                <a:cubicBezTo>
                  <a:pt x="1995318" y="6334441"/>
                  <a:pt x="1988696" y="6348927"/>
                  <a:pt x="1985799" y="6355550"/>
                </a:cubicBezTo>
                <a:cubicBezTo>
                  <a:pt x="1885226" y="6334855"/>
                  <a:pt x="1793344" y="6300917"/>
                  <a:pt x="1772236" y="6178408"/>
                </a:cubicBezTo>
                <a:cubicBezTo>
                  <a:pt x="1812383" y="6254149"/>
                  <a:pt x="1873637" y="6277326"/>
                  <a:pt x="1951861" y="6260771"/>
                </a:cubicBezTo>
                <a:lnTo>
                  <a:pt x="1951033" y="6260357"/>
                </a:lnTo>
                <a:cubicBezTo>
                  <a:pt x="1961794" y="6270704"/>
                  <a:pt x="1971727" y="6288087"/>
                  <a:pt x="1983315" y="6289329"/>
                </a:cubicBezTo>
                <a:cubicBezTo>
                  <a:pt x="1992835" y="6290570"/>
                  <a:pt x="2004423" y="6272359"/>
                  <a:pt x="2014770" y="6262840"/>
                </a:cubicBezTo>
                <a:cubicBezTo>
                  <a:pt x="2016840" y="6267393"/>
                  <a:pt x="2021806" y="6277326"/>
                  <a:pt x="2026359" y="6287673"/>
                </a:cubicBezTo>
                <a:cubicBezTo>
                  <a:pt x="2061125" y="6258701"/>
                  <a:pt x="1980004" y="6201172"/>
                  <a:pt x="2065678" y="6204483"/>
                </a:cubicBezTo>
                <a:cubicBezTo>
                  <a:pt x="2091338" y="6205724"/>
                  <a:pt x="2116999" y="6194136"/>
                  <a:pt x="2140590" y="6189169"/>
                </a:cubicBezTo>
                <a:cubicBezTo>
                  <a:pt x="2087199" y="6105979"/>
                  <a:pt x="1976693" y="6089838"/>
                  <a:pt x="1879431" y="6166406"/>
                </a:cubicBezTo>
                <a:cubicBezTo>
                  <a:pt x="1875707" y="6143642"/>
                  <a:pt x="1872395" y="6125018"/>
                  <a:pt x="1869498" y="6107221"/>
                </a:cubicBezTo>
                <a:cubicBezTo>
                  <a:pt x="1814452" y="6078250"/>
                  <a:pt x="1766442" y="6083216"/>
                  <a:pt x="1715535" y="6132882"/>
                </a:cubicBezTo>
                <a:cubicBezTo>
                  <a:pt x="1693185" y="6154817"/>
                  <a:pt x="1641450" y="6146126"/>
                  <a:pt x="1599234" y="6151920"/>
                </a:cubicBezTo>
                <a:cubicBezTo>
                  <a:pt x="1599234" y="6125018"/>
                  <a:pt x="1599234" y="6102254"/>
                  <a:pt x="1599234" y="6080319"/>
                </a:cubicBezTo>
                <a:cubicBezTo>
                  <a:pt x="1653453" y="6080319"/>
                  <a:pt x="1708085" y="6080319"/>
                  <a:pt x="1770995" y="6080319"/>
                </a:cubicBezTo>
                <a:cubicBezTo>
                  <a:pt x="1737057" y="6041414"/>
                  <a:pt x="1734159" y="6020306"/>
                  <a:pt x="1782583" y="6008717"/>
                </a:cubicBezTo>
                <a:cubicBezTo>
                  <a:pt x="1815694" y="6000854"/>
                  <a:pt x="1846321" y="5981401"/>
                  <a:pt x="1881087" y="5966088"/>
                </a:cubicBezTo>
                <a:cubicBezTo>
                  <a:pt x="1851701" y="5921389"/>
                  <a:pt x="1826455" y="5883311"/>
                  <a:pt x="1791275" y="5829921"/>
                </a:cubicBezTo>
                <a:cubicBezTo>
                  <a:pt x="1826455" y="5841923"/>
                  <a:pt x="1842596" y="5847718"/>
                  <a:pt x="1863704" y="5854754"/>
                </a:cubicBezTo>
                <a:cubicBezTo>
                  <a:pt x="1860807" y="5837371"/>
                  <a:pt x="1857910" y="5822885"/>
                  <a:pt x="1854599" y="5803433"/>
                </a:cubicBezTo>
                <a:cubicBezTo>
                  <a:pt x="1884398" y="5806744"/>
                  <a:pt x="1911300" y="5809641"/>
                  <a:pt x="1940272" y="5812952"/>
                </a:cubicBezTo>
                <a:cubicBezTo>
                  <a:pt x="1947308" y="5795155"/>
                  <a:pt x="1953930" y="5778600"/>
                  <a:pt x="1969243" y="5740109"/>
                </a:cubicBezTo>
                <a:cubicBezTo>
                  <a:pt x="1987454" y="5765770"/>
                  <a:pt x="1998629" y="5781083"/>
                  <a:pt x="2016840" y="5805916"/>
                </a:cubicBezTo>
                <a:cubicBezTo>
                  <a:pt x="2051192" y="5786050"/>
                  <a:pt x="2088027" y="5759562"/>
                  <a:pt x="2129002" y="5743420"/>
                </a:cubicBezTo>
                <a:cubicBezTo>
                  <a:pt x="2147212" y="5736384"/>
                  <a:pt x="2173701" y="5750456"/>
                  <a:pt x="2201431" y="5755837"/>
                </a:cubicBezTo>
                <a:cubicBezTo>
                  <a:pt x="2203500" y="5719001"/>
                  <a:pt x="2215916" y="5690029"/>
                  <a:pt x="2279654" y="5706998"/>
                </a:cubicBezTo>
                <a:cubicBezTo>
                  <a:pt x="2311937" y="5715690"/>
                  <a:pt x="2353739" y="5690443"/>
                  <a:pt x="2389332" y="5672232"/>
                </a:cubicBezTo>
                <a:cubicBezTo>
                  <a:pt x="2477075" y="5698721"/>
                  <a:pt x="2559437" y="5687132"/>
                  <a:pt x="2590478" y="5627534"/>
                </a:cubicBezTo>
                <a:cubicBezTo>
                  <a:pt x="2499011" y="5588629"/>
                  <a:pt x="2407957" y="5548896"/>
                  <a:pt x="2316075" y="5511647"/>
                </a:cubicBezTo>
                <a:cubicBezTo>
                  <a:pt x="2306970" y="5507922"/>
                  <a:pt x="2292898" y="5519097"/>
                  <a:pt x="2280895" y="5519511"/>
                </a:cubicBezTo>
                <a:cubicBezTo>
                  <a:pt x="2240335" y="5520752"/>
                  <a:pt x="2199775" y="5519925"/>
                  <a:pt x="2159629" y="5519925"/>
                </a:cubicBezTo>
                <a:cubicBezTo>
                  <a:pt x="2158801" y="5514544"/>
                  <a:pt x="2158387" y="5509164"/>
                  <a:pt x="2157559" y="5503783"/>
                </a:cubicBezTo>
                <a:cubicBezTo>
                  <a:pt x="2221711" y="5478537"/>
                  <a:pt x="2286276" y="5452876"/>
                  <a:pt x="2359119" y="5424318"/>
                </a:cubicBezTo>
                <a:cubicBezTo>
                  <a:pt x="2380227" y="5444598"/>
                  <a:pt x="2412923" y="5464051"/>
                  <a:pt x="2457623" y="5422249"/>
                </a:cubicBezTo>
                <a:cubicBezTo>
                  <a:pt x="2472108" y="5408591"/>
                  <a:pt x="2508116" y="5418110"/>
                  <a:pt x="2534190" y="5408591"/>
                </a:cubicBezTo>
                <a:cubicBezTo>
                  <a:pt x="2476247" y="5423490"/>
                  <a:pt x="2433204" y="5372997"/>
                  <a:pt x="2373605" y="5376722"/>
                </a:cubicBezTo>
                <a:cubicBezTo>
                  <a:pt x="2313592" y="5380447"/>
                  <a:pt x="2251096" y="5345267"/>
                  <a:pt x="2186531" y="5326642"/>
                </a:cubicBezTo>
                <a:cubicBezTo>
                  <a:pt x="2186531" y="5310501"/>
                  <a:pt x="2186531" y="5294360"/>
                  <a:pt x="2186531" y="5279046"/>
                </a:cubicBezTo>
                <a:cubicBezTo>
                  <a:pt x="2016840" y="5256282"/>
                  <a:pt x="2016840" y="5225656"/>
                  <a:pt x="2026359" y="5140396"/>
                </a:cubicBezTo>
                <a:cubicBezTo>
                  <a:pt x="2015598" y="5147432"/>
                  <a:pt x="2003182" y="5151157"/>
                  <a:pt x="2001112" y="5157779"/>
                </a:cubicBezTo>
                <a:cubicBezTo>
                  <a:pt x="1996146" y="5174748"/>
                  <a:pt x="1995732" y="5192545"/>
                  <a:pt x="1993662" y="5210342"/>
                </a:cubicBezTo>
                <a:cubicBezTo>
                  <a:pt x="1964691" y="5201650"/>
                  <a:pt x="1936133" y="5192131"/>
                  <a:pt x="1907161" y="5183853"/>
                </a:cubicBezTo>
                <a:cubicBezTo>
                  <a:pt x="1884398" y="5177231"/>
                  <a:pt x="1860807" y="5172679"/>
                  <a:pt x="1828938" y="5164815"/>
                </a:cubicBezTo>
                <a:cubicBezTo>
                  <a:pt x="1843010" y="5214481"/>
                  <a:pt x="1851288" y="5243866"/>
                  <a:pt x="1865360" y="5293118"/>
                </a:cubicBezTo>
                <a:cubicBezTo>
                  <a:pt x="1833077" y="5277805"/>
                  <a:pt x="1814452" y="5274907"/>
                  <a:pt x="1806175" y="5264146"/>
                </a:cubicBezTo>
                <a:cubicBezTo>
                  <a:pt x="1780514" y="5230208"/>
                  <a:pt x="1761889" y="5190476"/>
                  <a:pt x="1734159" y="5159021"/>
                </a:cubicBezTo>
                <a:cubicBezTo>
                  <a:pt x="1720501" y="5143707"/>
                  <a:pt x="1690702" y="5144121"/>
                  <a:pt x="1672077" y="5131291"/>
                </a:cubicBezTo>
                <a:cubicBezTo>
                  <a:pt x="1655936" y="5120116"/>
                  <a:pt x="1645589" y="5100250"/>
                  <a:pt x="1622412" y="5072106"/>
                </a:cubicBezTo>
                <a:cubicBezTo>
                  <a:pt x="1677044" y="5075003"/>
                  <a:pt x="1708085" y="5076659"/>
                  <a:pt x="1739126" y="5078314"/>
                </a:cubicBezTo>
                <a:cubicBezTo>
                  <a:pt x="1739954" y="5072106"/>
                  <a:pt x="1741195" y="5065484"/>
                  <a:pt x="1742023" y="5059275"/>
                </a:cubicBezTo>
                <a:cubicBezTo>
                  <a:pt x="1695669" y="5051826"/>
                  <a:pt x="1649314" y="5044790"/>
                  <a:pt x="1602959" y="5037340"/>
                </a:cubicBezTo>
                <a:cubicBezTo>
                  <a:pt x="1603373" y="5033201"/>
                  <a:pt x="1604201" y="5029476"/>
                  <a:pt x="1604615" y="5025337"/>
                </a:cubicBezTo>
                <a:cubicBezTo>
                  <a:pt x="1668766" y="5014162"/>
                  <a:pt x="1732918" y="5002988"/>
                  <a:pt x="1809072" y="4989744"/>
                </a:cubicBezTo>
                <a:cubicBezTo>
                  <a:pt x="1782583" y="4968636"/>
                  <a:pt x="1764373" y="4953736"/>
                  <a:pt x="1744920" y="4938009"/>
                </a:cubicBezTo>
                <a:cubicBezTo>
                  <a:pt x="1793758" y="4924351"/>
                  <a:pt x="1794172" y="4923937"/>
                  <a:pt x="1821902" y="4966566"/>
                </a:cubicBezTo>
                <a:cubicBezTo>
                  <a:pt x="1839699" y="4993468"/>
                  <a:pt x="1855840" y="5021612"/>
                  <a:pt x="1882329" y="5039410"/>
                </a:cubicBezTo>
                <a:cubicBezTo>
                  <a:pt x="1890606" y="4961186"/>
                  <a:pt x="1911714" y="4937181"/>
                  <a:pt x="1975452" y="4926834"/>
                </a:cubicBezTo>
                <a:cubicBezTo>
                  <a:pt x="1993249" y="4923937"/>
                  <a:pt x="2008976" y="4909865"/>
                  <a:pt x="2025945" y="4900760"/>
                </a:cubicBezTo>
                <a:cubicBezTo>
                  <a:pt x="2023462" y="4892482"/>
                  <a:pt x="2020979" y="4883790"/>
                  <a:pt x="2018909" y="4875512"/>
                </a:cubicBezTo>
                <a:cubicBezTo>
                  <a:pt x="1976279" y="4875512"/>
                  <a:pt x="1934064" y="4875512"/>
                  <a:pt x="1891434" y="4875512"/>
                </a:cubicBezTo>
                <a:cubicBezTo>
                  <a:pt x="1891020" y="4880479"/>
                  <a:pt x="1890192" y="4885032"/>
                  <a:pt x="1889778" y="4889998"/>
                </a:cubicBezTo>
                <a:cubicBezTo>
                  <a:pt x="1874051" y="4873029"/>
                  <a:pt x="1858324" y="4856060"/>
                  <a:pt x="1837216" y="4833297"/>
                </a:cubicBezTo>
                <a:cubicBezTo>
                  <a:pt x="1881915" y="4833297"/>
                  <a:pt x="1918750" y="4833297"/>
                  <a:pt x="1955172" y="4833297"/>
                </a:cubicBezTo>
                <a:cubicBezTo>
                  <a:pt x="1955172" y="4830400"/>
                  <a:pt x="1955172" y="4827089"/>
                  <a:pt x="1955172" y="4824192"/>
                </a:cubicBezTo>
                <a:cubicBezTo>
                  <a:pt x="1891434" y="4816742"/>
                  <a:pt x="1828110" y="4806395"/>
                  <a:pt x="1764373" y="4802670"/>
                </a:cubicBezTo>
                <a:cubicBezTo>
                  <a:pt x="1696910" y="4798531"/>
                  <a:pt x="1627792" y="4791495"/>
                  <a:pt x="1562399" y="4803083"/>
                </a:cubicBezTo>
                <a:cubicBezTo>
                  <a:pt x="1509422" y="4812603"/>
                  <a:pt x="1461412" y="4847783"/>
                  <a:pt x="1395191" y="4879237"/>
                </a:cubicBezTo>
                <a:cubicBezTo>
                  <a:pt x="1446099" y="4892068"/>
                  <a:pt x="1478381" y="4900345"/>
                  <a:pt x="1510664" y="4908623"/>
                </a:cubicBezTo>
                <a:cubicBezTo>
                  <a:pt x="1510664" y="4911934"/>
                  <a:pt x="1510250" y="4915659"/>
                  <a:pt x="1510250" y="4918970"/>
                </a:cubicBezTo>
                <a:cubicBezTo>
                  <a:pt x="1477140" y="4917315"/>
                  <a:pt x="1444443" y="4916900"/>
                  <a:pt x="1411333" y="4914004"/>
                </a:cubicBezTo>
                <a:cubicBezTo>
                  <a:pt x="1277649" y="4901587"/>
                  <a:pt x="1142310" y="4896206"/>
                  <a:pt x="1010696" y="4873029"/>
                </a:cubicBezTo>
                <a:cubicBezTo>
                  <a:pt x="934956" y="4859785"/>
                  <a:pt x="840177" y="4877996"/>
                  <a:pt x="790512" y="4790667"/>
                </a:cubicBezTo>
                <a:cubicBezTo>
                  <a:pt x="778095" y="4768732"/>
                  <a:pt x="770646" y="4744313"/>
                  <a:pt x="759471" y="4717410"/>
                </a:cubicBezTo>
                <a:cubicBezTo>
                  <a:pt x="717669" y="4699199"/>
                  <a:pt x="664278" y="4675608"/>
                  <a:pt x="610888" y="4652431"/>
                </a:cubicBezTo>
                <a:cubicBezTo>
                  <a:pt x="667589" y="4673125"/>
                  <a:pt x="733810" y="4596143"/>
                  <a:pt x="788442" y="4670642"/>
                </a:cubicBezTo>
                <a:cubicBezTo>
                  <a:pt x="797134" y="4682230"/>
                  <a:pt x="827761" y="4677264"/>
                  <a:pt x="848041" y="4680161"/>
                </a:cubicBezTo>
                <a:cubicBezTo>
                  <a:pt x="849697" y="4672711"/>
                  <a:pt x="850938" y="4665261"/>
                  <a:pt x="852594" y="4657811"/>
                </a:cubicBezTo>
                <a:cubicBezTo>
                  <a:pt x="770646" y="4632565"/>
                  <a:pt x="688697" y="4607318"/>
                  <a:pt x="603438" y="4580830"/>
                </a:cubicBezTo>
                <a:cubicBezTo>
                  <a:pt x="607577" y="4531992"/>
                  <a:pt x="607577" y="4531992"/>
                  <a:pt x="684558" y="4549789"/>
                </a:cubicBezTo>
                <a:cubicBezTo>
                  <a:pt x="688283" y="4473635"/>
                  <a:pt x="698216" y="4463701"/>
                  <a:pt x="790512" y="4447974"/>
                </a:cubicBezTo>
                <a:cubicBezTo>
                  <a:pt x="829417" y="4441352"/>
                  <a:pt x="868735" y="4438041"/>
                  <a:pt x="913434" y="4432660"/>
                </a:cubicBezTo>
                <a:cubicBezTo>
                  <a:pt x="809550" y="4401619"/>
                  <a:pt x="711047" y="4371820"/>
                  <a:pt x="612543" y="4342435"/>
                </a:cubicBezTo>
                <a:cubicBezTo>
                  <a:pt x="611715" y="4336226"/>
                  <a:pt x="610888" y="4330018"/>
                  <a:pt x="609646" y="4323810"/>
                </a:cubicBezTo>
                <a:cubicBezTo>
                  <a:pt x="636548" y="4310566"/>
                  <a:pt x="671728" y="4279939"/>
                  <a:pt x="689111" y="4287802"/>
                </a:cubicBezTo>
                <a:cubicBezTo>
                  <a:pt x="745399" y="4313463"/>
                  <a:pt x="772715" y="4265453"/>
                  <a:pt x="805825" y="4255520"/>
                </a:cubicBezTo>
                <a:cubicBezTo>
                  <a:pt x="770646" y="4233170"/>
                  <a:pt x="731327" y="4207923"/>
                  <a:pt x="676695" y="4173157"/>
                </a:cubicBezTo>
                <a:cubicBezTo>
                  <a:pt x="783890" y="4150808"/>
                  <a:pt x="862941" y="4093278"/>
                  <a:pt x="963928" y="4143358"/>
                </a:cubicBezTo>
                <a:cubicBezTo>
                  <a:pt x="1005316" y="4164052"/>
                  <a:pt x="1065742" y="4146669"/>
                  <a:pt x="1121202" y="4146669"/>
                </a:cubicBezTo>
                <a:cubicBezTo>
                  <a:pt x="1120788" y="4108178"/>
                  <a:pt x="1124100" y="4093278"/>
                  <a:pt x="1075262" y="4088312"/>
                </a:cubicBezTo>
                <a:cubicBezTo>
                  <a:pt x="1014421" y="4082104"/>
                  <a:pt x="1066570" y="4034507"/>
                  <a:pt x="1075262" y="4003880"/>
                </a:cubicBezTo>
                <a:cubicBezTo>
                  <a:pt x="1076917" y="4015055"/>
                  <a:pt x="1078159" y="4026230"/>
                  <a:pt x="1080228" y="4041543"/>
                </a:cubicBezTo>
                <a:cubicBezTo>
                  <a:pt x="1169212" y="4031610"/>
                  <a:pt x="1254058" y="4062237"/>
                  <a:pt x="1341801" y="4073826"/>
                </a:cubicBezTo>
                <a:cubicBezTo>
                  <a:pt x="1258197" y="4020021"/>
                  <a:pt x="1178732" y="3960009"/>
                  <a:pt x="1071951" y="3985255"/>
                </a:cubicBezTo>
                <a:cubicBezTo>
                  <a:pt x="1058706" y="3988153"/>
                  <a:pt x="1030976" y="3978633"/>
                  <a:pt x="1029321" y="3970770"/>
                </a:cubicBezTo>
                <a:cubicBezTo>
                  <a:pt x="1023940" y="3946351"/>
                  <a:pt x="1027665" y="3920276"/>
                  <a:pt x="1030562" y="3895030"/>
                </a:cubicBezTo>
                <a:cubicBezTo>
                  <a:pt x="1030562" y="3893788"/>
                  <a:pt x="1057879" y="3897927"/>
                  <a:pt x="1071537" y="3895030"/>
                </a:cubicBezTo>
                <a:cubicBezTo>
                  <a:pt x="1088506" y="3891305"/>
                  <a:pt x="1104233" y="3883027"/>
                  <a:pt x="1118719" y="3864816"/>
                </a:cubicBezTo>
                <a:cubicBezTo>
                  <a:pt x="1105475" y="3864816"/>
                  <a:pt x="1092231" y="3864816"/>
                  <a:pt x="1079400" y="3864816"/>
                </a:cubicBezTo>
                <a:cubicBezTo>
                  <a:pt x="1074848" y="3849089"/>
                  <a:pt x="1074434" y="3823842"/>
                  <a:pt x="1065328" y="3820531"/>
                </a:cubicBezTo>
                <a:cubicBezTo>
                  <a:pt x="1012766" y="3800251"/>
                  <a:pt x="982966" y="3751413"/>
                  <a:pt x="925023" y="3729477"/>
                </a:cubicBezTo>
                <a:cubicBezTo>
                  <a:pt x="842661" y="3698850"/>
                  <a:pt x="777268" y="3622696"/>
                  <a:pt x="702769" y="3568892"/>
                </a:cubicBezTo>
                <a:cubicBezTo>
                  <a:pt x="660139" y="3538264"/>
                  <a:pt x="612543" y="3514673"/>
                  <a:pt x="569500" y="3485288"/>
                </a:cubicBezTo>
                <a:cubicBezTo>
                  <a:pt x="531836" y="3459213"/>
                  <a:pt x="492518" y="3433139"/>
                  <a:pt x="461477" y="3400029"/>
                </a:cubicBezTo>
                <a:cubicBezTo>
                  <a:pt x="377459" y="3311458"/>
                  <a:pt x="298408" y="3218335"/>
                  <a:pt x="214390" y="3129765"/>
                </a:cubicBezTo>
                <a:cubicBezTo>
                  <a:pt x="196179" y="3110312"/>
                  <a:pt x="165138" y="3103276"/>
                  <a:pt x="139892" y="3090446"/>
                </a:cubicBezTo>
                <a:cubicBezTo>
                  <a:pt x="131614" y="3086307"/>
                  <a:pt x="121267" y="3084238"/>
                  <a:pt x="115887" y="3077616"/>
                </a:cubicBezTo>
                <a:cubicBezTo>
                  <a:pt x="76154" y="3029191"/>
                  <a:pt x="38077" y="2979940"/>
                  <a:pt x="0" y="2931516"/>
                </a:cubicBezTo>
                <a:cubicBezTo>
                  <a:pt x="15314" y="2891369"/>
                  <a:pt x="30213" y="2851637"/>
                  <a:pt x="52977" y="2791624"/>
                </a:cubicBezTo>
                <a:cubicBezTo>
                  <a:pt x="83604" y="2848740"/>
                  <a:pt x="105126" y="2889300"/>
                  <a:pt x="128717" y="2933585"/>
                </a:cubicBezTo>
                <a:cubicBezTo>
                  <a:pt x="154791" y="2928619"/>
                  <a:pt x="187488" y="2922824"/>
                  <a:pt x="219771" y="2916616"/>
                </a:cubicBezTo>
                <a:cubicBezTo>
                  <a:pt x="221012" y="2888886"/>
                  <a:pt x="222254" y="2860742"/>
                  <a:pt x="223495" y="2832598"/>
                </a:cubicBezTo>
                <a:cubicBezTo>
                  <a:pt x="230118" y="2831771"/>
                  <a:pt x="236740" y="2830943"/>
                  <a:pt x="243776" y="2829701"/>
                </a:cubicBezTo>
                <a:cubicBezTo>
                  <a:pt x="252467" y="2853292"/>
                  <a:pt x="261159" y="2876470"/>
                  <a:pt x="273575" y="2909994"/>
                </a:cubicBezTo>
                <a:cubicBezTo>
                  <a:pt x="271506" y="2909994"/>
                  <a:pt x="285578" y="2913305"/>
                  <a:pt x="298822" y="2910822"/>
                </a:cubicBezTo>
                <a:cubicBezTo>
                  <a:pt x="312480" y="2908339"/>
                  <a:pt x="331932" y="2903786"/>
                  <a:pt x="337313" y="2893853"/>
                </a:cubicBezTo>
                <a:cubicBezTo>
                  <a:pt x="347246" y="2875642"/>
                  <a:pt x="348901" y="2852878"/>
                  <a:pt x="353868" y="2832184"/>
                </a:cubicBezTo>
                <a:cubicBezTo>
                  <a:pt x="377045" y="2842945"/>
                  <a:pt x="400636" y="2853292"/>
                  <a:pt x="423814" y="2864053"/>
                </a:cubicBezTo>
                <a:cubicBezTo>
                  <a:pt x="422986" y="2861570"/>
                  <a:pt x="422572" y="2859500"/>
                  <a:pt x="421744" y="2857017"/>
                </a:cubicBezTo>
                <a:cubicBezTo>
                  <a:pt x="467685" y="2861156"/>
                  <a:pt x="519006" y="2854120"/>
                  <a:pt x="558325" y="2872331"/>
                </a:cubicBezTo>
                <a:cubicBezTo>
                  <a:pt x="622476" y="2901716"/>
                  <a:pt x="683317" y="2924066"/>
                  <a:pt x="755332" y="2923652"/>
                </a:cubicBezTo>
                <a:cubicBezTo>
                  <a:pt x="784717" y="2923238"/>
                  <a:pt x="814103" y="2954693"/>
                  <a:pt x="842661" y="2971248"/>
                </a:cubicBezTo>
                <a:cubicBezTo>
                  <a:pt x="876185" y="2891369"/>
                  <a:pt x="963928" y="2996495"/>
                  <a:pt x="1013180" y="2929033"/>
                </a:cubicBezTo>
                <a:cubicBezTo>
                  <a:pt x="994555" y="2904614"/>
                  <a:pt x="965583" y="2868606"/>
                  <a:pt x="938681" y="2831357"/>
                </a:cubicBezTo>
                <a:cubicBezTo>
                  <a:pt x="865424" y="2730370"/>
                  <a:pt x="792995" y="2628969"/>
                  <a:pt x="720566" y="2527154"/>
                </a:cubicBezTo>
                <a:cubicBezTo>
                  <a:pt x="672970" y="2460106"/>
                  <a:pt x="599713" y="2429479"/>
                  <a:pt x="531423" y="2391815"/>
                </a:cubicBezTo>
                <a:cubicBezTo>
                  <a:pt x="507004" y="2378571"/>
                  <a:pt x="479688" y="2370294"/>
                  <a:pt x="452785" y="2359533"/>
                </a:cubicBezTo>
                <a:cubicBezTo>
                  <a:pt x="469754" y="2343805"/>
                  <a:pt x="482585" y="2331389"/>
                  <a:pt x="508659" y="2306970"/>
                </a:cubicBezTo>
                <a:cubicBezTo>
                  <a:pt x="453199" y="2300762"/>
                  <a:pt x="392773" y="2383124"/>
                  <a:pt x="387392" y="2290829"/>
                </a:cubicBezTo>
                <a:cubicBezTo>
                  <a:pt x="411811" y="2276343"/>
                  <a:pt x="427125" y="2263099"/>
                  <a:pt x="444508" y="2258960"/>
                </a:cubicBezTo>
                <a:cubicBezTo>
                  <a:pt x="457752" y="2255649"/>
                  <a:pt x="475963" y="2261443"/>
                  <a:pt x="488793" y="2268893"/>
                </a:cubicBezTo>
                <a:cubicBezTo>
                  <a:pt x="558739" y="2310281"/>
                  <a:pt x="627857" y="2353739"/>
                  <a:pt x="705666" y="2388919"/>
                </a:cubicBezTo>
                <a:cubicBezTo>
                  <a:pt x="634893" y="2310281"/>
                  <a:pt x="563705" y="2231644"/>
                  <a:pt x="494587" y="2155076"/>
                </a:cubicBezTo>
                <a:cubicBezTo>
                  <a:pt x="401878" y="2187359"/>
                  <a:pt x="387392" y="2181978"/>
                  <a:pt x="367940" y="2114516"/>
                </a:cubicBezTo>
                <a:cubicBezTo>
                  <a:pt x="356351" y="2122379"/>
                  <a:pt x="345590" y="2129829"/>
                  <a:pt x="329035" y="2141418"/>
                </a:cubicBezTo>
                <a:cubicBezTo>
                  <a:pt x="358007" y="2037120"/>
                  <a:pt x="363387" y="2025531"/>
                  <a:pt x="468927" y="2066919"/>
                </a:cubicBezTo>
                <a:cubicBezTo>
                  <a:pt x="557497" y="2101271"/>
                  <a:pt x="640273" y="2128174"/>
                  <a:pt x="734224" y="2104583"/>
                </a:cubicBezTo>
                <a:cubicBezTo>
                  <a:pt x="738777" y="2103341"/>
                  <a:pt x="744985" y="2109963"/>
                  <a:pt x="755332" y="2115343"/>
                </a:cubicBezTo>
                <a:cubicBezTo>
                  <a:pt x="750365" y="2119482"/>
                  <a:pt x="747468" y="2123207"/>
                  <a:pt x="743743" y="2124449"/>
                </a:cubicBezTo>
                <a:cubicBezTo>
                  <a:pt x="737949" y="2126518"/>
                  <a:pt x="731327" y="2126518"/>
                  <a:pt x="727188" y="2127346"/>
                </a:cubicBezTo>
                <a:cubicBezTo>
                  <a:pt x="729671" y="2144729"/>
                  <a:pt x="731741" y="2161698"/>
                  <a:pt x="733810" y="2178253"/>
                </a:cubicBezTo>
                <a:cubicBezTo>
                  <a:pt x="723463" y="2175770"/>
                  <a:pt x="712702" y="2173287"/>
                  <a:pt x="692836" y="2168734"/>
                </a:cubicBezTo>
                <a:cubicBezTo>
                  <a:pt x="692836" y="2183634"/>
                  <a:pt x="692836" y="2200603"/>
                  <a:pt x="692836" y="2217986"/>
                </a:cubicBezTo>
                <a:cubicBezTo>
                  <a:pt x="706908" y="2213433"/>
                  <a:pt x="721394" y="2208880"/>
                  <a:pt x="737121" y="2203914"/>
                </a:cubicBezTo>
                <a:cubicBezTo>
                  <a:pt x="744985" y="2217986"/>
                  <a:pt x="753676" y="2234127"/>
                  <a:pt x="766093" y="2256477"/>
                </a:cubicBezTo>
                <a:cubicBezTo>
                  <a:pt x="839350" y="2155076"/>
                  <a:pt x="905157" y="2256063"/>
                  <a:pt x="998280" y="2271376"/>
                </a:cubicBezTo>
                <a:cubicBezTo>
                  <a:pt x="981725" y="2222124"/>
                  <a:pt x="976758" y="2184461"/>
                  <a:pt x="957719" y="2156731"/>
                </a:cubicBezTo>
                <a:cubicBezTo>
                  <a:pt x="908468" y="2084716"/>
                  <a:pt x="854249" y="2015598"/>
                  <a:pt x="798375" y="1948963"/>
                </a:cubicBezTo>
                <a:cubicBezTo>
                  <a:pt x="775612" y="1921647"/>
                  <a:pt x="742088" y="1903437"/>
                  <a:pt x="710633" y="1890192"/>
                </a:cubicBezTo>
                <a:cubicBezTo>
                  <a:pt x="679178" y="1878604"/>
                  <a:pt x="648137" y="1867015"/>
                  <a:pt x="610060" y="1852529"/>
                </a:cubicBezTo>
                <a:cubicBezTo>
                  <a:pt x="642343" y="1834318"/>
                  <a:pt x="667175" y="1820660"/>
                  <a:pt x="697803" y="1803277"/>
                </a:cubicBezTo>
                <a:cubicBezTo>
                  <a:pt x="858802" y="1879431"/>
                  <a:pt x="1028493" y="1959724"/>
                  <a:pt x="1211428" y="2046225"/>
                </a:cubicBezTo>
                <a:cubicBezTo>
                  <a:pt x="1163004" y="1962621"/>
                  <a:pt x="1109614" y="1897228"/>
                  <a:pt x="1085609" y="1822316"/>
                </a:cubicBezTo>
                <a:cubicBezTo>
                  <a:pt x="1059948" y="1742437"/>
                  <a:pt x="1014835" y="1683252"/>
                  <a:pt x="947786" y="1626137"/>
                </a:cubicBezTo>
                <a:cubicBezTo>
                  <a:pt x="970964" y="1621998"/>
                  <a:pt x="985863" y="1619101"/>
                  <a:pt x="989588" y="1618273"/>
                </a:cubicBezTo>
                <a:cubicBezTo>
                  <a:pt x="957719" y="1540463"/>
                  <a:pt x="927092" y="1461412"/>
                  <a:pt x="892326" y="1384017"/>
                </a:cubicBezTo>
                <a:cubicBezTo>
                  <a:pt x="886532" y="1371186"/>
                  <a:pt x="865010" y="1365392"/>
                  <a:pt x="838522" y="1348423"/>
                </a:cubicBezTo>
                <a:cubicBezTo>
                  <a:pt x="845972" y="1387741"/>
                  <a:pt x="850524" y="1410919"/>
                  <a:pt x="857560" y="1446926"/>
                </a:cubicBezTo>
                <a:cubicBezTo>
                  <a:pt x="824036" y="1401399"/>
                  <a:pt x="797962" y="1366220"/>
                  <a:pt x="771887" y="1331040"/>
                </a:cubicBezTo>
                <a:cubicBezTo>
                  <a:pt x="768162" y="1326073"/>
                  <a:pt x="762782" y="1320279"/>
                  <a:pt x="762782" y="1314898"/>
                </a:cubicBezTo>
                <a:cubicBezTo>
                  <a:pt x="757815" y="1208117"/>
                  <a:pt x="722635" y="1171696"/>
                  <a:pt x="613785" y="1162590"/>
                </a:cubicBezTo>
                <a:cubicBezTo>
                  <a:pt x="639445" y="1122858"/>
                  <a:pt x="646068" y="1121202"/>
                  <a:pt x="728430" y="1144380"/>
                </a:cubicBezTo>
                <a:cubicBezTo>
                  <a:pt x="706908" y="1115822"/>
                  <a:pt x="695733" y="1100508"/>
                  <a:pt x="684145" y="1085609"/>
                </a:cubicBezTo>
                <a:cubicBezTo>
                  <a:pt x="703183" y="1083125"/>
                  <a:pt x="724291" y="1080228"/>
                  <a:pt x="745813" y="1077331"/>
                </a:cubicBezTo>
                <a:cubicBezTo>
                  <a:pt x="745813" y="1073192"/>
                  <a:pt x="746227" y="1069053"/>
                  <a:pt x="746227" y="1064915"/>
                </a:cubicBezTo>
                <a:cubicBezTo>
                  <a:pt x="725533" y="1061190"/>
                  <a:pt x="704839" y="1057051"/>
                  <a:pt x="681661" y="1052912"/>
                </a:cubicBezTo>
                <a:cubicBezTo>
                  <a:pt x="681661" y="1044634"/>
                  <a:pt x="681661" y="1030562"/>
                  <a:pt x="681661" y="1028079"/>
                </a:cubicBezTo>
                <a:cubicBezTo>
                  <a:pt x="711874" y="1014007"/>
                  <a:pt x="734638" y="995797"/>
                  <a:pt x="758643" y="993727"/>
                </a:cubicBezTo>
                <a:cubicBezTo>
                  <a:pt x="782234" y="991658"/>
                  <a:pt x="807481" y="1006557"/>
                  <a:pt x="824864" y="1011524"/>
                </a:cubicBezTo>
                <a:cubicBezTo>
                  <a:pt x="838108" y="990830"/>
                  <a:pt x="846800" y="961444"/>
                  <a:pt x="866252" y="949442"/>
                </a:cubicBezTo>
                <a:cubicBezTo>
                  <a:pt x="916745" y="918401"/>
                  <a:pt x="935370" y="932473"/>
                  <a:pt x="938267" y="992072"/>
                </a:cubicBezTo>
                <a:cubicBezTo>
                  <a:pt x="939095" y="1013180"/>
                  <a:pt x="948614" y="1034287"/>
                  <a:pt x="955236" y="1059534"/>
                </a:cubicBezTo>
                <a:cubicBezTo>
                  <a:pt x="923367" y="1050015"/>
                  <a:pt x="894396" y="1041737"/>
                  <a:pt x="865838" y="1033460"/>
                </a:cubicBezTo>
                <a:cubicBezTo>
                  <a:pt x="862941" y="1039254"/>
                  <a:pt x="859630" y="1045462"/>
                  <a:pt x="856733" y="1051257"/>
                </a:cubicBezTo>
                <a:cubicBezTo>
                  <a:pt x="876185" y="1066570"/>
                  <a:pt x="895637" y="1081884"/>
                  <a:pt x="916745" y="1098025"/>
                </a:cubicBezTo>
                <a:cubicBezTo>
                  <a:pt x="927506" y="1093886"/>
                  <a:pt x="942406" y="1088506"/>
                  <a:pt x="957306" y="1082711"/>
                </a:cubicBezTo>
                <a:cubicBezTo>
                  <a:pt x="960617" y="1095956"/>
                  <a:pt x="963100" y="1109614"/>
                  <a:pt x="968067" y="1122030"/>
                </a:cubicBezTo>
                <a:cubicBezTo>
                  <a:pt x="973033" y="1134446"/>
                  <a:pt x="978414" y="1151002"/>
                  <a:pt x="988761" y="1156382"/>
                </a:cubicBezTo>
                <a:cubicBezTo>
                  <a:pt x="1030562" y="1179146"/>
                  <a:pt x="1075675" y="1196115"/>
                  <a:pt x="1117064" y="1220120"/>
                </a:cubicBezTo>
                <a:cubicBezTo>
                  <a:pt x="1213084" y="1275166"/>
                  <a:pt x="1307449" y="1332695"/>
                  <a:pt x="1405952" y="1391466"/>
                </a:cubicBezTo>
                <a:cubicBezTo>
                  <a:pt x="1413816" y="1373669"/>
                  <a:pt x="1423749" y="1352562"/>
                  <a:pt x="1433268" y="1331454"/>
                </a:cubicBezTo>
                <a:cubicBezTo>
                  <a:pt x="1438235" y="1331868"/>
                  <a:pt x="1442788" y="1332281"/>
                  <a:pt x="1447754" y="1332695"/>
                </a:cubicBezTo>
                <a:cubicBezTo>
                  <a:pt x="1444443" y="1362909"/>
                  <a:pt x="1441132" y="1393536"/>
                  <a:pt x="1437821" y="1423749"/>
                </a:cubicBezTo>
                <a:cubicBezTo>
                  <a:pt x="1463895" y="1419196"/>
                  <a:pt x="1487900" y="1415058"/>
                  <a:pt x="1521839" y="1409263"/>
                </a:cubicBezTo>
                <a:cubicBezTo>
                  <a:pt x="1498661" y="1388569"/>
                  <a:pt x="1479623" y="1372014"/>
                  <a:pt x="1450651" y="1345939"/>
                </a:cubicBezTo>
                <a:cubicBezTo>
                  <a:pt x="1477140" y="1348423"/>
                  <a:pt x="1490798" y="1350078"/>
                  <a:pt x="1512733" y="1352148"/>
                </a:cubicBezTo>
                <a:cubicBezTo>
                  <a:pt x="1494936" y="1314485"/>
                  <a:pt x="1479209" y="1280960"/>
                  <a:pt x="1462240" y="1244125"/>
                </a:cubicBezTo>
                <a:cubicBezTo>
                  <a:pt x="1457687" y="1247850"/>
                  <a:pt x="1449823" y="1254472"/>
                  <a:pt x="1444857" y="1259025"/>
                </a:cubicBezTo>
                <a:cubicBezTo>
                  <a:pt x="1418782" y="1237503"/>
                  <a:pt x="1392294" y="1215981"/>
                  <a:pt x="1359184" y="1188665"/>
                </a:cubicBezTo>
                <a:cubicBezTo>
                  <a:pt x="1393122" y="1190320"/>
                  <a:pt x="1419196" y="1191562"/>
                  <a:pt x="1451893" y="1193218"/>
                </a:cubicBezTo>
                <a:cubicBezTo>
                  <a:pt x="1451893" y="1193218"/>
                  <a:pt x="1461412" y="1179146"/>
                  <a:pt x="1473829" y="1160935"/>
                </a:cubicBezTo>
                <a:cubicBezTo>
                  <a:pt x="1498247" y="1183698"/>
                  <a:pt x="1517700" y="1201495"/>
                  <a:pt x="1533427" y="1215981"/>
                </a:cubicBezTo>
                <a:cubicBezTo>
                  <a:pt x="1569021" y="1213498"/>
                  <a:pt x="1600476" y="1211428"/>
                  <a:pt x="1641036" y="1208531"/>
                </a:cubicBezTo>
                <a:cubicBezTo>
                  <a:pt x="1622412" y="1200254"/>
                  <a:pt x="1609167" y="1194873"/>
                  <a:pt x="1595923" y="1189079"/>
                </a:cubicBezTo>
                <a:cubicBezTo>
                  <a:pt x="1542119" y="1165074"/>
                  <a:pt x="1541291" y="1111269"/>
                  <a:pt x="1525978" y="1064915"/>
                </a:cubicBezTo>
                <a:cubicBezTo>
                  <a:pt x="1512733" y="1025596"/>
                  <a:pt x="1506525" y="991658"/>
                  <a:pt x="1443201" y="984208"/>
                </a:cubicBezTo>
                <a:cubicBezTo>
                  <a:pt x="1405952" y="979655"/>
                  <a:pt x="1384016" y="1014007"/>
                  <a:pt x="1353389" y="997452"/>
                </a:cubicBezTo>
                <a:lnTo>
                  <a:pt x="1353803" y="999108"/>
                </a:lnTo>
                <a:cubicBezTo>
                  <a:pt x="1360011" y="975103"/>
                  <a:pt x="1366220" y="951097"/>
                  <a:pt x="1375739" y="915090"/>
                </a:cubicBezTo>
                <a:cubicBezTo>
                  <a:pt x="1353803" y="909709"/>
                  <a:pt x="1312829" y="909709"/>
                  <a:pt x="1284685" y="890671"/>
                </a:cubicBezTo>
                <a:cubicBezTo>
                  <a:pt x="1227984" y="852594"/>
                  <a:pt x="1176662" y="805825"/>
                  <a:pt x="1126169" y="759057"/>
                </a:cubicBezTo>
                <a:cubicBezTo>
                  <a:pt x="1115822" y="749538"/>
                  <a:pt x="1121202" y="724705"/>
                  <a:pt x="1116236" y="707736"/>
                </a:cubicBezTo>
                <a:cubicBezTo>
                  <a:pt x="1113753" y="698630"/>
                  <a:pt x="1106303" y="688697"/>
                  <a:pt x="1098439" y="683731"/>
                </a:cubicBezTo>
                <a:cubicBezTo>
                  <a:pt x="1078159" y="670900"/>
                  <a:pt x="1056223" y="660967"/>
                  <a:pt x="1035115" y="649792"/>
                </a:cubicBezTo>
                <a:cubicBezTo>
                  <a:pt x="1038012" y="643170"/>
                  <a:pt x="1040496" y="636548"/>
                  <a:pt x="1043393" y="629926"/>
                </a:cubicBezTo>
                <a:cubicBezTo>
                  <a:pt x="1088920" y="649792"/>
                  <a:pt x="1134447" y="669245"/>
                  <a:pt x="1183284" y="690353"/>
                </a:cubicBezTo>
                <a:cubicBezTo>
                  <a:pt x="1182043" y="676281"/>
                  <a:pt x="1185354" y="658484"/>
                  <a:pt x="1178732" y="653103"/>
                </a:cubicBezTo>
                <a:cubicBezTo>
                  <a:pt x="1152657" y="631582"/>
                  <a:pt x="1137758" y="614199"/>
                  <a:pt x="1138585" y="572397"/>
                </a:cubicBezTo>
                <a:cubicBezTo>
                  <a:pt x="1139413" y="536803"/>
                  <a:pt x="1110028" y="490448"/>
                  <a:pt x="1079814" y="466443"/>
                </a:cubicBezTo>
                <a:cubicBezTo>
                  <a:pt x="1038426" y="433333"/>
                  <a:pt x="1035529" y="393600"/>
                  <a:pt x="1034287" y="350971"/>
                </a:cubicBezTo>
                <a:cubicBezTo>
                  <a:pt x="1033874" y="338554"/>
                  <a:pt x="1052084" y="321171"/>
                  <a:pt x="1066156" y="313308"/>
                </a:cubicBezTo>
                <a:cubicBezTo>
                  <a:pt x="1083539" y="303374"/>
                  <a:pt x="1105475" y="301305"/>
                  <a:pt x="1132377" y="293855"/>
                </a:cubicBezTo>
                <a:cubicBezTo>
                  <a:pt x="1175835" y="329863"/>
                  <a:pt x="1228397" y="373734"/>
                  <a:pt x="1283444" y="419261"/>
                </a:cubicBezTo>
                <a:cubicBezTo>
                  <a:pt x="1290479" y="403533"/>
                  <a:pt x="1297102" y="389048"/>
                  <a:pt x="1303724" y="374148"/>
                </a:cubicBezTo>
                <a:cubicBezTo>
                  <a:pt x="1315312" y="382012"/>
                  <a:pt x="1326901" y="389462"/>
                  <a:pt x="1338490" y="397739"/>
                </a:cubicBezTo>
                <a:cubicBezTo>
                  <a:pt x="1342628" y="390703"/>
                  <a:pt x="1346767" y="386978"/>
                  <a:pt x="1346353" y="384081"/>
                </a:cubicBezTo>
                <a:cubicBezTo>
                  <a:pt x="1340145" y="354696"/>
                  <a:pt x="1333109" y="324896"/>
                  <a:pt x="1326487" y="295511"/>
                </a:cubicBezTo>
                <a:cubicBezTo>
                  <a:pt x="1321107" y="295925"/>
                  <a:pt x="1315726" y="296338"/>
                  <a:pt x="1310346" y="296338"/>
                </a:cubicBezTo>
                <a:cubicBezTo>
                  <a:pt x="1322762" y="282680"/>
                  <a:pt x="1334765" y="269022"/>
                  <a:pt x="1352561" y="249570"/>
                </a:cubicBezTo>
                <a:cubicBezTo>
                  <a:pt x="1372014" y="289302"/>
                  <a:pt x="1388569" y="323655"/>
                  <a:pt x="1406366" y="360490"/>
                </a:cubicBezTo>
                <a:cubicBezTo>
                  <a:pt x="1425818" y="341865"/>
                  <a:pt x="1446926" y="322413"/>
                  <a:pt x="1480037" y="291372"/>
                </a:cubicBezTo>
                <a:cubicBezTo>
                  <a:pt x="1463482" y="326966"/>
                  <a:pt x="1452307" y="349729"/>
                  <a:pt x="1437407" y="381598"/>
                </a:cubicBezTo>
                <a:cubicBezTo>
                  <a:pt x="1460170" y="396911"/>
                  <a:pt x="1486659" y="414294"/>
                  <a:pt x="1511905" y="431264"/>
                </a:cubicBezTo>
                <a:cubicBezTo>
                  <a:pt x="1611651" y="335243"/>
                  <a:pt x="1666697" y="497484"/>
                  <a:pt x="1757337" y="466029"/>
                </a:cubicBezTo>
                <a:cubicBezTo>
                  <a:pt x="1742851" y="423814"/>
                  <a:pt x="1607926" y="428780"/>
                  <a:pt x="1700221" y="353040"/>
                </a:cubicBezTo>
                <a:cubicBezTo>
                  <a:pt x="1684080" y="317860"/>
                  <a:pt x="1670422" y="288889"/>
                  <a:pt x="1655522" y="256606"/>
                </a:cubicBezTo>
                <a:cubicBezTo>
                  <a:pt x="1617445" y="271920"/>
                  <a:pt x="1588473" y="268195"/>
                  <a:pt x="1575643" y="220598"/>
                </a:cubicBezTo>
                <a:cubicBezTo>
                  <a:pt x="1571504" y="205699"/>
                  <a:pt x="1549983" y="195765"/>
                  <a:pt x="1537980" y="182107"/>
                </a:cubicBezTo>
                <a:cubicBezTo>
                  <a:pt x="1528047" y="170933"/>
                  <a:pt x="1521011" y="157275"/>
                  <a:pt x="1512319" y="144858"/>
                </a:cubicBezTo>
                <a:cubicBezTo>
                  <a:pt x="1517286" y="140719"/>
                  <a:pt x="1522666" y="136581"/>
                  <a:pt x="1527633" y="132856"/>
                </a:cubicBezTo>
                <a:cubicBezTo>
                  <a:pt x="1540463" y="144030"/>
                  <a:pt x="1553707" y="154377"/>
                  <a:pt x="1565710" y="165966"/>
                </a:cubicBezTo>
                <a:cubicBezTo>
                  <a:pt x="1589301" y="189143"/>
                  <a:pt x="1607098" y="192041"/>
                  <a:pt x="1619101" y="155619"/>
                </a:cubicBezTo>
                <a:cubicBezTo>
                  <a:pt x="1629861" y="122923"/>
                  <a:pt x="1645589" y="124164"/>
                  <a:pt x="1667938" y="147755"/>
                </a:cubicBezTo>
                <a:cubicBezTo>
                  <a:pt x="1684908" y="165552"/>
                  <a:pt x="1708085" y="177555"/>
                  <a:pt x="1725468" y="195352"/>
                </a:cubicBezTo>
                <a:cubicBezTo>
                  <a:pt x="1740368" y="210665"/>
                  <a:pt x="1750715" y="230118"/>
                  <a:pt x="1763959" y="248742"/>
                </a:cubicBezTo>
                <a:cubicBezTo>
                  <a:pt x="1789205" y="240051"/>
                  <a:pt x="1817763" y="230118"/>
                  <a:pt x="1845907" y="220184"/>
                </a:cubicBezTo>
                <a:cubicBezTo>
                  <a:pt x="1830593" y="137822"/>
                  <a:pt x="1806175" y="118370"/>
                  <a:pt x="1726710" y="120025"/>
                </a:cubicBezTo>
                <a:cubicBezTo>
                  <a:pt x="1741609" y="110920"/>
                  <a:pt x="1755267" y="98917"/>
                  <a:pt x="1771409" y="93951"/>
                </a:cubicBezTo>
                <a:cubicBezTo>
                  <a:pt x="1789619" y="88570"/>
                  <a:pt x="1809899" y="89398"/>
                  <a:pt x="1834732" y="86915"/>
                </a:cubicBezTo>
                <a:cubicBezTo>
                  <a:pt x="1841768" y="97676"/>
                  <a:pt x="1852529" y="114231"/>
                  <a:pt x="1863290" y="130786"/>
                </a:cubicBezTo>
                <a:cubicBezTo>
                  <a:pt x="1870326" y="128303"/>
                  <a:pt x="1877362" y="125820"/>
                  <a:pt x="1884398" y="123750"/>
                </a:cubicBezTo>
                <a:cubicBezTo>
                  <a:pt x="1876948" y="102228"/>
                  <a:pt x="1874051" y="77396"/>
                  <a:pt x="1860807" y="60427"/>
                </a:cubicBezTo>
                <a:cubicBezTo>
                  <a:pt x="1849218" y="45527"/>
                  <a:pt x="1826041" y="39319"/>
                  <a:pt x="1802864" y="26488"/>
                </a:cubicBezTo>
                <a:cubicBezTo>
                  <a:pt x="1840527" y="16141"/>
                  <a:pt x="1862876" y="10347"/>
                  <a:pt x="1901781" y="0"/>
                </a:cubicBezTo>
                <a:cubicBezTo>
                  <a:pt x="1951033" y="37249"/>
                  <a:pt x="2013943" y="84846"/>
                  <a:pt x="2080991" y="135339"/>
                </a:cubicBezTo>
                <a:cubicBezTo>
                  <a:pt x="2076025" y="114645"/>
                  <a:pt x="2071886" y="98504"/>
                  <a:pt x="2068161" y="82776"/>
                </a:cubicBezTo>
                <a:cubicBezTo>
                  <a:pt x="2108721" y="107609"/>
                  <a:pt x="2128588" y="170105"/>
                  <a:pt x="2181564" y="148997"/>
                </a:cubicBezTo>
                <a:cubicBezTo>
                  <a:pt x="2227505" y="130786"/>
                  <a:pt x="2242405" y="157275"/>
                  <a:pt x="2261029" y="180866"/>
                </a:cubicBezTo>
                <a:cubicBezTo>
                  <a:pt x="2289173" y="216460"/>
                  <a:pt x="2321870" y="216046"/>
                  <a:pt x="2357877" y="200732"/>
                </a:cubicBezTo>
                <a:cubicBezTo>
                  <a:pt x="2395127" y="185005"/>
                  <a:pt x="2426168" y="203215"/>
                  <a:pt x="2429892" y="241292"/>
                </a:cubicBezTo>
                <a:cubicBezTo>
                  <a:pt x="2431134" y="255778"/>
                  <a:pt x="2438998" y="276886"/>
                  <a:pt x="2448931" y="281025"/>
                </a:cubicBezTo>
                <a:cubicBezTo>
                  <a:pt x="2462589" y="286405"/>
                  <a:pt x="2482042" y="278128"/>
                  <a:pt x="2514324" y="273161"/>
                </a:cubicBezTo>
                <a:cubicBezTo>
                  <a:pt x="2489078" y="255778"/>
                  <a:pt x="2479972" y="249570"/>
                  <a:pt x="2471281" y="243362"/>
                </a:cubicBezTo>
                <a:cubicBezTo>
                  <a:pt x="2463003" y="237567"/>
                  <a:pt x="2454725" y="231773"/>
                  <a:pt x="2443551" y="223909"/>
                </a:cubicBezTo>
                <a:cubicBezTo>
                  <a:pt x="2453070" y="211079"/>
                  <a:pt x="2461348" y="200318"/>
                  <a:pt x="2470867" y="188316"/>
                </a:cubicBezTo>
                <a:cubicBezTo>
                  <a:pt x="2433617" y="160586"/>
                  <a:pt x="2397196" y="133683"/>
                  <a:pt x="2360361" y="106367"/>
                </a:cubicBezTo>
                <a:cubicBezTo>
                  <a:pt x="2360361" y="100987"/>
                  <a:pt x="2360361" y="96020"/>
                  <a:pt x="2360361" y="90640"/>
                </a:cubicBezTo>
                <a:cubicBezTo>
                  <a:pt x="2383952" y="89398"/>
                  <a:pt x="2411682" y="79051"/>
                  <a:pt x="2429892" y="88157"/>
                </a:cubicBezTo>
                <a:cubicBezTo>
                  <a:pt x="2489078" y="117542"/>
                  <a:pt x="2547021" y="151066"/>
                  <a:pt x="2602067" y="188316"/>
                </a:cubicBezTo>
                <a:cubicBezTo>
                  <a:pt x="2687740" y="245845"/>
                  <a:pt x="2770102" y="309169"/>
                  <a:pt x="2856189" y="366284"/>
                </a:cubicBezTo>
                <a:cubicBezTo>
                  <a:pt x="2869848" y="375390"/>
                  <a:pt x="2896336" y="364215"/>
                  <a:pt x="2916616" y="363387"/>
                </a:cubicBezTo>
                <a:cubicBezTo>
                  <a:pt x="2947657" y="362145"/>
                  <a:pt x="2967523" y="390289"/>
                  <a:pt x="2994012" y="396084"/>
                </a:cubicBezTo>
                <a:cubicBezTo>
                  <a:pt x="3063544" y="411397"/>
                  <a:pt x="3134731" y="420089"/>
                  <a:pt x="3207988" y="426297"/>
                </a:cubicBezTo>
                <a:cubicBezTo>
                  <a:pt x="3149217" y="392359"/>
                  <a:pt x="3067268" y="394014"/>
                  <a:pt x="3038711" y="307927"/>
                </a:cubicBezTo>
                <a:cubicBezTo>
                  <a:pt x="3122729" y="333174"/>
                  <a:pt x="3227854" y="326138"/>
                  <a:pt x="3268415" y="407258"/>
                </a:cubicBezTo>
                <a:cubicBezTo>
                  <a:pt x="3311872" y="494587"/>
                  <a:pt x="3395890" y="480929"/>
                  <a:pt x="3456316" y="519834"/>
                </a:cubicBezTo>
                <a:cubicBezTo>
                  <a:pt x="3485702" y="538872"/>
                  <a:pt x="3497704" y="538872"/>
                  <a:pt x="3496049" y="564533"/>
                </a:cubicBezTo>
                <a:cubicBezTo>
                  <a:pt x="3518812" y="555428"/>
                  <a:pt x="3538265" y="547978"/>
                  <a:pt x="3572203" y="534320"/>
                </a:cubicBezTo>
                <a:cubicBezTo>
                  <a:pt x="3561856" y="559153"/>
                  <a:pt x="3555647" y="573638"/>
                  <a:pt x="3549025" y="589780"/>
                </a:cubicBezTo>
                <a:cubicBezTo>
                  <a:pt x="3585447" y="592263"/>
                  <a:pt x="3624352" y="594746"/>
                  <a:pt x="3674431" y="598057"/>
                </a:cubicBezTo>
                <a:cubicBezTo>
                  <a:pt x="3680639" y="590194"/>
                  <a:pt x="3674845" y="530595"/>
                  <a:pt x="3720786" y="569500"/>
                </a:cubicBezTo>
                <a:cubicBezTo>
                  <a:pt x="3710853" y="591021"/>
                  <a:pt x="3701333" y="611715"/>
                  <a:pt x="3687675" y="641929"/>
                </a:cubicBezTo>
                <a:cubicBezTo>
                  <a:pt x="3741066" y="629512"/>
                  <a:pt x="3775832" y="625373"/>
                  <a:pt x="3813909" y="659312"/>
                </a:cubicBezTo>
                <a:cubicBezTo>
                  <a:pt x="3836259" y="679178"/>
                  <a:pt x="3885510" y="673797"/>
                  <a:pt x="3922346" y="671728"/>
                </a:cubicBezTo>
                <a:cubicBezTo>
                  <a:pt x="4022505" y="666348"/>
                  <a:pt x="4122664" y="657656"/>
                  <a:pt x="4222823" y="647723"/>
                </a:cubicBezTo>
                <a:cubicBezTo>
                  <a:pt x="4268350" y="643170"/>
                  <a:pt x="4326293" y="609646"/>
                  <a:pt x="4356506" y="627443"/>
                </a:cubicBezTo>
                <a:cubicBezTo>
                  <a:pt x="4465357" y="690353"/>
                  <a:pt x="4579174" y="649379"/>
                  <a:pt x="4689266" y="658484"/>
                </a:cubicBezTo>
                <a:cubicBezTo>
                  <a:pt x="4809705" y="668831"/>
                  <a:pt x="4932214" y="653931"/>
                  <a:pt x="5053895" y="651862"/>
                </a:cubicBezTo>
                <a:cubicBezTo>
                  <a:pt x="5092800" y="651448"/>
                  <a:pt x="5132118" y="659312"/>
                  <a:pt x="5171023" y="659726"/>
                </a:cubicBezTo>
                <a:cubicBezTo>
                  <a:pt x="5190062" y="660139"/>
                  <a:pt x="5209100" y="651448"/>
                  <a:pt x="5228553" y="649379"/>
                </a:cubicBezTo>
                <a:cubicBezTo>
                  <a:pt x="5244694" y="647723"/>
                  <a:pt x="5269527" y="632823"/>
                  <a:pt x="5267871" y="669245"/>
                </a:cubicBezTo>
                <a:cubicBezTo>
                  <a:pt x="5267871" y="670486"/>
                  <a:pt x="5279046" y="673797"/>
                  <a:pt x="5284427" y="672970"/>
                </a:cubicBezTo>
                <a:cubicBezTo>
                  <a:pt x="5330781" y="667175"/>
                  <a:pt x="5376722" y="660553"/>
                  <a:pt x="5423904" y="644412"/>
                </a:cubicBezTo>
                <a:cubicBezTo>
                  <a:pt x="5408177" y="639032"/>
                  <a:pt x="5392449" y="634065"/>
                  <a:pt x="5371342" y="627029"/>
                </a:cubicBezTo>
                <a:cubicBezTo>
                  <a:pt x="5377964" y="605093"/>
                  <a:pt x="5384172" y="583572"/>
                  <a:pt x="5389966" y="564533"/>
                </a:cubicBezTo>
                <a:cubicBezTo>
                  <a:pt x="5416040" y="583158"/>
                  <a:pt x="5442943" y="599299"/>
                  <a:pt x="5465292" y="619993"/>
                </a:cubicBezTo>
                <a:cubicBezTo>
                  <a:pt x="5485159" y="638618"/>
                  <a:pt x="5497575" y="665934"/>
                  <a:pt x="5518269" y="683731"/>
                </a:cubicBezTo>
                <a:cubicBezTo>
                  <a:pt x="5588629" y="744571"/>
                  <a:pt x="5677613" y="726774"/>
                  <a:pt x="5759975" y="735466"/>
                </a:cubicBezTo>
                <a:cubicBezTo>
                  <a:pt x="5815849" y="741260"/>
                  <a:pt x="5872551" y="736707"/>
                  <a:pt x="5928838" y="736707"/>
                </a:cubicBezTo>
                <a:cubicBezTo>
                  <a:pt x="5929252" y="743329"/>
                  <a:pt x="5930080" y="749951"/>
                  <a:pt x="5930494" y="756574"/>
                </a:cubicBezTo>
                <a:cubicBezTo>
                  <a:pt x="5904419" y="759885"/>
                  <a:pt x="5878345" y="763196"/>
                  <a:pt x="5852271" y="766507"/>
                </a:cubicBezTo>
                <a:cubicBezTo>
                  <a:pt x="5852271" y="768576"/>
                  <a:pt x="5851857" y="770646"/>
                  <a:pt x="5851857" y="772301"/>
                </a:cubicBezTo>
                <a:cubicBezTo>
                  <a:pt x="5894072" y="780165"/>
                  <a:pt x="5936289" y="788029"/>
                  <a:pt x="5978090" y="795892"/>
                </a:cubicBezTo>
                <a:cubicBezTo>
                  <a:pt x="5980574" y="790098"/>
                  <a:pt x="5983057" y="784304"/>
                  <a:pt x="5985954" y="778509"/>
                </a:cubicBezTo>
                <a:cubicBezTo>
                  <a:pt x="5973952" y="768162"/>
                  <a:pt x="5961535" y="757815"/>
                  <a:pt x="5945394" y="744571"/>
                </a:cubicBezTo>
                <a:cubicBezTo>
                  <a:pt x="5961121" y="723877"/>
                  <a:pt x="6028997" y="766921"/>
                  <a:pt x="6001268" y="682903"/>
                </a:cubicBezTo>
                <a:cubicBezTo>
                  <a:pt x="6008303" y="777682"/>
                  <a:pt x="6088596" y="731327"/>
                  <a:pt x="6126674" y="760298"/>
                </a:cubicBezTo>
                <a:cubicBezTo>
                  <a:pt x="6129984" y="757815"/>
                  <a:pt x="6144884" y="746640"/>
                  <a:pt x="6159784" y="735052"/>
                </a:cubicBezTo>
                <a:cubicBezTo>
                  <a:pt x="6146126" y="812861"/>
                  <a:pt x="6087355" y="783062"/>
                  <a:pt x="6034792" y="789270"/>
                </a:cubicBezTo>
                <a:cubicBezTo>
                  <a:pt x="6065833" y="804584"/>
                  <a:pt x="6089010" y="816172"/>
                  <a:pt x="6112602" y="827761"/>
                </a:cubicBezTo>
                <a:cubicBezTo>
                  <a:pt x="6110946" y="832314"/>
                  <a:pt x="6108876" y="836866"/>
                  <a:pt x="6107221" y="841833"/>
                </a:cubicBezTo>
                <a:cubicBezTo>
                  <a:pt x="6086527" y="840591"/>
                  <a:pt x="6065833" y="839350"/>
                  <a:pt x="6044725" y="838522"/>
                </a:cubicBezTo>
                <a:cubicBezTo>
                  <a:pt x="6044311" y="845558"/>
                  <a:pt x="6043897" y="852594"/>
                  <a:pt x="6043483" y="860044"/>
                </a:cubicBezTo>
                <a:cubicBezTo>
                  <a:pt x="6180064" y="869977"/>
                  <a:pt x="6316231" y="879910"/>
                  <a:pt x="6456122" y="889843"/>
                </a:cubicBezTo>
                <a:cubicBezTo>
                  <a:pt x="6439153" y="862527"/>
                  <a:pt x="6439153" y="862113"/>
                  <a:pt x="6299262" y="851352"/>
                </a:cubicBezTo>
                <a:cubicBezTo>
                  <a:pt x="6241318" y="847213"/>
                  <a:pt x="6183375" y="844730"/>
                  <a:pt x="6125432" y="841833"/>
                </a:cubicBezTo>
                <a:cubicBezTo>
                  <a:pt x="6125432" y="833969"/>
                  <a:pt x="6125432" y="826106"/>
                  <a:pt x="6125018" y="818242"/>
                </a:cubicBezTo>
                <a:cubicBezTo>
                  <a:pt x="6270704" y="818242"/>
                  <a:pt x="6416804" y="818242"/>
                  <a:pt x="6557937" y="818242"/>
                </a:cubicBezTo>
                <a:cubicBezTo>
                  <a:pt x="6569939" y="776854"/>
                  <a:pt x="6579045" y="744157"/>
                  <a:pt x="6588564" y="711047"/>
                </a:cubicBezTo>
                <a:cubicBezTo>
                  <a:pt x="6617536" y="706908"/>
                  <a:pt x="6646094" y="703183"/>
                  <a:pt x="6675065" y="699044"/>
                </a:cubicBezTo>
                <a:cubicBezTo>
                  <a:pt x="6707348" y="699044"/>
                  <a:pt x="6739630" y="699044"/>
                  <a:pt x="6792193" y="699044"/>
                </a:cubicBezTo>
                <a:cubicBezTo>
                  <a:pt x="6756186" y="716427"/>
                  <a:pt x="6736733" y="726360"/>
                  <a:pt x="6717281" y="735880"/>
                </a:cubicBezTo>
                <a:cubicBezTo>
                  <a:pt x="6717695" y="742088"/>
                  <a:pt x="6717695" y="748296"/>
                  <a:pt x="6718108" y="754504"/>
                </a:cubicBezTo>
                <a:cubicBezTo>
                  <a:pt x="6787227" y="754504"/>
                  <a:pt x="6860070" y="767748"/>
                  <a:pt x="6924635" y="749951"/>
                </a:cubicBezTo>
                <a:cubicBezTo>
                  <a:pt x="6966023" y="738363"/>
                  <a:pt x="6967679" y="772715"/>
                  <a:pt x="6992098" y="788856"/>
                </a:cubicBezTo>
                <a:cubicBezTo>
                  <a:pt x="6963126" y="790926"/>
                  <a:pt x="6934568" y="792995"/>
                  <a:pt x="6905596" y="794651"/>
                </a:cubicBezTo>
                <a:cubicBezTo>
                  <a:pt x="6905183" y="797548"/>
                  <a:pt x="6904769" y="800445"/>
                  <a:pt x="6904355" y="802928"/>
                </a:cubicBezTo>
                <a:cubicBezTo>
                  <a:pt x="6938293" y="810378"/>
                  <a:pt x="6972231" y="817414"/>
                  <a:pt x="6997478" y="823208"/>
                </a:cubicBezTo>
                <a:cubicBezTo>
                  <a:pt x="7012378" y="799617"/>
                  <a:pt x="7021483" y="777682"/>
                  <a:pt x="7037624" y="763196"/>
                </a:cubicBezTo>
                <a:cubicBezTo>
                  <a:pt x="7051696" y="749951"/>
                  <a:pt x="7073218" y="744571"/>
                  <a:pt x="7108812" y="727602"/>
                </a:cubicBezTo>
                <a:cubicBezTo>
                  <a:pt x="7138611" y="725119"/>
                  <a:pt x="7188691" y="720980"/>
                  <a:pt x="7238770" y="716841"/>
                </a:cubicBezTo>
                <a:cubicBezTo>
                  <a:pt x="7240012" y="723049"/>
                  <a:pt x="7241253" y="729257"/>
                  <a:pt x="7242495" y="735052"/>
                </a:cubicBezTo>
                <a:cubicBezTo>
                  <a:pt x="7231320" y="744157"/>
                  <a:pt x="7220146" y="753263"/>
                  <a:pt x="7204004" y="766507"/>
                </a:cubicBezTo>
                <a:cubicBezTo>
                  <a:pt x="7289678" y="791340"/>
                  <a:pt x="7371626" y="814931"/>
                  <a:pt x="7453574" y="838522"/>
                </a:cubicBezTo>
                <a:cubicBezTo>
                  <a:pt x="7441985" y="851766"/>
                  <a:pt x="7426672" y="869149"/>
                  <a:pt x="7408461" y="889843"/>
                </a:cubicBezTo>
                <a:cubicBezTo>
                  <a:pt x="7460610" y="904329"/>
                  <a:pt x="7507379" y="917159"/>
                  <a:pt x="7556216" y="930817"/>
                </a:cubicBezTo>
                <a:cubicBezTo>
                  <a:pt x="7549181" y="940337"/>
                  <a:pt x="7543386" y="948200"/>
                  <a:pt x="7539247" y="953581"/>
                </a:cubicBezTo>
                <a:cubicBezTo>
                  <a:pt x="7584774" y="977172"/>
                  <a:pt x="7629887" y="1000349"/>
                  <a:pt x="7675000" y="1023527"/>
                </a:cubicBezTo>
                <a:cubicBezTo>
                  <a:pt x="7675000" y="1030149"/>
                  <a:pt x="7674587" y="1036771"/>
                  <a:pt x="7674587" y="1043807"/>
                </a:cubicBezTo>
                <a:cubicBezTo>
                  <a:pt x="7561597" y="1052084"/>
                  <a:pt x="7449022" y="1060776"/>
                  <a:pt x="7336032" y="1069053"/>
                </a:cubicBezTo>
                <a:cubicBezTo>
                  <a:pt x="7336032" y="1073606"/>
                  <a:pt x="7335618" y="1077745"/>
                  <a:pt x="7335618" y="1082298"/>
                </a:cubicBezTo>
                <a:cubicBezTo>
                  <a:pt x="7441158" y="1092645"/>
                  <a:pt x="7546284" y="1102578"/>
                  <a:pt x="7651823" y="1112925"/>
                </a:cubicBezTo>
                <a:cubicBezTo>
                  <a:pt x="7651823" y="1116650"/>
                  <a:pt x="7651823" y="1120375"/>
                  <a:pt x="7651823" y="1124513"/>
                </a:cubicBezTo>
                <a:cubicBezTo>
                  <a:pt x="7638992" y="1127411"/>
                  <a:pt x="7626576" y="1130722"/>
                  <a:pt x="7613746" y="1133619"/>
                </a:cubicBezTo>
                <a:cubicBezTo>
                  <a:pt x="7613332" y="1136516"/>
                  <a:pt x="7612505" y="1139827"/>
                  <a:pt x="7612090" y="1142724"/>
                </a:cubicBezTo>
                <a:cubicBezTo>
                  <a:pt x="7648926" y="1147277"/>
                  <a:pt x="7686175" y="1151830"/>
                  <a:pt x="7723010" y="1156382"/>
                </a:cubicBezTo>
                <a:cubicBezTo>
                  <a:pt x="7722597" y="1161763"/>
                  <a:pt x="7722183" y="1167557"/>
                  <a:pt x="7721769" y="1172937"/>
                </a:cubicBezTo>
                <a:cubicBezTo>
                  <a:pt x="7710180" y="1173351"/>
                  <a:pt x="7699005" y="1174179"/>
                  <a:pt x="7687417" y="1174593"/>
                </a:cubicBezTo>
                <a:cubicBezTo>
                  <a:pt x="7724252" y="1213498"/>
                  <a:pt x="7815306" y="1218050"/>
                  <a:pt x="7840553" y="1178318"/>
                </a:cubicBezTo>
                <a:cubicBezTo>
                  <a:pt x="7876974" y="1121202"/>
                  <a:pt x="7930778" y="1114994"/>
                  <a:pt x="7989963" y="1113339"/>
                </a:cubicBezTo>
                <a:cubicBezTo>
                  <a:pt x="8013554" y="1112511"/>
                  <a:pt x="8056598" y="1119547"/>
                  <a:pt x="8026799" y="1065329"/>
                </a:cubicBezTo>
                <a:cubicBezTo>
                  <a:pt x="8074809" y="1088506"/>
                  <a:pt x="8123233" y="1126997"/>
                  <a:pt x="8165035" y="1069053"/>
                </a:cubicBezTo>
                <a:cubicBezTo>
                  <a:pt x="8178693" y="1050015"/>
                  <a:pt x="8173313" y="1017318"/>
                  <a:pt x="8176623" y="990830"/>
                </a:cubicBezTo>
                <a:cubicBezTo>
                  <a:pt x="8171243" y="990416"/>
                  <a:pt x="8166276" y="990002"/>
                  <a:pt x="8160896" y="989588"/>
                </a:cubicBezTo>
                <a:cubicBezTo>
                  <a:pt x="8148894" y="1000349"/>
                  <a:pt x="8136891" y="1011110"/>
                  <a:pt x="8127786" y="1019388"/>
                </a:cubicBezTo>
                <a:cubicBezTo>
                  <a:pt x="8105850" y="975103"/>
                  <a:pt x="8084742" y="932473"/>
                  <a:pt x="8069843" y="901432"/>
                </a:cubicBezTo>
                <a:cubicBezTo>
                  <a:pt x="8082259" y="884877"/>
                  <a:pt x="8091364" y="862113"/>
                  <a:pt x="8107506" y="853836"/>
                </a:cubicBezTo>
                <a:cubicBezTo>
                  <a:pt x="8135649" y="838936"/>
                  <a:pt x="8167518" y="827347"/>
                  <a:pt x="8198973" y="824864"/>
                </a:cubicBezTo>
                <a:cubicBezTo>
                  <a:pt x="8242430" y="821553"/>
                  <a:pt x="8289199" y="801273"/>
                  <a:pt x="8329759" y="836453"/>
                </a:cubicBezTo>
                <a:cubicBezTo>
                  <a:pt x="8332657" y="838936"/>
                  <a:pt x="8338037" y="839764"/>
                  <a:pt x="8341762" y="839350"/>
                </a:cubicBezTo>
                <a:cubicBezTo>
                  <a:pt x="8367836" y="836453"/>
                  <a:pt x="8391841" y="817414"/>
                  <a:pt x="8415432" y="857560"/>
                </a:cubicBezTo>
                <a:cubicBezTo>
                  <a:pt x="8424951" y="873702"/>
                  <a:pt x="8478342" y="864183"/>
                  <a:pt x="8515177" y="866666"/>
                </a:cubicBezTo>
                <a:cubicBezTo>
                  <a:pt x="8515177" y="855077"/>
                  <a:pt x="8515177" y="842247"/>
                  <a:pt x="8515177" y="846800"/>
                </a:cubicBezTo>
                <a:cubicBezTo>
                  <a:pt x="8547460" y="846800"/>
                  <a:pt x="8578501" y="838936"/>
                  <a:pt x="8602506" y="848455"/>
                </a:cubicBezTo>
                <a:cubicBezTo>
                  <a:pt x="8647206" y="866666"/>
                  <a:pt x="8693146" y="865424"/>
                  <a:pt x="8738673" y="870391"/>
                </a:cubicBezTo>
                <a:cubicBezTo>
                  <a:pt x="8806550" y="877427"/>
                  <a:pt x="8875253" y="882393"/>
                  <a:pt x="8943543" y="884049"/>
                </a:cubicBezTo>
                <a:cubicBezTo>
                  <a:pt x="8986588" y="884877"/>
                  <a:pt x="9029631" y="878254"/>
                  <a:pt x="9076814" y="874530"/>
                </a:cubicBezTo>
                <a:cubicBezTo>
                  <a:pt x="9067294" y="891499"/>
                  <a:pt x="9061499" y="901846"/>
                  <a:pt x="9055705" y="912193"/>
                </a:cubicBezTo>
                <a:cubicBezTo>
                  <a:pt x="9074744" y="921712"/>
                  <a:pt x="9093369" y="939095"/>
                  <a:pt x="9112407" y="939095"/>
                </a:cubicBezTo>
                <a:cubicBezTo>
                  <a:pt x="9210083" y="938681"/>
                  <a:pt x="9307345" y="934128"/>
                  <a:pt x="9405020" y="931231"/>
                </a:cubicBezTo>
                <a:cubicBezTo>
                  <a:pt x="9423231" y="930817"/>
                  <a:pt x="9441442" y="929576"/>
                  <a:pt x="9460894" y="937853"/>
                </a:cubicBezTo>
                <a:cubicBezTo>
                  <a:pt x="9284167" y="977172"/>
                  <a:pt x="9104544" y="991658"/>
                  <a:pt x="8924091" y="1004074"/>
                </a:cubicBezTo>
                <a:cubicBezTo>
                  <a:pt x="9086746" y="1004074"/>
                  <a:pt x="9249402" y="1004074"/>
                  <a:pt x="9412057" y="1004074"/>
                </a:cubicBezTo>
                <a:cubicBezTo>
                  <a:pt x="9412057" y="1013593"/>
                  <a:pt x="9412057" y="1023113"/>
                  <a:pt x="9412057" y="1032218"/>
                </a:cubicBezTo>
                <a:cubicBezTo>
                  <a:pt x="9351630" y="1032218"/>
                  <a:pt x="9291203" y="1030149"/>
                  <a:pt x="9230777" y="1033046"/>
                </a:cubicBezTo>
                <a:cubicBezTo>
                  <a:pt x="9208014" y="1034287"/>
                  <a:pt x="9185663" y="1051257"/>
                  <a:pt x="9162900" y="1052084"/>
                </a:cubicBezTo>
                <a:cubicBezTo>
                  <a:pt x="9133928" y="1052912"/>
                  <a:pt x="9104544" y="1044221"/>
                  <a:pt x="9066052" y="1038012"/>
                </a:cubicBezTo>
                <a:cubicBezTo>
                  <a:pt x="9066880" y="1050429"/>
                  <a:pt x="9068122" y="1068226"/>
                  <a:pt x="9069364" y="1086023"/>
                </a:cubicBezTo>
                <a:cubicBezTo>
                  <a:pt x="8988657" y="999108"/>
                  <a:pt x="8907950" y="1075262"/>
                  <a:pt x="8827657" y="1079400"/>
                </a:cubicBezTo>
                <a:cubicBezTo>
                  <a:pt x="8873184" y="1088920"/>
                  <a:pt x="8918297" y="1088920"/>
                  <a:pt x="8963824" y="1088506"/>
                </a:cubicBezTo>
                <a:cubicBezTo>
                  <a:pt x="8999004" y="1088092"/>
                  <a:pt x="9034184" y="1086436"/>
                  <a:pt x="9069364" y="1085609"/>
                </a:cubicBezTo>
                <a:cubicBezTo>
                  <a:pt x="9109510" y="1150588"/>
                  <a:pt x="9169937" y="1123686"/>
                  <a:pt x="9226224" y="1122858"/>
                </a:cubicBezTo>
                <a:cubicBezTo>
                  <a:pt x="9314381" y="1121202"/>
                  <a:pt x="9403365" y="1134033"/>
                  <a:pt x="9489866" y="1122858"/>
                </a:cubicBezTo>
                <a:cubicBezTo>
                  <a:pt x="9618169" y="1106303"/>
                  <a:pt x="9743989" y="1072778"/>
                  <a:pt x="9871464" y="1049601"/>
                </a:cubicBezTo>
                <a:cubicBezTo>
                  <a:pt x="9952171" y="1034701"/>
                  <a:pt x="10036602" y="1035529"/>
                  <a:pt x="10113584" y="1010696"/>
                </a:cubicBezTo>
                <a:cubicBezTo>
                  <a:pt x="10163250" y="994555"/>
                  <a:pt x="10212087" y="990416"/>
                  <a:pt x="10261753" y="984208"/>
                </a:cubicBezTo>
                <a:cubicBezTo>
                  <a:pt x="10272928" y="982966"/>
                  <a:pt x="10284931" y="986691"/>
                  <a:pt x="10296519" y="988347"/>
                </a:cubicBezTo>
                <a:cubicBezTo>
                  <a:pt x="10296519" y="988347"/>
                  <a:pt x="10294863" y="986691"/>
                  <a:pt x="10294863" y="986691"/>
                </a:cubicBezTo>
                <a:cubicBezTo>
                  <a:pt x="10252648" y="1004902"/>
                  <a:pt x="10212087" y="1028493"/>
                  <a:pt x="10168216" y="1040496"/>
                </a:cubicBezTo>
                <a:cubicBezTo>
                  <a:pt x="10077990" y="1065742"/>
                  <a:pt x="9986522" y="1084781"/>
                  <a:pt x="9895469" y="1106717"/>
                </a:cubicBezTo>
                <a:cubicBezTo>
                  <a:pt x="9888433" y="1108372"/>
                  <a:pt x="9882225" y="1114994"/>
                  <a:pt x="9875189" y="1114994"/>
                </a:cubicBezTo>
                <a:cubicBezTo>
                  <a:pt x="9824696" y="1115822"/>
                  <a:pt x="9774202" y="1115408"/>
                  <a:pt x="9722053" y="1115408"/>
                </a:cubicBezTo>
                <a:cubicBezTo>
                  <a:pt x="9749370" y="1192390"/>
                  <a:pt x="9783308" y="1196942"/>
                  <a:pt x="9963759" y="1151002"/>
                </a:cubicBezTo>
                <a:cubicBezTo>
                  <a:pt x="9958379" y="1170868"/>
                  <a:pt x="9953826" y="1186595"/>
                  <a:pt x="9949273" y="1202737"/>
                </a:cubicBezTo>
                <a:cubicBezTo>
                  <a:pt x="9946376" y="1196942"/>
                  <a:pt x="9943479" y="1191562"/>
                  <a:pt x="9940582" y="1185768"/>
                </a:cubicBezTo>
                <a:cubicBezTo>
                  <a:pt x="9873119" y="1196529"/>
                  <a:pt x="9805657" y="1207289"/>
                  <a:pt x="9738194" y="1217636"/>
                </a:cubicBezTo>
                <a:cubicBezTo>
                  <a:pt x="9739023" y="1224259"/>
                  <a:pt x="9739850" y="1231295"/>
                  <a:pt x="9740263" y="1237917"/>
                </a:cubicBezTo>
                <a:cubicBezTo>
                  <a:pt x="9794068" y="1228811"/>
                  <a:pt x="9847872" y="1219292"/>
                  <a:pt x="9902091" y="1210187"/>
                </a:cubicBezTo>
                <a:cubicBezTo>
                  <a:pt x="9903746" y="1215981"/>
                  <a:pt x="9905402" y="1221361"/>
                  <a:pt x="9907472" y="1227156"/>
                </a:cubicBezTo>
                <a:cubicBezTo>
                  <a:pt x="9730331" y="1280132"/>
                  <a:pt x="9552776" y="1333523"/>
                  <a:pt x="9371082" y="1387741"/>
                </a:cubicBezTo>
                <a:cubicBezTo>
                  <a:pt x="9470828" y="1383189"/>
                  <a:pt x="9567675" y="1378636"/>
                  <a:pt x="9663282" y="1374083"/>
                </a:cubicBezTo>
                <a:cubicBezTo>
                  <a:pt x="9657902" y="1389811"/>
                  <a:pt x="9648382" y="1408849"/>
                  <a:pt x="9645485" y="1428716"/>
                </a:cubicBezTo>
                <a:cubicBezTo>
                  <a:pt x="9631414" y="1519769"/>
                  <a:pt x="9571814" y="1548741"/>
                  <a:pt x="9491935" y="1505283"/>
                </a:cubicBezTo>
                <a:cubicBezTo>
                  <a:pt x="9482417" y="1499903"/>
                  <a:pt x="9460894" y="1513147"/>
                  <a:pt x="9447237" y="1521011"/>
                </a:cubicBezTo>
                <a:cubicBezTo>
                  <a:pt x="9437303" y="1526805"/>
                  <a:pt x="9431095" y="1543774"/>
                  <a:pt x="9421575" y="1545016"/>
                </a:cubicBezTo>
                <a:cubicBezTo>
                  <a:pt x="9413298" y="1546258"/>
                  <a:pt x="9403779" y="1530944"/>
                  <a:pt x="9393846" y="1525150"/>
                </a:cubicBezTo>
                <a:cubicBezTo>
                  <a:pt x="9383085" y="1518942"/>
                  <a:pt x="9361977" y="1509836"/>
                  <a:pt x="9361149" y="1511078"/>
                </a:cubicBezTo>
                <a:cubicBezTo>
                  <a:pt x="9329281" y="1570263"/>
                  <a:pt x="9269268" y="1528875"/>
                  <a:pt x="9225811" y="1553708"/>
                </a:cubicBezTo>
                <a:cubicBezTo>
                  <a:pt x="9231190" y="1558674"/>
                  <a:pt x="9238640" y="1564882"/>
                  <a:pt x="9253540" y="1577713"/>
                </a:cubicBezTo>
                <a:cubicBezTo>
                  <a:pt x="9152140" y="1589301"/>
                  <a:pt x="9057775" y="1600062"/>
                  <a:pt x="8963410" y="1610823"/>
                </a:cubicBezTo>
                <a:cubicBezTo>
                  <a:pt x="8964237" y="1617445"/>
                  <a:pt x="8965066" y="1623653"/>
                  <a:pt x="8965894" y="1630275"/>
                </a:cubicBezTo>
                <a:cubicBezTo>
                  <a:pt x="9478278" y="1680355"/>
                  <a:pt x="9970796" y="1559088"/>
                  <a:pt x="10473246" y="1454376"/>
                </a:cubicBezTo>
                <a:cubicBezTo>
                  <a:pt x="10477799" y="1492039"/>
                  <a:pt x="10482351" y="1534669"/>
                  <a:pt x="10487318" y="1577299"/>
                </a:cubicBezTo>
                <a:cubicBezTo>
                  <a:pt x="10482766" y="1578126"/>
                  <a:pt x="10477799" y="1578954"/>
                  <a:pt x="10473246" y="1580196"/>
                </a:cubicBezTo>
                <a:cubicBezTo>
                  <a:pt x="10464141" y="1568607"/>
                  <a:pt x="10455036" y="1557019"/>
                  <a:pt x="10439721" y="1537566"/>
                </a:cubicBezTo>
                <a:cubicBezTo>
                  <a:pt x="10442205" y="1572746"/>
                  <a:pt x="10443860" y="1596337"/>
                  <a:pt x="10445930" y="1629448"/>
                </a:cubicBezTo>
                <a:cubicBezTo>
                  <a:pt x="10400817" y="1595509"/>
                  <a:pt x="10387159" y="1567779"/>
                  <a:pt x="10430616" y="1528875"/>
                </a:cubicBezTo>
                <a:cubicBezTo>
                  <a:pt x="10438894" y="1521425"/>
                  <a:pt x="10436411" y="1501972"/>
                  <a:pt x="10439308" y="1488314"/>
                </a:cubicBezTo>
                <a:cubicBezTo>
                  <a:pt x="10432686" y="1485003"/>
                  <a:pt x="10426064" y="1481692"/>
                  <a:pt x="10419442" y="1477967"/>
                </a:cubicBezTo>
                <a:cubicBezTo>
                  <a:pt x="10395851" y="1505283"/>
                  <a:pt x="10372260" y="1533013"/>
                  <a:pt x="10350737" y="1558260"/>
                </a:cubicBezTo>
                <a:cubicBezTo>
                  <a:pt x="10328388" y="1480037"/>
                  <a:pt x="10269203" y="1543774"/>
                  <a:pt x="10226987" y="1547913"/>
                </a:cubicBezTo>
                <a:cubicBezTo>
                  <a:pt x="10155386" y="1554535"/>
                  <a:pt x="10085854" y="1578954"/>
                  <a:pt x="10014253" y="1590957"/>
                </a:cubicBezTo>
                <a:cubicBezTo>
                  <a:pt x="9950515" y="1601718"/>
                  <a:pt x="9885950" y="1605443"/>
                  <a:pt x="9808968" y="1614134"/>
                </a:cubicBezTo>
                <a:cubicBezTo>
                  <a:pt x="9830490" y="1655108"/>
                  <a:pt x="9842493" y="1677872"/>
                  <a:pt x="9854495" y="1700635"/>
                </a:cubicBezTo>
                <a:cubicBezTo>
                  <a:pt x="9859048" y="1698566"/>
                  <a:pt x="9864014" y="1696910"/>
                  <a:pt x="9868566" y="1694841"/>
                </a:cubicBezTo>
                <a:cubicBezTo>
                  <a:pt x="9875603" y="1721329"/>
                  <a:pt x="9793655" y="1752784"/>
                  <a:pt x="9903746" y="1774720"/>
                </a:cubicBezTo>
                <a:cubicBezTo>
                  <a:pt x="9804002" y="1799139"/>
                  <a:pt x="9733228" y="1816108"/>
                  <a:pt x="9648382" y="1836802"/>
                </a:cubicBezTo>
                <a:cubicBezTo>
                  <a:pt x="9697220" y="1782583"/>
                  <a:pt x="9727847" y="1727537"/>
                  <a:pt x="9803174" y="1746576"/>
                </a:cubicBezTo>
                <a:cubicBezTo>
                  <a:pt x="9652108" y="1693599"/>
                  <a:pt x="9592508" y="1700635"/>
                  <a:pt x="9562295" y="1771822"/>
                </a:cubicBezTo>
                <a:cubicBezTo>
                  <a:pt x="9587542" y="1773478"/>
                  <a:pt x="9612375" y="1775134"/>
                  <a:pt x="9643001" y="1777203"/>
                </a:cubicBezTo>
                <a:cubicBezTo>
                  <a:pt x="9584645" y="1838457"/>
                  <a:pt x="9521321" y="1873637"/>
                  <a:pt x="9438545" y="1865773"/>
                </a:cubicBezTo>
                <a:cubicBezTo>
                  <a:pt x="9456755" y="1910886"/>
                  <a:pt x="9496074" y="1913784"/>
                  <a:pt x="9561467" y="1876120"/>
                </a:cubicBezTo>
                <a:cubicBezTo>
                  <a:pt x="9570159" y="1888537"/>
                  <a:pt x="9579264" y="1901367"/>
                  <a:pt x="9585058" y="1909645"/>
                </a:cubicBezTo>
                <a:cubicBezTo>
                  <a:pt x="9639691" y="1891434"/>
                  <a:pt x="9690598" y="1874465"/>
                  <a:pt x="9751025" y="1854599"/>
                </a:cubicBezTo>
                <a:cubicBezTo>
                  <a:pt x="9754336" y="1858737"/>
                  <a:pt x="9765096" y="1872396"/>
                  <a:pt x="9775443" y="1885640"/>
                </a:cubicBezTo>
                <a:cubicBezTo>
                  <a:pt x="9738608" y="1897642"/>
                  <a:pt x="9710051" y="1907161"/>
                  <a:pt x="9681079" y="1916681"/>
                </a:cubicBezTo>
                <a:cubicBezTo>
                  <a:pt x="9680251" y="1921647"/>
                  <a:pt x="9679423" y="1926614"/>
                  <a:pt x="9678596" y="1931166"/>
                </a:cubicBezTo>
                <a:cubicBezTo>
                  <a:pt x="9695565" y="1936961"/>
                  <a:pt x="9713775" y="1949791"/>
                  <a:pt x="9729503" y="1946894"/>
                </a:cubicBezTo>
                <a:cubicBezTo>
                  <a:pt x="9983625" y="1904264"/>
                  <a:pt x="10240231" y="1871982"/>
                  <a:pt x="10490216" y="1811969"/>
                </a:cubicBezTo>
                <a:cubicBezTo>
                  <a:pt x="10747235" y="1750301"/>
                  <a:pt x="10999702" y="1667939"/>
                  <a:pt x="11249686" y="1581437"/>
                </a:cubicBezTo>
                <a:cubicBezTo>
                  <a:pt x="11358123" y="1544188"/>
                  <a:pt x="11452074" y="1466379"/>
                  <a:pt x="11558855" y="1421680"/>
                </a:cubicBezTo>
                <a:cubicBezTo>
                  <a:pt x="11651978" y="1382361"/>
                  <a:pt x="11718199" y="1311174"/>
                  <a:pt x="11797249" y="1255714"/>
                </a:cubicBezTo>
                <a:cubicBezTo>
                  <a:pt x="11810080" y="1246608"/>
                  <a:pt x="11827050" y="1244125"/>
                  <a:pt x="11845260" y="1237089"/>
                </a:cubicBezTo>
                <a:cubicBezTo>
                  <a:pt x="11786075" y="1309932"/>
                  <a:pt x="11731857" y="1376567"/>
                  <a:pt x="11673085" y="1448168"/>
                </a:cubicBezTo>
                <a:cubicBezTo>
                  <a:pt x="11676811" y="1431613"/>
                  <a:pt x="11678880" y="1420852"/>
                  <a:pt x="11681363" y="1410091"/>
                </a:cubicBezTo>
                <a:cubicBezTo>
                  <a:pt x="11677224" y="1408849"/>
                  <a:pt x="11673085" y="1407194"/>
                  <a:pt x="11668947" y="1405952"/>
                </a:cubicBezTo>
                <a:cubicBezTo>
                  <a:pt x="11659841" y="1429957"/>
                  <a:pt x="11651150" y="1453962"/>
                  <a:pt x="11635423" y="1495350"/>
                </a:cubicBezTo>
                <a:cubicBezTo>
                  <a:pt x="11620109" y="1470518"/>
                  <a:pt x="11608934" y="1452721"/>
                  <a:pt x="11603554" y="1444029"/>
                </a:cubicBezTo>
                <a:cubicBezTo>
                  <a:pt x="11513741" y="1490384"/>
                  <a:pt x="11423102" y="1537152"/>
                  <a:pt x="11332876" y="1584335"/>
                </a:cubicBezTo>
                <a:cubicBezTo>
                  <a:pt x="11325840" y="1588060"/>
                  <a:pt x="11318804" y="1594682"/>
                  <a:pt x="11315907" y="1601718"/>
                </a:cubicBezTo>
                <a:cubicBezTo>
                  <a:pt x="11296868" y="1649728"/>
                  <a:pt x="11277002" y="1635656"/>
                  <a:pt x="11255895" y="1601304"/>
                </a:cubicBezTo>
                <a:cubicBezTo>
                  <a:pt x="11196709" y="1678286"/>
                  <a:pt x="11104828" y="1683252"/>
                  <a:pt x="11023707" y="1712224"/>
                </a:cubicBezTo>
                <a:cubicBezTo>
                  <a:pt x="10998047" y="1721329"/>
                  <a:pt x="10976525" y="1742437"/>
                  <a:pt x="10943001" y="1764373"/>
                </a:cubicBezTo>
                <a:cubicBezTo>
                  <a:pt x="10931412" y="1768511"/>
                  <a:pt x="10906166" y="1776789"/>
                  <a:pt x="10879677" y="1785895"/>
                </a:cubicBezTo>
                <a:cubicBezTo>
                  <a:pt x="10856913" y="1780100"/>
                  <a:pt x="10827114" y="1772650"/>
                  <a:pt x="10792348" y="1763959"/>
                </a:cubicBezTo>
                <a:cubicBezTo>
                  <a:pt x="10789865" y="1786722"/>
                  <a:pt x="10787795" y="1808658"/>
                  <a:pt x="10785312" y="1830594"/>
                </a:cubicBezTo>
                <a:cubicBezTo>
                  <a:pt x="10784071" y="1830180"/>
                  <a:pt x="10779932" y="1830594"/>
                  <a:pt x="10777863" y="1828524"/>
                </a:cubicBezTo>
                <a:cubicBezTo>
                  <a:pt x="10761721" y="1810727"/>
                  <a:pt x="10746407" y="1792930"/>
                  <a:pt x="10730680" y="1774720"/>
                </a:cubicBezTo>
                <a:cubicBezTo>
                  <a:pt x="10720747" y="1798311"/>
                  <a:pt x="10711642" y="1821902"/>
                  <a:pt x="10701295" y="1845493"/>
                </a:cubicBezTo>
                <a:cubicBezTo>
                  <a:pt x="10690119" y="1871568"/>
                  <a:pt x="10678117" y="1897228"/>
                  <a:pt x="10667356" y="1921647"/>
                </a:cubicBezTo>
                <a:cubicBezTo>
                  <a:pt x="10639626" y="1883156"/>
                  <a:pt x="10618519" y="1853771"/>
                  <a:pt x="10597825" y="1823971"/>
                </a:cubicBezTo>
                <a:cubicBezTo>
                  <a:pt x="10585821" y="1848804"/>
                  <a:pt x="10573819" y="1873637"/>
                  <a:pt x="10562645" y="1896401"/>
                </a:cubicBezTo>
                <a:cubicBezTo>
                  <a:pt x="10546917" y="1800380"/>
                  <a:pt x="10475730" y="1888951"/>
                  <a:pt x="10429789" y="1869912"/>
                </a:cubicBezTo>
                <a:cubicBezTo>
                  <a:pt x="10415717" y="1864118"/>
                  <a:pt x="10393781" y="1876948"/>
                  <a:pt x="10381365" y="1886881"/>
                </a:cubicBezTo>
                <a:cubicBezTo>
                  <a:pt x="10344116" y="1907989"/>
                  <a:pt x="10308521" y="1934478"/>
                  <a:pt x="10268790" y="1949791"/>
                </a:cubicBezTo>
                <a:cubicBezTo>
                  <a:pt x="10118551" y="2006907"/>
                  <a:pt x="9966657" y="2060297"/>
                  <a:pt x="9815590" y="2115343"/>
                </a:cubicBezTo>
                <a:cubicBezTo>
                  <a:pt x="9806071" y="2118654"/>
                  <a:pt x="9797793" y="2124449"/>
                  <a:pt x="9790758" y="2138521"/>
                </a:cubicBezTo>
                <a:cubicBezTo>
                  <a:pt x="9869808" y="2125690"/>
                  <a:pt x="9948860" y="2113274"/>
                  <a:pt x="10027910" y="2100444"/>
                </a:cubicBezTo>
                <a:cubicBezTo>
                  <a:pt x="10030394" y="2106652"/>
                  <a:pt x="10032878" y="2112446"/>
                  <a:pt x="10035360" y="2118654"/>
                </a:cubicBezTo>
                <a:cubicBezTo>
                  <a:pt x="9913680" y="2144729"/>
                  <a:pt x="9776272" y="2139762"/>
                  <a:pt x="9699290" y="2270963"/>
                </a:cubicBezTo>
                <a:cubicBezTo>
                  <a:pt x="9822626" y="2297037"/>
                  <a:pt x="9931063" y="2265996"/>
                  <a:pt x="10038672" y="2237852"/>
                </a:cubicBezTo>
                <a:cubicBezTo>
                  <a:pt x="10134278" y="2213019"/>
                  <a:pt x="10227402" y="2178667"/>
                  <a:pt x="10321765" y="2149282"/>
                </a:cubicBezTo>
                <a:cubicBezTo>
                  <a:pt x="10332112" y="2145971"/>
                  <a:pt x="10351979" y="2145971"/>
                  <a:pt x="10354048" y="2150523"/>
                </a:cubicBezTo>
                <a:cubicBezTo>
                  <a:pt x="10377639" y="2200603"/>
                  <a:pt x="10411992" y="2173287"/>
                  <a:pt x="10443860" y="2165009"/>
                </a:cubicBezTo>
                <a:cubicBezTo>
                  <a:pt x="10500148" y="2150523"/>
                  <a:pt x="10552298" y="2117413"/>
                  <a:pt x="10615621" y="2159629"/>
                </a:cubicBezTo>
                <a:cubicBezTo>
                  <a:pt x="10635487" y="2172873"/>
                  <a:pt x="10685153" y="2145143"/>
                  <a:pt x="10719505" y="2131899"/>
                </a:cubicBezTo>
                <a:cubicBezTo>
                  <a:pt x="10752201" y="2119482"/>
                  <a:pt x="10781587" y="2097960"/>
                  <a:pt x="10814698" y="2086372"/>
                </a:cubicBezTo>
                <a:cubicBezTo>
                  <a:pt x="10898715" y="2056572"/>
                  <a:pt x="10983974" y="2030498"/>
                  <a:pt x="11073373" y="2001526"/>
                </a:cubicBezTo>
                <a:cubicBezTo>
                  <a:pt x="11024535" y="2039189"/>
                  <a:pt x="10976939" y="2076025"/>
                  <a:pt x="10914443" y="2124035"/>
                </a:cubicBezTo>
                <a:cubicBezTo>
                  <a:pt x="11134213" y="2133968"/>
                  <a:pt x="11246375" y="1968002"/>
                  <a:pt x="11413582" y="1888537"/>
                </a:cubicBezTo>
                <a:cubicBezTo>
                  <a:pt x="11313424" y="1975038"/>
                  <a:pt x="11221128" y="2054917"/>
                  <a:pt x="11128419" y="2134796"/>
                </a:cubicBezTo>
                <a:cubicBezTo>
                  <a:pt x="11085375" y="2179495"/>
                  <a:pt x="11042332" y="2223780"/>
                  <a:pt x="10999289" y="2268065"/>
                </a:cubicBezTo>
                <a:cubicBezTo>
                  <a:pt x="11040262" y="2256063"/>
                  <a:pt x="11081236" y="2240335"/>
                  <a:pt x="11110208" y="2212191"/>
                </a:cubicBezTo>
                <a:cubicBezTo>
                  <a:pt x="11126350" y="2196878"/>
                  <a:pt x="11122211" y="2160456"/>
                  <a:pt x="11127177" y="2133554"/>
                </a:cubicBezTo>
                <a:cubicBezTo>
                  <a:pt x="11140836" y="2145971"/>
                  <a:pt x="11154494" y="2157973"/>
                  <a:pt x="11176015" y="2177012"/>
                </a:cubicBezTo>
                <a:cubicBezTo>
                  <a:pt x="11279899" y="2095477"/>
                  <a:pt x="11389991" y="2008976"/>
                  <a:pt x="11500497" y="1922889"/>
                </a:cubicBezTo>
                <a:cubicBezTo>
                  <a:pt x="11504223" y="1927028"/>
                  <a:pt x="11507947" y="1930753"/>
                  <a:pt x="11511672" y="1934891"/>
                </a:cubicBezTo>
                <a:cubicBezTo>
                  <a:pt x="11496773" y="1947722"/>
                  <a:pt x="11482287" y="1961794"/>
                  <a:pt x="11466974" y="1973796"/>
                </a:cubicBezTo>
                <a:cubicBezTo>
                  <a:pt x="11396200" y="2029256"/>
                  <a:pt x="11324598" y="2083061"/>
                  <a:pt x="11255066" y="2139762"/>
                </a:cubicBezTo>
                <a:cubicBezTo>
                  <a:pt x="11243064" y="2149282"/>
                  <a:pt x="11207056" y="2161284"/>
                  <a:pt x="11243064" y="2186531"/>
                </a:cubicBezTo>
                <a:cubicBezTo>
                  <a:pt x="11232717" y="2198119"/>
                  <a:pt x="11223197" y="2211364"/>
                  <a:pt x="11211195" y="2221711"/>
                </a:cubicBezTo>
                <a:cubicBezTo>
                  <a:pt x="11186362" y="2242818"/>
                  <a:pt x="11160288" y="2262271"/>
                  <a:pt x="11134627" y="2282137"/>
                </a:cubicBezTo>
                <a:cubicBezTo>
                  <a:pt x="11137939" y="2287518"/>
                  <a:pt x="11141663" y="2292484"/>
                  <a:pt x="11144974" y="2297865"/>
                </a:cubicBezTo>
                <a:cubicBezTo>
                  <a:pt x="11178085" y="2275929"/>
                  <a:pt x="11211195" y="2253993"/>
                  <a:pt x="11255066" y="2225436"/>
                </a:cubicBezTo>
                <a:cubicBezTo>
                  <a:pt x="11236856" y="2274274"/>
                  <a:pt x="11221956" y="2314006"/>
                  <a:pt x="11206642" y="2355394"/>
                </a:cubicBezTo>
                <a:cubicBezTo>
                  <a:pt x="11245133" y="2338839"/>
                  <a:pt x="11291488" y="2318559"/>
                  <a:pt x="11337429" y="2299106"/>
                </a:cubicBezTo>
                <a:cubicBezTo>
                  <a:pt x="11380886" y="2340908"/>
                  <a:pt x="11423516" y="2268479"/>
                  <a:pt x="11474009" y="2285862"/>
                </a:cubicBezTo>
                <a:cubicBezTo>
                  <a:pt x="11420205" y="2337183"/>
                  <a:pt x="11353570" y="2347944"/>
                  <a:pt x="11290246" y="2367810"/>
                </a:cubicBezTo>
                <a:cubicBezTo>
                  <a:pt x="11253825" y="2379399"/>
                  <a:pt x="11222370" y="2398851"/>
                  <a:pt x="11243064" y="2446862"/>
                </a:cubicBezTo>
                <a:cubicBezTo>
                  <a:pt x="11106483" y="2453484"/>
                  <a:pt x="11087031" y="2600411"/>
                  <a:pt x="10986872" y="2659182"/>
                </a:cubicBezTo>
                <a:cubicBezTo>
                  <a:pt x="10997633" y="2667046"/>
                  <a:pt x="11007980" y="2674496"/>
                  <a:pt x="11013360" y="2678221"/>
                </a:cubicBezTo>
                <a:cubicBezTo>
                  <a:pt x="10990182" y="2708020"/>
                  <a:pt x="10969903" y="2733681"/>
                  <a:pt x="10949623" y="2759342"/>
                </a:cubicBezTo>
                <a:cubicBezTo>
                  <a:pt x="10955831" y="2764308"/>
                  <a:pt x="10962039" y="2769689"/>
                  <a:pt x="10967833" y="2774655"/>
                </a:cubicBezTo>
                <a:cubicBezTo>
                  <a:pt x="11158633" y="2603722"/>
                  <a:pt x="11373022" y="2458036"/>
                  <a:pt x="11528641" y="2245716"/>
                </a:cubicBezTo>
                <a:cubicBezTo>
                  <a:pt x="11514983" y="2241577"/>
                  <a:pt x="11505050" y="2239094"/>
                  <a:pt x="11494703" y="2235783"/>
                </a:cubicBezTo>
                <a:cubicBezTo>
                  <a:pt x="11496773" y="2232471"/>
                  <a:pt x="11497600" y="2228747"/>
                  <a:pt x="11499670" y="2227505"/>
                </a:cubicBezTo>
                <a:cubicBezTo>
                  <a:pt x="11542713" y="2209708"/>
                  <a:pt x="11585757" y="2193153"/>
                  <a:pt x="11628387" y="2174528"/>
                </a:cubicBezTo>
                <a:cubicBezTo>
                  <a:pt x="11636665" y="2170803"/>
                  <a:pt x="11641217" y="2159629"/>
                  <a:pt x="11647425" y="2151765"/>
                </a:cubicBezTo>
                <a:cubicBezTo>
                  <a:pt x="11638734" y="2145143"/>
                  <a:pt x="11630042" y="2138521"/>
                  <a:pt x="11627973" y="2136865"/>
                </a:cubicBezTo>
                <a:cubicBezTo>
                  <a:pt x="11678053" y="2092994"/>
                  <a:pt x="11730201" y="2047053"/>
                  <a:pt x="11782764" y="2001112"/>
                </a:cubicBezTo>
                <a:cubicBezTo>
                  <a:pt x="11785247" y="2003182"/>
                  <a:pt x="11787731" y="2005665"/>
                  <a:pt x="11790214" y="2007734"/>
                </a:cubicBezTo>
                <a:cubicBezTo>
                  <a:pt x="11784005" y="2019737"/>
                  <a:pt x="11777797" y="2031739"/>
                  <a:pt x="11777384" y="2032567"/>
                </a:cubicBezTo>
                <a:cubicBezTo>
                  <a:pt x="11792697" y="2054917"/>
                  <a:pt x="11816288" y="2083061"/>
                  <a:pt x="11813391" y="2085958"/>
                </a:cubicBezTo>
                <a:cubicBezTo>
                  <a:pt x="11785662" y="2114516"/>
                  <a:pt x="11760414" y="2161284"/>
                  <a:pt x="11710749" y="2116999"/>
                </a:cubicBezTo>
                <a:cubicBezTo>
                  <a:pt x="11681363" y="2170389"/>
                  <a:pt x="11620109" y="2250682"/>
                  <a:pt x="11596104" y="2265582"/>
                </a:cubicBezTo>
                <a:cubicBezTo>
                  <a:pt x="11606451" y="2274687"/>
                  <a:pt x="11616384" y="2283379"/>
                  <a:pt x="11620937" y="2287518"/>
                </a:cubicBezTo>
                <a:cubicBezTo>
                  <a:pt x="11600656" y="2304073"/>
                  <a:pt x="11582032" y="2319386"/>
                  <a:pt x="11561752" y="2335942"/>
                </a:cubicBezTo>
                <a:cubicBezTo>
                  <a:pt x="11558027" y="2326836"/>
                  <a:pt x="11551405" y="2310281"/>
                  <a:pt x="11538161" y="2276757"/>
                </a:cubicBezTo>
                <a:cubicBezTo>
                  <a:pt x="11518709" y="2308626"/>
                  <a:pt x="11505050" y="2331803"/>
                  <a:pt x="11490978" y="2355394"/>
                </a:cubicBezTo>
                <a:cubicBezTo>
                  <a:pt x="11483529" y="2357463"/>
                  <a:pt x="11466559" y="2357463"/>
                  <a:pt x="11457040" y="2365741"/>
                </a:cubicBezTo>
                <a:cubicBezTo>
                  <a:pt x="11426413" y="2393057"/>
                  <a:pt x="11396200" y="2421615"/>
                  <a:pt x="11369712" y="2453070"/>
                </a:cubicBezTo>
                <a:cubicBezTo>
                  <a:pt x="11351500" y="2475006"/>
                  <a:pt x="11340740" y="2503149"/>
                  <a:pt x="11323771" y="2526327"/>
                </a:cubicBezTo>
                <a:cubicBezTo>
                  <a:pt x="11308457" y="2547435"/>
                  <a:pt x="11288591" y="2566059"/>
                  <a:pt x="11262103" y="2595445"/>
                </a:cubicBezTo>
                <a:cubicBezTo>
                  <a:pt x="11262516" y="2600825"/>
                  <a:pt x="11264172" y="2621519"/>
                  <a:pt x="11266242" y="2650905"/>
                </a:cubicBezTo>
                <a:cubicBezTo>
                  <a:pt x="11245133" y="2633936"/>
                  <a:pt x="11229406" y="2621519"/>
                  <a:pt x="11200434" y="2598342"/>
                </a:cubicBezTo>
                <a:cubicBezTo>
                  <a:pt x="11188432" y="2628555"/>
                  <a:pt x="11178912" y="2654216"/>
                  <a:pt x="11168151" y="2679049"/>
                </a:cubicBezTo>
                <a:cubicBezTo>
                  <a:pt x="11165254" y="2685671"/>
                  <a:pt x="11156977" y="2690223"/>
                  <a:pt x="11151596" y="2695604"/>
                </a:cubicBezTo>
                <a:cubicBezTo>
                  <a:pt x="11100275" y="2749408"/>
                  <a:pt x="11047298" y="2801971"/>
                  <a:pt x="10998874" y="2857845"/>
                </a:cubicBezTo>
                <a:cubicBezTo>
                  <a:pt x="10961211" y="2901303"/>
                  <a:pt x="10947554" y="2965040"/>
                  <a:pt x="10881746" y="2984906"/>
                </a:cubicBezTo>
                <a:cubicBezTo>
                  <a:pt x="10875538" y="2986976"/>
                  <a:pt x="10880091" y="3025880"/>
                  <a:pt x="10879677" y="3047816"/>
                </a:cubicBezTo>
                <a:cubicBezTo>
                  <a:pt x="10849463" y="3071407"/>
                  <a:pt x="10833322" y="3063130"/>
                  <a:pt x="10834564" y="3018017"/>
                </a:cubicBezTo>
                <a:cubicBezTo>
                  <a:pt x="10757582" y="3072235"/>
                  <a:pt x="10692603" y="3123142"/>
                  <a:pt x="10712055" y="3209644"/>
                </a:cubicBezTo>
                <a:cubicBezTo>
                  <a:pt x="10678117" y="3234890"/>
                  <a:pt x="10652870" y="3253929"/>
                  <a:pt x="10623485" y="3275864"/>
                </a:cubicBezTo>
                <a:cubicBezTo>
                  <a:pt x="10623485" y="3263448"/>
                  <a:pt x="10623485" y="3253929"/>
                  <a:pt x="10623485" y="3244409"/>
                </a:cubicBezTo>
                <a:cubicBezTo>
                  <a:pt x="10619346" y="3244409"/>
                  <a:pt x="10615207" y="3243996"/>
                  <a:pt x="10611069" y="3243996"/>
                </a:cubicBezTo>
                <a:cubicBezTo>
                  <a:pt x="10611069" y="3288281"/>
                  <a:pt x="10611069" y="3332566"/>
                  <a:pt x="10611069" y="3379335"/>
                </a:cubicBezTo>
                <a:cubicBezTo>
                  <a:pt x="10673151" y="3344568"/>
                  <a:pt x="10733577" y="3307319"/>
                  <a:pt x="10796900" y="3275864"/>
                </a:cubicBezTo>
                <a:cubicBezTo>
                  <a:pt x="10852361" y="3248134"/>
                  <a:pt x="10872227" y="3210885"/>
                  <a:pt x="10862708" y="3150459"/>
                </a:cubicBezTo>
                <a:cubicBezTo>
                  <a:pt x="10859810" y="3130592"/>
                  <a:pt x="10873468" y="3108657"/>
                  <a:pt x="10879263" y="3087549"/>
                </a:cubicBezTo>
                <a:cubicBezTo>
                  <a:pt x="10879263" y="3114451"/>
                  <a:pt x="10879263" y="3140939"/>
                  <a:pt x="10879263" y="3167841"/>
                </a:cubicBezTo>
                <a:cubicBezTo>
                  <a:pt x="10882988" y="3168255"/>
                  <a:pt x="10886712" y="3168255"/>
                  <a:pt x="10890024" y="3168669"/>
                </a:cubicBezTo>
                <a:cubicBezTo>
                  <a:pt x="10909063" y="3109898"/>
                  <a:pt x="10928515" y="3050713"/>
                  <a:pt x="10947554" y="2991942"/>
                </a:cubicBezTo>
                <a:cubicBezTo>
                  <a:pt x="10952520" y="2992356"/>
                  <a:pt x="10957901" y="2992770"/>
                  <a:pt x="10962867" y="2993184"/>
                </a:cubicBezTo>
                <a:cubicBezTo>
                  <a:pt x="10960798" y="3019258"/>
                  <a:pt x="10958314" y="3045333"/>
                  <a:pt x="10956244" y="3068096"/>
                </a:cubicBezTo>
                <a:cubicBezTo>
                  <a:pt x="10972800" y="3064371"/>
                  <a:pt x="11000116" y="3058163"/>
                  <a:pt x="11027432" y="3051541"/>
                </a:cubicBezTo>
                <a:cubicBezTo>
                  <a:pt x="11028260" y="3054852"/>
                  <a:pt x="11029501" y="3057749"/>
                  <a:pt x="11030330" y="3061060"/>
                </a:cubicBezTo>
                <a:cubicBezTo>
                  <a:pt x="11096551" y="3003531"/>
                  <a:pt x="11163185" y="2946002"/>
                  <a:pt x="11229406" y="2888472"/>
                </a:cubicBezTo>
                <a:cubicBezTo>
                  <a:pt x="11232717" y="2890128"/>
                  <a:pt x="11236028" y="2891783"/>
                  <a:pt x="11239753" y="2893025"/>
                </a:cubicBezTo>
                <a:cubicBezTo>
                  <a:pt x="11201262" y="2957176"/>
                  <a:pt x="11162357" y="3020914"/>
                  <a:pt x="11123866" y="3085065"/>
                </a:cubicBezTo>
                <a:cubicBezTo>
                  <a:pt x="11125522" y="3087963"/>
                  <a:pt x="11127592" y="3091274"/>
                  <a:pt x="11129247" y="3094171"/>
                </a:cubicBezTo>
                <a:cubicBezTo>
                  <a:pt x="11157391" y="3074718"/>
                  <a:pt x="11185121" y="3055680"/>
                  <a:pt x="11213265" y="3036227"/>
                </a:cubicBezTo>
                <a:cubicBezTo>
                  <a:pt x="11189259" y="3079271"/>
                  <a:pt x="11186362" y="3142181"/>
                  <a:pt x="11112277" y="3138042"/>
                </a:cubicBezTo>
                <a:cubicBezTo>
                  <a:pt x="11107725" y="3137628"/>
                  <a:pt x="11103586" y="3164117"/>
                  <a:pt x="11095722" y="3175705"/>
                </a:cubicBezTo>
                <a:cubicBezTo>
                  <a:pt x="11067579" y="3218749"/>
                  <a:pt x="11037779" y="3260965"/>
                  <a:pt x="11008807" y="3303594"/>
                </a:cubicBezTo>
                <a:cubicBezTo>
                  <a:pt x="10982733" y="3341671"/>
                  <a:pt x="10957072" y="3379748"/>
                  <a:pt x="10934723" y="3412445"/>
                </a:cubicBezTo>
                <a:cubicBezTo>
                  <a:pt x="10856086" y="3384715"/>
                  <a:pt x="10880504" y="3477424"/>
                  <a:pt x="10831253" y="3487357"/>
                </a:cubicBezTo>
                <a:cubicBezTo>
                  <a:pt x="10831253" y="3460041"/>
                  <a:pt x="10831253" y="3434381"/>
                  <a:pt x="10831253" y="3406651"/>
                </a:cubicBezTo>
                <a:cubicBezTo>
                  <a:pt x="10825872" y="3410789"/>
                  <a:pt x="10815939" y="3421136"/>
                  <a:pt x="10803936" y="3427759"/>
                </a:cubicBezTo>
                <a:cubicBezTo>
                  <a:pt x="10789865" y="3435622"/>
                  <a:pt x="10774137" y="3440589"/>
                  <a:pt x="10759238" y="3446797"/>
                </a:cubicBezTo>
                <a:cubicBezTo>
                  <a:pt x="10748891" y="3403753"/>
                  <a:pt x="10735646" y="3448039"/>
                  <a:pt x="10723644" y="3445555"/>
                </a:cubicBezTo>
                <a:cubicBezTo>
                  <a:pt x="10743510" y="3513846"/>
                  <a:pt x="10667770" y="3523779"/>
                  <a:pt x="10648731" y="3568064"/>
                </a:cubicBezTo>
                <a:cubicBezTo>
                  <a:pt x="10643351" y="3580067"/>
                  <a:pt x="10642523" y="3593725"/>
                  <a:pt x="10640453" y="3602830"/>
                </a:cubicBezTo>
                <a:cubicBezTo>
                  <a:pt x="10628866" y="3616488"/>
                  <a:pt x="10615621" y="3630560"/>
                  <a:pt x="10604860" y="3645873"/>
                </a:cubicBezTo>
                <a:cubicBezTo>
                  <a:pt x="10593686" y="3661601"/>
                  <a:pt x="10584580" y="3678570"/>
                  <a:pt x="10565127" y="3710439"/>
                </a:cubicBezTo>
                <a:cubicBezTo>
                  <a:pt x="10560575" y="3676087"/>
                  <a:pt x="10558506" y="3661187"/>
                  <a:pt x="10553953" y="3628904"/>
                </a:cubicBezTo>
                <a:cubicBezTo>
                  <a:pt x="10522498" y="3670706"/>
                  <a:pt x="10496837" y="3704644"/>
                  <a:pt x="10462485" y="3750585"/>
                </a:cubicBezTo>
                <a:cubicBezTo>
                  <a:pt x="10468280" y="3725753"/>
                  <a:pt x="10470762" y="3714164"/>
                  <a:pt x="10473660" y="3702575"/>
                </a:cubicBezTo>
                <a:cubicBezTo>
                  <a:pt x="10424822" y="3751827"/>
                  <a:pt x="10335838" y="3767141"/>
                  <a:pt x="10342874" y="3861505"/>
                </a:cubicBezTo>
                <a:cubicBezTo>
                  <a:pt x="10332941" y="3862333"/>
                  <a:pt x="10322594" y="3864816"/>
                  <a:pt x="10313075" y="3863161"/>
                </a:cubicBezTo>
                <a:cubicBezTo>
                  <a:pt x="10287414" y="3859436"/>
                  <a:pt x="10257201" y="3842881"/>
                  <a:pt x="10237334" y="3851572"/>
                </a:cubicBezTo>
                <a:cubicBezTo>
                  <a:pt x="10199671" y="3867714"/>
                  <a:pt x="10166975" y="3897099"/>
                  <a:pt x="10196360" y="3952973"/>
                </a:cubicBezTo>
                <a:cubicBezTo>
                  <a:pt x="10211674" y="3945109"/>
                  <a:pt x="10225745" y="3938073"/>
                  <a:pt x="10240231" y="3930623"/>
                </a:cubicBezTo>
                <a:cubicBezTo>
                  <a:pt x="10242715" y="3933107"/>
                  <a:pt x="10245198" y="3935590"/>
                  <a:pt x="10247681" y="3937659"/>
                </a:cubicBezTo>
                <a:cubicBezTo>
                  <a:pt x="10234023" y="3955870"/>
                  <a:pt x="10220779" y="3973667"/>
                  <a:pt x="10205051" y="3994361"/>
                </a:cubicBezTo>
                <a:cubicBezTo>
                  <a:pt x="10186013" y="3962906"/>
                  <a:pt x="10169458" y="3935176"/>
                  <a:pt x="10157042" y="3914482"/>
                </a:cubicBezTo>
                <a:cubicBezTo>
                  <a:pt x="10051088" y="3974495"/>
                  <a:pt x="9944307" y="4035335"/>
                  <a:pt x="9837525" y="4095762"/>
                </a:cubicBezTo>
                <a:cubicBezTo>
                  <a:pt x="9825523" y="4102384"/>
                  <a:pt x="9813107" y="4108592"/>
                  <a:pt x="9800690" y="4114800"/>
                </a:cubicBezTo>
                <a:cubicBezTo>
                  <a:pt x="9805243" y="4121422"/>
                  <a:pt x="9809795" y="4128044"/>
                  <a:pt x="9814349" y="4134666"/>
                </a:cubicBezTo>
                <a:cubicBezTo>
                  <a:pt x="9953412" y="4105281"/>
                  <a:pt x="10092476" y="4075895"/>
                  <a:pt x="10231540" y="4046510"/>
                </a:cubicBezTo>
                <a:cubicBezTo>
                  <a:pt x="10233195" y="4053132"/>
                  <a:pt x="10234851" y="4059754"/>
                  <a:pt x="10236507" y="4066376"/>
                </a:cubicBezTo>
                <a:cubicBezTo>
                  <a:pt x="10157455" y="4077965"/>
                  <a:pt x="10093304" y="4142944"/>
                  <a:pt x="10000595" y="4103211"/>
                </a:cubicBezTo>
                <a:cubicBezTo>
                  <a:pt x="10006389" y="4133011"/>
                  <a:pt x="10010114" y="4152463"/>
                  <a:pt x="10013839" y="4171916"/>
                </a:cubicBezTo>
                <a:cubicBezTo>
                  <a:pt x="9984453" y="4188471"/>
                  <a:pt x="9953826" y="4205440"/>
                  <a:pt x="9923199" y="4222409"/>
                </a:cubicBezTo>
                <a:cubicBezTo>
                  <a:pt x="9924854" y="4226134"/>
                  <a:pt x="9926924" y="4229859"/>
                  <a:pt x="9928579" y="4233584"/>
                </a:cubicBezTo>
                <a:cubicBezTo>
                  <a:pt x="9954240" y="4229445"/>
                  <a:pt x="9979486" y="4225306"/>
                  <a:pt x="10005147" y="4221167"/>
                </a:cubicBezTo>
                <a:cubicBezTo>
                  <a:pt x="10006389" y="4224892"/>
                  <a:pt x="10007631" y="4229031"/>
                  <a:pt x="10008872" y="4232756"/>
                </a:cubicBezTo>
                <a:cubicBezTo>
                  <a:pt x="9969139" y="4248898"/>
                  <a:pt x="9928993" y="4264625"/>
                  <a:pt x="9885122" y="4282422"/>
                </a:cubicBezTo>
                <a:cubicBezTo>
                  <a:pt x="9885536" y="4270006"/>
                  <a:pt x="9886363" y="4258830"/>
                  <a:pt x="9886778" y="4247656"/>
                </a:cubicBezTo>
                <a:cubicBezTo>
                  <a:pt x="9869395" y="4308910"/>
                  <a:pt x="9733228" y="4261728"/>
                  <a:pt x="9768407" y="4373889"/>
                </a:cubicBezTo>
                <a:cubicBezTo>
                  <a:pt x="9751852" y="4346573"/>
                  <a:pt x="9735297" y="4319671"/>
                  <a:pt x="9722053" y="4297322"/>
                </a:cubicBezTo>
                <a:cubicBezTo>
                  <a:pt x="9612789" y="4360645"/>
                  <a:pt x="9498558" y="4426866"/>
                  <a:pt x="9384326" y="4493087"/>
                </a:cubicBezTo>
                <a:cubicBezTo>
                  <a:pt x="9390534" y="4496812"/>
                  <a:pt x="9397984" y="4501779"/>
                  <a:pt x="9405849" y="4506331"/>
                </a:cubicBezTo>
                <a:cubicBezTo>
                  <a:pt x="9405020" y="4508401"/>
                  <a:pt x="9404193" y="4510056"/>
                  <a:pt x="9403365" y="4512126"/>
                </a:cubicBezTo>
                <a:cubicBezTo>
                  <a:pt x="9379360" y="4503848"/>
                  <a:pt x="9354941" y="4495157"/>
                  <a:pt x="9326797" y="4485637"/>
                </a:cubicBezTo>
                <a:cubicBezTo>
                  <a:pt x="9344594" y="4473221"/>
                  <a:pt x="9360735" y="4462046"/>
                  <a:pt x="9376463" y="4451285"/>
                </a:cubicBezTo>
                <a:cubicBezTo>
                  <a:pt x="9375635" y="4448802"/>
                  <a:pt x="9374808" y="4446319"/>
                  <a:pt x="9373979" y="4443835"/>
                </a:cubicBezTo>
                <a:cubicBezTo>
                  <a:pt x="9339214" y="4452941"/>
                  <a:pt x="9304448" y="4461632"/>
                  <a:pt x="9269681" y="4470738"/>
                </a:cubicBezTo>
                <a:cubicBezTo>
                  <a:pt x="9268026" y="4466185"/>
                  <a:pt x="9266370" y="4461218"/>
                  <a:pt x="9264715" y="4456666"/>
                </a:cubicBezTo>
                <a:cubicBezTo>
                  <a:pt x="9289134" y="4446732"/>
                  <a:pt x="9313139" y="4436385"/>
                  <a:pt x="9354527" y="4419416"/>
                </a:cubicBezTo>
                <a:cubicBezTo>
                  <a:pt x="9334247" y="4407000"/>
                  <a:pt x="9321416" y="4398722"/>
                  <a:pt x="9315623" y="4394997"/>
                </a:cubicBezTo>
                <a:cubicBezTo>
                  <a:pt x="9328039" y="4366439"/>
                  <a:pt x="9339214" y="4340365"/>
                  <a:pt x="9350802" y="4313877"/>
                </a:cubicBezTo>
                <a:cubicBezTo>
                  <a:pt x="9286237" y="4304357"/>
                  <a:pt x="9167039" y="4340779"/>
                  <a:pt x="9161659" y="4373062"/>
                </a:cubicBezTo>
                <a:cubicBezTo>
                  <a:pt x="9174076" y="4370164"/>
                  <a:pt x="9186078" y="4367681"/>
                  <a:pt x="9199736" y="4364370"/>
                </a:cubicBezTo>
                <a:cubicBezTo>
                  <a:pt x="9200149" y="4373062"/>
                  <a:pt x="9203461" y="4386720"/>
                  <a:pt x="9200564" y="4388375"/>
                </a:cubicBezTo>
                <a:cubicBezTo>
                  <a:pt x="9166211" y="4406586"/>
                  <a:pt x="9131031" y="4423141"/>
                  <a:pt x="9095852" y="4440110"/>
                </a:cubicBezTo>
                <a:cubicBezTo>
                  <a:pt x="9088816" y="4434316"/>
                  <a:pt x="9081366" y="4428936"/>
                  <a:pt x="9074330" y="4423141"/>
                </a:cubicBezTo>
                <a:cubicBezTo>
                  <a:pt x="9072261" y="4454596"/>
                  <a:pt x="9072675" y="4486465"/>
                  <a:pt x="9067708" y="4517920"/>
                </a:cubicBezTo>
                <a:cubicBezTo>
                  <a:pt x="9065638" y="4531992"/>
                  <a:pt x="9053636" y="4544822"/>
                  <a:pt x="9046600" y="4558066"/>
                </a:cubicBezTo>
                <a:cubicBezTo>
                  <a:pt x="9033770" y="4547305"/>
                  <a:pt x="9014317" y="4538614"/>
                  <a:pt x="9009351" y="4524956"/>
                </a:cubicBezTo>
                <a:cubicBezTo>
                  <a:pt x="9003143" y="4507987"/>
                  <a:pt x="9009351" y="4486879"/>
                  <a:pt x="9010179" y="4467426"/>
                </a:cubicBezTo>
                <a:cubicBezTo>
                  <a:pt x="8949338" y="4460804"/>
                  <a:pt x="8879806" y="4488534"/>
                  <a:pt x="8867804" y="4528267"/>
                </a:cubicBezTo>
                <a:cubicBezTo>
                  <a:pt x="8851249" y="4511712"/>
                  <a:pt x="8838004" y="4493087"/>
                  <a:pt x="8819794" y="4483154"/>
                </a:cubicBezTo>
                <a:cubicBezTo>
                  <a:pt x="8812758" y="4479429"/>
                  <a:pt x="8794961" y="4495570"/>
                  <a:pt x="8782130" y="4502192"/>
                </a:cubicBezTo>
                <a:cubicBezTo>
                  <a:pt x="8771370" y="4507987"/>
                  <a:pt x="8753158" y="4519989"/>
                  <a:pt x="8750676" y="4517920"/>
                </a:cubicBezTo>
                <a:cubicBezTo>
                  <a:pt x="8707218" y="4470738"/>
                  <a:pt x="8672452" y="4489362"/>
                  <a:pt x="8638928" y="4529508"/>
                </a:cubicBezTo>
                <a:cubicBezTo>
                  <a:pt x="8619061" y="4519575"/>
                  <a:pt x="8599609" y="4509642"/>
                  <a:pt x="8572707" y="4495984"/>
                </a:cubicBezTo>
                <a:cubicBezTo>
                  <a:pt x="8568982" y="4517506"/>
                  <a:pt x="8564843" y="4540269"/>
                  <a:pt x="8560704" y="4563447"/>
                </a:cubicBezTo>
                <a:cubicBezTo>
                  <a:pt x="8505659" y="4503020"/>
                  <a:pt x="8480826" y="4501779"/>
                  <a:pt x="8446059" y="4563447"/>
                </a:cubicBezTo>
                <a:cubicBezTo>
                  <a:pt x="8473790" y="4558480"/>
                  <a:pt x="8506486" y="4542339"/>
                  <a:pt x="8517661" y="4551858"/>
                </a:cubicBezTo>
                <a:cubicBezTo>
                  <a:pt x="8572293" y="4596143"/>
                  <a:pt x="8604161" y="4558480"/>
                  <a:pt x="8639756" y="4527439"/>
                </a:cubicBezTo>
                <a:close/>
                <a:moveTo>
                  <a:pt x="7418808" y="1130308"/>
                </a:moveTo>
                <a:cubicBezTo>
                  <a:pt x="7431638" y="1131549"/>
                  <a:pt x="7452746" y="1128238"/>
                  <a:pt x="7456058" y="1134446"/>
                </a:cubicBezTo>
                <a:cubicBezTo>
                  <a:pt x="7491237" y="1205634"/>
                  <a:pt x="7558700" y="1170868"/>
                  <a:pt x="7622023" y="1198598"/>
                </a:cubicBezTo>
                <a:cubicBezTo>
                  <a:pt x="7601329" y="1164660"/>
                  <a:pt x="7590569" y="1146449"/>
                  <a:pt x="7579394" y="1127824"/>
                </a:cubicBezTo>
                <a:cubicBezTo>
                  <a:pt x="7568633" y="1138999"/>
                  <a:pt x="7558286" y="1150588"/>
                  <a:pt x="7543386" y="1166729"/>
                </a:cubicBezTo>
                <a:cubicBezTo>
                  <a:pt x="7517312" y="1107130"/>
                  <a:pt x="7473855" y="1095956"/>
                  <a:pt x="7418808" y="1131135"/>
                </a:cubicBezTo>
                <a:cubicBezTo>
                  <a:pt x="7410944" y="1138172"/>
                  <a:pt x="7403081" y="1144793"/>
                  <a:pt x="7395217" y="1151830"/>
                </a:cubicBezTo>
                <a:cubicBezTo>
                  <a:pt x="7393562" y="1136516"/>
                  <a:pt x="7391906" y="1120788"/>
                  <a:pt x="7389009" y="1089747"/>
                </a:cubicBezTo>
                <a:cubicBezTo>
                  <a:pt x="7345552" y="1112511"/>
                  <a:pt x="7308302" y="1132377"/>
                  <a:pt x="7264431" y="1155554"/>
                </a:cubicBezTo>
                <a:cubicBezTo>
                  <a:pt x="7295472" y="1161763"/>
                  <a:pt x="7323202" y="1165074"/>
                  <a:pt x="7349276" y="1172937"/>
                </a:cubicBezTo>
                <a:cubicBezTo>
                  <a:pt x="7389423" y="1185354"/>
                  <a:pt x="7412600" y="1172937"/>
                  <a:pt x="7418808" y="1130308"/>
                </a:cubicBezTo>
                <a:close/>
                <a:moveTo>
                  <a:pt x="2327664" y="6096460"/>
                </a:moveTo>
                <a:cubicBezTo>
                  <a:pt x="2283379" y="6101013"/>
                  <a:pt x="2239094" y="6105566"/>
                  <a:pt x="2194808" y="6110118"/>
                </a:cubicBezTo>
                <a:cubicBezTo>
                  <a:pt x="2193153" y="6116326"/>
                  <a:pt x="2191911" y="6122535"/>
                  <a:pt x="2190256" y="6128743"/>
                </a:cubicBezTo>
                <a:cubicBezTo>
                  <a:pt x="2203914" y="6140745"/>
                  <a:pt x="2218400" y="6163095"/>
                  <a:pt x="2230816" y="6161853"/>
                </a:cubicBezTo>
                <a:cubicBezTo>
                  <a:pt x="2247785" y="6160198"/>
                  <a:pt x="2263099" y="6140332"/>
                  <a:pt x="2279240" y="6129157"/>
                </a:cubicBezTo>
                <a:cubicBezTo>
                  <a:pt x="2295795" y="6117568"/>
                  <a:pt x="2312764" y="6106393"/>
                  <a:pt x="2329320" y="6095219"/>
                </a:cubicBezTo>
                <a:cubicBezTo>
                  <a:pt x="2332217" y="6101427"/>
                  <a:pt x="2333872" y="6109291"/>
                  <a:pt x="2338839" y="6113015"/>
                </a:cubicBezTo>
                <a:cubicBezTo>
                  <a:pt x="2404646" y="6162267"/>
                  <a:pt x="2477903" y="6135365"/>
                  <a:pt x="2548262" y="6130398"/>
                </a:cubicBezTo>
                <a:cubicBezTo>
                  <a:pt x="2589650" y="6127501"/>
                  <a:pt x="2630625" y="6113843"/>
                  <a:pt x="2671599" y="6105152"/>
                </a:cubicBezTo>
                <a:cubicBezTo>
                  <a:pt x="2556126" y="6059211"/>
                  <a:pt x="2442309" y="6048036"/>
                  <a:pt x="2327664" y="6096460"/>
                </a:cubicBezTo>
                <a:close/>
                <a:moveTo>
                  <a:pt x="10082129" y="1991179"/>
                </a:moveTo>
                <a:cubicBezTo>
                  <a:pt x="10081301" y="1968002"/>
                  <a:pt x="10080060" y="1944411"/>
                  <a:pt x="10078818" y="1920819"/>
                </a:cubicBezTo>
                <a:cubicBezTo>
                  <a:pt x="9919061" y="1917095"/>
                  <a:pt x="9591681" y="2037534"/>
                  <a:pt x="9568503" y="2119482"/>
                </a:cubicBezTo>
                <a:cubicBezTo>
                  <a:pt x="9612789" y="2114516"/>
                  <a:pt x="9652935" y="2115343"/>
                  <a:pt x="9690184" y="2104996"/>
                </a:cubicBezTo>
                <a:cubicBezTo>
                  <a:pt x="9821384" y="2069403"/>
                  <a:pt x="9950929" y="2029670"/>
                  <a:pt x="10082129" y="1991179"/>
                </a:cubicBezTo>
                <a:close/>
                <a:moveTo>
                  <a:pt x="9873534" y="4151222"/>
                </a:moveTo>
                <a:cubicBezTo>
                  <a:pt x="9871878" y="4145427"/>
                  <a:pt x="9869808" y="4139633"/>
                  <a:pt x="9868153" y="4133425"/>
                </a:cubicBezTo>
                <a:cubicBezTo>
                  <a:pt x="9717087" y="4183918"/>
                  <a:pt x="9566020" y="4234826"/>
                  <a:pt x="9416196" y="4284905"/>
                </a:cubicBezTo>
                <a:cubicBezTo>
                  <a:pt x="9431509" y="4350712"/>
                  <a:pt x="9453858" y="4376786"/>
                  <a:pt x="9506835" y="4348229"/>
                </a:cubicBezTo>
                <a:cubicBezTo>
                  <a:pt x="9537462" y="4331674"/>
                  <a:pt x="9578437" y="4325879"/>
                  <a:pt x="9599131" y="4301874"/>
                </a:cubicBezTo>
                <a:cubicBezTo>
                  <a:pt x="9630999" y="4265453"/>
                  <a:pt x="9625205" y="4260900"/>
                  <a:pt x="9664524" y="4281180"/>
                </a:cubicBezTo>
                <a:cubicBezTo>
                  <a:pt x="9667421" y="4282836"/>
                  <a:pt x="9672387" y="4280353"/>
                  <a:pt x="9679837" y="4279111"/>
                </a:cubicBezTo>
                <a:cubicBezTo>
                  <a:pt x="9683562" y="4266281"/>
                  <a:pt x="9688115" y="4251795"/>
                  <a:pt x="9690598" y="4242690"/>
                </a:cubicBezTo>
                <a:cubicBezTo>
                  <a:pt x="9707981" y="4243931"/>
                  <a:pt x="9733642" y="4247656"/>
                  <a:pt x="9734469" y="4245586"/>
                </a:cubicBezTo>
                <a:cubicBezTo>
                  <a:pt x="9750610" y="4175227"/>
                  <a:pt x="9798621" y="4210820"/>
                  <a:pt x="9844148" y="4214959"/>
                </a:cubicBezTo>
                <a:cubicBezTo>
                  <a:pt x="9799035" y="4164052"/>
                  <a:pt x="9854080" y="4168191"/>
                  <a:pt x="9873534" y="4151222"/>
                </a:cubicBezTo>
                <a:close/>
                <a:moveTo>
                  <a:pt x="8458062" y="909295"/>
                </a:moveTo>
                <a:cubicBezTo>
                  <a:pt x="8457648" y="912193"/>
                  <a:pt x="8457234" y="914676"/>
                  <a:pt x="8456821" y="917573"/>
                </a:cubicBezTo>
                <a:cubicBezTo>
                  <a:pt x="8516006" y="925851"/>
                  <a:pt x="8574776" y="934956"/>
                  <a:pt x="8633962" y="941992"/>
                </a:cubicBezTo>
                <a:cubicBezTo>
                  <a:pt x="8701838" y="949856"/>
                  <a:pt x="8770128" y="963514"/>
                  <a:pt x="8837591" y="960617"/>
                </a:cubicBezTo>
                <a:cubicBezTo>
                  <a:pt x="8900915" y="958133"/>
                  <a:pt x="8963410" y="937026"/>
                  <a:pt x="9025906" y="924195"/>
                </a:cubicBezTo>
                <a:cubicBezTo>
                  <a:pt x="9024664" y="919229"/>
                  <a:pt x="9023423" y="914262"/>
                  <a:pt x="9022181" y="909295"/>
                </a:cubicBezTo>
                <a:cubicBezTo>
                  <a:pt x="8834279" y="909295"/>
                  <a:pt x="8646378" y="909295"/>
                  <a:pt x="8458062" y="909295"/>
                </a:cubicBezTo>
                <a:close/>
                <a:moveTo>
                  <a:pt x="7581049" y="5249247"/>
                </a:moveTo>
                <a:cubicBezTo>
                  <a:pt x="7672517" y="5282771"/>
                  <a:pt x="7706041" y="5277391"/>
                  <a:pt x="7763157" y="5228966"/>
                </a:cubicBezTo>
                <a:cubicBezTo>
                  <a:pt x="7767295" y="5225241"/>
                  <a:pt x="7771849" y="5220275"/>
                  <a:pt x="7776815" y="5219033"/>
                </a:cubicBezTo>
                <a:cubicBezTo>
                  <a:pt x="7830206" y="5205375"/>
                  <a:pt x="7884424" y="5194615"/>
                  <a:pt x="7937401" y="5178473"/>
                </a:cubicBezTo>
                <a:cubicBezTo>
                  <a:pt x="7960992" y="5171437"/>
                  <a:pt x="7981272" y="5154468"/>
                  <a:pt x="8005691" y="5140396"/>
                </a:cubicBezTo>
                <a:cubicBezTo>
                  <a:pt x="7989963" y="5129221"/>
                  <a:pt x="7978375" y="5121358"/>
                  <a:pt x="7967614" y="5113908"/>
                </a:cubicBezTo>
                <a:cubicBezTo>
                  <a:pt x="7941540" y="5141638"/>
                  <a:pt x="7921259" y="5180129"/>
                  <a:pt x="7876146" y="5143707"/>
                </a:cubicBezTo>
                <a:cubicBezTo>
                  <a:pt x="7869938" y="5138741"/>
                  <a:pt x="7854625" y="5139982"/>
                  <a:pt x="7845519" y="5143707"/>
                </a:cubicBezTo>
                <a:cubicBezTo>
                  <a:pt x="7761087" y="5176404"/>
                  <a:pt x="7677070" y="5210756"/>
                  <a:pt x="7581049" y="5249247"/>
                </a:cubicBezTo>
                <a:close/>
                <a:moveTo>
                  <a:pt x="9545740" y="2040845"/>
                </a:moveTo>
                <a:cubicBezTo>
                  <a:pt x="9544912" y="2035878"/>
                  <a:pt x="9544084" y="2030912"/>
                  <a:pt x="9543257" y="2026359"/>
                </a:cubicBezTo>
                <a:cubicBezTo>
                  <a:pt x="9519666" y="2026359"/>
                  <a:pt x="9494419" y="2020565"/>
                  <a:pt x="9473310" y="2027187"/>
                </a:cubicBezTo>
                <a:cubicBezTo>
                  <a:pt x="9365702" y="2060711"/>
                  <a:pt x="9260162" y="2099616"/>
                  <a:pt x="9152140" y="2131485"/>
                </a:cubicBezTo>
                <a:cubicBezTo>
                  <a:pt x="9108682" y="2144315"/>
                  <a:pt x="9061086" y="2142660"/>
                  <a:pt x="9015972" y="2151351"/>
                </a:cubicBezTo>
                <a:cubicBezTo>
                  <a:pt x="9004798" y="2153420"/>
                  <a:pt x="8996935" y="2170389"/>
                  <a:pt x="8987415" y="2180736"/>
                </a:cubicBezTo>
                <a:cubicBezTo>
                  <a:pt x="9001487" y="2184461"/>
                  <a:pt x="9017214" y="2194395"/>
                  <a:pt x="9029631" y="2191497"/>
                </a:cubicBezTo>
                <a:cubicBezTo>
                  <a:pt x="9121926" y="2169148"/>
                  <a:pt x="9213808" y="2146384"/>
                  <a:pt x="9304861" y="2119896"/>
                </a:cubicBezTo>
                <a:cubicBezTo>
                  <a:pt x="9385568" y="2096305"/>
                  <a:pt x="9465447" y="2067333"/>
                  <a:pt x="9545740" y="2040845"/>
                </a:cubicBezTo>
                <a:close/>
                <a:moveTo>
                  <a:pt x="1549569" y="4570896"/>
                </a:moveTo>
                <a:cubicBezTo>
                  <a:pt x="1459343" y="4449630"/>
                  <a:pt x="1331867" y="4497226"/>
                  <a:pt x="1222603" y="4466599"/>
                </a:cubicBezTo>
                <a:cubicBezTo>
                  <a:pt x="1240400" y="4490604"/>
                  <a:pt x="1254472" y="4510056"/>
                  <a:pt x="1266060" y="4525370"/>
                </a:cubicBezTo>
                <a:cubicBezTo>
                  <a:pt x="1278063" y="4519989"/>
                  <a:pt x="1288824" y="4510884"/>
                  <a:pt x="1294204" y="4513367"/>
                </a:cubicBezTo>
                <a:cubicBezTo>
                  <a:pt x="1333523" y="4532406"/>
                  <a:pt x="1382361" y="4519989"/>
                  <a:pt x="1417127" y="4567171"/>
                </a:cubicBezTo>
                <a:cubicBezTo>
                  <a:pt x="1431199" y="4587865"/>
                  <a:pt x="1496592" y="4570896"/>
                  <a:pt x="1549569" y="4570896"/>
                </a:cubicBezTo>
                <a:close/>
                <a:moveTo>
                  <a:pt x="9490280" y="3888408"/>
                </a:moveTo>
                <a:cubicBezTo>
                  <a:pt x="9525874" y="3910757"/>
                  <a:pt x="9544084" y="3921932"/>
                  <a:pt x="9562295" y="3933107"/>
                </a:cubicBezTo>
                <a:cubicBezTo>
                  <a:pt x="9563951" y="3928968"/>
                  <a:pt x="9566020" y="3924829"/>
                  <a:pt x="9567675" y="3920690"/>
                </a:cubicBezTo>
                <a:cubicBezTo>
                  <a:pt x="9563951" y="3912826"/>
                  <a:pt x="9560640" y="3905377"/>
                  <a:pt x="9557328" y="3898341"/>
                </a:cubicBezTo>
                <a:cubicBezTo>
                  <a:pt x="9644658" y="3873922"/>
                  <a:pt x="9727847" y="3850330"/>
                  <a:pt x="9816004" y="3825911"/>
                </a:cubicBezTo>
                <a:cubicBezTo>
                  <a:pt x="9784135" y="3766313"/>
                  <a:pt x="9758060" y="3743963"/>
                  <a:pt x="9720811" y="3800665"/>
                </a:cubicBezTo>
                <a:cubicBezTo>
                  <a:pt x="9717500" y="3805631"/>
                  <a:pt x="9713775" y="3814737"/>
                  <a:pt x="9711292" y="3814323"/>
                </a:cubicBezTo>
                <a:cubicBezTo>
                  <a:pt x="9628102" y="3802320"/>
                  <a:pt x="9582161" y="3881372"/>
                  <a:pt x="9490280" y="3888408"/>
                </a:cubicBezTo>
                <a:close/>
                <a:moveTo>
                  <a:pt x="9609063" y="1229639"/>
                </a:moveTo>
                <a:cubicBezTo>
                  <a:pt x="9612789" y="1210601"/>
                  <a:pt x="9615686" y="1195287"/>
                  <a:pt x="9619410" y="1174593"/>
                </a:cubicBezTo>
                <a:cubicBezTo>
                  <a:pt x="9565193" y="1199426"/>
                  <a:pt x="9537462" y="1274752"/>
                  <a:pt x="9468758" y="1215567"/>
                </a:cubicBezTo>
                <a:cubicBezTo>
                  <a:pt x="9470828" y="1241642"/>
                  <a:pt x="9472070" y="1259438"/>
                  <a:pt x="9474139" y="1285513"/>
                </a:cubicBezTo>
                <a:cubicBezTo>
                  <a:pt x="9558985" y="1268544"/>
                  <a:pt x="9639277" y="1252402"/>
                  <a:pt x="9719984" y="1236675"/>
                </a:cubicBezTo>
                <a:cubicBezTo>
                  <a:pt x="9719156" y="1231295"/>
                  <a:pt x="9718328" y="1225500"/>
                  <a:pt x="9717500" y="1220120"/>
                </a:cubicBezTo>
                <a:cubicBezTo>
                  <a:pt x="9681079" y="1223017"/>
                  <a:pt x="9644658" y="1226328"/>
                  <a:pt x="9609063" y="1229639"/>
                </a:cubicBezTo>
                <a:close/>
                <a:moveTo>
                  <a:pt x="9189802" y="4021677"/>
                </a:moveTo>
                <a:cubicBezTo>
                  <a:pt x="9193114" y="4031610"/>
                  <a:pt x="9196425" y="4041957"/>
                  <a:pt x="9200149" y="4051890"/>
                </a:cubicBezTo>
                <a:cubicBezTo>
                  <a:pt x="9304448" y="4016296"/>
                  <a:pt x="9408746" y="3981117"/>
                  <a:pt x="9512629" y="3945523"/>
                </a:cubicBezTo>
                <a:cubicBezTo>
                  <a:pt x="9509732" y="3937245"/>
                  <a:pt x="9507249" y="3928968"/>
                  <a:pt x="9504351" y="3921104"/>
                </a:cubicBezTo>
                <a:cubicBezTo>
                  <a:pt x="9399226" y="3954628"/>
                  <a:pt x="9294514" y="3988153"/>
                  <a:pt x="9189802" y="4021677"/>
                </a:cubicBezTo>
                <a:close/>
                <a:moveTo>
                  <a:pt x="9782893" y="1631517"/>
                </a:moveTo>
                <a:cubicBezTo>
                  <a:pt x="9573056" y="1634414"/>
                  <a:pt x="9545740" y="1641864"/>
                  <a:pt x="9541187" y="1698152"/>
                </a:cubicBezTo>
                <a:cubicBezTo>
                  <a:pt x="9616099" y="1663386"/>
                  <a:pt x="9709222" y="1708913"/>
                  <a:pt x="9782893" y="1631517"/>
                </a:cubicBezTo>
                <a:close/>
                <a:moveTo>
                  <a:pt x="8957616" y="1922889"/>
                </a:moveTo>
                <a:cubicBezTo>
                  <a:pt x="8964652" y="1925372"/>
                  <a:pt x="8971687" y="1928269"/>
                  <a:pt x="8978723" y="1930753"/>
                </a:cubicBezTo>
                <a:cubicBezTo>
                  <a:pt x="9012662" y="1913784"/>
                  <a:pt x="9080124" y="1954344"/>
                  <a:pt x="9080538" y="1888123"/>
                </a:cubicBezTo>
                <a:cubicBezTo>
                  <a:pt x="9080953" y="1857910"/>
                  <a:pt x="9032528" y="1828524"/>
                  <a:pt x="8996107" y="1848390"/>
                </a:cubicBezTo>
                <a:cubicBezTo>
                  <a:pt x="8975826" y="1859151"/>
                  <a:pt x="8970032" y="1897228"/>
                  <a:pt x="8957616" y="1922889"/>
                </a:cubicBezTo>
                <a:close/>
                <a:moveTo>
                  <a:pt x="3068924" y="486310"/>
                </a:moveTo>
                <a:cubicBezTo>
                  <a:pt x="3069338" y="566189"/>
                  <a:pt x="3156253" y="526042"/>
                  <a:pt x="3172808" y="561222"/>
                </a:cubicBezTo>
                <a:cubicBezTo>
                  <a:pt x="3198883" y="616682"/>
                  <a:pt x="3246893" y="612957"/>
                  <a:pt x="3287453" y="631582"/>
                </a:cubicBezTo>
                <a:cubicBezTo>
                  <a:pt x="3210471" y="591021"/>
                  <a:pt x="3179844" y="477618"/>
                  <a:pt x="3068924" y="486310"/>
                </a:cubicBezTo>
                <a:close/>
                <a:moveTo>
                  <a:pt x="8308238" y="1595923"/>
                </a:moveTo>
                <a:cubicBezTo>
                  <a:pt x="8274299" y="1626964"/>
                  <a:pt x="8256503" y="1643520"/>
                  <a:pt x="8238292" y="1660075"/>
                </a:cubicBezTo>
                <a:cubicBezTo>
                  <a:pt x="8260641" y="1679527"/>
                  <a:pt x="8280922" y="1703118"/>
                  <a:pt x="8306168" y="1715535"/>
                </a:cubicBezTo>
                <a:cubicBezTo>
                  <a:pt x="8313204" y="1718846"/>
                  <a:pt x="8349626" y="1689874"/>
                  <a:pt x="8349212" y="1676216"/>
                </a:cubicBezTo>
                <a:cubicBezTo>
                  <a:pt x="8348798" y="1654280"/>
                  <a:pt x="8328518" y="1633172"/>
                  <a:pt x="8308238" y="1595923"/>
                </a:cubicBezTo>
                <a:close/>
                <a:moveTo>
                  <a:pt x="9883881" y="3736927"/>
                </a:moveTo>
                <a:cubicBezTo>
                  <a:pt x="9916991" y="3771279"/>
                  <a:pt x="9992317" y="3758035"/>
                  <a:pt x="10003077" y="3719130"/>
                </a:cubicBezTo>
                <a:cubicBezTo>
                  <a:pt x="10005975" y="3707955"/>
                  <a:pt x="10009286" y="3695539"/>
                  <a:pt x="10006803" y="3684778"/>
                </a:cubicBezTo>
                <a:cubicBezTo>
                  <a:pt x="10004319" y="3672362"/>
                  <a:pt x="9996456" y="3661187"/>
                  <a:pt x="9987351" y="3642149"/>
                </a:cubicBezTo>
                <a:cubicBezTo>
                  <a:pt x="9957137" y="3669879"/>
                  <a:pt x="9920716" y="3703403"/>
                  <a:pt x="9883881" y="3736927"/>
                </a:cubicBezTo>
                <a:close/>
                <a:moveTo>
                  <a:pt x="8802824" y="1895159"/>
                </a:moveTo>
                <a:cubicBezTo>
                  <a:pt x="8857870" y="1915025"/>
                  <a:pt x="8900086" y="1930339"/>
                  <a:pt x="8948511" y="1947722"/>
                </a:cubicBezTo>
                <a:cubicBezTo>
                  <a:pt x="8948511" y="1902609"/>
                  <a:pt x="8948511" y="1875706"/>
                  <a:pt x="8948511" y="1844252"/>
                </a:cubicBezTo>
                <a:cubicBezTo>
                  <a:pt x="8902570" y="1859979"/>
                  <a:pt x="8861182" y="1874465"/>
                  <a:pt x="8802824" y="1895159"/>
                </a:cubicBezTo>
                <a:close/>
                <a:moveTo>
                  <a:pt x="10949623" y="2581373"/>
                </a:moveTo>
                <a:cubicBezTo>
                  <a:pt x="10968248" y="2572268"/>
                  <a:pt x="10988113" y="2564404"/>
                  <a:pt x="11006324" y="2554057"/>
                </a:cubicBezTo>
                <a:cubicBezTo>
                  <a:pt x="11035709" y="2537088"/>
                  <a:pt x="11065095" y="2519291"/>
                  <a:pt x="11092412" y="2499424"/>
                </a:cubicBezTo>
                <a:cubicBezTo>
                  <a:pt x="11098620" y="2494872"/>
                  <a:pt x="11097378" y="2479558"/>
                  <a:pt x="11099448" y="2469211"/>
                </a:cubicBezTo>
                <a:cubicBezTo>
                  <a:pt x="11091583" y="2471695"/>
                  <a:pt x="11083720" y="2477075"/>
                  <a:pt x="11075857" y="2476247"/>
                </a:cubicBezTo>
                <a:cubicBezTo>
                  <a:pt x="11013774" y="2471281"/>
                  <a:pt x="10989769" y="2519291"/>
                  <a:pt x="10959556" y="2558610"/>
                </a:cubicBezTo>
                <a:cubicBezTo>
                  <a:pt x="10954175" y="2564818"/>
                  <a:pt x="10952520" y="2573509"/>
                  <a:pt x="10949623" y="2581373"/>
                </a:cubicBezTo>
                <a:close/>
                <a:moveTo>
                  <a:pt x="9112407" y="1408022"/>
                </a:moveTo>
                <a:cubicBezTo>
                  <a:pt x="9113234" y="1416713"/>
                  <a:pt x="9114063" y="1425405"/>
                  <a:pt x="9114891" y="1434096"/>
                </a:cubicBezTo>
                <a:cubicBezTo>
                  <a:pt x="9193528" y="1423749"/>
                  <a:pt x="9272165" y="1412988"/>
                  <a:pt x="9350802" y="1402641"/>
                </a:cubicBezTo>
                <a:cubicBezTo>
                  <a:pt x="9349561" y="1393950"/>
                  <a:pt x="9348319" y="1385258"/>
                  <a:pt x="9347077" y="1376567"/>
                </a:cubicBezTo>
                <a:cubicBezTo>
                  <a:pt x="9268854" y="1386914"/>
                  <a:pt x="9190631" y="1397261"/>
                  <a:pt x="9112407" y="1408022"/>
                </a:cubicBezTo>
                <a:close/>
                <a:moveTo>
                  <a:pt x="8120750" y="1523080"/>
                </a:moveTo>
                <a:cubicBezTo>
                  <a:pt x="8123233" y="1515630"/>
                  <a:pt x="8126130" y="1507767"/>
                  <a:pt x="8128613" y="1500317"/>
                </a:cubicBezTo>
                <a:cubicBezTo>
                  <a:pt x="8085156" y="1482106"/>
                  <a:pt x="8041285" y="1463481"/>
                  <a:pt x="7997827" y="1445271"/>
                </a:cubicBezTo>
                <a:cubicBezTo>
                  <a:pt x="7986238" y="1464723"/>
                  <a:pt x="7976719" y="1480865"/>
                  <a:pt x="7963061" y="1504042"/>
                </a:cubicBezTo>
                <a:cubicBezTo>
                  <a:pt x="8021004" y="1511078"/>
                  <a:pt x="8070670" y="1516872"/>
                  <a:pt x="8120750" y="1523080"/>
                </a:cubicBezTo>
                <a:close/>
                <a:moveTo>
                  <a:pt x="8665416" y="1901367"/>
                </a:moveTo>
                <a:cubicBezTo>
                  <a:pt x="8720048" y="1921233"/>
                  <a:pt x="8765161" y="1937789"/>
                  <a:pt x="8823518" y="1959310"/>
                </a:cubicBezTo>
                <a:cubicBezTo>
                  <a:pt x="8770128" y="1861221"/>
                  <a:pt x="8727912" y="1845079"/>
                  <a:pt x="8665416" y="1901367"/>
                </a:cubicBezTo>
                <a:close/>
                <a:moveTo>
                  <a:pt x="9114476" y="4277041"/>
                </a:moveTo>
                <a:cubicBezTo>
                  <a:pt x="9194770" y="4301874"/>
                  <a:pt x="9224155" y="4218270"/>
                  <a:pt x="9284582" y="4203371"/>
                </a:cubicBezTo>
                <a:cubicBezTo>
                  <a:pt x="9209255" y="4196335"/>
                  <a:pt x="9130618" y="4231928"/>
                  <a:pt x="9114476" y="4277041"/>
                </a:cubicBezTo>
                <a:close/>
                <a:moveTo>
                  <a:pt x="9321416" y="3911171"/>
                </a:moveTo>
                <a:cubicBezTo>
                  <a:pt x="9317692" y="3900410"/>
                  <a:pt x="9314381" y="3889649"/>
                  <a:pt x="9310656" y="3878474"/>
                </a:cubicBezTo>
                <a:cubicBezTo>
                  <a:pt x="9237399" y="3907860"/>
                  <a:pt x="9164142" y="3937245"/>
                  <a:pt x="9090885" y="3966631"/>
                </a:cubicBezTo>
                <a:cubicBezTo>
                  <a:pt x="9092955" y="3972425"/>
                  <a:pt x="9095024" y="3978220"/>
                  <a:pt x="9097093" y="3984014"/>
                </a:cubicBezTo>
                <a:cubicBezTo>
                  <a:pt x="9172006" y="3960009"/>
                  <a:pt x="9246918" y="3935590"/>
                  <a:pt x="9321416" y="3911171"/>
                </a:cubicBezTo>
                <a:close/>
                <a:moveTo>
                  <a:pt x="10500563" y="3576342"/>
                </a:moveTo>
                <a:cubicBezTo>
                  <a:pt x="10363568" y="3604072"/>
                  <a:pt x="10329630" y="3630560"/>
                  <a:pt x="10347840" y="3691814"/>
                </a:cubicBezTo>
                <a:cubicBezTo>
                  <a:pt x="10395851" y="3655807"/>
                  <a:pt x="10441791" y="3621041"/>
                  <a:pt x="10500563" y="3576342"/>
                </a:cubicBezTo>
                <a:close/>
                <a:moveTo>
                  <a:pt x="10114825" y="1949791"/>
                </a:moveTo>
                <a:cubicBezTo>
                  <a:pt x="10119793" y="1958483"/>
                  <a:pt x="10124345" y="1966760"/>
                  <a:pt x="10129311" y="1975452"/>
                </a:cubicBezTo>
                <a:cubicBezTo>
                  <a:pt x="10168630" y="1961794"/>
                  <a:pt x="10207535" y="1948136"/>
                  <a:pt x="10247681" y="1934064"/>
                </a:cubicBezTo>
                <a:cubicBezTo>
                  <a:pt x="10238576" y="1915853"/>
                  <a:pt x="10232368" y="1903437"/>
                  <a:pt x="10222848" y="1883984"/>
                </a:cubicBezTo>
                <a:cubicBezTo>
                  <a:pt x="10184357" y="1907161"/>
                  <a:pt x="10149592" y="1928269"/>
                  <a:pt x="10114825" y="1949791"/>
                </a:cubicBezTo>
                <a:close/>
                <a:moveTo>
                  <a:pt x="8170829" y="1290893"/>
                </a:moveTo>
                <a:cubicBezTo>
                  <a:pt x="8170415" y="1283443"/>
                  <a:pt x="8169588" y="1275580"/>
                  <a:pt x="8169174" y="1268130"/>
                </a:cubicBezTo>
                <a:cubicBezTo>
                  <a:pt x="8105436" y="1264405"/>
                  <a:pt x="8041285" y="1260680"/>
                  <a:pt x="7965958" y="1256127"/>
                </a:cubicBezTo>
                <a:cubicBezTo>
                  <a:pt x="7978375" y="1272269"/>
                  <a:pt x="7985411" y="1289652"/>
                  <a:pt x="7992860" y="1289652"/>
                </a:cubicBezTo>
                <a:cubicBezTo>
                  <a:pt x="8052045" y="1292135"/>
                  <a:pt x="8111231" y="1290893"/>
                  <a:pt x="8170829" y="1290893"/>
                </a:cubicBezTo>
                <a:close/>
                <a:moveTo>
                  <a:pt x="9213808" y="1179146"/>
                </a:moveTo>
                <a:cubicBezTo>
                  <a:pt x="9303619" y="1162590"/>
                  <a:pt x="9385568" y="1147691"/>
                  <a:pt x="9467102" y="1132791"/>
                </a:cubicBezTo>
                <a:cubicBezTo>
                  <a:pt x="9467102" y="1131135"/>
                  <a:pt x="9466689" y="1129480"/>
                  <a:pt x="9466689" y="1127824"/>
                </a:cubicBezTo>
                <a:cubicBezTo>
                  <a:pt x="9379774" y="1133619"/>
                  <a:pt x="9293272" y="1138999"/>
                  <a:pt x="9202219" y="1144793"/>
                </a:cubicBezTo>
                <a:cubicBezTo>
                  <a:pt x="9207186" y="1160107"/>
                  <a:pt x="9212152" y="1174179"/>
                  <a:pt x="9213808" y="1179146"/>
                </a:cubicBezTo>
                <a:close/>
                <a:moveTo>
                  <a:pt x="8962582" y="4365612"/>
                </a:moveTo>
                <a:cubicBezTo>
                  <a:pt x="8964237" y="4370164"/>
                  <a:pt x="8965479" y="4374717"/>
                  <a:pt x="8967135" y="4379270"/>
                </a:cubicBezTo>
                <a:cubicBezTo>
                  <a:pt x="8987829" y="4361059"/>
                  <a:pt x="9008937" y="4342848"/>
                  <a:pt x="9029631" y="4325051"/>
                </a:cubicBezTo>
                <a:cubicBezTo>
                  <a:pt x="8950166" y="4325466"/>
                  <a:pt x="8869873" y="4363129"/>
                  <a:pt x="8854973" y="4409483"/>
                </a:cubicBezTo>
                <a:cubicBezTo>
                  <a:pt x="8892223" y="4394170"/>
                  <a:pt x="8927402" y="4379684"/>
                  <a:pt x="8962582" y="4365612"/>
                </a:cubicBezTo>
                <a:close/>
                <a:moveTo>
                  <a:pt x="8441507" y="4134666"/>
                </a:moveTo>
                <a:cubicBezTo>
                  <a:pt x="8496967" y="4163638"/>
                  <a:pt x="8564429" y="4145013"/>
                  <a:pt x="8616578" y="4081690"/>
                </a:cubicBezTo>
                <a:cubicBezTo>
                  <a:pt x="8549944" y="4101970"/>
                  <a:pt x="8499450" y="4117283"/>
                  <a:pt x="8441507" y="4134666"/>
                </a:cubicBezTo>
                <a:close/>
                <a:moveTo>
                  <a:pt x="8304513" y="5464465"/>
                </a:moveTo>
                <a:cubicBezTo>
                  <a:pt x="8361628" y="5449979"/>
                  <a:pt x="8410466" y="5437562"/>
                  <a:pt x="8458890" y="5425146"/>
                </a:cubicBezTo>
                <a:cubicBezTo>
                  <a:pt x="8457234" y="5417696"/>
                  <a:pt x="8455165" y="5410660"/>
                  <a:pt x="8453509" y="5403210"/>
                </a:cubicBezTo>
                <a:cubicBezTo>
                  <a:pt x="8398877" y="5413557"/>
                  <a:pt x="8344245" y="5423904"/>
                  <a:pt x="8286302" y="5435079"/>
                </a:cubicBezTo>
                <a:cubicBezTo>
                  <a:pt x="8296235" y="5451221"/>
                  <a:pt x="8303685" y="5463223"/>
                  <a:pt x="8304513" y="5464465"/>
                </a:cubicBezTo>
                <a:close/>
                <a:moveTo>
                  <a:pt x="7996172" y="4780734"/>
                </a:moveTo>
                <a:cubicBezTo>
                  <a:pt x="7997413" y="4786942"/>
                  <a:pt x="7999069" y="4793564"/>
                  <a:pt x="8000310" y="4799773"/>
                </a:cubicBezTo>
                <a:cubicBezTo>
                  <a:pt x="8036732" y="4791081"/>
                  <a:pt x="8073567" y="4784045"/>
                  <a:pt x="8107919" y="4770801"/>
                </a:cubicBezTo>
                <a:cubicBezTo>
                  <a:pt x="8111644" y="4769145"/>
                  <a:pt x="8100469" y="4729413"/>
                  <a:pt x="8097986" y="4716996"/>
                </a:cubicBezTo>
                <a:cubicBezTo>
                  <a:pt x="8058254" y="4741829"/>
                  <a:pt x="8027213" y="4761282"/>
                  <a:pt x="7996172" y="4780734"/>
                </a:cubicBezTo>
                <a:close/>
                <a:moveTo>
                  <a:pt x="1351734" y="4875927"/>
                </a:moveTo>
                <a:cubicBezTo>
                  <a:pt x="1355459" y="4872202"/>
                  <a:pt x="1359598" y="4868477"/>
                  <a:pt x="1363322" y="4864338"/>
                </a:cubicBezTo>
                <a:cubicBezTo>
                  <a:pt x="1351734" y="4848196"/>
                  <a:pt x="1341801" y="4820053"/>
                  <a:pt x="1328143" y="4817983"/>
                </a:cubicBezTo>
                <a:cubicBezTo>
                  <a:pt x="1302482" y="4813845"/>
                  <a:pt x="1274338" y="4824605"/>
                  <a:pt x="1247436" y="4829158"/>
                </a:cubicBezTo>
                <a:cubicBezTo>
                  <a:pt x="1247850" y="4837436"/>
                  <a:pt x="1248264" y="4845713"/>
                  <a:pt x="1248264" y="4853991"/>
                </a:cubicBezTo>
                <a:cubicBezTo>
                  <a:pt x="1283030" y="4861441"/>
                  <a:pt x="1317382" y="4868890"/>
                  <a:pt x="1351734" y="4875927"/>
                </a:cubicBezTo>
                <a:close/>
                <a:moveTo>
                  <a:pt x="8256503" y="1878190"/>
                </a:moveTo>
                <a:cubicBezTo>
                  <a:pt x="8251950" y="1891434"/>
                  <a:pt x="8243258" y="1917508"/>
                  <a:pt x="8233739" y="1944825"/>
                </a:cubicBezTo>
                <a:cubicBezTo>
                  <a:pt x="8285060" y="1929925"/>
                  <a:pt x="8329345" y="1916681"/>
                  <a:pt x="8373217" y="1903850"/>
                </a:cubicBezTo>
                <a:cubicBezTo>
                  <a:pt x="8335140" y="1895573"/>
                  <a:pt x="8297062" y="1887295"/>
                  <a:pt x="8256503" y="1878190"/>
                </a:cubicBezTo>
                <a:close/>
                <a:moveTo>
                  <a:pt x="7436605" y="5284840"/>
                </a:moveTo>
                <a:cubicBezTo>
                  <a:pt x="7521037" y="5327056"/>
                  <a:pt x="7538420" y="5322090"/>
                  <a:pt x="7543800" y="5243866"/>
                </a:cubicBezTo>
                <a:cubicBezTo>
                  <a:pt x="7506137" y="5258352"/>
                  <a:pt x="7473855" y="5270768"/>
                  <a:pt x="7436605" y="5284840"/>
                </a:cubicBezTo>
                <a:close/>
                <a:moveTo>
                  <a:pt x="7142336" y="5539377"/>
                </a:moveTo>
                <a:cubicBezTo>
                  <a:pt x="7140266" y="5536066"/>
                  <a:pt x="7138611" y="5532755"/>
                  <a:pt x="7136542" y="5529444"/>
                </a:cubicBezTo>
                <a:cubicBezTo>
                  <a:pt x="7106328" y="5532341"/>
                  <a:pt x="7076529" y="5538549"/>
                  <a:pt x="7046730" y="5537307"/>
                </a:cubicBezTo>
                <a:cubicBezTo>
                  <a:pt x="7001617" y="5535238"/>
                  <a:pt x="6987959" y="5546413"/>
                  <a:pt x="7002031" y="5586973"/>
                </a:cubicBezTo>
                <a:cubicBezTo>
                  <a:pt x="7048799" y="5571246"/>
                  <a:pt x="7095568" y="5555105"/>
                  <a:pt x="7142336" y="5539377"/>
                </a:cubicBezTo>
                <a:close/>
                <a:moveTo>
                  <a:pt x="1322348" y="4373062"/>
                </a:moveTo>
                <a:cubicBezTo>
                  <a:pt x="1325659" y="4361887"/>
                  <a:pt x="1328970" y="4350712"/>
                  <a:pt x="1332281" y="4339123"/>
                </a:cubicBezTo>
                <a:cubicBezTo>
                  <a:pt x="1283030" y="4328363"/>
                  <a:pt x="1234192" y="4317602"/>
                  <a:pt x="1184940" y="4306841"/>
                </a:cubicBezTo>
                <a:cubicBezTo>
                  <a:pt x="1183284" y="4311394"/>
                  <a:pt x="1182043" y="4315946"/>
                  <a:pt x="1180387" y="4320499"/>
                </a:cubicBezTo>
                <a:cubicBezTo>
                  <a:pt x="1227984" y="4338296"/>
                  <a:pt x="1275166" y="4355679"/>
                  <a:pt x="1322348" y="4373062"/>
                </a:cubicBezTo>
                <a:close/>
                <a:moveTo>
                  <a:pt x="8504417" y="1963449"/>
                </a:moveTo>
                <a:cubicBezTo>
                  <a:pt x="8535458" y="1934478"/>
                  <a:pt x="8549529" y="1921233"/>
                  <a:pt x="8577673" y="1895159"/>
                </a:cubicBezTo>
                <a:cubicBezTo>
                  <a:pt x="8535044" y="1888951"/>
                  <a:pt x="8509383" y="1885226"/>
                  <a:pt x="8484136" y="1881501"/>
                </a:cubicBezTo>
                <a:cubicBezTo>
                  <a:pt x="8489517" y="1903437"/>
                  <a:pt x="8494897" y="1924958"/>
                  <a:pt x="8504417" y="1963449"/>
                </a:cubicBezTo>
                <a:close/>
              </a:path>
            </a:pathLst>
          </a:custGeom>
          <a:blipFill dpi="0" rotWithShape="1">
            <a:blip r:embed="rId2" cstate="screen">
              <a:extLst>
                <a:ext uri="{28A0092B-C50C-407E-A947-70E740481C1C}">
                  <a14:useLocalDpi xmlns:a14="http://schemas.microsoft.com/office/drawing/2010/main"/>
                </a:ext>
              </a:extLst>
            </a:blip>
            <a:srcRect/>
            <a:stretch>
              <a:fillRect b="5763"/>
            </a:stretch>
          </a:blipFill>
          <a:ln>
            <a:noFill/>
          </a:ln>
        </p:spPr>
        <p:txBody>
          <a:bodyPr anchor="ctr"/>
          <a:lstStyle/>
          <a:p>
            <a:endParaRPr lang="zh-CN" altLang="en-US"/>
          </a:p>
        </p:txBody>
      </p:sp>
      <p:sp>
        <p:nvSpPr>
          <p:cNvPr id="8" name="图形 11">
            <a:extLst>
              <a:ext uri="{FF2B5EF4-FFF2-40B4-BE49-F238E27FC236}">
                <a16:creationId xmlns:a16="http://schemas.microsoft.com/office/drawing/2014/main" xmlns="" id="{509250C6-5F21-43EC-AEBB-D9CF1E94F13E}"/>
              </a:ext>
            </a:extLst>
          </p:cNvPr>
          <p:cNvSpPr>
            <a:spLocks/>
          </p:cNvSpPr>
          <p:nvPr/>
        </p:nvSpPr>
        <p:spPr bwMode="auto">
          <a:xfrm>
            <a:off x="-7408318" y="-3164242"/>
            <a:ext cx="37714753" cy="17459362"/>
          </a:xfrm>
          <a:custGeom>
            <a:avLst/>
            <a:gdLst>
              <a:gd name="T0" fmla="*/ 902821011 w 11845260"/>
              <a:gd name="T1" fmla="*/ 128113298 h 6853861"/>
              <a:gd name="T2" fmla="*/ 928684437 w 11845260"/>
              <a:gd name="T3" fmla="*/ 131552526 h 6853861"/>
              <a:gd name="T4" fmla="*/ 859602835 w 11845260"/>
              <a:gd name="T5" fmla="*/ 135658855 h 6853861"/>
              <a:gd name="T6" fmla="*/ 919501660 w 11845260"/>
              <a:gd name="T7" fmla="*/ 136130458 h 6853861"/>
              <a:gd name="T8" fmla="*/ 851262487 w 11845260"/>
              <a:gd name="T9" fmla="*/ 142456756 h 6853861"/>
              <a:gd name="T10" fmla="*/ 869754505 w 11845260"/>
              <a:gd name="T11" fmla="*/ 147299249 h 6853861"/>
              <a:gd name="T12" fmla="*/ 944944000 w 11845260"/>
              <a:gd name="T13" fmla="*/ 149082126 h 6853861"/>
              <a:gd name="T14" fmla="*/ 841068763 w 11845260"/>
              <a:gd name="T15" fmla="*/ 155270377 h 6853861"/>
              <a:gd name="T16" fmla="*/ 753116135 w 11845260"/>
              <a:gd name="T17" fmla="*/ 153130931 h 6853861"/>
              <a:gd name="T18" fmla="*/ 584329431 w 11845260"/>
              <a:gd name="T19" fmla="*/ 171005617 h 6853861"/>
              <a:gd name="T20" fmla="*/ 425399549 w 11845260"/>
              <a:gd name="T21" fmla="*/ 185809157 h 6853861"/>
              <a:gd name="T22" fmla="*/ 330454522 w 11845260"/>
              <a:gd name="T23" fmla="*/ 186729343 h 6853861"/>
              <a:gd name="T24" fmla="*/ 343007138 w 11845260"/>
              <a:gd name="T25" fmla="*/ 181104692 h 6853861"/>
              <a:gd name="T26" fmla="*/ 287826089 w 11845260"/>
              <a:gd name="T27" fmla="*/ 175445541 h 6853861"/>
              <a:gd name="T28" fmla="*/ 210235628 w 11845260"/>
              <a:gd name="T29" fmla="*/ 172431916 h 6853861"/>
              <a:gd name="T30" fmla="*/ 224052021 w 11845260"/>
              <a:gd name="T31" fmla="*/ 159963359 h 6853861"/>
              <a:gd name="T32" fmla="*/ 194102465 w 11845260"/>
              <a:gd name="T33" fmla="*/ 144067074 h 6853861"/>
              <a:gd name="T34" fmla="*/ 205475722 w 11845260"/>
              <a:gd name="T35" fmla="*/ 135497816 h 6853861"/>
              <a:gd name="T36" fmla="*/ 86309869 w 11845260"/>
              <a:gd name="T37" fmla="*/ 130068725 h 6853861"/>
              <a:gd name="T38" fmla="*/ 109098472 w 11845260"/>
              <a:gd name="T39" fmla="*/ 110756235 h 6853861"/>
              <a:gd name="T40" fmla="*/ 22367344 w 11845260"/>
              <a:gd name="T41" fmla="*/ 81057145 h 6853861"/>
              <a:gd name="T42" fmla="*/ 51769078 w 11845260"/>
              <a:gd name="T43" fmla="*/ 64114168 h 6853861"/>
              <a:gd name="T44" fmla="*/ 77969573 w 11845260"/>
              <a:gd name="T45" fmla="*/ 62710895 h 6853861"/>
              <a:gd name="T46" fmla="*/ 74136411 w 11845260"/>
              <a:gd name="T47" fmla="*/ 31804051 h 6853861"/>
              <a:gd name="T48" fmla="*/ 113689876 w 11845260"/>
              <a:gd name="T49" fmla="*/ 33908970 h 6853861"/>
              <a:gd name="T50" fmla="*/ 146882667 w 11845260"/>
              <a:gd name="T51" fmla="*/ 27352618 h 6853861"/>
              <a:gd name="T52" fmla="*/ 130623301 w 11845260"/>
              <a:gd name="T53" fmla="*/ 11651892 h 6853861"/>
              <a:gd name="T54" fmla="*/ 155475769 w 11845260"/>
              <a:gd name="T55" fmla="*/ 3692254 h 6853861"/>
              <a:gd name="T56" fmla="*/ 222030016 w 11845260"/>
              <a:gd name="T57" fmla="*/ 4140858 h 6853861"/>
              <a:gd name="T58" fmla="*/ 309266684 w 11845260"/>
              <a:gd name="T59" fmla="*/ 8557748 h 6853861"/>
              <a:gd name="T60" fmla="*/ 536140823 w 11845260"/>
              <a:gd name="T61" fmla="*/ 18599318 h 6853861"/>
              <a:gd name="T62" fmla="*/ 626915757 w 11845260"/>
              <a:gd name="T63" fmla="*/ 20428215 h 6853861"/>
              <a:gd name="T64" fmla="*/ 711625028 w 11845260"/>
              <a:gd name="T65" fmla="*/ 21923502 h 6853861"/>
              <a:gd name="T66" fmla="*/ 778768922 w 11845260"/>
              <a:gd name="T67" fmla="*/ 30929864 h 6853861"/>
              <a:gd name="T68" fmla="*/ 847766295 w 11845260"/>
              <a:gd name="T69" fmla="*/ 23246287 h 6853861"/>
              <a:gd name="T70" fmla="*/ 932559746 w 11845260"/>
              <a:gd name="T71" fmla="*/ 29238992 h 6853861"/>
              <a:gd name="T72" fmla="*/ 1014067655 w 11845260"/>
              <a:gd name="T73" fmla="*/ 31988082 h 6853861"/>
              <a:gd name="T74" fmla="*/ 912256490 w 11845260"/>
              <a:gd name="T75" fmla="*/ 44767208 h 6853861"/>
              <a:gd name="T76" fmla="*/ 981969979 w 11845260"/>
              <a:gd name="T77" fmla="*/ 51047486 h 6853861"/>
              <a:gd name="T78" fmla="*/ 1188035315 w 11845260"/>
              <a:gd name="T79" fmla="*/ 40246762 h 6853861"/>
              <a:gd name="T80" fmla="*/ 1078600110 w 11845260"/>
              <a:gd name="T81" fmla="*/ 50690898 h 6853861"/>
              <a:gd name="T82" fmla="*/ 1126999288 w 11845260"/>
              <a:gd name="T83" fmla="*/ 55625418 h 6853861"/>
              <a:gd name="T84" fmla="*/ 1140562848 w 11845260"/>
              <a:gd name="T85" fmla="*/ 65459934 h 6853861"/>
              <a:gd name="T86" fmla="*/ 1198650474 w 11845260"/>
              <a:gd name="T87" fmla="*/ 56488091 h 6853861"/>
              <a:gd name="T88" fmla="*/ 1107496341 w 11845260"/>
              <a:gd name="T89" fmla="*/ 82955044 h 6853861"/>
              <a:gd name="T90" fmla="*/ 1122618565 w 11845260"/>
              <a:gd name="T91" fmla="*/ 85071457 h 6853861"/>
              <a:gd name="T92" fmla="*/ 1079316119 w 11845260"/>
              <a:gd name="T93" fmla="*/ 101324301 h 6853861"/>
              <a:gd name="T94" fmla="*/ 1041826764 w 11845260"/>
              <a:gd name="T95" fmla="*/ 113010708 h 6853861"/>
              <a:gd name="T96" fmla="*/ 943427413 w 11845260"/>
              <a:gd name="T97" fmla="*/ 124248535 h 6853861"/>
              <a:gd name="T98" fmla="*/ 890605400 w 11845260"/>
              <a:gd name="T99" fmla="*/ 125559786 h 6853861"/>
              <a:gd name="T100" fmla="*/ 755053732 w 11845260"/>
              <a:gd name="T101" fmla="*/ 31412967 h 6853861"/>
              <a:gd name="T102" fmla="*/ 1004337319 w 11845260"/>
              <a:gd name="T103" fmla="*/ 114874105 h 6853861"/>
              <a:gd name="T104" fmla="*/ 771565890 w 11845260"/>
              <a:gd name="T105" fmla="*/ 145884457 h 6853861"/>
              <a:gd name="T106" fmla="*/ 971523548 w 11845260"/>
              <a:gd name="T107" fmla="*/ 56718156 h 6853861"/>
              <a:gd name="T108" fmla="*/ 963688665 w 11845260"/>
              <a:gd name="T109" fmla="*/ 33782439 h 6853861"/>
              <a:gd name="T110" fmla="*/ 911666831 w 11845260"/>
              <a:gd name="T111" fmla="*/ 53439984 h 6853861"/>
              <a:gd name="T112" fmla="*/ 910740221 w 11845260"/>
              <a:gd name="T113" fmla="*/ 51254540 h 6853861"/>
              <a:gd name="T114" fmla="*/ 810445364 w 11845260"/>
              <a:gd name="T115" fmla="*/ 41799583 h 6853861"/>
              <a:gd name="T116" fmla="*/ 1030916826 w 11845260"/>
              <a:gd name="T117" fmla="*/ 54900777 h 6853861"/>
              <a:gd name="T118" fmla="*/ 901220246 w 11845260"/>
              <a:gd name="T119" fmla="*/ 122546154 h 6853861"/>
              <a:gd name="T120" fmla="*/ 135172582 w 11845260"/>
              <a:gd name="T121" fmla="*/ 133898998 h 6853861"/>
              <a:gd name="T122" fmla="*/ 135593712 w 11845260"/>
              <a:gd name="T123" fmla="*/ 120590756 h 6853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845260" h="6853861">
                <a:moveTo>
                  <a:pt x="8639756" y="4527439"/>
                </a:moveTo>
                <a:cubicBezTo>
                  <a:pt x="8645964" y="4532406"/>
                  <a:pt x="8653414" y="4543167"/>
                  <a:pt x="8657553" y="4541925"/>
                </a:cubicBezTo>
                <a:cubicBezTo>
                  <a:pt x="8673280" y="4536958"/>
                  <a:pt x="8687766" y="4528267"/>
                  <a:pt x="8702665" y="4520817"/>
                </a:cubicBezTo>
                <a:cubicBezTo>
                  <a:pt x="8705976" y="4528681"/>
                  <a:pt x="8709288" y="4536130"/>
                  <a:pt x="8712185" y="4543994"/>
                </a:cubicBezTo>
                <a:cubicBezTo>
                  <a:pt x="8523041" y="4608146"/>
                  <a:pt x="8333898" y="4672297"/>
                  <a:pt x="8145169" y="4736449"/>
                </a:cubicBezTo>
                <a:cubicBezTo>
                  <a:pt x="8145996" y="4741829"/>
                  <a:pt x="8146824" y="4746796"/>
                  <a:pt x="8147652" y="4752176"/>
                </a:cubicBezTo>
                <a:cubicBezTo>
                  <a:pt x="8177451" y="4749693"/>
                  <a:pt x="8207251" y="4747209"/>
                  <a:pt x="8240361" y="4744726"/>
                </a:cubicBezTo>
                <a:cubicBezTo>
                  <a:pt x="8241189" y="4750934"/>
                  <a:pt x="8242017" y="4760454"/>
                  <a:pt x="8244914" y="4788598"/>
                </a:cubicBezTo>
                <a:cubicBezTo>
                  <a:pt x="8256089" y="4766248"/>
                  <a:pt x="8258158" y="4752590"/>
                  <a:pt x="8265608" y="4748038"/>
                </a:cubicBezTo>
                <a:cubicBezTo>
                  <a:pt x="8285474" y="4736035"/>
                  <a:pt x="8312790" y="4714927"/>
                  <a:pt x="8328104" y="4720722"/>
                </a:cubicBezTo>
                <a:cubicBezTo>
                  <a:pt x="8367008" y="4735207"/>
                  <a:pt x="8393910" y="4731896"/>
                  <a:pt x="8431160" y="4711616"/>
                </a:cubicBezTo>
                <a:cubicBezTo>
                  <a:pt x="8458062" y="4697130"/>
                  <a:pt x="8500278" y="4713685"/>
                  <a:pt x="8535044" y="4711202"/>
                </a:cubicBezTo>
                <a:cubicBezTo>
                  <a:pt x="8563602" y="4709133"/>
                  <a:pt x="8591332" y="4698786"/>
                  <a:pt x="8608714" y="4695061"/>
                </a:cubicBezTo>
                <a:cubicBezTo>
                  <a:pt x="8617406" y="4665675"/>
                  <a:pt x="8624855" y="4639187"/>
                  <a:pt x="8632720" y="4613113"/>
                </a:cubicBezTo>
                <a:cubicBezTo>
                  <a:pt x="8635202" y="4618493"/>
                  <a:pt x="8638100" y="4624287"/>
                  <a:pt x="8640583" y="4629668"/>
                </a:cubicBezTo>
                <a:cubicBezTo>
                  <a:pt x="8725015" y="4619735"/>
                  <a:pt x="8808619" y="4604421"/>
                  <a:pt x="8895534" y="4555169"/>
                </a:cubicBezTo>
                <a:cubicBezTo>
                  <a:pt x="8881876" y="4584969"/>
                  <a:pt x="8874012" y="4602766"/>
                  <a:pt x="8870701" y="4609801"/>
                </a:cubicBezTo>
                <a:cubicBezTo>
                  <a:pt x="8813585" y="4628012"/>
                  <a:pt x="8764747" y="4643739"/>
                  <a:pt x="8716323" y="4659467"/>
                </a:cubicBezTo>
                <a:cubicBezTo>
                  <a:pt x="8717979" y="4664848"/>
                  <a:pt x="8719635" y="4670642"/>
                  <a:pt x="8721290" y="4676022"/>
                </a:cubicBezTo>
                <a:cubicBezTo>
                  <a:pt x="8790408" y="4666089"/>
                  <a:pt x="8859940" y="4658225"/>
                  <a:pt x="8928644" y="4646223"/>
                </a:cubicBezTo>
                <a:cubicBezTo>
                  <a:pt x="9001901" y="4633807"/>
                  <a:pt x="9074330" y="4611043"/>
                  <a:pt x="9148001" y="4604835"/>
                </a:cubicBezTo>
                <a:cubicBezTo>
                  <a:pt x="9305689" y="4591590"/>
                  <a:pt x="9438545" y="4515023"/>
                  <a:pt x="9578437" y="4453769"/>
                </a:cubicBezTo>
                <a:cubicBezTo>
                  <a:pt x="9670732" y="4413622"/>
                  <a:pt x="9772961" y="4396239"/>
                  <a:pt x="9864428" y="4354437"/>
                </a:cubicBezTo>
                <a:cubicBezTo>
                  <a:pt x="10024600" y="4281180"/>
                  <a:pt x="10180633" y="4197576"/>
                  <a:pt x="10337080" y="4116042"/>
                </a:cubicBezTo>
                <a:cubicBezTo>
                  <a:pt x="10401645" y="4082104"/>
                  <a:pt x="10463313" y="4041957"/>
                  <a:pt x="10526636" y="4005949"/>
                </a:cubicBezTo>
                <a:cubicBezTo>
                  <a:pt x="10532431" y="4002638"/>
                  <a:pt x="10542364" y="4007191"/>
                  <a:pt x="10559333" y="4008847"/>
                </a:cubicBezTo>
                <a:cubicBezTo>
                  <a:pt x="10484007" y="4125975"/>
                  <a:pt x="10327146" y="4124733"/>
                  <a:pt x="10252234" y="4227376"/>
                </a:cubicBezTo>
                <a:cubicBezTo>
                  <a:pt x="10123103" y="4231101"/>
                  <a:pt x="10050674" y="4365198"/>
                  <a:pt x="9914922" y="4379270"/>
                </a:cubicBezTo>
                <a:cubicBezTo>
                  <a:pt x="9794068" y="4391687"/>
                  <a:pt x="9679423" y="4463701"/>
                  <a:pt x="9565193" y="4508401"/>
                </a:cubicBezTo>
                <a:cubicBezTo>
                  <a:pt x="9571814" y="4509228"/>
                  <a:pt x="9582989" y="4511298"/>
                  <a:pt x="9594164" y="4512953"/>
                </a:cubicBezTo>
                <a:cubicBezTo>
                  <a:pt x="9595819" y="4519161"/>
                  <a:pt x="9597475" y="4525370"/>
                  <a:pt x="9599131" y="4531578"/>
                </a:cubicBezTo>
                <a:cubicBezTo>
                  <a:pt x="9483657" y="4563447"/>
                  <a:pt x="9367358" y="4592832"/>
                  <a:pt x="9253126" y="4628840"/>
                </a:cubicBezTo>
                <a:cubicBezTo>
                  <a:pt x="9230777" y="4635876"/>
                  <a:pt x="9217119" y="4668158"/>
                  <a:pt x="9196425" y="4685127"/>
                </a:cubicBezTo>
                <a:cubicBezTo>
                  <a:pt x="9174489" y="4703338"/>
                  <a:pt x="9148829" y="4717410"/>
                  <a:pt x="9124823" y="4733552"/>
                </a:cubicBezTo>
                <a:cubicBezTo>
                  <a:pt x="9121512" y="4726102"/>
                  <a:pt x="9117787" y="4718652"/>
                  <a:pt x="9114476" y="4711202"/>
                </a:cubicBezTo>
                <a:cubicBezTo>
                  <a:pt x="9131031" y="4705408"/>
                  <a:pt x="9147587" y="4699613"/>
                  <a:pt x="9164142" y="4693819"/>
                </a:cubicBezTo>
                <a:cubicBezTo>
                  <a:pt x="9163314" y="4689680"/>
                  <a:pt x="9162072" y="4685955"/>
                  <a:pt x="9161245" y="4681817"/>
                </a:cubicBezTo>
                <a:cubicBezTo>
                  <a:pt x="9116132" y="4692577"/>
                  <a:pt x="9071019" y="4702924"/>
                  <a:pt x="9019284" y="4714927"/>
                </a:cubicBezTo>
                <a:cubicBezTo>
                  <a:pt x="9032114" y="4700027"/>
                  <a:pt x="9040392" y="4690922"/>
                  <a:pt x="9059844" y="4668158"/>
                </a:cubicBezTo>
                <a:cubicBezTo>
                  <a:pt x="9009764" y="4691750"/>
                  <a:pt x="8964237" y="4664848"/>
                  <a:pt x="8931956" y="4709133"/>
                </a:cubicBezTo>
                <a:cubicBezTo>
                  <a:pt x="8922849" y="4721963"/>
                  <a:pt x="8894292" y="4723618"/>
                  <a:pt x="8874840" y="4724032"/>
                </a:cubicBezTo>
                <a:cubicBezTo>
                  <a:pt x="8866148" y="4724446"/>
                  <a:pt x="8855801" y="4700855"/>
                  <a:pt x="8847938" y="4702097"/>
                </a:cubicBezTo>
                <a:cubicBezTo>
                  <a:pt x="8826829" y="4705408"/>
                  <a:pt x="8806963" y="4715341"/>
                  <a:pt x="8786683" y="4723205"/>
                </a:cubicBezTo>
                <a:cubicBezTo>
                  <a:pt x="8761850" y="4732724"/>
                  <a:pt x="8738259" y="4746796"/>
                  <a:pt x="8713012" y="4752176"/>
                </a:cubicBezTo>
                <a:cubicBezTo>
                  <a:pt x="8649688" y="4766248"/>
                  <a:pt x="8578501" y="4755901"/>
                  <a:pt x="8530077" y="4821294"/>
                </a:cubicBezTo>
                <a:cubicBezTo>
                  <a:pt x="8523041" y="4809706"/>
                  <a:pt x="8517246" y="4800600"/>
                  <a:pt x="8513522" y="4793978"/>
                </a:cubicBezTo>
                <a:cubicBezTo>
                  <a:pt x="8454337" y="4809706"/>
                  <a:pt x="8397635" y="4825433"/>
                  <a:pt x="8340106" y="4839505"/>
                </a:cubicBezTo>
                <a:cubicBezTo>
                  <a:pt x="8291269" y="4851094"/>
                  <a:pt x="8245742" y="4864752"/>
                  <a:pt x="8214286" y="4910692"/>
                </a:cubicBezTo>
                <a:cubicBezTo>
                  <a:pt x="8206009" y="4922695"/>
                  <a:pt x="8172071" y="4916900"/>
                  <a:pt x="8148066" y="4919384"/>
                </a:cubicBezTo>
                <a:cubicBezTo>
                  <a:pt x="8147238" y="4926420"/>
                  <a:pt x="8144755" y="4944631"/>
                  <a:pt x="8141030" y="4976499"/>
                </a:cubicBezTo>
                <a:cubicBezTo>
                  <a:pt x="8245742" y="4959944"/>
                  <a:pt x="8344659" y="4919798"/>
                  <a:pt x="8446059" y="4881307"/>
                </a:cubicBezTo>
                <a:cubicBezTo>
                  <a:pt x="8546218" y="4843230"/>
                  <a:pt x="8653414" y="4824605"/>
                  <a:pt x="8753987" y="4798531"/>
                </a:cubicBezTo>
                <a:cubicBezTo>
                  <a:pt x="8725015" y="4867235"/>
                  <a:pt x="8644309" y="4844886"/>
                  <a:pt x="8590504" y="4875927"/>
                </a:cubicBezTo>
                <a:cubicBezTo>
                  <a:pt x="8528835" y="4911520"/>
                  <a:pt x="8457648" y="4931386"/>
                  <a:pt x="8395152" y="4956633"/>
                </a:cubicBezTo>
                <a:cubicBezTo>
                  <a:pt x="8397222" y="4973602"/>
                  <a:pt x="8399705" y="4992641"/>
                  <a:pt x="8403844" y="5022440"/>
                </a:cubicBezTo>
                <a:cubicBezTo>
                  <a:pt x="8431160" y="5012921"/>
                  <a:pt x="8457648" y="5004230"/>
                  <a:pt x="8496552" y="4990571"/>
                </a:cubicBezTo>
                <a:cubicBezTo>
                  <a:pt x="8577673" y="5031132"/>
                  <a:pt x="8646378" y="4943803"/>
                  <a:pt x="8734948" y="4924764"/>
                </a:cubicBezTo>
                <a:cubicBezTo>
                  <a:pt x="8737432" y="4937181"/>
                  <a:pt x="8740329" y="4949597"/>
                  <a:pt x="8742811" y="4962427"/>
                </a:cubicBezTo>
                <a:cubicBezTo>
                  <a:pt x="8747364" y="4961186"/>
                  <a:pt x="8754400" y="4961186"/>
                  <a:pt x="8754814" y="4959117"/>
                </a:cubicBezTo>
                <a:cubicBezTo>
                  <a:pt x="8771370" y="4895793"/>
                  <a:pt x="8832210" y="4893309"/>
                  <a:pt x="8876909" y="4884204"/>
                </a:cubicBezTo>
                <a:cubicBezTo>
                  <a:pt x="8915400" y="4876340"/>
                  <a:pt x="8918297" y="4859371"/>
                  <a:pt x="8922436" y="4827916"/>
                </a:cubicBezTo>
                <a:cubicBezTo>
                  <a:pt x="8935266" y="4832883"/>
                  <a:pt x="8947269" y="4837436"/>
                  <a:pt x="8960513" y="4842816"/>
                </a:cubicBezTo>
                <a:cubicBezTo>
                  <a:pt x="8951408" y="4852749"/>
                  <a:pt x="8944785" y="4860199"/>
                  <a:pt x="8931956" y="4873857"/>
                </a:cubicBezTo>
                <a:cubicBezTo>
                  <a:pt x="8956788" y="4870132"/>
                  <a:pt x="8974584" y="4867235"/>
                  <a:pt x="8992381" y="4864752"/>
                </a:cubicBezTo>
                <a:cubicBezTo>
                  <a:pt x="8993209" y="4867235"/>
                  <a:pt x="8994038" y="4869718"/>
                  <a:pt x="8994865" y="4872615"/>
                </a:cubicBezTo>
                <a:cubicBezTo>
                  <a:pt x="8973757" y="4883376"/>
                  <a:pt x="8953063" y="4894137"/>
                  <a:pt x="8931956" y="4904898"/>
                </a:cubicBezTo>
                <a:cubicBezTo>
                  <a:pt x="8932783" y="4908209"/>
                  <a:pt x="8933196" y="4911520"/>
                  <a:pt x="8934025" y="4914831"/>
                </a:cubicBezTo>
                <a:cubicBezTo>
                  <a:pt x="8967963" y="4910278"/>
                  <a:pt x="9007282" y="4914417"/>
                  <a:pt x="9034597" y="4898276"/>
                </a:cubicBezTo>
                <a:cubicBezTo>
                  <a:pt x="9052808" y="4887515"/>
                  <a:pt x="9054878" y="4848610"/>
                  <a:pt x="9069777" y="4805981"/>
                </a:cubicBezTo>
                <a:cubicBezTo>
                  <a:pt x="9088816" y="4849438"/>
                  <a:pt x="9099163" y="4873029"/>
                  <a:pt x="9112821" y="4904484"/>
                </a:cubicBezTo>
                <a:cubicBezTo>
                  <a:pt x="9069777" y="4914831"/>
                  <a:pt x="9023009" y="4917315"/>
                  <a:pt x="8985346" y="4936767"/>
                </a:cubicBezTo>
                <a:cubicBezTo>
                  <a:pt x="8946855" y="4956633"/>
                  <a:pt x="8916641" y="4992641"/>
                  <a:pt x="8883117" y="5021612"/>
                </a:cubicBezTo>
                <a:cubicBezTo>
                  <a:pt x="8889326" y="5026993"/>
                  <a:pt x="8898017" y="5034443"/>
                  <a:pt x="8911262" y="5046031"/>
                </a:cubicBezTo>
                <a:cubicBezTo>
                  <a:pt x="8894706" y="5054309"/>
                  <a:pt x="8881876" y="5060931"/>
                  <a:pt x="8870287" y="5067139"/>
                </a:cubicBezTo>
                <a:cubicBezTo>
                  <a:pt x="8855388" y="5035684"/>
                  <a:pt x="8842557" y="5008782"/>
                  <a:pt x="8825174" y="4972361"/>
                </a:cubicBezTo>
                <a:cubicBezTo>
                  <a:pt x="8769300" y="4986846"/>
                  <a:pt x="8706804" y="5002988"/>
                  <a:pt x="8643894" y="5018715"/>
                </a:cubicBezTo>
                <a:cubicBezTo>
                  <a:pt x="8645136" y="5023682"/>
                  <a:pt x="8645964" y="5028234"/>
                  <a:pt x="8647206" y="5033201"/>
                </a:cubicBezTo>
                <a:cubicBezTo>
                  <a:pt x="8656725" y="5031132"/>
                  <a:pt x="8665830" y="5027407"/>
                  <a:pt x="8675350" y="5026993"/>
                </a:cubicBezTo>
                <a:cubicBezTo>
                  <a:pt x="8685697" y="5026579"/>
                  <a:pt x="8696044" y="5029062"/>
                  <a:pt x="8706391" y="5030304"/>
                </a:cubicBezTo>
                <a:cubicBezTo>
                  <a:pt x="8702665" y="5040651"/>
                  <a:pt x="8701838" y="5054309"/>
                  <a:pt x="8694388" y="5061345"/>
                </a:cubicBezTo>
                <a:cubicBezTo>
                  <a:pt x="8675763" y="5078728"/>
                  <a:pt x="8653827" y="5093214"/>
                  <a:pt x="8631064" y="5110597"/>
                </a:cubicBezTo>
                <a:cubicBezTo>
                  <a:pt x="8610370" y="5091145"/>
                  <a:pt x="8584709" y="5066312"/>
                  <a:pt x="8578501" y="5101905"/>
                </a:cubicBezTo>
                <a:cubicBezTo>
                  <a:pt x="8528835" y="5113080"/>
                  <a:pt x="8472548" y="5109355"/>
                  <a:pt x="8458476" y="5132118"/>
                </a:cubicBezTo>
                <a:cubicBezTo>
                  <a:pt x="8429090" y="5180129"/>
                  <a:pt x="8379425" y="5160676"/>
                  <a:pt x="8344245" y="5197925"/>
                </a:cubicBezTo>
                <a:cubicBezTo>
                  <a:pt x="8352109" y="5169782"/>
                  <a:pt x="8356661" y="5152812"/>
                  <a:pt x="8364111" y="5125910"/>
                </a:cubicBezTo>
                <a:cubicBezTo>
                  <a:pt x="8313618" y="5139982"/>
                  <a:pt x="8276368" y="5149502"/>
                  <a:pt x="8291682" y="5192131"/>
                </a:cubicBezTo>
                <a:cubicBezTo>
                  <a:pt x="8236222" y="5220689"/>
                  <a:pt x="8187798" y="5245522"/>
                  <a:pt x="8139374" y="5270355"/>
                </a:cubicBezTo>
                <a:cubicBezTo>
                  <a:pt x="8136477" y="5267044"/>
                  <a:pt x="8133580" y="5263319"/>
                  <a:pt x="8130269" y="5260008"/>
                </a:cubicBezTo>
                <a:cubicBezTo>
                  <a:pt x="8138133" y="5248833"/>
                  <a:pt x="8145996" y="5237658"/>
                  <a:pt x="8162551" y="5214067"/>
                </a:cubicBezTo>
                <a:cubicBezTo>
                  <a:pt x="8138547" y="5222344"/>
                  <a:pt x="8116197" y="5227311"/>
                  <a:pt x="8116197" y="5230622"/>
                </a:cubicBezTo>
                <a:cubicBezTo>
                  <a:pt x="8123647" y="5316295"/>
                  <a:pt x="8040871" y="5289807"/>
                  <a:pt x="8008174" y="5324159"/>
                </a:cubicBezTo>
                <a:cubicBezTo>
                  <a:pt x="8002794" y="5319606"/>
                  <a:pt x="7997413" y="5314640"/>
                  <a:pt x="7992033" y="5310087"/>
                </a:cubicBezTo>
                <a:cubicBezTo>
                  <a:pt x="8001138" y="5298912"/>
                  <a:pt x="8009830" y="5288152"/>
                  <a:pt x="8024316" y="5270355"/>
                </a:cubicBezTo>
                <a:cubicBezTo>
                  <a:pt x="7999483" y="5273252"/>
                  <a:pt x="7973822" y="5275735"/>
                  <a:pt x="7948575" y="5281530"/>
                </a:cubicBezTo>
                <a:cubicBezTo>
                  <a:pt x="7946920" y="5281943"/>
                  <a:pt x="7956025" y="5309259"/>
                  <a:pt x="7950231" y="5317951"/>
                </a:cubicBezTo>
                <a:cubicBezTo>
                  <a:pt x="7935745" y="5341542"/>
                  <a:pt x="7913395" y="5382516"/>
                  <a:pt x="7899323" y="5380447"/>
                </a:cubicBezTo>
                <a:cubicBezTo>
                  <a:pt x="7852555" y="5373411"/>
                  <a:pt x="7819859" y="5393277"/>
                  <a:pt x="7784265" y="5414385"/>
                </a:cubicBezTo>
                <a:cubicBezTo>
                  <a:pt x="7775159" y="5419765"/>
                  <a:pt x="7758190" y="5412316"/>
                  <a:pt x="7744946" y="5410660"/>
                </a:cubicBezTo>
                <a:cubicBezTo>
                  <a:pt x="7742049" y="5415626"/>
                  <a:pt x="7739152" y="5420593"/>
                  <a:pt x="7736669" y="5425560"/>
                </a:cubicBezTo>
                <a:cubicBezTo>
                  <a:pt x="7750326" y="5431768"/>
                  <a:pt x="7765226" y="5445012"/>
                  <a:pt x="7777642" y="5442943"/>
                </a:cubicBezTo>
                <a:cubicBezTo>
                  <a:pt x="7976305" y="5407763"/>
                  <a:pt x="8174554" y="5370514"/>
                  <a:pt x="8373217" y="5333678"/>
                </a:cubicBezTo>
                <a:cubicBezTo>
                  <a:pt x="8431573" y="5322918"/>
                  <a:pt x="8489931" y="5310915"/>
                  <a:pt x="8545805" y="5300154"/>
                </a:cubicBezTo>
                <a:cubicBezTo>
                  <a:pt x="8552841" y="5314640"/>
                  <a:pt x="8559463" y="5329126"/>
                  <a:pt x="8563188" y="5337403"/>
                </a:cubicBezTo>
                <a:cubicBezTo>
                  <a:pt x="8539182" y="5356028"/>
                  <a:pt x="8516419" y="5373411"/>
                  <a:pt x="8493655" y="5390794"/>
                </a:cubicBezTo>
                <a:cubicBezTo>
                  <a:pt x="8497794" y="5398244"/>
                  <a:pt x="8501520" y="5406108"/>
                  <a:pt x="8505659" y="5413557"/>
                </a:cubicBezTo>
                <a:cubicBezTo>
                  <a:pt x="8681558" y="5370514"/>
                  <a:pt x="8861596" y="5344853"/>
                  <a:pt x="9029217" y="5284840"/>
                </a:cubicBezTo>
                <a:cubicBezTo>
                  <a:pt x="9045773" y="5284840"/>
                  <a:pt x="9060672" y="5286082"/>
                  <a:pt x="9075572" y="5284840"/>
                </a:cubicBezTo>
                <a:cubicBezTo>
                  <a:pt x="9116132" y="5281530"/>
                  <a:pt x="9156692" y="5279874"/>
                  <a:pt x="9196425" y="5272424"/>
                </a:cubicBezTo>
                <a:cubicBezTo>
                  <a:pt x="9231605" y="5265802"/>
                  <a:pt x="9265129" y="5249660"/>
                  <a:pt x="9300309" y="5241797"/>
                </a:cubicBezTo>
                <a:cubicBezTo>
                  <a:pt x="9325142" y="5236417"/>
                  <a:pt x="9352458" y="5240555"/>
                  <a:pt x="9377290" y="5235175"/>
                </a:cubicBezTo>
                <a:cubicBezTo>
                  <a:pt x="9499799" y="5209101"/>
                  <a:pt x="9624377" y="5188406"/>
                  <a:pt x="9742747" y="5149502"/>
                </a:cubicBezTo>
                <a:cubicBezTo>
                  <a:pt x="9784963" y="5135843"/>
                  <a:pt x="9828834" y="5127980"/>
                  <a:pt x="9870636" y="5114322"/>
                </a:cubicBezTo>
                <a:cubicBezTo>
                  <a:pt x="9871050" y="5119288"/>
                  <a:pt x="9871464" y="5123841"/>
                  <a:pt x="9871464" y="5128808"/>
                </a:cubicBezTo>
                <a:cubicBezTo>
                  <a:pt x="9851598" y="5151571"/>
                  <a:pt x="9831317" y="5174334"/>
                  <a:pt x="9811452" y="5197512"/>
                </a:cubicBezTo>
                <a:cubicBezTo>
                  <a:pt x="9810623" y="5193373"/>
                  <a:pt x="9809382" y="5189234"/>
                  <a:pt x="9808554" y="5185509"/>
                </a:cubicBezTo>
                <a:cubicBezTo>
                  <a:pt x="9717914" y="5224414"/>
                  <a:pt x="9627275" y="5263733"/>
                  <a:pt x="9537049" y="5302637"/>
                </a:cubicBezTo>
                <a:cubicBezTo>
                  <a:pt x="9534979" y="5298499"/>
                  <a:pt x="9532910" y="5293946"/>
                  <a:pt x="9531254" y="5289807"/>
                </a:cubicBezTo>
                <a:cubicBezTo>
                  <a:pt x="9539531" y="5283185"/>
                  <a:pt x="9548223" y="5276977"/>
                  <a:pt x="9557743" y="5269527"/>
                </a:cubicBezTo>
                <a:cubicBezTo>
                  <a:pt x="9463378" y="5228139"/>
                  <a:pt x="9319347" y="5282357"/>
                  <a:pt x="9284582" y="5364306"/>
                </a:cubicBezTo>
                <a:cubicBezTo>
                  <a:pt x="9284582" y="5348992"/>
                  <a:pt x="9284582" y="5334092"/>
                  <a:pt x="9284582" y="5311743"/>
                </a:cubicBezTo>
                <a:cubicBezTo>
                  <a:pt x="9250644" y="5293118"/>
                  <a:pt x="9206772" y="5292290"/>
                  <a:pt x="9188147" y="5336162"/>
                </a:cubicBezTo>
                <a:cubicBezTo>
                  <a:pt x="9176558" y="5363891"/>
                  <a:pt x="9194355" y="5403624"/>
                  <a:pt x="9184423" y="5439218"/>
                </a:cubicBezTo>
                <a:cubicBezTo>
                  <a:pt x="9174903" y="5410660"/>
                  <a:pt x="9165798" y="5382102"/>
                  <a:pt x="9156279" y="5352717"/>
                </a:cubicBezTo>
                <a:cubicBezTo>
                  <a:pt x="9138067" y="5351889"/>
                  <a:pt x="9117373" y="5351061"/>
                  <a:pt x="9098335" y="5350234"/>
                </a:cubicBezTo>
                <a:cubicBezTo>
                  <a:pt x="9054878" y="5372583"/>
                  <a:pt x="9008523" y="5396174"/>
                  <a:pt x="8961755" y="5420180"/>
                </a:cubicBezTo>
                <a:cubicBezTo>
                  <a:pt x="8953890" y="5399486"/>
                  <a:pt x="8947682" y="5383758"/>
                  <a:pt x="8941888" y="5368030"/>
                </a:cubicBezTo>
                <a:cubicBezTo>
                  <a:pt x="8936922" y="5369686"/>
                  <a:pt x="8931541" y="5371755"/>
                  <a:pt x="8926575" y="5373411"/>
                </a:cubicBezTo>
                <a:cubicBezTo>
                  <a:pt x="8929886" y="5387069"/>
                  <a:pt x="8933611" y="5401141"/>
                  <a:pt x="8939819" y="5425146"/>
                </a:cubicBezTo>
                <a:cubicBezTo>
                  <a:pt x="8924919" y="5415626"/>
                  <a:pt x="8914986" y="5412730"/>
                  <a:pt x="8911675" y="5406521"/>
                </a:cubicBezTo>
                <a:cubicBezTo>
                  <a:pt x="8895947" y="5375480"/>
                  <a:pt x="8883531" y="5370100"/>
                  <a:pt x="8847523" y="5389966"/>
                </a:cubicBezTo>
                <a:cubicBezTo>
                  <a:pt x="8804066" y="5414385"/>
                  <a:pt x="8749434" y="5418110"/>
                  <a:pt x="8700596" y="5434251"/>
                </a:cubicBezTo>
                <a:cubicBezTo>
                  <a:pt x="8670382" y="5444184"/>
                  <a:pt x="8643067" y="5464051"/>
                  <a:pt x="8612439" y="5473156"/>
                </a:cubicBezTo>
                <a:cubicBezTo>
                  <a:pt x="8583882" y="5481434"/>
                  <a:pt x="8552841" y="5479778"/>
                  <a:pt x="8523041" y="5485159"/>
                </a:cubicBezTo>
                <a:cubicBezTo>
                  <a:pt x="8507314" y="5487642"/>
                  <a:pt x="8485378" y="5490953"/>
                  <a:pt x="8478756" y="5501300"/>
                </a:cubicBezTo>
                <a:cubicBezTo>
                  <a:pt x="8457648" y="5534824"/>
                  <a:pt x="8433643" y="5523650"/>
                  <a:pt x="8402188" y="5525719"/>
                </a:cubicBezTo>
                <a:cubicBezTo>
                  <a:pt x="8356248" y="5528616"/>
                  <a:pt x="8312790" y="5563796"/>
                  <a:pt x="8263952" y="5586973"/>
                </a:cubicBezTo>
                <a:cubicBezTo>
                  <a:pt x="8258158" y="5584904"/>
                  <a:pt x="8238705" y="5569590"/>
                  <a:pt x="8225048" y="5573729"/>
                </a:cubicBezTo>
                <a:cubicBezTo>
                  <a:pt x="8127371" y="5603528"/>
                  <a:pt x="8032179" y="5641191"/>
                  <a:pt x="7933676" y="5666438"/>
                </a:cubicBezTo>
                <a:cubicBezTo>
                  <a:pt x="7910499" y="5672232"/>
                  <a:pt x="7861247" y="5715690"/>
                  <a:pt x="7824411" y="5630431"/>
                </a:cubicBezTo>
                <a:cubicBezTo>
                  <a:pt x="7805373" y="5652780"/>
                  <a:pt x="7785920" y="5674716"/>
                  <a:pt x="7767295" y="5696238"/>
                </a:cubicBezTo>
                <a:cubicBezTo>
                  <a:pt x="7766882" y="5694996"/>
                  <a:pt x="7761502" y="5679269"/>
                  <a:pt x="7750326" y="5647400"/>
                </a:cubicBezTo>
                <a:cubicBezTo>
                  <a:pt x="7714319" y="5673474"/>
                  <a:pt x="7683692" y="5700376"/>
                  <a:pt x="7648512" y="5718587"/>
                </a:cubicBezTo>
                <a:cubicBezTo>
                  <a:pt x="7624507" y="5731004"/>
                  <a:pt x="7593880" y="5731418"/>
                  <a:pt x="7566150" y="5733901"/>
                </a:cubicBezTo>
                <a:cubicBezTo>
                  <a:pt x="7562839" y="5734314"/>
                  <a:pt x="7550836" y="5708240"/>
                  <a:pt x="7554561" y="5699549"/>
                </a:cubicBezTo>
                <a:cubicBezTo>
                  <a:pt x="7567391" y="5670163"/>
                  <a:pt x="7586016" y="5642847"/>
                  <a:pt x="7602158" y="5614289"/>
                </a:cubicBezTo>
                <a:cubicBezTo>
                  <a:pt x="7512345" y="5583662"/>
                  <a:pt x="7475510" y="5683821"/>
                  <a:pt x="7414256" y="5695824"/>
                </a:cubicBezTo>
                <a:cubicBezTo>
                  <a:pt x="7400184" y="5666852"/>
                  <a:pt x="7389837" y="5645330"/>
                  <a:pt x="7379076" y="5623809"/>
                </a:cubicBezTo>
                <a:cubicBezTo>
                  <a:pt x="7369143" y="5641191"/>
                  <a:pt x="7359209" y="5658161"/>
                  <a:pt x="7349276" y="5675544"/>
                </a:cubicBezTo>
                <a:cubicBezTo>
                  <a:pt x="7351346" y="5682994"/>
                  <a:pt x="7353415" y="5690029"/>
                  <a:pt x="7355899" y="5697480"/>
                </a:cubicBezTo>
                <a:cubicBezTo>
                  <a:pt x="7315338" y="5697480"/>
                  <a:pt x="7274364" y="5700376"/>
                  <a:pt x="7234631" y="5694168"/>
                </a:cubicBezTo>
                <a:cubicBezTo>
                  <a:pt x="7229665" y="5693341"/>
                  <a:pt x="7231320" y="5647400"/>
                  <a:pt x="7229665" y="5622567"/>
                </a:cubicBezTo>
                <a:cubicBezTo>
                  <a:pt x="7235459" y="5626292"/>
                  <a:pt x="7241667" y="5630431"/>
                  <a:pt x="7247462" y="5634156"/>
                </a:cubicBezTo>
                <a:cubicBezTo>
                  <a:pt x="7297955" y="5592768"/>
                  <a:pt x="7348862" y="5551793"/>
                  <a:pt x="7399770" y="5509991"/>
                </a:cubicBezTo>
                <a:cubicBezTo>
                  <a:pt x="7358382" y="5450393"/>
                  <a:pt x="7339757" y="5446668"/>
                  <a:pt x="7276433" y="5475639"/>
                </a:cubicBezTo>
                <a:cubicBezTo>
                  <a:pt x="7240840" y="5491781"/>
                  <a:pt x="7202763" y="5501714"/>
                  <a:pt x="7163858" y="5514958"/>
                </a:cubicBezTo>
                <a:cubicBezTo>
                  <a:pt x="7168824" y="5533582"/>
                  <a:pt x="7174205" y="5555105"/>
                  <a:pt x="7179171" y="5574970"/>
                </a:cubicBezTo>
                <a:cubicBezTo>
                  <a:pt x="7138197" y="5602287"/>
                  <a:pt x="7098465" y="5628775"/>
                  <a:pt x="7050041" y="5660644"/>
                </a:cubicBezTo>
                <a:cubicBezTo>
                  <a:pt x="7076943" y="5674302"/>
                  <a:pt x="7097223" y="5684649"/>
                  <a:pt x="7131161" y="5702032"/>
                </a:cubicBezTo>
                <a:cubicBezTo>
                  <a:pt x="7070735" y="5715690"/>
                  <a:pt x="7021483" y="5726865"/>
                  <a:pt x="6972231" y="5738039"/>
                </a:cubicBezTo>
                <a:cubicBezTo>
                  <a:pt x="6970990" y="5735143"/>
                  <a:pt x="6970162" y="5732245"/>
                  <a:pt x="6968920" y="5728934"/>
                </a:cubicBezTo>
                <a:cubicBezTo>
                  <a:pt x="6994167" y="5716932"/>
                  <a:pt x="7019827" y="5704929"/>
                  <a:pt x="7052524" y="5689616"/>
                </a:cubicBezTo>
                <a:cubicBezTo>
                  <a:pt x="6987131" y="5665197"/>
                  <a:pt x="6876211" y="5702860"/>
                  <a:pt x="6773568" y="5780256"/>
                </a:cubicBezTo>
                <a:cubicBezTo>
                  <a:pt x="6804610" y="5778186"/>
                  <a:pt x="6829029" y="5771564"/>
                  <a:pt x="6850964" y="5776117"/>
                </a:cubicBezTo>
                <a:cubicBezTo>
                  <a:pt x="6866278" y="5779428"/>
                  <a:pt x="6878280" y="5798466"/>
                  <a:pt x="6894422" y="5812952"/>
                </a:cubicBezTo>
                <a:cubicBezTo>
                  <a:pt x="6843928" y="5826610"/>
                  <a:pt x="6791366" y="5841096"/>
                  <a:pt x="6738802" y="5855168"/>
                </a:cubicBezTo>
                <a:cubicBezTo>
                  <a:pt x="6742527" y="5858893"/>
                  <a:pt x="6746666" y="5862617"/>
                  <a:pt x="6750391" y="5866756"/>
                </a:cubicBezTo>
                <a:cubicBezTo>
                  <a:pt x="6741700" y="5875862"/>
                  <a:pt x="6734250" y="5890762"/>
                  <a:pt x="6723489" y="5893245"/>
                </a:cubicBezTo>
                <a:cubicBezTo>
                  <a:pt x="6519032" y="5944152"/>
                  <a:pt x="6321611" y="6024445"/>
                  <a:pt x="6108876" y="6044311"/>
                </a:cubicBezTo>
                <a:cubicBezTo>
                  <a:pt x="6060038" y="6048864"/>
                  <a:pt x="6011201" y="6082802"/>
                  <a:pt x="5968157" y="6111360"/>
                </a:cubicBezTo>
                <a:cubicBezTo>
                  <a:pt x="5897384" y="6158542"/>
                  <a:pt x="5818333" y="6146954"/>
                  <a:pt x="5741350" y="6153162"/>
                </a:cubicBezTo>
                <a:cubicBezTo>
                  <a:pt x="5676371" y="6158542"/>
                  <a:pt x="5610564" y="6158542"/>
                  <a:pt x="5546413" y="6167648"/>
                </a:cubicBezTo>
                <a:cubicBezTo>
                  <a:pt x="5526961" y="6170545"/>
                  <a:pt x="5511233" y="6196619"/>
                  <a:pt x="5493022" y="6211105"/>
                </a:cubicBezTo>
                <a:cubicBezTo>
                  <a:pt x="5479778" y="6221452"/>
                  <a:pt x="5465706" y="6230144"/>
                  <a:pt x="5452048" y="6239663"/>
                </a:cubicBezTo>
                <a:cubicBezTo>
                  <a:pt x="5449151" y="6235110"/>
                  <a:pt x="5446254" y="6230557"/>
                  <a:pt x="5443771" y="6226005"/>
                </a:cubicBezTo>
                <a:cubicBezTo>
                  <a:pt x="5454532" y="6216485"/>
                  <a:pt x="5464879" y="6206966"/>
                  <a:pt x="5477295" y="6195791"/>
                </a:cubicBezTo>
                <a:cubicBezTo>
                  <a:pt x="5397416" y="6165992"/>
                  <a:pt x="5340714" y="6207794"/>
                  <a:pt x="5281943" y="6244216"/>
                </a:cubicBezTo>
                <a:cubicBezTo>
                  <a:pt x="5289393" y="6256632"/>
                  <a:pt x="5295601" y="6267807"/>
                  <a:pt x="5304706" y="6282292"/>
                </a:cubicBezTo>
                <a:cubicBezTo>
                  <a:pt x="5279046" y="6291812"/>
                  <a:pt x="5257938" y="6299261"/>
                  <a:pt x="5232692" y="6308781"/>
                </a:cubicBezTo>
                <a:cubicBezTo>
                  <a:pt x="5226069" y="6292639"/>
                  <a:pt x="5219861" y="6276498"/>
                  <a:pt x="5207445" y="6245457"/>
                </a:cubicBezTo>
                <a:cubicBezTo>
                  <a:pt x="5163160" y="6283120"/>
                  <a:pt x="5125910" y="6326164"/>
                  <a:pt x="5079142" y="6350996"/>
                </a:cubicBezTo>
                <a:cubicBezTo>
                  <a:pt x="5014990" y="6385349"/>
                  <a:pt x="4944217" y="6408526"/>
                  <a:pt x="4874271" y="6430048"/>
                </a:cubicBezTo>
                <a:cubicBezTo>
                  <a:pt x="4861027" y="6434187"/>
                  <a:pt x="4839091" y="6409354"/>
                  <a:pt x="4817156" y="6395282"/>
                </a:cubicBezTo>
                <a:cubicBezTo>
                  <a:pt x="4794392" y="6403146"/>
                  <a:pt x="4759626" y="6415562"/>
                  <a:pt x="4720721" y="6429220"/>
                </a:cubicBezTo>
                <a:cubicBezTo>
                  <a:pt x="4712444" y="6488405"/>
                  <a:pt x="4683472" y="6499580"/>
                  <a:pt x="4620562" y="6453639"/>
                </a:cubicBezTo>
                <a:cubicBezTo>
                  <a:pt x="4580830" y="6536415"/>
                  <a:pt x="4498881" y="6548832"/>
                  <a:pt x="4422727" y="6572009"/>
                </a:cubicBezTo>
                <a:cubicBezTo>
                  <a:pt x="4399136" y="6579045"/>
                  <a:pt x="4375545" y="6586908"/>
                  <a:pt x="4354023" y="6597670"/>
                </a:cubicBezTo>
                <a:cubicBezTo>
                  <a:pt x="4296494" y="6627055"/>
                  <a:pt x="4224479" y="6624986"/>
                  <a:pt x="4179779" y="6685826"/>
                </a:cubicBezTo>
                <a:cubicBezTo>
                  <a:pt x="4164466" y="6706520"/>
                  <a:pt x="4126803" y="6710245"/>
                  <a:pt x="4098659" y="6721006"/>
                </a:cubicBezTo>
                <a:cubicBezTo>
                  <a:pt x="4091209" y="6723903"/>
                  <a:pt x="4079620" y="6720178"/>
                  <a:pt x="4074240" y="6724731"/>
                </a:cubicBezTo>
                <a:cubicBezTo>
                  <a:pt x="4022505" y="6765291"/>
                  <a:pt x="3958767" y="6777708"/>
                  <a:pt x="3898341" y="6794677"/>
                </a:cubicBezTo>
                <a:cubicBezTo>
                  <a:pt x="3858194" y="6805851"/>
                  <a:pt x="3813081" y="6798815"/>
                  <a:pt x="3770452" y="6803368"/>
                </a:cubicBezTo>
                <a:cubicBezTo>
                  <a:pt x="3750171" y="6805437"/>
                  <a:pt x="3731547" y="6816198"/>
                  <a:pt x="3711267" y="6820751"/>
                </a:cubicBezTo>
                <a:cubicBezTo>
                  <a:pt x="3659118" y="6831926"/>
                  <a:pt x="3607382" y="6844756"/>
                  <a:pt x="3554820" y="6850964"/>
                </a:cubicBezTo>
                <a:cubicBezTo>
                  <a:pt x="3534953" y="6853447"/>
                  <a:pt x="3513018" y="6838962"/>
                  <a:pt x="3491910" y="6831926"/>
                </a:cubicBezTo>
                <a:cubicBezTo>
                  <a:pt x="3505154" y="6818268"/>
                  <a:pt x="3517984" y="6804610"/>
                  <a:pt x="3531229" y="6790952"/>
                </a:cubicBezTo>
                <a:cubicBezTo>
                  <a:pt x="3536609" y="6785157"/>
                  <a:pt x="3541989" y="6779363"/>
                  <a:pt x="3550681" y="6770671"/>
                </a:cubicBezTo>
                <a:cubicBezTo>
                  <a:pt x="3453833" y="6727628"/>
                  <a:pt x="3491910" y="6850551"/>
                  <a:pt x="3438933" y="6857172"/>
                </a:cubicBezTo>
                <a:cubicBezTo>
                  <a:pt x="3424861" y="6768602"/>
                  <a:pt x="3416170" y="6764463"/>
                  <a:pt x="3371885" y="6800471"/>
                </a:cubicBezTo>
                <a:cubicBezTo>
                  <a:pt x="3323461" y="6797574"/>
                  <a:pt x="3291178" y="6787227"/>
                  <a:pt x="3264276" y="6795504"/>
                </a:cubicBezTo>
                <a:cubicBezTo>
                  <a:pt x="3200124" y="6814957"/>
                  <a:pt x="3194330" y="6749977"/>
                  <a:pt x="3160392" y="6727628"/>
                </a:cubicBezTo>
                <a:cubicBezTo>
                  <a:pt x="3155011" y="6723903"/>
                  <a:pt x="3171153" y="6687895"/>
                  <a:pt x="3177361" y="6666787"/>
                </a:cubicBezTo>
                <a:cubicBezTo>
                  <a:pt x="3183983" y="6668857"/>
                  <a:pt x="3190605" y="6670926"/>
                  <a:pt x="3196813" y="6672582"/>
                </a:cubicBezTo>
                <a:cubicBezTo>
                  <a:pt x="3195985" y="6682515"/>
                  <a:pt x="3195158" y="6692862"/>
                  <a:pt x="3193916" y="6703623"/>
                </a:cubicBezTo>
                <a:cubicBezTo>
                  <a:pt x="3230337" y="6680859"/>
                  <a:pt x="3226612" y="6682929"/>
                  <a:pt x="3246893" y="6718936"/>
                </a:cubicBezTo>
                <a:cubicBezTo>
                  <a:pt x="3253929" y="6731766"/>
                  <a:pt x="3282486" y="6732181"/>
                  <a:pt x="3304008" y="6727628"/>
                </a:cubicBezTo>
                <a:cubicBezTo>
                  <a:pt x="3296145" y="6721419"/>
                  <a:pt x="3288281" y="6715211"/>
                  <a:pt x="3276278" y="6705279"/>
                </a:cubicBezTo>
                <a:cubicBezTo>
                  <a:pt x="3288281" y="6700312"/>
                  <a:pt x="3293247" y="6696173"/>
                  <a:pt x="3298628" y="6696587"/>
                </a:cubicBezTo>
                <a:cubicBezTo>
                  <a:pt x="3360296" y="6698242"/>
                  <a:pt x="3424033" y="6707762"/>
                  <a:pt x="3478666" y="6668029"/>
                </a:cubicBezTo>
                <a:cubicBezTo>
                  <a:pt x="3491496" y="6658510"/>
                  <a:pt x="3496877" y="6639471"/>
                  <a:pt x="3505982" y="6624572"/>
                </a:cubicBezTo>
                <a:cubicBezTo>
                  <a:pt x="3501015" y="6621261"/>
                  <a:pt x="3495635" y="6618364"/>
                  <a:pt x="3490668" y="6615052"/>
                </a:cubicBezTo>
                <a:cubicBezTo>
                  <a:pt x="3486530" y="6624158"/>
                  <a:pt x="3482391" y="6633263"/>
                  <a:pt x="3483218" y="6632021"/>
                </a:cubicBezTo>
                <a:cubicBezTo>
                  <a:pt x="3406237" y="6623744"/>
                  <a:pt x="3333808" y="6616294"/>
                  <a:pt x="3261792" y="6607189"/>
                </a:cubicBezTo>
                <a:cubicBezTo>
                  <a:pt x="3246893" y="6605119"/>
                  <a:pt x="3231165" y="6598497"/>
                  <a:pt x="3219577" y="6589392"/>
                </a:cubicBezTo>
                <a:cubicBezTo>
                  <a:pt x="3184397" y="6562490"/>
                  <a:pt x="3151286" y="6531863"/>
                  <a:pt x="3106587" y="6570353"/>
                </a:cubicBezTo>
                <a:cubicBezTo>
                  <a:pt x="3093343" y="6555040"/>
                  <a:pt x="3082168" y="6542623"/>
                  <a:pt x="3066027" y="6523999"/>
                </a:cubicBezTo>
                <a:cubicBezTo>
                  <a:pt x="3054438" y="6551315"/>
                  <a:pt x="3045747" y="6571595"/>
                  <a:pt x="3032503" y="6602222"/>
                </a:cubicBezTo>
                <a:cubicBezTo>
                  <a:pt x="3009325" y="6573251"/>
                  <a:pt x="2989045" y="6548418"/>
                  <a:pt x="2967937" y="6522343"/>
                </a:cubicBezTo>
                <a:cubicBezTo>
                  <a:pt x="3015120" y="6505374"/>
                  <a:pt x="3057335" y="6487991"/>
                  <a:pt x="3100793" y="6476816"/>
                </a:cubicBezTo>
                <a:cubicBezTo>
                  <a:pt x="3112382" y="6473919"/>
                  <a:pt x="3128523" y="6491716"/>
                  <a:pt x="3143009" y="6498338"/>
                </a:cubicBezTo>
                <a:cubicBezTo>
                  <a:pt x="3166600" y="6508271"/>
                  <a:pt x="3191019" y="6523999"/>
                  <a:pt x="3215438" y="6524412"/>
                </a:cubicBezTo>
                <a:cubicBezTo>
                  <a:pt x="3266759" y="6525654"/>
                  <a:pt x="3318494" y="6516549"/>
                  <a:pt x="3370229" y="6516549"/>
                </a:cubicBezTo>
                <a:cubicBezTo>
                  <a:pt x="3416584" y="6516135"/>
                  <a:pt x="3429414" y="6502477"/>
                  <a:pt x="3401684" y="6462330"/>
                </a:cubicBezTo>
                <a:cubicBezTo>
                  <a:pt x="3437691" y="6471436"/>
                  <a:pt x="3473285" y="6480541"/>
                  <a:pt x="3523779" y="6493371"/>
                </a:cubicBezTo>
                <a:cubicBezTo>
                  <a:pt x="3553164" y="6481369"/>
                  <a:pt x="3598691" y="6462744"/>
                  <a:pt x="3644632" y="6444120"/>
                </a:cubicBezTo>
                <a:cubicBezTo>
                  <a:pt x="3645874" y="6439153"/>
                  <a:pt x="3647115" y="6433773"/>
                  <a:pt x="3648771" y="6428806"/>
                </a:cubicBezTo>
                <a:cubicBezTo>
                  <a:pt x="3619799" y="6423012"/>
                  <a:pt x="3589172" y="6407698"/>
                  <a:pt x="3562270" y="6412665"/>
                </a:cubicBezTo>
                <a:cubicBezTo>
                  <a:pt x="3507637" y="6423426"/>
                  <a:pt x="3455075" y="6444948"/>
                  <a:pt x="3401684" y="6462330"/>
                </a:cubicBezTo>
                <a:cubicBezTo>
                  <a:pt x="3341671" y="6446189"/>
                  <a:pt x="3359882" y="6404801"/>
                  <a:pt x="3374368" y="6362999"/>
                </a:cubicBezTo>
                <a:cubicBezTo>
                  <a:pt x="3351191" y="6352238"/>
                  <a:pt x="3330497" y="6342719"/>
                  <a:pt x="3298628" y="6328233"/>
                </a:cubicBezTo>
                <a:cubicBezTo>
                  <a:pt x="3363193" y="6321611"/>
                  <a:pt x="3416170" y="6316231"/>
                  <a:pt x="3482805" y="6309608"/>
                </a:cubicBezTo>
                <a:cubicBezTo>
                  <a:pt x="3464180" y="6297192"/>
                  <a:pt x="3458800" y="6294709"/>
                  <a:pt x="3454661" y="6290984"/>
                </a:cubicBezTo>
                <a:cubicBezTo>
                  <a:pt x="3391751" y="6231799"/>
                  <a:pt x="3330083" y="6255804"/>
                  <a:pt x="3265931" y="6290156"/>
                </a:cubicBezTo>
                <a:cubicBezTo>
                  <a:pt x="3243582" y="6302159"/>
                  <a:pt x="3213368" y="6297606"/>
                  <a:pt x="3188536" y="6306298"/>
                </a:cubicBezTo>
                <a:cubicBezTo>
                  <a:pt x="3167014" y="6313747"/>
                  <a:pt x="3146320" y="6326164"/>
                  <a:pt x="3128937" y="6341064"/>
                </a:cubicBezTo>
                <a:cubicBezTo>
                  <a:pt x="3113623" y="6353894"/>
                  <a:pt x="3103690" y="6373346"/>
                  <a:pt x="3098724" y="6379968"/>
                </a:cubicBezTo>
                <a:cubicBezTo>
                  <a:pt x="3051127" y="6353480"/>
                  <a:pt x="3017189" y="6334441"/>
                  <a:pt x="2980354" y="6314161"/>
                </a:cubicBezTo>
                <a:cubicBezTo>
                  <a:pt x="2932757" y="6323680"/>
                  <a:pt x="2877297" y="6334855"/>
                  <a:pt x="2816457" y="6347272"/>
                </a:cubicBezTo>
                <a:cubicBezTo>
                  <a:pt x="2821010" y="6333200"/>
                  <a:pt x="2823493" y="6326578"/>
                  <a:pt x="2828046" y="6312920"/>
                </a:cubicBezTo>
                <a:cubicBezTo>
                  <a:pt x="2808593" y="6317886"/>
                  <a:pt x="2782519" y="6317058"/>
                  <a:pt x="2777138" y="6326992"/>
                </a:cubicBezTo>
                <a:cubicBezTo>
                  <a:pt x="2728300" y="6417217"/>
                  <a:pt x="2643041" y="6396523"/>
                  <a:pt x="2565645" y="6403973"/>
                </a:cubicBezTo>
                <a:cubicBezTo>
                  <a:pt x="2535846" y="6406870"/>
                  <a:pt x="2507702" y="6424667"/>
                  <a:pt x="2473350" y="6437911"/>
                </a:cubicBezTo>
                <a:cubicBezTo>
                  <a:pt x="2471281" y="6433359"/>
                  <a:pt x="2461761" y="6414320"/>
                  <a:pt x="2459278" y="6409354"/>
                </a:cubicBezTo>
                <a:cubicBezTo>
                  <a:pt x="2388918" y="6388660"/>
                  <a:pt x="2328492" y="6370863"/>
                  <a:pt x="2257718" y="6350169"/>
                </a:cubicBezTo>
                <a:cubicBezTo>
                  <a:pt x="2264754" y="6380796"/>
                  <a:pt x="2268065" y="6396110"/>
                  <a:pt x="2273446" y="6420115"/>
                </a:cubicBezTo>
                <a:cubicBezTo>
                  <a:pt x="2228333" y="6420115"/>
                  <a:pt x="2186531" y="6420115"/>
                  <a:pt x="2128588" y="6420115"/>
                </a:cubicBezTo>
                <a:cubicBezTo>
                  <a:pt x="2149696" y="6399835"/>
                  <a:pt x="2166251" y="6383693"/>
                  <a:pt x="2185703" y="6365068"/>
                </a:cubicBezTo>
                <a:cubicBezTo>
                  <a:pt x="2124035" y="6339822"/>
                  <a:pt x="2050364" y="6384935"/>
                  <a:pt x="2000284" y="6323267"/>
                </a:cubicBezTo>
                <a:cubicBezTo>
                  <a:pt x="1995318" y="6334441"/>
                  <a:pt x="1988696" y="6348927"/>
                  <a:pt x="1985799" y="6355550"/>
                </a:cubicBezTo>
                <a:cubicBezTo>
                  <a:pt x="1885226" y="6334855"/>
                  <a:pt x="1793344" y="6300917"/>
                  <a:pt x="1772236" y="6178408"/>
                </a:cubicBezTo>
                <a:cubicBezTo>
                  <a:pt x="1812383" y="6254149"/>
                  <a:pt x="1873637" y="6277326"/>
                  <a:pt x="1951861" y="6260771"/>
                </a:cubicBezTo>
                <a:lnTo>
                  <a:pt x="1951033" y="6260357"/>
                </a:lnTo>
                <a:cubicBezTo>
                  <a:pt x="1961794" y="6270704"/>
                  <a:pt x="1971727" y="6288087"/>
                  <a:pt x="1983315" y="6289329"/>
                </a:cubicBezTo>
                <a:cubicBezTo>
                  <a:pt x="1992835" y="6290570"/>
                  <a:pt x="2004423" y="6272359"/>
                  <a:pt x="2014770" y="6262840"/>
                </a:cubicBezTo>
                <a:cubicBezTo>
                  <a:pt x="2016840" y="6267393"/>
                  <a:pt x="2021806" y="6277326"/>
                  <a:pt x="2026359" y="6287673"/>
                </a:cubicBezTo>
                <a:cubicBezTo>
                  <a:pt x="2061125" y="6258701"/>
                  <a:pt x="1980004" y="6201172"/>
                  <a:pt x="2065678" y="6204483"/>
                </a:cubicBezTo>
                <a:cubicBezTo>
                  <a:pt x="2091338" y="6205724"/>
                  <a:pt x="2116999" y="6194136"/>
                  <a:pt x="2140590" y="6189169"/>
                </a:cubicBezTo>
                <a:cubicBezTo>
                  <a:pt x="2087199" y="6105979"/>
                  <a:pt x="1976693" y="6089838"/>
                  <a:pt x="1879431" y="6166406"/>
                </a:cubicBezTo>
                <a:cubicBezTo>
                  <a:pt x="1875707" y="6143642"/>
                  <a:pt x="1872395" y="6125018"/>
                  <a:pt x="1869498" y="6107221"/>
                </a:cubicBezTo>
                <a:cubicBezTo>
                  <a:pt x="1814452" y="6078250"/>
                  <a:pt x="1766442" y="6083216"/>
                  <a:pt x="1715535" y="6132882"/>
                </a:cubicBezTo>
                <a:cubicBezTo>
                  <a:pt x="1693185" y="6154817"/>
                  <a:pt x="1641450" y="6146126"/>
                  <a:pt x="1599234" y="6151920"/>
                </a:cubicBezTo>
                <a:cubicBezTo>
                  <a:pt x="1599234" y="6125018"/>
                  <a:pt x="1599234" y="6102254"/>
                  <a:pt x="1599234" y="6080319"/>
                </a:cubicBezTo>
                <a:cubicBezTo>
                  <a:pt x="1653453" y="6080319"/>
                  <a:pt x="1708085" y="6080319"/>
                  <a:pt x="1770995" y="6080319"/>
                </a:cubicBezTo>
                <a:cubicBezTo>
                  <a:pt x="1737057" y="6041414"/>
                  <a:pt x="1734159" y="6020306"/>
                  <a:pt x="1782583" y="6008717"/>
                </a:cubicBezTo>
                <a:cubicBezTo>
                  <a:pt x="1815694" y="6000854"/>
                  <a:pt x="1846321" y="5981401"/>
                  <a:pt x="1881087" y="5966088"/>
                </a:cubicBezTo>
                <a:cubicBezTo>
                  <a:pt x="1851701" y="5921389"/>
                  <a:pt x="1826455" y="5883311"/>
                  <a:pt x="1791275" y="5829921"/>
                </a:cubicBezTo>
                <a:cubicBezTo>
                  <a:pt x="1826455" y="5841923"/>
                  <a:pt x="1842596" y="5847718"/>
                  <a:pt x="1863704" y="5854754"/>
                </a:cubicBezTo>
                <a:cubicBezTo>
                  <a:pt x="1860807" y="5837371"/>
                  <a:pt x="1857910" y="5822885"/>
                  <a:pt x="1854599" y="5803433"/>
                </a:cubicBezTo>
                <a:cubicBezTo>
                  <a:pt x="1884398" y="5806744"/>
                  <a:pt x="1911300" y="5809641"/>
                  <a:pt x="1940272" y="5812952"/>
                </a:cubicBezTo>
                <a:cubicBezTo>
                  <a:pt x="1947308" y="5795155"/>
                  <a:pt x="1953930" y="5778600"/>
                  <a:pt x="1969243" y="5740109"/>
                </a:cubicBezTo>
                <a:cubicBezTo>
                  <a:pt x="1987454" y="5765770"/>
                  <a:pt x="1998629" y="5781083"/>
                  <a:pt x="2016840" y="5805916"/>
                </a:cubicBezTo>
                <a:cubicBezTo>
                  <a:pt x="2051192" y="5786050"/>
                  <a:pt x="2088027" y="5759562"/>
                  <a:pt x="2129002" y="5743420"/>
                </a:cubicBezTo>
                <a:cubicBezTo>
                  <a:pt x="2147212" y="5736384"/>
                  <a:pt x="2173701" y="5750456"/>
                  <a:pt x="2201431" y="5755837"/>
                </a:cubicBezTo>
                <a:cubicBezTo>
                  <a:pt x="2203500" y="5719001"/>
                  <a:pt x="2215916" y="5690029"/>
                  <a:pt x="2279654" y="5706998"/>
                </a:cubicBezTo>
                <a:cubicBezTo>
                  <a:pt x="2311937" y="5715690"/>
                  <a:pt x="2353739" y="5690443"/>
                  <a:pt x="2389332" y="5672232"/>
                </a:cubicBezTo>
                <a:cubicBezTo>
                  <a:pt x="2477075" y="5698721"/>
                  <a:pt x="2559437" y="5687132"/>
                  <a:pt x="2590478" y="5627534"/>
                </a:cubicBezTo>
                <a:cubicBezTo>
                  <a:pt x="2499011" y="5588629"/>
                  <a:pt x="2407957" y="5548896"/>
                  <a:pt x="2316075" y="5511647"/>
                </a:cubicBezTo>
                <a:cubicBezTo>
                  <a:pt x="2306970" y="5507922"/>
                  <a:pt x="2292898" y="5519097"/>
                  <a:pt x="2280895" y="5519511"/>
                </a:cubicBezTo>
                <a:cubicBezTo>
                  <a:pt x="2240335" y="5520752"/>
                  <a:pt x="2199775" y="5519925"/>
                  <a:pt x="2159629" y="5519925"/>
                </a:cubicBezTo>
                <a:cubicBezTo>
                  <a:pt x="2158801" y="5514544"/>
                  <a:pt x="2158387" y="5509164"/>
                  <a:pt x="2157559" y="5503783"/>
                </a:cubicBezTo>
                <a:cubicBezTo>
                  <a:pt x="2221711" y="5478537"/>
                  <a:pt x="2286276" y="5452876"/>
                  <a:pt x="2359119" y="5424318"/>
                </a:cubicBezTo>
                <a:cubicBezTo>
                  <a:pt x="2380227" y="5444598"/>
                  <a:pt x="2412923" y="5464051"/>
                  <a:pt x="2457623" y="5422249"/>
                </a:cubicBezTo>
                <a:cubicBezTo>
                  <a:pt x="2472108" y="5408591"/>
                  <a:pt x="2508116" y="5418110"/>
                  <a:pt x="2534190" y="5408591"/>
                </a:cubicBezTo>
                <a:cubicBezTo>
                  <a:pt x="2476247" y="5423490"/>
                  <a:pt x="2433204" y="5372997"/>
                  <a:pt x="2373605" y="5376722"/>
                </a:cubicBezTo>
                <a:cubicBezTo>
                  <a:pt x="2313592" y="5380447"/>
                  <a:pt x="2251096" y="5345267"/>
                  <a:pt x="2186531" y="5326642"/>
                </a:cubicBezTo>
                <a:cubicBezTo>
                  <a:pt x="2186531" y="5310501"/>
                  <a:pt x="2186531" y="5294360"/>
                  <a:pt x="2186531" y="5279046"/>
                </a:cubicBezTo>
                <a:cubicBezTo>
                  <a:pt x="2016840" y="5256282"/>
                  <a:pt x="2016840" y="5225656"/>
                  <a:pt x="2026359" y="5140396"/>
                </a:cubicBezTo>
                <a:cubicBezTo>
                  <a:pt x="2015598" y="5147432"/>
                  <a:pt x="2003182" y="5151157"/>
                  <a:pt x="2001112" y="5157779"/>
                </a:cubicBezTo>
                <a:cubicBezTo>
                  <a:pt x="1996146" y="5174748"/>
                  <a:pt x="1995732" y="5192545"/>
                  <a:pt x="1993662" y="5210342"/>
                </a:cubicBezTo>
                <a:cubicBezTo>
                  <a:pt x="1964691" y="5201650"/>
                  <a:pt x="1936133" y="5192131"/>
                  <a:pt x="1907161" y="5183853"/>
                </a:cubicBezTo>
                <a:cubicBezTo>
                  <a:pt x="1884398" y="5177231"/>
                  <a:pt x="1860807" y="5172679"/>
                  <a:pt x="1828938" y="5164815"/>
                </a:cubicBezTo>
                <a:cubicBezTo>
                  <a:pt x="1843010" y="5214481"/>
                  <a:pt x="1851288" y="5243866"/>
                  <a:pt x="1865360" y="5293118"/>
                </a:cubicBezTo>
                <a:cubicBezTo>
                  <a:pt x="1833077" y="5277805"/>
                  <a:pt x="1814452" y="5274907"/>
                  <a:pt x="1806175" y="5264146"/>
                </a:cubicBezTo>
                <a:cubicBezTo>
                  <a:pt x="1780514" y="5230208"/>
                  <a:pt x="1761889" y="5190476"/>
                  <a:pt x="1734159" y="5159021"/>
                </a:cubicBezTo>
                <a:cubicBezTo>
                  <a:pt x="1720501" y="5143707"/>
                  <a:pt x="1690702" y="5144121"/>
                  <a:pt x="1672077" y="5131291"/>
                </a:cubicBezTo>
                <a:cubicBezTo>
                  <a:pt x="1655936" y="5120116"/>
                  <a:pt x="1645589" y="5100250"/>
                  <a:pt x="1622412" y="5072106"/>
                </a:cubicBezTo>
                <a:cubicBezTo>
                  <a:pt x="1677044" y="5075003"/>
                  <a:pt x="1708085" y="5076659"/>
                  <a:pt x="1739126" y="5078314"/>
                </a:cubicBezTo>
                <a:cubicBezTo>
                  <a:pt x="1739954" y="5072106"/>
                  <a:pt x="1741195" y="5065484"/>
                  <a:pt x="1742023" y="5059275"/>
                </a:cubicBezTo>
                <a:cubicBezTo>
                  <a:pt x="1695669" y="5051826"/>
                  <a:pt x="1649314" y="5044790"/>
                  <a:pt x="1602959" y="5037340"/>
                </a:cubicBezTo>
                <a:cubicBezTo>
                  <a:pt x="1603373" y="5033201"/>
                  <a:pt x="1604201" y="5029476"/>
                  <a:pt x="1604615" y="5025337"/>
                </a:cubicBezTo>
                <a:cubicBezTo>
                  <a:pt x="1668766" y="5014162"/>
                  <a:pt x="1732918" y="5002988"/>
                  <a:pt x="1809072" y="4989744"/>
                </a:cubicBezTo>
                <a:cubicBezTo>
                  <a:pt x="1782583" y="4968636"/>
                  <a:pt x="1764373" y="4953736"/>
                  <a:pt x="1744920" y="4938009"/>
                </a:cubicBezTo>
                <a:cubicBezTo>
                  <a:pt x="1793758" y="4924351"/>
                  <a:pt x="1794172" y="4923937"/>
                  <a:pt x="1821902" y="4966566"/>
                </a:cubicBezTo>
                <a:cubicBezTo>
                  <a:pt x="1839699" y="4993468"/>
                  <a:pt x="1855840" y="5021612"/>
                  <a:pt x="1882329" y="5039410"/>
                </a:cubicBezTo>
                <a:cubicBezTo>
                  <a:pt x="1890606" y="4961186"/>
                  <a:pt x="1911714" y="4937181"/>
                  <a:pt x="1975452" y="4926834"/>
                </a:cubicBezTo>
                <a:cubicBezTo>
                  <a:pt x="1993249" y="4923937"/>
                  <a:pt x="2008976" y="4909865"/>
                  <a:pt x="2025945" y="4900760"/>
                </a:cubicBezTo>
                <a:cubicBezTo>
                  <a:pt x="2023462" y="4892482"/>
                  <a:pt x="2020979" y="4883790"/>
                  <a:pt x="2018909" y="4875512"/>
                </a:cubicBezTo>
                <a:cubicBezTo>
                  <a:pt x="1976279" y="4875512"/>
                  <a:pt x="1934064" y="4875512"/>
                  <a:pt x="1891434" y="4875512"/>
                </a:cubicBezTo>
                <a:cubicBezTo>
                  <a:pt x="1891020" y="4880479"/>
                  <a:pt x="1890192" y="4885032"/>
                  <a:pt x="1889778" y="4889998"/>
                </a:cubicBezTo>
                <a:cubicBezTo>
                  <a:pt x="1874051" y="4873029"/>
                  <a:pt x="1858324" y="4856060"/>
                  <a:pt x="1837216" y="4833297"/>
                </a:cubicBezTo>
                <a:cubicBezTo>
                  <a:pt x="1881915" y="4833297"/>
                  <a:pt x="1918750" y="4833297"/>
                  <a:pt x="1955172" y="4833297"/>
                </a:cubicBezTo>
                <a:cubicBezTo>
                  <a:pt x="1955172" y="4830400"/>
                  <a:pt x="1955172" y="4827089"/>
                  <a:pt x="1955172" y="4824192"/>
                </a:cubicBezTo>
                <a:cubicBezTo>
                  <a:pt x="1891434" y="4816742"/>
                  <a:pt x="1828110" y="4806395"/>
                  <a:pt x="1764373" y="4802670"/>
                </a:cubicBezTo>
                <a:cubicBezTo>
                  <a:pt x="1696910" y="4798531"/>
                  <a:pt x="1627792" y="4791495"/>
                  <a:pt x="1562399" y="4803083"/>
                </a:cubicBezTo>
                <a:cubicBezTo>
                  <a:pt x="1509422" y="4812603"/>
                  <a:pt x="1461412" y="4847783"/>
                  <a:pt x="1395191" y="4879237"/>
                </a:cubicBezTo>
                <a:cubicBezTo>
                  <a:pt x="1446099" y="4892068"/>
                  <a:pt x="1478381" y="4900345"/>
                  <a:pt x="1510664" y="4908623"/>
                </a:cubicBezTo>
                <a:cubicBezTo>
                  <a:pt x="1510664" y="4911934"/>
                  <a:pt x="1510250" y="4915659"/>
                  <a:pt x="1510250" y="4918970"/>
                </a:cubicBezTo>
                <a:cubicBezTo>
                  <a:pt x="1477140" y="4917315"/>
                  <a:pt x="1444443" y="4916900"/>
                  <a:pt x="1411333" y="4914004"/>
                </a:cubicBezTo>
                <a:cubicBezTo>
                  <a:pt x="1277649" y="4901587"/>
                  <a:pt x="1142310" y="4896206"/>
                  <a:pt x="1010696" y="4873029"/>
                </a:cubicBezTo>
                <a:cubicBezTo>
                  <a:pt x="934956" y="4859785"/>
                  <a:pt x="840177" y="4877996"/>
                  <a:pt x="790512" y="4790667"/>
                </a:cubicBezTo>
                <a:cubicBezTo>
                  <a:pt x="778095" y="4768732"/>
                  <a:pt x="770646" y="4744313"/>
                  <a:pt x="759471" y="4717410"/>
                </a:cubicBezTo>
                <a:cubicBezTo>
                  <a:pt x="717669" y="4699199"/>
                  <a:pt x="664278" y="4675608"/>
                  <a:pt x="610888" y="4652431"/>
                </a:cubicBezTo>
                <a:cubicBezTo>
                  <a:pt x="667589" y="4673125"/>
                  <a:pt x="733810" y="4596143"/>
                  <a:pt x="788442" y="4670642"/>
                </a:cubicBezTo>
                <a:cubicBezTo>
                  <a:pt x="797134" y="4682230"/>
                  <a:pt x="827761" y="4677264"/>
                  <a:pt x="848041" y="4680161"/>
                </a:cubicBezTo>
                <a:cubicBezTo>
                  <a:pt x="849697" y="4672711"/>
                  <a:pt x="850938" y="4665261"/>
                  <a:pt x="852594" y="4657811"/>
                </a:cubicBezTo>
                <a:cubicBezTo>
                  <a:pt x="770646" y="4632565"/>
                  <a:pt x="688697" y="4607318"/>
                  <a:pt x="603438" y="4580830"/>
                </a:cubicBezTo>
                <a:cubicBezTo>
                  <a:pt x="607577" y="4531992"/>
                  <a:pt x="607577" y="4531992"/>
                  <a:pt x="684558" y="4549789"/>
                </a:cubicBezTo>
                <a:cubicBezTo>
                  <a:pt x="688283" y="4473635"/>
                  <a:pt x="698216" y="4463701"/>
                  <a:pt x="790512" y="4447974"/>
                </a:cubicBezTo>
                <a:cubicBezTo>
                  <a:pt x="829417" y="4441352"/>
                  <a:pt x="868735" y="4438041"/>
                  <a:pt x="913434" y="4432660"/>
                </a:cubicBezTo>
                <a:cubicBezTo>
                  <a:pt x="809550" y="4401619"/>
                  <a:pt x="711047" y="4371820"/>
                  <a:pt x="612543" y="4342435"/>
                </a:cubicBezTo>
                <a:cubicBezTo>
                  <a:pt x="611715" y="4336226"/>
                  <a:pt x="610888" y="4330018"/>
                  <a:pt x="609646" y="4323810"/>
                </a:cubicBezTo>
                <a:cubicBezTo>
                  <a:pt x="636548" y="4310566"/>
                  <a:pt x="671728" y="4279939"/>
                  <a:pt x="689111" y="4287802"/>
                </a:cubicBezTo>
                <a:cubicBezTo>
                  <a:pt x="745399" y="4313463"/>
                  <a:pt x="772715" y="4265453"/>
                  <a:pt x="805825" y="4255520"/>
                </a:cubicBezTo>
                <a:cubicBezTo>
                  <a:pt x="770646" y="4233170"/>
                  <a:pt x="731327" y="4207923"/>
                  <a:pt x="676695" y="4173157"/>
                </a:cubicBezTo>
                <a:cubicBezTo>
                  <a:pt x="783890" y="4150808"/>
                  <a:pt x="862941" y="4093278"/>
                  <a:pt x="963928" y="4143358"/>
                </a:cubicBezTo>
                <a:cubicBezTo>
                  <a:pt x="1005316" y="4164052"/>
                  <a:pt x="1065742" y="4146669"/>
                  <a:pt x="1121202" y="4146669"/>
                </a:cubicBezTo>
                <a:cubicBezTo>
                  <a:pt x="1120788" y="4108178"/>
                  <a:pt x="1124100" y="4093278"/>
                  <a:pt x="1075262" y="4088312"/>
                </a:cubicBezTo>
                <a:cubicBezTo>
                  <a:pt x="1014421" y="4082104"/>
                  <a:pt x="1066570" y="4034507"/>
                  <a:pt x="1075262" y="4003880"/>
                </a:cubicBezTo>
                <a:cubicBezTo>
                  <a:pt x="1076917" y="4015055"/>
                  <a:pt x="1078159" y="4026230"/>
                  <a:pt x="1080228" y="4041543"/>
                </a:cubicBezTo>
                <a:cubicBezTo>
                  <a:pt x="1169212" y="4031610"/>
                  <a:pt x="1254058" y="4062237"/>
                  <a:pt x="1341801" y="4073826"/>
                </a:cubicBezTo>
                <a:cubicBezTo>
                  <a:pt x="1258197" y="4020021"/>
                  <a:pt x="1178732" y="3960009"/>
                  <a:pt x="1071951" y="3985255"/>
                </a:cubicBezTo>
                <a:cubicBezTo>
                  <a:pt x="1058706" y="3988153"/>
                  <a:pt x="1030976" y="3978633"/>
                  <a:pt x="1029321" y="3970770"/>
                </a:cubicBezTo>
                <a:cubicBezTo>
                  <a:pt x="1023940" y="3946351"/>
                  <a:pt x="1027665" y="3920276"/>
                  <a:pt x="1030562" y="3895030"/>
                </a:cubicBezTo>
                <a:cubicBezTo>
                  <a:pt x="1030562" y="3893788"/>
                  <a:pt x="1057879" y="3897927"/>
                  <a:pt x="1071537" y="3895030"/>
                </a:cubicBezTo>
                <a:cubicBezTo>
                  <a:pt x="1088506" y="3891305"/>
                  <a:pt x="1104233" y="3883027"/>
                  <a:pt x="1118719" y="3864816"/>
                </a:cubicBezTo>
                <a:cubicBezTo>
                  <a:pt x="1105475" y="3864816"/>
                  <a:pt x="1092231" y="3864816"/>
                  <a:pt x="1079400" y="3864816"/>
                </a:cubicBezTo>
                <a:cubicBezTo>
                  <a:pt x="1074848" y="3849089"/>
                  <a:pt x="1074434" y="3823842"/>
                  <a:pt x="1065328" y="3820531"/>
                </a:cubicBezTo>
                <a:cubicBezTo>
                  <a:pt x="1012766" y="3800251"/>
                  <a:pt x="982966" y="3751413"/>
                  <a:pt x="925023" y="3729477"/>
                </a:cubicBezTo>
                <a:cubicBezTo>
                  <a:pt x="842661" y="3698850"/>
                  <a:pt x="777268" y="3622696"/>
                  <a:pt x="702769" y="3568892"/>
                </a:cubicBezTo>
                <a:cubicBezTo>
                  <a:pt x="660139" y="3538264"/>
                  <a:pt x="612543" y="3514673"/>
                  <a:pt x="569500" y="3485288"/>
                </a:cubicBezTo>
                <a:cubicBezTo>
                  <a:pt x="531836" y="3459213"/>
                  <a:pt x="492518" y="3433139"/>
                  <a:pt x="461477" y="3400029"/>
                </a:cubicBezTo>
                <a:cubicBezTo>
                  <a:pt x="377459" y="3311458"/>
                  <a:pt x="298408" y="3218335"/>
                  <a:pt x="214390" y="3129765"/>
                </a:cubicBezTo>
                <a:cubicBezTo>
                  <a:pt x="196179" y="3110312"/>
                  <a:pt x="165138" y="3103276"/>
                  <a:pt x="139892" y="3090446"/>
                </a:cubicBezTo>
                <a:cubicBezTo>
                  <a:pt x="131614" y="3086307"/>
                  <a:pt x="121267" y="3084238"/>
                  <a:pt x="115887" y="3077616"/>
                </a:cubicBezTo>
                <a:cubicBezTo>
                  <a:pt x="76154" y="3029191"/>
                  <a:pt x="38077" y="2979940"/>
                  <a:pt x="0" y="2931516"/>
                </a:cubicBezTo>
                <a:cubicBezTo>
                  <a:pt x="15314" y="2891369"/>
                  <a:pt x="30213" y="2851637"/>
                  <a:pt x="52977" y="2791624"/>
                </a:cubicBezTo>
                <a:cubicBezTo>
                  <a:pt x="83604" y="2848740"/>
                  <a:pt x="105126" y="2889300"/>
                  <a:pt x="128717" y="2933585"/>
                </a:cubicBezTo>
                <a:cubicBezTo>
                  <a:pt x="154791" y="2928619"/>
                  <a:pt x="187488" y="2922824"/>
                  <a:pt x="219771" y="2916616"/>
                </a:cubicBezTo>
                <a:cubicBezTo>
                  <a:pt x="221012" y="2888886"/>
                  <a:pt x="222254" y="2860742"/>
                  <a:pt x="223495" y="2832598"/>
                </a:cubicBezTo>
                <a:cubicBezTo>
                  <a:pt x="230118" y="2831771"/>
                  <a:pt x="236740" y="2830943"/>
                  <a:pt x="243776" y="2829701"/>
                </a:cubicBezTo>
                <a:cubicBezTo>
                  <a:pt x="252467" y="2853292"/>
                  <a:pt x="261159" y="2876470"/>
                  <a:pt x="273575" y="2909994"/>
                </a:cubicBezTo>
                <a:cubicBezTo>
                  <a:pt x="271506" y="2909994"/>
                  <a:pt x="285578" y="2913305"/>
                  <a:pt x="298822" y="2910822"/>
                </a:cubicBezTo>
                <a:cubicBezTo>
                  <a:pt x="312480" y="2908339"/>
                  <a:pt x="331932" y="2903786"/>
                  <a:pt x="337313" y="2893853"/>
                </a:cubicBezTo>
                <a:cubicBezTo>
                  <a:pt x="347246" y="2875642"/>
                  <a:pt x="348901" y="2852878"/>
                  <a:pt x="353868" y="2832184"/>
                </a:cubicBezTo>
                <a:cubicBezTo>
                  <a:pt x="377045" y="2842945"/>
                  <a:pt x="400636" y="2853292"/>
                  <a:pt x="423814" y="2864053"/>
                </a:cubicBezTo>
                <a:cubicBezTo>
                  <a:pt x="422986" y="2861570"/>
                  <a:pt x="422572" y="2859500"/>
                  <a:pt x="421744" y="2857017"/>
                </a:cubicBezTo>
                <a:cubicBezTo>
                  <a:pt x="467685" y="2861156"/>
                  <a:pt x="519006" y="2854120"/>
                  <a:pt x="558325" y="2872331"/>
                </a:cubicBezTo>
                <a:cubicBezTo>
                  <a:pt x="622476" y="2901716"/>
                  <a:pt x="683317" y="2924066"/>
                  <a:pt x="755332" y="2923652"/>
                </a:cubicBezTo>
                <a:cubicBezTo>
                  <a:pt x="784717" y="2923238"/>
                  <a:pt x="814103" y="2954693"/>
                  <a:pt x="842661" y="2971248"/>
                </a:cubicBezTo>
                <a:cubicBezTo>
                  <a:pt x="876185" y="2891369"/>
                  <a:pt x="963928" y="2996495"/>
                  <a:pt x="1013180" y="2929033"/>
                </a:cubicBezTo>
                <a:cubicBezTo>
                  <a:pt x="994555" y="2904614"/>
                  <a:pt x="965583" y="2868606"/>
                  <a:pt x="938681" y="2831357"/>
                </a:cubicBezTo>
                <a:cubicBezTo>
                  <a:pt x="865424" y="2730370"/>
                  <a:pt x="792995" y="2628969"/>
                  <a:pt x="720566" y="2527154"/>
                </a:cubicBezTo>
                <a:cubicBezTo>
                  <a:pt x="672970" y="2460106"/>
                  <a:pt x="599713" y="2429479"/>
                  <a:pt x="531423" y="2391815"/>
                </a:cubicBezTo>
                <a:cubicBezTo>
                  <a:pt x="507004" y="2378571"/>
                  <a:pt x="479688" y="2370294"/>
                  <a:pt x="452785" y="2359533"/>
                </a:cubicBezTo>
                <a:cubicBezTo>
                  <a:pt x="469754" y="2343805"/>
                  <a:pt x="482585" y="2331389"/>
                  <a:pt x="508659" y="2306970"/>
                </a:cubicBezTo>
                <a:cubicBezTo>
                  <a:pt x="453199" y="2300762"/>
                  <a:pt x="392773" y="2383124"/>
                  <a:pt x="387392" y="2290829"/>
                </a:cubicBezTo>
                <a:cubicBezTo>
                  <a:pt x="411811" y="2276343"/>
                  <a:pt x="427125" y="2263099"/>
                  <a:pt x="444508" y="2258960"/>
                </a:cubicBezTo>
                <a:cubicBezTo>
                  <a:pt x="457752" y="2255649"/>
                  <a:pt x="475963" y="2261443"/>
                  <a:pt x="488793" y="2268893"/>
                </a:cubicBezTo>
                <a:cubicBezTo>
                  <a:pt x="558739" y="2310281"/>
                  <a:pt x="627857" y="2353739"/>
                  <a:pt x="705666" y="2388919"/>
                </a:cubicBezTo>
                <a:cubicBezTo>
                  <a:pt x="634893" y="2310281"/>
                  <a:pt x="563705" y="2231644"/>
                  <a:pt x="494587" y="2155076"/>
                </a:cubicBezTo>
                <a:cubicBezTo>
                  <a:pt x="401878" y="2187359"/>
                  <a:pt x="387392" y="2181978"/>
                  <a:pt x="367940" y="2114516"/>
                </a:cubicBezTo>
                <a:cubicBezTo>
                  <a:pt x="356351" y="2122379"/>
                  <a:pt x="345590" y="2129829"/>
                  <a:pt x="329035" y="2141418"/>
                </a:cubicBezTo>
                <a:cubicBezTo>
                  <a:pt x="358007" y="2037120"/>
                  <a:pt x="363387" y="2025531"/>
                  <a:pt x="468927" y="2066919"/>
                </a:cubicBezTo>
                <a:cubicBezTo>
                  <a:pt x="557497" y="2101271"/>
                  <a:pt x="640273" y="2128174"/>
                  <a:pt x="734224" y="2104583"/>
                </a:cubicBezTo>
                <a:cubicBezTo>
                  <a:pt x="738777" y="2103341"/>
                  <a:pt x="744985" y="2109963"/>
                  <a:pt x="755332" y="2115343"/>
                </a:cubicBezTo>
                <a:cubicBezTo>
                  <a:pt x="750365" y="2119482"/>
                  <a:pt x="747468" y="2123207"/>
                  <a:pt x="743743" y="2124449"/>
                </a:cubicBezTo>
                <a:cubicBezTo>
                  <a:pt x="737949" y="2126518"/>
                  <a:pt x="731327" y="2126518"/>
                  <a:pt x="727188" y="2127346"/>
                </a:cubicBezTo>
                <a:cubicBezTo>
                  <a:pt x="729671" y="2144729"/>
                  <a:pt x="731741" y="2161698"/>
                  <a:pt x="733810" y="2178253"/>
                </a:cubicBezTo>
                <a:cubicBezTo>
                  <a:pt x="723463" y="2175770"/>
                  <a:pt x="712702" y="2173287"/>
                  <a:pt x="692836" y="2168734"/>
                </a:cubicBezTo>
                <a:cubicBezTo>
                  <a:pt x="692836" y="2183634"/>
                  <a:pt x="692836" y="2200603"/>
                  <a:pt x="692836" y="2217986"/>
                </a:cubicBezTo>
                <a:cubicBezTo>
                  <a:pt x="706908" y="2213433"/>
                  <a:pt x="721394" y="2208880"/>
                  <a:pt x="737121" y="2203914"/>
                </a:cubicBezTo>
                <a:cubicBezTo>
                  <a:pt x="744985" y="2217986"/>
                  <a:pt x="753676" y="2234127"/>
                  <a:pt x="766093" y="2256477"/>
                </a:cubicBezTo>
                <a:cubicBezTo>
                  <a:pt x="839350" y="2155076"/>
                  <a:pt x="905157" y="2256063"/>
                  <a:pt x="998280" y="2271376"/>
                </a:cubicBezTo>
                <a:cubicBezTo>
                  <a:pt x="981725" y="2222124"/>
                  <a:pt x="976758" y="2184461"/>
                  <a:pt x="957719" y="2156731"/>
                </a:cubicBezTo>
                <a:cubicBezTo>
                  <a:pt x="908468" y="2084716"/>
                  <a:pt x="854249" y="2015598"/>
                  <a:pt x="798375" y="1948963"/>
                </a:cubicBezTo>
                <a:cubicBezTo>
                  <a:pt x="775612" y="1921647"/>
                  <a:pt x="742088" y="1903437"/>
                  <a:pt x="710633" y="1890192"/>
                </a:cubicBezTo>
                <a:cubicBezTo>
                  <a:pt x="679178" y="1878604"/>
                  <a:pt x="648137" y="1867015"/>
                  <a:pt x="610060" y="1852529"/>
                </a:cubicBezTo>
                <a:cubicBezTo>
                  <a:pt x="642343" y="1834318"/>
                  <a:pt x="667175" y="1820660"/>
                  <a:pt x="697803" y="1803277"/>
                </a:cubicBezTo>
                <a:cubicBezTo>
                  <a:pt x="858802" y="1879431"/>
                  <a:pt x="1028493" y="1959724"/>
                  <a:pt x="1211428" y="2046225"/>
                </a:cubicBezTo>
                <a:cubicBezTo>
                  <a:pt x="1163004" y="1962621"/>
                  <a:pt x="1109614" y="1897228"/>
                  <a:pt x="1085609" y="1822316"/>
                </a:cubicBezTo>
                <a:cubicBezTo>
                  <a:pt x="1059948" y="1742437"/>
                  <a:pt x="1014835" y="1683252"/>
                  <a:pt x="947786" y="1626137"/>
                </a:cubicBezTo>
                <a:cubicBezTo>
                  <a:pt x="970964" y="1621998"/>
                  <a:pt x="985863" y="1619101"/>
                  <a:pt x="989588" y="1618273"/>
                </a:cubicBezTo>
                <a:cubicBezTo>
                  <a:pt x="957719" y="1540463"/>
                  <a:pt x="927092" y="1461412"/>
                  <a:pt x="892326" y="1384017"/>
                </a:cubicBezTo>
                <a:cubicBezTo>
                  <a:pt x="886532" y="1371186"/>
                  <a:pt x="865010" y="1365392"/>
                  <a:pt x="838522" y="1348423"/>
                </a:cubicBezTo>
                <a:cubicBezTo>
                  <a:pt x="845972" y="1387741"/>
                  <a:pt x="850524" y="1410919"/>
                  <a:pt x="857560" y="1446926"/>
                </a:cubicBezTo>
                <a:cubicBezTo>
                  <a:pt x="824036" y="1401399"/>
                  <a:pt x="797962" y="1366220"/>
                  <a:pt x="771887" y="1331040"/>
                </a:cubicBezTo>
                <a:cubicBezTo>
                  <a:pt x="768162" y="1326073"/>
                  <a:pt x="762782" y="1320279"/>
                  <a:pt x="762782" y="1314898"/>
                </a:cubicBezTo>
                <a:cubicBezTo>
                  <a:pt x="757815" y="1208117"/>
                  <a:pt x="722635" y="1171696"/>
                  <a:pt x="613785" y="1162590"/>
                </a:cubicBezTo>
                <a:cubicBezTo>
                  <a:pt x="639445" y="1122858"/>
                  <a:pt x="646068" y="1121202"/>
                  <a:pt x="728430" y="1144380"/>
                </a:cubicBezTo>
                <a:cubicBezTo>
                  <a:pt x="706908" y="1115822"/>
                  <a:pt x="695733" y="1100508"/>
                  <a:pt x="684145" y="1085609"/>
                </a:cubicBezTo>
                <a:cubicBezTo>
                  <a:pt x="703183" y="1083125"/>
                  <a:pt x="724291" y="1080228"/>
                  <a:pt x="745813" y="1077331"/>
                </a:cubicBezTo>
                <a:cubicBezTo>
                  <a:pt x="745813" y="1073192"/>
                  <a:pt x="746227" y="1069053"/>
                  <a:pt x="746227" y="1064915"/>
                </a:cubicBezTo>
                <a:cubicBezTo>
                  <a:pt x="725533" y="1061190"/>
                  <a:pt x="704839" y="1057051"/>
                  <a:pt x="681661" y="1052912"/>
                </a:cubicBezTo>
                <a:cubicBezTo>
                  <a:pt x="681661" y="1044634"/>
                  <a:pt x="681661" y="1030562"/>
                  <a:pt x="681661" y="1028079"/>
                </a:cubicBezTo>
                <a:cubicBezTo>
                  <a:pt x="711874" y="1014007"/>
                  <a:pt x="734638" y="995797"/>
                  <a:pt x="758643" y="993727"/>
                </a:cubicBezTo>
                <a:cubicBezTo>
                  <a:pt x="782234" y="991658"/>
                  <a:pt x="807481" y="1006557"/>
                  <a:pt x="824864" y="1011524"/>
                </a:cubicBezTo>
                <a:cubicBezTo>
                  <a:pt x="838108" y="990830"/>
                  <a:pt x="846800" y="961444"/>
                  <a:pt x="866252" y="949442"/>
                </a:cubicBezTo>
                <a:cubicBezTo>
                  <a:pt x="916745" y="918401"/>
                  <a:pt x="935370" y="932473"/>
                  <a:pt x="938267" y="992072"/>
                </a:cubicBezTo>
                <a:cubicBezTo>
                  <a:pt x="939095" y="1013180"/>
                  <a:pt x="948614" y="1034287"/>
                  <a:pt x="955236" y="1059534"/>
                </a:cubicBezTo>
                <a:cubicBezTo>
                  <a:pt x="923367" y="1050015"/>
                  <a:pt x="894396" y="1041737"/>
                  <a:pt x="865838" y="1033460"/>
                </a:cubicBezTo>
                <a:cubicBezTo>
                  <a:pt x="862941" y="1039254"/>
                  <a:pt x="859630" y="1045462"/>
                  <a:pt x="856733" y="1051257"/>
                </a:cubicBezTo>
                <a:cubicBezTo>
                  <a:pt x="876185" y="1066570"/>
                  <a:pt x="895637" y="1081884"/>
                  <a:pt x="916745" y="1098025"/>
                </a:cubicBezTo>
                <a:cubicBezTo>
                  <a:pt x="927506" y="1093886"/>
                  <a:pt x="942406" y="1088506"/>
                  <a:pt x="957306" y="1082711"/>
                </a:cubicBezTo>
                <a:cubicBezTo>
                  <a:pt x="960617" y="1095956"/>
                  <a:pt x="963100" y="1109614"/>
                  <a:pt x="968067" y="1122030"/>
                </a:cubicBezTo>
                <a:cubicBezTo>
                  <a:pt x="973033" y="1134446"/>
                  <a:pt x="978414" y="1151002"/>
                  <a:pt x="988761" y="1156382"/>
                </a:cubicBezTo>
                <a:cubicBezTo>
                  <a:pt x="1030562" y="1179146"/>
                  <a:pt x="1075675" y="1196115"/>
                  <a:pt x="1117064" y="1220120"/>
                </a:cubicBezTo>
                <a:cubicBezTo>
                  <a:pt x="1213084" y="1275166"/>
                  <a:pt x="1307449" y="1332695"/>
                  <a:pt x="1405952" y="1391466"/>
                </a:cubicBezTo>
                <a:cubicBezTo>
                  <a:pt x="1413816" y="1373669"/>
                  <a:pt x="1423749" y="1352562"/>
                  <a:pt x="1433268" y="1331454"/>
                </a:cubicBezTo>
                <a:cubicBezTo>
                  <a:pt x="1438235" y="1331868"/>
                  <a:pt x="1442788" y="1332281"/>
                  <a:pt x="1447754" y="1332695"/>
                </a:cubicBezTo>
                <a:cubicBezTo>
                  <a:pt x="1444443" y="1362909"/>
                  <a:pt x="1441132" y="1393536"/>
                  <a:pt x="1437821" y="1423749"/>
                </a:cubicBezTo>
                <a:cubicBezTo>
                  <a:pt x="1463895" y="1419196"/>
                  <a:pt x="1487900" y="1415058"/>
                  <a:pt x="1521839" y="1409263"/>
                </a:cubicBezTo>
                <a:cubicBezTo>
                  <a:pt x="1498661" y="1388569"/>
                  <a:pt x="1479623" y="1372014"/>
                  <a:pt x="1450651" y="1345939"/>
                </a:cubicBezTo>
                <a:cubicBezTo>
                  <a:pt x="1477140" y="1348423"/>
                  <a:pt x="1490798" y="1350078"/>
                  <a:pt x="1512733" y="1352148"/>
                </a:cubicBezTo>
                <a:cubicBezTo>
                  <a:pt x="1494936" y="1314485"/>
                  <a:pt x="1479209" y="1280960"/>
                  <a:pt x="1462240" y="1244125"/>
                </a:cubicBezTo>
                <a:cubicBezTo>
                  <a:pt x="1457687" y="1247850"/>
                  <a:pt x="1449823" y="1254472"/>
                  <a:pt x="1444857" y="1259025"/>
                </a:cubicBezTo>
                <a:cubicBezTo>
                  <a:pt x="1418782" y="1237503"/>
                  <a:pt x="1392294" y="1215981"/>
                  <a:pt x="1359184" y="1188665"/>
                </a:cubicBezTo>
                <a:cubicBezTo>
                  <a:pt x="1393122" y="1190320"/>
                  <a:pt x="1419196" y="1191562"/>
                  <a:pt x="1451893" y="1193218"/>
                </a:cubicBezTo>
                <a:cubicBezTo>
                  <a:pt x="1451893" y="1193218"/>
                  <a:pt x="1461412" y="1179146"/>
                  <a:pt x="1473829" y="1160935"/>
                </a:cubicBezTo>
                <a:cubicBezTo>
                  <a:pt x="1498247" y="1183698"/>
                  <a:pt x="1517700" y="1201495"/>
                  <a:pt x="1533427" y="1215981"/>
                </a:cubicBezTo>
                <a:cubicBezTo>
                  <a:pt x="1569021" y="1213498"/>
                  <a:pt x="1600476" y="1211428"/>
                  <a:pt x="1641036" y="1208531"/>
                </a:cubicBezTo>
                <a:cubicBezTo>
                  <a:pt x="1622412" y="1200254"/>
                  <a:pt x="1609167" y="1194873"/>
                  <a:pt x="1595923" y="1189079"/>
                </a:cubicBezTo>
                <a:cubicBezTo>
                  <a:pt x="1542119" y="1165074"/>
                  <a:pt x="1541291" y="1111269"/>
                  <a:pt x="1525978" y="1064915"/>
                </a:cubicBezTo>
                <a:cubicBezTo>
                  <a:pt x="1512733" y="1025596"/>
                  <a:pt x="1506525" y="991658"/>
                  <a:pt x="1443201" y="984208"/>
                </a:cubicBezTo>
                <a:cubicBezTo>
                  <a:pt x="1405952" y="979655"/>
                  <a:pt x="1384016" y="1014007"/>
                  <a:pt x="1353389" y="997452"/>
                </a:cubicBezTo>
                <a:lnTo>
                  <a:pt x="1353803" y="999108"/>
                </a:lnTo>
                <a:cubicBezTo>
                  <a:pt x="1360011" y="975103"/>
                  <a:pt x="1366220" y="951097"/>
                  <a:pt x="1375739" y="915090"/>
                </a:cubicBezTo>
                <a:cubicBezTo>
                  <a:pt x="1353803" y="909709"/>
                  <a:pt x="1312829" y="909709"/>
                  <a:pt x="1284685" y="890671"/>
                </a:cubicBezTo>
                <a:cubicBezTo>
                  <a:pt x="1227984" y="852594"/>
                  <a:pt x="1176662" y="805825"/>
                  <a:pt x="1126169" y="759057"/>
                </a:cubicBezTo>
                <a:cubicBezTo>
                  <a:pt x="1115822" y="749538"/>
                  <a:pt x="1121202" y="724705"/>
                  <a:pt x="1116236" y="707736"/>
                </a:cubicBezTo>
                <a:cubicBezTo>
                  <a:pt x="1113753" y="698630"/>
                  <a:pt x="1106303" y="688697"/>
                  <a:pt x="1098439" y="683731"/>
                </a:cubicBezTo>
                <a:cubicBezTo>
                  <a:pt x="1078159" y="670900"/>
                  <a:pt x="1056223" y="660967"/>
                  <a:pt x="1035115" y="649792"/>
                </a:cubicBezTo>
                <a:cubicBezTo>
                  <a:pt x="1038012" y="643170"/>
                  <a:pt x="1040496" y="636548"/>
                  <a:pt x="1043393" y="629926"/>
                </a:cubicBezTo>
                <a:cubicBezTo>
                  <a:pt x="1088920" y="649792"/>
                  <a:pt x="1134447" y="669245"/>
                  <a:pt x="1183284" y="690353"/>
                </a:cubicBezTo>
                <a:cubicBezTo>
                  <a:pt x="1182043" y="676281"/>
                  <a:pt x="1185354" y="658484"/>
                  <a:pt x="1178732" y="653103"/>
                </a:cubicBezTo>
                <a:cubicBezTo>
                  <a:pt x="1152657" y="631582"/>
                  <a:pt x="1137758" y="614199"/>
                  <a:pt x="1138585" y="572397"/>
                </a:cubicBezTo>
                <a:cubicBezTo>
                  <a:pt x="1139413" y="536803"/>
                  <a:pt x="1110028" y="490448"/>
                  <a:pt x="1079814" y="466443"/>
                </a:cubicBezTo>
                <a:cubicBezTo>
                  <a:pt x="1038426" y="433333"/>
                  <a:pt x="1035529" y="393600"/>
                  <a:pt x="1034287" y="350971"/>
                </a:cubicBezTo>
                <a:cubicBezTo>
                  <a:pt x="1033874" y="338554"/>
                  <a:pt x="1052084" y="321171"/>
                  <a:pt x="1066156" y="313308"/>
                </a:cubicBezTo>
                <a:cubicBezTo>
                  <a:pt x="1083539" y="303374"/>
                  <a:pt x="1105475" y="301305"/>
                  <a:pt x="1132377" y="293855"/>
                </a:cubicBezTo>
                <a:cubicBezTo>
                  <a:pt x="1175835" y="329863"/>
                  <a:pt x="1228397" y="373734"/>
                  <a:pt x="1283444" y="419261"/>
                </a:cubicBezTo>
                <a:cubicBezTo>
                  <a:pt x="1290479" y="403533"/>
                  <a:pt x="1297102" y="389048"/>
                  <a:pt x="1303724" y="374148"/>
                </a:cubicBezTo>
                <a:cubicBezTo>
                  <a:pt x="1315312" y="382012"/>
                  <a:pt x="1326901" y="389462"/>
                  <a:pt x="1338490" y="397739"/>
                </a:cubicBezTo>
                <a:cubicBezTo>
                  <a:pt x="1342628" y="390703"/>
                  <a:pt x="1346767" y="386978"/>
                  <a:pt x="1346353" y="384081"/>
                </a:cubicBezTo>
                <a:cubicBezTo>
                  <a:pt x="1340145" y="354696"/>
                  <a:pt x="1333109" y="324896"/>
                  <a:pt x="1326487" y="295511"/>
                </a:cubicBezTo>
                <a:cubicBezTo>
                  <a:pt x="1321107" y="295925"/>
                  <a:pt x="1315726" y="296338"/>
                  <a:pt x="1310346" y="296338"/>
                </a:cubicBezTo>
                <a:cubicBezTo>
                  <a:pt x="1322762" y="282680"/>
                  <a:pt x="1334765" y="269022"/>
                  <a:pt x="1352561" y="249570"/>
                </a:cubicBezTo>
                <a:cubicBezTo>
                  <a:pt x="1372014" y="289302"/>
                  <a:pt x="1388569" y="323655"/>
                  <a:pt x="1406366" y="360490"/>
                </a:cubicBezTo>
                <a:cubicBezTo>
                  <a:pt x="1425818" y="341865"/>
                  <a:pt x="1446926" y="322413"/>
                  <a:pt x="1480037" y="291372"/>
                </a:cubicBezTo>
                <a:cubicBezTo>
                  <a:pt x="1463482" y="326966"/>
                  <a:pt x="1452307" y="349729"/>
                  <a:pt x="1437407" y="381598"/>
                </a:cubicBezTo>
                <a:cubicBezTo>
                  <a:pt x="1460170" y="396911"/>
                  <a:pt x="1486659" y="414294"/>
                  <a:pt x="1511905" y="431264"/>
                </a:cubicBezTo>
                <a:cubicBezTo>
                  <a:pt x="1611651" y="335243"/>
                  <a:pt x="1666697" y="497484"/>
                  <a:pt x="1757337" y="466029"/>
                </a:cubicBezTo>
                <a:cubicBezTo>
                  <a:pt x="1742851" y="423814"/>
                  <a:pt x="1607926" y="428780"/>
                  <a:pt x="1700221" y="353040"/>
                </a:cubicBezTo>
                <a:cubicBezTo>
                  <a:pt x="1684080" y="317860"/>
                  <a:pt x="1670422" y="288889"/>
                  <a:pt x="1655522" y="256606"/>
                </a:cubicBezTo>
                <a:cubicBezTo>
                  <a:pt x="1617445" y="271920"/>
                  <a:pt x="1588473" y="268195"/>
                  <a:pt x="1575643" y="220598"/>
                </a:cubicBezTo>
                <a:cubicBezTo>
                  <a:pt x="1571504" y="205699"/>
                  <a:pt x="1549983" y="195765"/>
                  <a:pt x="1537980" y="182107"/>
                </a:cubicBezTo>
                <a:cubicBezTo>
                  <a:pt x="1528047" y="170933"/>
                  <a:pt x="1521011" y="157275"/>
                  <a:pt x="1512319" y="144858"/>
                </a:cubicBezTo>
                <a:cubicBezTo>
                  <a:pt x="1517286" y="140719"/>
                  <a:pt x="1522666" y="136581"/>
                  <a:pt x="1527633" y="132856"/>
                </a:cubicBezTo>
                <a:cubicBezTo>
                  <a:pt x="1540463" y="144030"/>
                  <a:pt x="1553707" y="154377"/>
                  <a:pt x="1565710" y="165966"/>
                </a:cubicBezTo>
                <a:cubicBezTo>
                  <a:pt x="1589301" y="189143"/>
                  <a:pt x="1607098" y="192041"/>
                  <a:pt x="1619101" y="155619"/>
                </a:cubicBezTo>
                <a:cubicBezTo>
                  <a:pt x="1629861" y="122923"/>
                  <a:pt x="1645589" y="124164"/>
                  <a:pt x="1667938" y="147755"/>
                </a:cubicBezTo>
                <a:cubicBezTo>
                  <a:pt x="1684908" y="165552"/>
                  <a:pt x="1708085" y="177555"/>
                  <a:pt x="1725468" y="195352"/>
                </a:cubicBezTo>
                <a:cubicBezTo>
                  <a:pt x="1740368" y="210665"/>
                  <a:pt x="1750715" y="230118"/>
                  <a:pt x="1763959" y="248742"/>
                </a:cubicBezTo>
                <a:cubicBezTo>
                  <a:pt x="1789205" y="240051"/>
                  <a:pt x="1817763" y="230118"/>
                  <a:pt x="1845907" y="220184"/>
                </a:cubicBezTo>
                <a:cubicBezTo>
                  <a:pt x="1830593" y="137822"/>
                  <a:pt x="1806175" y="118370"/>
                  <a:pt x="1726710" y="120025"/>
                </a:cubicBezTo>
                <a:cubicBezTo>
                  <a:pt x="1741609" y="110920"/>
                  <a:pt x="1755267" y="98917"/>
                  <a:pt x="1771409" y="93951"/>
                </a:cubicBezTo>
                <a:cubicBezTo>
                  <a:pt x="1789619" y="88570"/>
                  <a:pt x="1809899" y="89398"/>
                  <a:pt x="1834732" y="86915"/>
                </a:cubicBezTo>
                <a:cubicBezTo>
                  <a:pt x="1841768" y="97676"/>
                  <a:pt x="1852529" y="114231"/>
                  <a:pt x="1863290" y="130786"/>
                </a:cubicBezTo>
                <a:cubicBezTo>
                  <a:pt x="1870326" y="128303"/>
                  <a:pt x="1877362" y="125820"/>
                  <a:pt x="1884398" y="123750"/>
                </a:cubicBezTo>
                <a:cubicBezTo>
                  <a:pt x="1876948" y="102228"/>
                  <a:pt x="1874051" y="77396"/>
                  <a:pt x="1860807" y="60427"/>
                </a:cubicBezTo>
                <a:cubicBezTo>
                  <a:pt x="1849218" y="45527"/>
                  <a:pt x="1826041" y="39319"/>
                  <a:pt x="1802864" y="26488"/>
                </a:cubicBezTo>
                <a:cubicBezTo>
                  <a:pt x="1840527" y="16141"/>
                  <a:pt x="1862876" y="10347"/>
                  <a:pt x="1901781" y="0"/>
                </a:cubicBezTo>
                <a:cubicBezTo>
                  <a:pt x="1951033" y="37249"/>
                  <a:pt x="2013943" y="84846"/>
                  <a:pt x="2080991" y="135339"/>
                </a:cubicBezTo>
                <a:cubicBezTo>
                  <a:pt x="2076025" y="114645"/>
                  <a:pt x="2071886" y="98504"/>
                  <a:pt x="2068161" y="82776"/>
                </a:cubicBezTo>
                <a:cubicBezTo>
                  <a:pt x="2108721" y="107609"/>
                  <a:pt x="2128588" y="170105"/>
                  <a:pt x="2181564" y="148997"/>
                </a:cubicBezTo>
                <a:cubicBezTo>
                  <a:pt x="2227505" y="130786"/>
                  <a:pt x="2242405" y="157275"/>
                  <a:pt x="2261029" y="180866"/>
                </a:cubicBezTo>
                <a:cubicBezTo>
                  <a:pt x="2289173" y="216460"/>
                  <a:pt x="2321870" y="216046"/>
                  <a:pt x="2357877" y="200732"/>
                </a:cubicBezTo>
                <a:cubicBezTo>
                  <a:pt x="2395127" y="185005"/>
                  <a:pt x="2426168" y="203215"/>
                  <a:pt x="2429892" y="241292"/>
                </a:cubicBezTo>
                <a:cubicBezTo>
                  <a:pt x="2431134" y="255778"/>
                  <a:pt x="2438998" y="276886"/>
                  <a:pt x="2448931" y="281025"/>
                </a:cubicBezTo>
                <a:cubicBezTo>
                  <a:pt x="2462589" y="286405"/>
                  <a:pt x="2482042" y="278128"/>
                  <a:pt x="2514324" y="273161"/>
                </a:cubicBezTo>
                <a:cubicBezTo>
                  <a:pt x="2489078" y="255778"/>
                  <a:pt x="2479972" y="249570"/>
                  <a:pt x="2471281" y="243362"/>
                </a:cubicBezTo>
                <a:cubicBezTo>
                  <a:pt x="2463003" y="237567"/>
                  <a:pt x="2454725" y="231773"/>
                  <a:pt x="2443551" y="223909"/>
                </a:cubicBezTo>
                <a:cubicBezTo>
                  <a:pt x="2453070" y="211079"/>
                  <a:pt x="2461348" y="200318"/>
                  <a:pt x="2470867" y="188316"/>
                </a:cubicBezTo>
                <a:cubicBezTo>
                  <a:pt x="2433617" y="160586"/>
                  <a:pt x="2397196" y="133683"/>
                  <a:pt x="2360361" y="106367"/>
                </a:cubicBezTo>
                <a:cubicBezTo>
                  <a:pt x="2360361" y="100987"/>
                  <a:pt x="2360361" y="96020"/>
                  <a:pt x="2360361" y="90640"/>
                </a:cubicBezTo>
                <a:cubicBezTo>
                  <a:pt x="2383952" y="89398"/>
                  <a:pt x="2411682" y="79051"/>
                  <a:pt x="2429892" y="88157"/>
                </a:cubicBezTo>
                <a:cubicBezTo>
                  <a:pt x="2489078" y="117542"/>
                  <a:pt x="2547021" y="151066"/>
                  <a:pt x="2602067" y="188316"/>
                </a:cubicBezTo>
                <a:cubicBezTo>
                  <a:pt x="2687740" y="245845"/>
                  <a:pt x="2770102" y="309169"/>
                  <a:pt x="2856189" y="366284"/>
                </a:cubicBezTo>
                <a:cubicBezTo>
                  <a:pt x="2869848" y="375390"/>
                  <a:pt x="2896336" y="364215"/>
                  <a:pt x="2916616" y="363387"/>
                </a:cubicBezTo>
                <a:cubicBezTo>
                  <a:pt x="2947657" y="362145"/>
                  <a:pt x="2967523" y="390289"/>
                  <a:pt x="2994012" y="396084"/>
                </a:cubicBezTo>
                <a:cubicBezTo>
                  <a:pt x="3063544" y="411397"/>
                  <a:pt x="3134731" y="420089"/>
                  <a:pt x="3207988" y="426297"/>
                </a:cubicBezTo>
                <a:cubicBezTo>
                  <a:pt x="3149217" y="392359"/>
                  <a:pt x="3067268" y="394014"/>
                  <a:pt x="3038711" y="307927"/>
                </a:cubicBezTo>
                <a:cubicBezTo>
                  <a:pt x="3122729" y="333174"/>
                  <a:pt x="3227854" y="326138"/>
                  <a:pt x="3268415" y="407258"/>
                </a:cubicBezTo>
                <a:cubicBezTo>
                  <a:pt x="3311872" y="494587"/>
                  <a:pt x="3395890" y="480929"/>
                  <a:pt x="3456316" y="519834"/>
                </a:cubicBezTo>
                <a:cubicBezTo>
                  <a:pt x="3485702" y="538872"/>
                  <a:pt x="3497704" y="538872"/>
                  <a:pt x="3496049" y="564533"/>
                </a:cubicBezTo>
                <a:cubicBezTo>
                  <a:pt x="3518812" y="555428"/>
                  <a:pt x="3538265" y="547978"/>
                  <a:pt x="3572203" y="534320"/>
                </a:cubicBezTo>
                <a:cubicBezTo>
                  <a:pt x="3561856" y="559153"/>
                  <a:pt x="3555647" y="573638"/>
                  <a:pt x="3549025" y="589780"/>
                </a:cubicBezTo>
                <a:cubicBezTo>
                  <a:pt x="3585447" y="592263"/>
                  <a:pt x="3624352" y="594746"/>
                  <a:pt x="3674431" y="598057"/>
                </a:cubicBezTo>
                <a:cubicBezTo>
                  <a:pt x="3680639" y="590194"/>
                  <a:pt x="3674845" y="530595"/>
                  <a:pt x="3720786" y="569500"/>
                </a:cubicBezTo>
                <a:cubicBezTo>
                  <a:pt x="3710853" y="591021"/>
                  <a:pt x="3701333" y="611715"/>
                  <a:pt x="3687675" y="641929"/>
                </a:cubicBezTo>
                <a:cubicBezTo>
                  <a:pt x="3741066" y="629512"/>
                  <a:pt x="3775832" y="625373"/>
                  <a:pt x="3813909" y="659312"/>
                </a:cubicBezTo>
                <a:cubicBezTo>
                  <a:pt x="3836259" y="679178"/>
                  <a:pt x="3885510" y="673797"/>
                  <a:pt x="3922346" y="671728"/>
                </a:cubicBezTo>
                <a:cubicBezTo>
                  <a:pt x="4022505" y="666348"/>
                  <a:pt x="4122664" y="657656"/>
                  <a:pt x="4222823" y="647723"/>
                </a:cubicBezTo>
                <a:cubicBezTo>
                  <a:pt x="4268350" y="643170"/>
                  <a:pt x="4326293" y="609646"/>
                  <a:pt x="4356506" y="627443"/>
                </a:cubicBezTo>
                <a:cubicBezTo>
                  <a:pt x="4465357" y="690353"/>
                  <a:pt x="4579174" y="649379"/>
                  <a:pt x="4689266" y="658484"/>
                </a:cubicBezTo>
                <a:cubicBezTo>
                  <a:pt x="4809705" y="668831"/>
                  <a:pt x="4932214" y="653931"/>
                  <a:pt x="5053895" y="651862"/>
                </a:cubicBezTo>
                <a:cubicBezTo>
                  <a:pt x="5092800" y="651448"/>
                  <a:pt x="5132118" y="659312"/>
                  <a:pt x="5171023" y="659726"/>
                </a:cubicBezTo>
                <a:cubicBezTo>
                  <a:pt x="5190062" y="660139"/>
                  <a:pt x="5209100" y="651448"/>
                  <a:pt x="5228553" y="649379"/>
                </a:cubicBezTo>
                <a:cubicBezTo>
                  <a:pt x="5244694" y="647723"/>
                  <a:pt x="5269527" y="632823"/>
                  <a:pt x="5267871" y="669245"/>
                </a:cubicBezTo>
                <a:cubicBezTo>
                  <a:pt x="5267871" y="670486"/>
                  <a:pt x="5279046" y="673797"/>
                  <a:pt x="5284427" y="672970"/>
                </a:cubicBezTo>
                <a:cubicBezTo>
                  <a:pt x="5330781" y="667175"/>
                  <a:pt x="5376722" y="660553"/>
                  <a:pt x="5423904" y="644412"/>
                </a:cubicBezTo>
                <a:cubicBezTo>
                  <a:pt x="5408177" y="639032"/>
                  <a:pt x="5392449" y="634065"/>
                  <a:pt x="5371342" y="627029"/>
                </a:cubicBezTo>
                <a:cubicBezTo>
                  <a:pt x="5377964" y="605093"/>
                  <a:pt x="5384172" y="583572"/>
                  <a:pt x="5389966" y="564533"/>
                </a:cubicBezTo>
                <a:cubicBezTo>
                  <a:pt x="5416040" y="583158"/>
                  <a:pt x="5442943" y="599299"/>
                  <a:pt x="5465292" y="619993"/>
                </a:cubicBezTo>
                <a:cubicBezTo>
                  <a:pt x="5485159" y="638618"/>
                  <a:pt x="5497575" y="665934"/>
                  <a:pt x="5518269" y="683731"/>
                </a:cubicBezTo>
                <a:cubicBezTo>
                  <a:pt x="5588629" y="744571"/>
                  <a:pt x="5677613" y="726774"/>
                  <a:pt x="5759975" y="735466"/>
                </a:cubicBezTo>
                <a:cubicBezTo>
                  <a:pt x="5815849" y="741260"/>
                  <a:pt x="5872551" y="736707"/>
                  <a:pt x="5928838" y="736707"/>
                </a:cubicBezTo>
                <a:cubicBezTo>
                  <a:pt x="5929252" y="743329"/>
                  <a:pt x="5930080" y="749951"/>
                  <a:pt x="5930494" y="756574"/>
                </a:cubicBezTo>
                <a:cubicBezTo>
                  <a:pt x="5904419" y="759885"/>
                  <a:pt x="5878345" y="763196"/>
                  <a:pt x="5852271" y="766507"/>
                </a:cubicBezTo>
                <a:cubicBezTo>
                  <a:pt x="5852271" y="768576"/>
                  <a:pt x="5851857" y="770646"/>
                  <a:pt x="5851857" y="772301"/>
                </a:cubicBezTo>
                <a:cubicBezTo>
                  <a:pt x="5894072" y="780165"/>
                  <a:pt x="5936289" y="788029"/>
                  <a:pt x="5978090" y="795892"/>
                </a:cubicBezTo>
                <a:cubicBezTo>
                  <a:pt x="5980574" y="790098"/>
                  <a:pt x="5983057" y="784304"/>
                  <a:pt x="5985954" y="778509"/>
                </a:cubicBezTo>
                <a:cubicBezTo>
                  <a:pt x="5973952" y="768162"/>
                  <a:pt x="5961535" y="757815"/>
                  <a:pt x="5945394" y="744571"/>
                </a:cubicBezTo>
                <a:cubicBezTo>
                  <a:pt x="5961121" y="723877"/>
                  <a:pt x="6028997" y="766921"/>
                  <a:pt x="6001268" y="682903"/>
                </a:cubicBezTo>
                <a:cubicBezTo>
                  <a:pt x="6008303" y="777682"/>
                  <a:pt x="6088596" y="731327"/>
                  <a:pt x="6126674" y="760298"/>
                </a:cubicBezTo>
                <a:cubicBezTo>
                  <a:pt x="6129984" y="757815"/>
                  <a:pt x="6144884" y="746640"/>
                  <a:pt x="6159784" y="735052"/>
                </a:cubicBezTo>
                <a:cubicBezTo>
                  <a:pt x="6146126" y="812861"/>
                  <a:pt x="6087355" y="783062"/>
                  <a:pt x="6034792" y="789270"/>
                </a:cubicBezTo>
                <a:cubicBezTo>
                  <a:pt x="6065833" y="804584"/>
                  <a:pt x="6089010" y="816172"/>
                  <a:pt x="6112602" y="827761"/>
                </a:cubicBezTo>
                <a:cubicBezTo>
                  <a:pt x="6110946" y="832314"/>
                  <a:pt x="6108876" y="836866"/>
                  <a:pt x="6107221" y="841833"/>
                </a:cubicBezTo>
                <a:cubicBezTo>
                  <a:pt x="6086527" y="840591"/>
                  <a:pt x="6065833" y="839350"/>
                  <a:pt x="6044725" y="838522"/>
                </a:cubicBezTo>
                <a:cubicBezTo>
                  <a:pt x="6044311" y="845558"/>
                  <a:pt x="6043897" y="852594"/>
                  <a:pt x="6043483" y="860044"/>
                </a:cubicBezTo>
                <a:cubicBezTo>
                  <a:pt x="6180064" y="869977"/>
                  <a:pt x="6316231" y="879910"/>
                  <a:pt x="6456122" y="889843"/>
                </a:cubicBezTo>
                <a:cubicBezTo>
                  <a:pt x="6439153" y="862527"/>
                  <a:pt x="6439153" y="862113"/>
                  <a:pt x="6299262" y="851352"/>
                </a:cubicBezTo>
                <a:cubicBezTo>
                  <a:pt x="6241318" y="847213"/>
                  <a:pt x="6183375" y="844730"/>
                  <a:pt x="6125432" y="841833"/>
                </a:cubicBezTo>
                <a:cubicBezTo>
                  <a:pt x="6125432" y="833969"/>
                  <a:pt x="6125432" y="826106"/>
                  <a:pt x="6125018" y="818242"/>
                </a:cubicBezTo>
                <a:cubicBezTo>
                  <a:pt x="6270704" y="818242"/>
                  <a:pt x="6416804" y="818242"/>
                  <a:pt x="6557937" y="818242"/>
                </a:cubicBezTo>
                <a:cubicBezTo>
                  <a:pt x="6569939" y="776854"/>
                  <a:pt x="6579045" y="744157"/>
                  <a:pt x="6588564" y="711047"/>
                </a:cubicBezTo>
                <a:cubicBezTo>
                  <a:pt x="6617536" y="706908"/>
                  <a:pt x="6646094" y="703183"/>
                  <a:pt x="6675065" y="699044"/>
                </a:cubicBezTo>
                <a:cubicBezTo>
                  <a:pt x="6707348" y="699044"/>
                  <a:pt x="6739630" y="699044"/>
                  <a:pt x="6792193" y="699044"/>
                </a:cubicBezTo>
                <a:cubicBezTo>
                  <a:pt x="6756186" y="716427"/>
                  <a:pt x="6736733" y="726360"/>
                  <a:pt x="6717281" y="735880"/>
                </a:cubicBezTo>
                <a:cubicBezTo>
                  <a:pt x="6717695" y="742088"/>
                  <a:pt x="6717695" y="748296"/>
                  <a:pt x="6718108" y="754504"/>
                </a:cubicBezTo>
                <a:cubicBezTo>
                  <a:pt x="6787227" y="754504"/>
                  <a:pt x="6860070" y="767748"/>
                  <a:pt x="6924635" y="749951"/>
                </a:cubicBezTo>
                <a:cubicBezTo>
                  <a:pt x="6966023" y="738363"/>
                  <a:pt x="6967679" y="772715"/>
                  <a:pt x="6992098" y="788856"/>
                </a:cubicBezTo>
                <a:cubicBezTo>
                  <a:pt x="6963126" y="790926"/>
                  <a:pt x="6934568" y="792995"/>
                  <a:pt x="6905596" y="794651"/>
                </a:cubicBezTo>
                <a:cubicBezTo>
                  <a:pt x="6905183" y="797548"/>
                  <a:pt x="6904769" y="800445"/>
                  <a:pt x="6904355" y="802928"/>
                </a:cubicBezTo>
                <a:cubicBezTo>
                  <a:pt x="6938293" y="810378"/>
                  <a:pt x="6972231" y="817414"/>
                  <a:pt x="6997478" y="823208"/>
                </a:cubicBezTo>
                <a:cubicBezTo>
                  <a:pt x="7012378" y="799617"/>
                  <a:pt x="7021483" y="777682"/>
                  <a:pt x="7037624" y="763196"/>
                </a:cubicBezTo>
                <a:cubicBezTo>
                  <a:pt x="7051696" y="749951"/>
                  <a:pt x="7073218" y="744571"/>
                  <a:pt x="7108812" y="727602"/>
                </a:cubicBezTo>
                <a:cubicBezTo>
                  <a:pt x="7138611" y="725119"/>
                  <a:pt x="7188691" y="720980"/>
                  <a:pt x="7238770" y="716841"/>
                </a:cubicBezTo>
                <a:cubicBezTo>
                  <a:pt x="7240012" y="723049"/>
                  <a:pt x="7241253" y="729257"/>
                  <a:pt x="7242495" y="735052"/>
                </a:cubicBezTo>
                <a:cubicBezTo>
                  <a:pt x="7231320" y="744157"/>
                  <a:pt x="7220146" y="753263"/>
                  <a:pt x="7204004" y="766507"/>
                </a:cubicBezTo>
                <a:cubicBezTo>
                  <a:pt x="7289678" y="791340"/>
                  <a:pt x="7371626" y="814931"/>
                  <a:pt x="7453574" y="838522"/>
                </a:cubicBezTo>
                <a:cubicBezTo>
                  <a:pt x="7441985" y="851766"/>
                  <a:pt x="7426672" y="869149"/>
                  <a:pt x="7408461" y="889843"/>
                </a:cubicBezTo>
                <a:cubicBezTo>
                  <a:pt x="7460610" y="904329"/>
                  <a:pt x="7507379" y="917159"/>
                  <a:pt x="7556216" y="930817"/>
                </a:cubicBezTo>
                <a:cubicBezTo>
                  <a:pt x="7549181" y="940337"/>
                  <a:pt x="7543386" y="948200"/>
                  <a:pt x="7539247" y="953581"/>
                </a:cubicBezTo>
                <a:cubicBezTo>
                  <a:pt x="7584774" y="977172"/>
                  <a:pt x="7629887" y="1000349"/>
                  <a:pt x="7675000" y="1023527"/>
                </a:cubicBezTo>
                <a:cubicBezTo>
                  <a:pt x="7675000" y="1030149"/>
                  <a:pt x="7674587" y="1036771"/>
                  <a:pt x="7674587" y="1043807"/>
                </a:cubicBezTo>
                <a:cubicBezTo>
                  <a:pt x="7561597" y="1052084"/>
                  <a:pt x="7449022" y="1060776"/>
                  <a:pt x="7336032" y="1069053"/>
                </a:cubicBezTo>
                <a:cubicBezTo>
                  <a:pt x="7336032" y="1073606"/>
                  <a:pt x="7335618" y="1077745"/>
                  <a:pt x="7335618" y="1082298"/>
                </a:cubicBezTo>
                <a:cubicBezTo>
                  <a:pt x="7441158" y="1092645"/>
                  <a:pt x="7546284" y="1102578"/>
                  <a:pt x="7651823" y="1112925"/>
                </a:cubicBezTo>
                <a:cubicBezTo>
                  <a:pt x="7651823" y="1116650"/>
                  <a:pt x="7651823" y="1120375"/>
                  <a:pt x="7651823" y="1124513"/>
                </a:cubicBezTo>
                <a:cubicBezTo>
                  <a:pt x="7638992" y="1127411"/>
                  <a:pt x="7626576" y="1130722"/>
                  <a:pt x="7613746" y="1133619"/>
                </a:cubicBezTo>
                <a:cubicBezTo>
                  <a:pt x="7613332" y="1136516"/>
                  <a:pt x="7612505" y="1139827"/>
                  <a:pt x="7612090" y="1142724"/>
                </a:cubicBezTo>
                <a:cubicBezTo>
                  <a:pt x="7648926" y="1147277"/>
                  <a:pt x="7686175" y="1151830"/>
                  <a:pt x="7723010" y="1156382"/>
                </a:cubicBezTo>
                <a:cubicBezTo>
                  <a:pt x="7722597" y="1161763"/>
                  <a:pt x="7722183" y="1167557"/>
                  <a:pt x="7721769" y="1172937"/>
                </a:cubicBezTo>
                <a:cubicBezTo>
                  <a:pt x="7710180" y="1173351"/>
                  <a:pt x="7699005" y="1174179"/>
                  <a:pt x="7687417" y="1174593"/>
                </a:cubicBezTo>
                <a:cubicBezTo>
                  <a:pt x="7724252" y="1213498"/>
                  <a:pt x="7815306" y="1218050"/>
                  <a:pt x="7840553" y="1178318"/>
                </a:cubicBezTo>
                <a:cubicBezTo>
                  <a:pt x="7876974" y="1121202"/>
                  <a:pt x="7930778" y="1114994"/>
                  <a:pt x="7989963" y="1113339"/>
                </a:cubicBezTo>
                <a:cubicBezTo>
                  <a:pt x="8013554" y="1112511"/>
                  <a:pt x="8056598" y="1119547"/>
                  <a:pt x="8026799" y="1065329"/>
                </a:cubicBezTo>
                <a:cubicBezTo>
                  <a:pt x="8074809" y="1088506"/>
                  <a:pt x="8123233" y="1126997"/>
                  <a:pt x="8165035" y="1069053"/>
                </a:cubicBezTo>
                <a:cubicBezTo>
                  <a:pt x="8178693" y="1050015"/>
                  <a:pt x="8173313" y="1017318"/>
                  <a:pt x="8176623" y="990830"/>
                </a:cubicBezTo>
                <a:cubicBezTo>
                  <a:pt x="8171243" y="990416"/>
                  <a:pt x="8166276" y="990002"/>
                  <a:pt x="8160896" y="989588"/>
                </a:cubicBezTo>
                <a:cubicBezTo>
                  <a:pt x="8148894" y="1000349"/>
                  <a:pt x="8136891" y="1011110"/>
                  <a:pt x="8127786" y="1019388"/>
                </a:cubicBezTo>
                <a:cubicBezTo>
                  <a:pt x="8105850" y="975103"/>
                  <a:pt x="8084742" y="932473"/>
                  <a:pt x="8069843" y="901432"/>
                </a:cubicBezTo>
                <a:cubicBezTo>
                  <a:pt x="8082259" y="884877"/>
                  <a:pt x="8091364" y="862113"/>
                  <a:pt x="8107506" y="853836"/>
                </a:cubicBezTo>
                <a:cubicBezTo>
                  <a:pt x="8135649" y="838936"/>
                  <a:pt x="8167518" y="827347"/>
                  <a:pt x="8198973" y="824864"/>
                </a:cubicBezTo>
                <a:cubicBezTo>
                  <a:pt x="8242430" y="821553"/>
                  <a:pt x="8289199" y="801273"/>
                  <a:pt x="8329759" y="836453"/>
                </a:cubicBezTo>
                <a:cubicBezTo>
                  <a:pt x="8332657" y="838936"/>
                  <a:pt x="8338037" y="839764"/>
                  <a:pt x="8341762" y="839350"/>
                </a:cubicBezTo>
                <a:cubicBezTo>
                  <a:pt x="8367836" y="836453"/>
                  <a:pt x="8391841" y="817414"/>
                  <a:pt x="8415432" y="857560"/>
                </a:cubicBezTo>
                <a:cubicBezTo>
                  <a:pt x="8424951" y="873702"/>
                  <a:pt x="8478342" y="864183"/>
                  <a:pt x="8515177" y="866666"/>
                </a:cubicBezTo>
                <a:cubicBezTo>
                  <a:pt x="8515177" y="855077"/>
                  <a:pt x="8515177" y="842247"/>
                  <a:pt x="8515177" y="846800"/>
                </a:cubicBezTo>
                <a:cubicBezTo>
                  <a:pt x="8547460" y="846800"/>
                  <a:pt x="8578501" y="838936"/>
                  <a:pt x="8602506" y="848455"/>
                </a:cubicBezTo>
                <a:cubicBezTo>
                  <a:pt x="8647206" y="866666"/>
                  <a:pt x="8693146" y="865424"/>
                  <a:pt x="8738673" y="870391"/>
                </a:cubicBezTo>
                <a:cubicBezTo>
                  <a:pt x="8806550" y="877427"/>
                  <a:pt x="8875253" y="882393"/>
                  <a:pt x="8943543" y="884049"/>
                </a:cubicBezTo>
                <a:cubicBezTo>
                  <a:pt x="8986588" y="884877"/>
                  <a:pt x="9029631" y="878254"/>
                  <a:pt x="9076814" y="874530"/>
                </a:cubicBezTo>
                <a:cubicBezTo>
                  <a:pt x="9067294" y="891499"/>
                  <a:pt x="9061499" y="901846"/>
                  <a:pt x="9055705" y="912193"/>
                </a:cubicBezTo>
                <a:cubicBezTo>
                  <a:pt x="9074744" y="921712"/>
                  <a:pt x="9093369" y="939095"/>
                  <a:pt x="9112407" y="939095"/>
                </a:cubicBezTo>
                <a:cubicBezTo>
                  <a:pt x="9210083" y="938681"/>
                  <a:pt x="9307345" y="934128"/>
                  <a:pt x="9405020" y="931231"/>
                </a:cubicBezTo>
                <a:cubicBezTo>
                  <a:pt x="9423231" y="930817"/>
                  <a:pt x="9441442" y="929576"/>
                  <a:pt x="9460894" y="937853"/>
                </a:cubicBezTo>
                <a:cubicBezTo>
                  <a:pt x="9284167" y="977172"/>
                  <a:pt x="9104544" y="991658"/>
                  <a:pt x="8924091" y="1004074"/>
                </a:cubicBezTo>
                <a:cubicBezTo>
                  <a:pt x="9086746" y="1004074"/>
                  <a:pt x="9249402" y="1004074"/>
                  <a:pt x="9412057" y="1004074"/>
                </a:cubicBezTo>
                <a:cubicBezTo>
                  <a:pt x="9412057" y="1013593"/>
                  <a:pt x="9412057" y="1023113"/>
                  <a:pt x="9412057" y="1032218"/>
                </a:cubicBezTo>
                <a:cubicBezTo>
                  <a:pt x="9351630" y="1032218"/>
                  <a:pt x="9291203" y="1030149"/>
                  <a:pt x="9230777" y="1033046"/>
                </a:cubicBezTo>
                <a:cubicBezTo>
                  <a:pt x="9208014" y="1034287"/>
                  <a:pt x="9185663" y="1051257"/>
                  <a:pt x="9162900" y="1052084"/>
                </a:cubicBezTo>
                <a:cubicBezTo>
                  <a:pt x="9133928" y="1052912"/>
                  <a:pt x="9104544" y="1044221"/>
                  <a:pt x="9066052" y="1038012"/>
                </a:cubicBezTo>
                <a:cubicBezTo>
                  <a:pt x="9066880" y="1050429"/>
                  <a:pt x="9068122" y="1068226"/>
                  <a:pt x="9069364" y="1086023"/>
                </a:cubicBezTo>
                <a:cubicBezTo>
                  <a:pt x="8988657" y="999108"/>
                  <a:pt x="8907950" y="1075262"/>
                  <a:pt x="8827657" y="1079400"/>
                </a:cubicBezTo>
                <a:cubicBezTo>
                  <a:pt x="8873184" y="1088920"/>
                  <a:pt x="8918297" y="1088920"/>
                  <a:pt x="8963824" y="1088506"/>
                </a:cubicBezTo>
                <a:cubicBezTo>
                  <a:pt x="8999004" y="1088092"/>
                  <a:pt x="9034184" y="1086436"/>
                  <a:pt x="9069364" y="1085609"/>
                </a:cubicBezTo>
                <a:cubicBezTo>
                  <a:pt x="9109510" y="1150588"/>
                  <a:pt x="9169937" y="1123686"/>
                  <a:pt x="9226224" y="1122858"/>
                </a:cubicBezTo>
                <a:cubicBezTo>
                  <a:pt x="9314381" y="1121202"/>
                  <a:pt x="9403365" y="1134033"/>
                  <a:pt x="9489866" y="1122858"/>
                </a:cubicBezTo>
                <a:cubicBezTo>
                  <a:pt x="9618169" y="1106303"/>
                  <a:pt x="9743989" y="1072778"/>
                  <a:pt x="9871464" y="1049601"/>
                </a:cubicBezTo>
                <a:cubicBezTo>
                  <a:pt x="9952171" y="1034701"/>
                  <a:pt x="10036602" y="1035529"/>
                  <a:pt x="10113584" y="1010696"/>
                </a:cubicBezTo>
                <a:cubicBezTo>
                  <a:pt x="10163250" y="994555"/>
                  <a:pt x="10212087" y="990416"/>
                  <a:pt x="10261753" y="984208"/>
                </a:cubicBezTo>
                <a:cubicBezTo>
                  <a:pt x="10272928" y="982966"/>
                  <a:pt x="10284931" y="986691"/>
                  <a:pt x="10296519" y="988347"/>
                </a:cubicBezTo>
                <a:cubicBezTo>
                  <a:pt x="10296519" y="988347"/>
                  <a:pt x="10294863" y="986691"/>
                  <a:pt x="10294863" y="986691"/>
                </a:cubicBezTo>
                <a:cubicBezTo>
                  <a:pt x="10252648" y="1004902"/>
                  <a:pt x="10212087" y="1028493"/>
                  <a:pt x="10168216" y="1040496"/>
                </a:cubicBezTo>
                <a:cubicBezTo>
                  <a:pt x="10077990" y="1065742"/>
                  <a:pt x="9986522" y="1084781"/>
                  <a:pt x="9895469" y="1106717"/>
                </a:cubicBezTo>
                <a:cubicBezTo>
                  <a:pt x="9888433" y="1108372"/>
                  <a:pt x="9882225" y="1114994"/>
                  <a:pt x="9875189" y="1114994"/>
                </a:cubicBezTo>
                <a:cubicBezTo>
                  <a:pt x="9824696" y="1115822"/>
                  <a:pt x="9774202" y="1115408"/>
                  <a:pt x="9722053" y="1115408"/>
                </a:cubicBezTo>
                <a:cubicBezTo>
                  <a:pt x="9749370" y="1192390"/>
                  <a:pt x="9783308" y="1196942"/>
                  <a:pt x="9963759" y="1151002"/>
                </a:cubicBezTo>
                <a:cubicBezTo>
                  <a:pt x="9958379" y="1170868"/>
                  <a:pt x="9953826" y="1186595"/>
                  <a:pt x="9949273" y="1202737"/>
                </a:cubicBezTo>
                <a:cubicBezTo>
                  <a:pt x="9946376" y="1196942"/>
                  <a:pt x="9943479" y="1191562"/>
                  <a:pt x="9940582" y="1185768"/>
                </a:cubicBezTo>
                <a:cubicBezTo>
                  <a:pt x="9873119" y="1196529"/>
                  <a:pt x="9805657" y="1207289"/>
                  <a:pt x="9738194" y="1217636"/>
                </a:cubicBezTo>
                <a:cubicBezTo>
                  <a:pt x="9739023" y="1224259"/>
                  <a:pt x="9739850" y="1231295"/>
                  <a:pt x="9740263" y="1237917"/>
                </a:cubicBezTo>
                <a:cubicBezTo>
                  <a:pt x="9794068" y="1228811"/>
                  <a:pt x="9847872" y="1219292"/>
                  <a:pt x="9902091" y="1210187"/>
                </a:cubicBezTo>
                <a:cubicBezTo>
                  <a:pt x="9903746" y="1215981"/>
                  <a:pt x="9905402" y="1221361"/>
                  <a:pt x="9907472" y="1227156"/>
                </a:cubicBezTo>
                <a:cubicBezTo>
                  <a:pt x="9730331" y="1280132"/>
                  <a:pt x="9552776" y="1333523"/>
                  <a:pt x="9371082" y="1387741"/>
                </a:cubicBezTo>
                <a:cubicBezTo>
                  <a:pt x="9470828" y="1383189"/>
                  <a:pt x="9567675" y="1378636"/>
                  <a:pt x="9663282" y="1374083"/>
                </a:cubicBezTo>
                <a:cubicBezTo>
                  <a:pt x="9657902" y="1389811"/>
                  <a:pt x="9648382" y="1408849"/>
                  <a:pt x="9645485" y="1428716"/>
                </a:cubicBezTo>
                <a:cubicBezTo>
                  <a:pt x="9631414" y="1519769"/>
                  <a:pt x="9571814" y="1548741"/>
                  <a:pt x="9491935" y="1505283"/>
                </a:cubicBezTo>
                <a:cubicBezTo>
                  <a:pt x="9482417" y="1499903"/>
                  <a:pt x="9460894" y="1513147"/>
                  <a:pt x="9447237" y="1521011"/>
                </a:cubicBezTo>
                <a:cubicBezTo>
                  <a:pt x="9437303" y="1526805"/>
                  <a:pt x="9431095" y="1543774"/>
                  <a:pt x="9421575" y="1545016"/>
                </a:cubicBezTo>
                <a:cubicBezTo>
                  <a:pt x="9413298" y="1546258"/>
                  <a:pt x="9403779" y="1530944"/>
                  <a:pt x="9393846" y="1525150"/>
                </a:cubicBezTo>
                <a:cubicBezTo>
                  <a:pt x="9383085" y="1518942"/>
                  <a:pt x="9361977" y="1509836"/>
                  <a:pt x="9361149" y="1511078"/>
                </a:cubicBezTo>
                <a:cubicBezTo>
                  <a:pt x="9329281" y="1570263"/>
                  <a:pt x="9269268" y="1528875"/>
                  <a:pt x="9225811" y="1553708"/>
                </a:cubicBezTo>
                <a:cubicBezTo>
                  <a:pt x="9231190" y="1558674"/>
                  <a:pt x="9238640" y="1564882"/>
                  <a:pt x="9253540" y="1577713"/>
                </a:cubicBezTo>
                <a:cubicBezTo>
                  <a:pt x="9152140" y="1589301"/>
                  <a:pt x="9057775" y="1600062"/>
                  <a:pt x="8963410" y="1610823"/>
                </a:cubicBezTo>
                <a:cubicBezTo>
                  <a:pt x="8964237" y="1617445"/>
                  <a:pt x="8965066" y="1623653"/>
                  <a:pt x="8965894" y="1630275"/>
                </a:cubicBezTo>
                <a:cubicBezTo>
                  <a:pt x="9478278" y="1680355"/>
                  <a:pt x="9970796" y="1559088"/>
                  <a:pt x="10473246" y="1454376"/>
                </a:cubicBezTo>
                <a:cubicBezTo>
                  <a:pt x="10477799" y="1492039"/>
                  <a:pt x="10482351" y="1534669"/>
                  <a:pt x="10487318" y="1577299"/>
                </a:cubicBezTo>
                <a:cubicBezTo>
                  <a:pt x="10482766" y="1578126"/>
                  <a:pt x="10477799" y="1578954"/>
                  <a:pt x="10473246" y="1580196"/>
                </a:cubicBezTo>
                <a:cubicBezTo>
                  <a:pt x="10464141" y="1568607"/>
                  <a:pt x="10455036" y="1557019"/>
                  <a:pt x="10439721" y="1537566"/>
                </a:cubicBezTo>
                <a:cubicBezTo>
                  <a:pt x="10442205" y="1572746"/>
                  <a:pt x="10443860" y="1596337"/>
                  <a:pt x="10445930" y="1629448"/>
                </a:cubicBezTo>
                <a:cubicBezTo>
                  <a:pt x="10400817" y="1595509"/>
                  <a:pt x="10387159" y="1567779"/>
                  <a:pt x="10430616" y="1528875"/>
                </a:cubicBezTo>
                <a:cubicBezTo>
                  <a:pt x="10438894" y="1521425"/>
                  <a:pt x="10436411" y="1501972"/>
                  <a:pt x="10439308" y="1488314"/>
                </a:cubicBezTo>
                <a:cubicBezTo>
                  <a:pt x="10432686" y="1485003"/>
                  <a:pt x="10426064" y="1481692"/>
                  <a:pt x="10419442" y="1477967"/>
                </a:cubicBezTo>
                <a:cubicBezTo>
                  <a:pt x="10395851" y="1505283"/>
                  <a:pt x="10372260" y="1533013"/>
                  <a:pt x="10350737" y="1558260"/>
                </a:cubicBezTo>
                <a:cubicBezTo>
                  <a:pt x="10328388" y="1480037"/>
                  <a:pt x="10269203" y="1543774"/>
                  <a:pt x="10226987" y="1547913"/>
                </a:cubicBezTo>
                <a:cubicBezTo>
                  <a:pt x="10155386" y="1554535"/>
                  <a:pt x="10085854" y="1578954"/>
                  <a:pt x="10014253" y="1590957"/>
                </a:cubicBezTo>
                <a:cubicBezTo>
                  <a:pt x="9950515" y="1601718"/>
                  <a:pt x="9885950" y="1605443"/>
                  <a:pt x="9808968" y="1614134"/>
                </a:cubicBezTo>
                <a:cubicBezTo>
                  <a:pt x="9830490" y="1655108"/>
                  <a:pt x="9842493" y="1677872"/>
                  <a:pt x="9854495" y="1700635"/>
                </a:cubicBezTo>
                <a:cubicBezTo>
                  <a:pt x="9859048" y="1698566"/>
                  <a:pt x="9864014" y="1696910"/>
                  <a:pt x="9868566" y="1694841"/>
                </a:cubicBezTo>
                <a:cubicBezTo>
                  <a:pt x="9875603" y="1721329"/>
                  <a:pt x="9793655" y="1752784"/>
                  <a:pt x="9903746" y="1774720"/>
                </a:cubicBezTo>
                <a:cubicBezTo>
                  <a:pt x="9804002" y="1799139"/>
                  <a:pt x="9733228" y="1816108"/>
                  <a:pt x="9648382" y="1836802"/>
                </a:cubicBezTo>
                <a:cubicBezTo>
                  <a:pt x="9697220" y="1782583"/>
                  <a:pt x="9727847" y="1727537"/>
                  <a:pt x="9803174" y="1746576"/>
                </a:cubicBezTo>
                <a:cubicBezTo>
                  <a:pt x="9652108" y="1693599"/>
                  <a:pt x="9592508" y="1700635"/>
                  <a:pt x="9562295" y="1771822"/>
                </a:cubicBezTo>
                <a:cubicBezTo>
                  <a:pt x="9587542" y="1773478"/>
                  <a:pt x="9612375" y="1775134"/>
                  <a:pt x="9643001" y="1777203"/>
                </a:cubicBezTo>
                <a:cubicBezTo>
                  <a:pt x="9584645" y="1838457"/>
                  <a:pt x="9521321" y="1873637"/>
                  <a:pt x="9438545" y="1865773"/>
                </a:cubicBezTo>
                <a:cubicBezTo>
                  <a:pt x="9456755" y="1910886"/>
                  <a:pt x="9496074" y="1913784"/>
                  <a:pt x="9561467" y="1876120"/>
                </a:cubicBezTo>
                <a:cubicBezTo>
                  <a:pt x="9570159" y="1888537"/>
                  <a:pt x="9579264" y="1901367"/>
                  <a:pt x="9585058" y="1909645"/>
                </a:cubicBezTo>
                <a:cubicBezTo>
                  <a:pt x="9639691" y="1891434"/>
                  <a:pt x="9690598" y="1874465"/>
                  <a:pt x="9751025" y="1854599"/>
                </a:cubicBezTo>
                <a:cubicBezTo>
                  <a:pt x="9754336" y="1858737"/>
                  <a:pt x="9765096" y="1872396"/>
                  <a:pt x="9775443" y="1885640"/>
                </a:cubicBezTo>
                <a:cubicBezTo>
                  <a:pt x="9738608" y="1897642"/>
                  <a:pt x="9710051" y="1907161"/>
                  <a:pt x="9681079" y="1916681"/>
                </a:cubicBezTo>
                <a:cubicBezTo>
                  <a:pt x="9680251" y="1921647"/>
                  <a:pt x="9679423" y="1926614"/>
                  <a:pt x="9678596" y="1931166"/>
                </a:cubicBezTo>
                <a:cubicBezTo>
                  <a:pt x="9695565" y="1936961"/>
                  <a:pt x="9713775" y="1949791"/>
                  <a:pt x="9729503" y="1946894"/>
                </a:cubicBezTo>
                <a:cubicBezTo>
                  <a:pt x="9983625" y="1904264"/>
                  <a:pt x="10240231" y="1871982"/>
                  <a:pt x="10490216" y="1811969"/>
                </a:cubicBezTo>
                <a:cubicBezTo>
                  <a:pt x="10747235" y="1750301"/>
                  <a:pt x="10999702" y="1667939"/>
                  <a:pt x="11249686" y="1581437"/>
                </a:cubicBezTo>
                <a:cubicBezTo>
                  <a:pt x="11358123" y="1544188"/>
                  <a:pt x="11452074" y="1466379"/>
                  <a:pt x="11558855" y="1421680"/>
                </a:cubicBezTo>
                <a:cubicBezTo>
                  <a:pt x="11651978" y="1382361"/>
                  <a:pt x="11718199" y="1311174"/>
                  <a:pt x="11797249" y="1255714"/>
                </a:cubicBezTo>
                <a:cubicBezTo>
                  <a:pt x="11810080" y="1246608"/>
                  <a:pt x="11827050" y="1244125"/>
                  <a:pt x="11845260" y="1237089"/>
                </a:cubicBezTo>
                <a:cubicBezTo>
                  <a:pt x="11786075" y="1309932"/>
                  <a:pt x="11731857" y="1376567"/>
                  <a:pt x="11673085" y="1448168"/>
                </a:cubicBezTo>
                <a:cubicBezTo>
                  <a:pt x="11676811" y="1431613"/>
                  <a:pt x="11678880" y="1420852"/>
                  <a:pt x="11681363" y="1410091"/>
                </a:cubicBezTo>
                <a:cubicBezTo>
                  <a:pt x="11677224" y="1408849"/>
                  <a:pt x="11673085" y="1407194"/>
                  <a:pt x="11668947" y="1405952"/>
                </a:cubicBezTo>
                <a:cubicBezTo>
                  <a:pt x="11659841" y="1429957"/>
                  <a:pt x="11651150" y="1453962"/>
                  <a:pt x="11635423" y="1495350"/>
                </a:cubicBezTo>
                <a:cubicBezTo>
                  <a:pt x="11620109" y="1470518"/>
                  <a:pt x="11608934" y="1452721"/>
                  <a:pt x="11603554" y="1444029"/>
                </a:cubicBezTo>
                <a:cubicBezTo>
                  <a:pt x="11513741" y="1490384"/>
                  <a:pt x="11423102" y="1537152"/>
                  <a:pt x="11332876" y="1584335"/>
                </a:cubicBezTo>
                <a:cubicBezTo>
                  <a:pt x="11325840" y="1588060"/>
                  <a:pt x="11318804" y="1594682"/>
                  <a:pt x="11315907" y="1601718"/>
                </a:cubicBezTo>
                <a:cubicBezTo>
                  <a:pt x="11296868" y="1649728"/>
                  <a:pt x="11277002" y="1635656"/>
                  <a:pt x="11255895" y="1601304"/>
                </a:cubicBezTo>
                <a:cubicBezTo>
                  <a:pt x="11196709" y="1678286"/>
                  <a:pt x="11104828" y="1683252"/>
                  <a:pt x="11023707" y="1712224"/>
                </a:cubicBezTo>
                <a:cubicBezTo>
                  <a:pt x="10998047" y="1721329"/>
                  <a:pt x="10976525" y="1742437"/>
                  <a:pt x="10943001" y="1764373"/>
                </a:cubicBezTo>
                <a:cubicBezTo>
                  <a:pt x="10931412" y="1768511"/>
                  <a:pt x="10906166" y="1776789"/>
                  <a:pt x="10879677" y="1785895"/>
                </a:cubicBezTo>
                <a:cubicBezTo>
                  <a:pt x="10856913" y="1780100"/>
                  <a:pt x="10827114" y="1772650"/>
                  <a:pt x="10792348" y="1763959"/>
                </a:cubicBezTo>
                <a:cubicBezTo>
                  <a:pt x="10789865" y="1786722"/>
                  <a:pt x="10787795" y="1808658"/>
                  <a:pt x="10785312" y="1830594"/>
                </a:cubicBezTo>
                <a:cubicBezTo>
                  <a:pt x="10784071" y="1830180"/>
                  <a:pt x="10779932" y="1830594"/>
                  <a:pt x="10777863" y="1828524"/>
                </a:cubicBezTo>
                <a:cubicBezTo>
                  <a:pt x="10761721" y="1810727"/>
                  <a:pt x="10746407" y="1792930"/>
                  <a:pt x="10730680" y="1774720"/>
                </a:cubicBezTo>
                <a:cubicBezTo>
                  <a:pt x="10720747" y="1798311"/>
                  <a:pt x="10711642" y="1821902"/>
                  <a:pt x="10701295" y="1845493"/>
                </a:cubicBezTo>
                <a:cubicBezTo>
                  <a:pt x="10690119" y="1871568"/>
                  <a:pt x="10678117" y="1897228"/>
                  <a:pt x="10667356" y="1921647"/>
                </a:cubicBezTo>
                <a:cubicBezTo>
                  <a:pt x="10639626" y="1883156"/>
                  <a:pt x="10618519" y="1853771"/>
                  <a:pt x="10597825" y="1823971"/>
                </a:cubicBezTo>
                <a:cubicBezTo>
                  <a:pt x="10585821" y="1848804"/>
                  <a:pt x="10573819" y="1873637"/>
                  <a:pt x="10562645" y="1896401"/>
                </a:cubicBezTo>
                <a:cubicBezTo>
                  <a:pt x="10546917" y="1800380"/>
                  <a:pt x="10475730" y="1888951"/>
                  <a:pt x="10429789" y="1869912"/>
                </a:cubicBezTo>
                <a:cubicBezTo>
                  <a:pt x="10415717" y="1864118"/>
                  <a:pt x="10393781" y="1876948"/>
                  <a:pt x="10381365" y="1886881"/>
                </a:cubicBezTo>
                <a:cubicBezTo>
                  <a:pt x="10344116" y="1907989"/>
                  <a:pt x="10308521" y="1934478"/>
                  <a:pt x="10268790" y="1949791"/>
                </a:cubicBezTo>
                <a:cubicBezTo>
                  <a:pt x="10118551" y="2006907"/>
                  <a:pt x="9966657" y="2060297"/>
                  <a:pt x="9815590" y="2115343"/>
                </a:cubicBezTo>
                <a:cubicBezTo>
                  <a:pt x="9806071" y="2118654"/>
                  <a:pt x="9797793" y="2124449"/>
                  <a:pt x="9790758" y="2138521"/>
                </a:cubicBezTo>
                <a:cubicBezTo>
                  <a:pt x="9869808" y="2125690"/>
                  <a:pt x="9948860" y="2113274"/>
                  <a:pt x="10027910" y="2100444"/>
                </a:cubicBezTo>
                <a:cubicBezTo>
                  <a:pt x="10030394" y="2106652"/>
                  <a:pt x="10032878" y="2112446"/>
                  <a:pt x="10035360" y="2118654"/>
                </a:cubicBezTo>
                <a:cubicBezTo>
                  <a:pt x="9913680" y="2144729"/>
                  <a:pt x="9776272" y="2139762"/>
                  <a:pt x="9699290" y="2270963"/>
                </a:cubicBezTo>
                <a:cubicBezTo>
                  <a:pt x="9822626" y="2297037"/>
                  <a:pt x="9931063" y="2265996"/>
                  <a:pt x="10038672" y="2237852"/>
                </a:cubicBezTo>
                <a:cubicBezTo>
                  <a:pt x="10134278" y="2213019"/>
                  <a:pt x="10227402" y="2178667"/>
                  <a:pt x="10321765" y="2149282"/>
                </a:cubicBezTo>
                <a:cubicBezTo>
                  <a:pt x="10332112" y="2145971"/>
                  <a:pt x="10351979" y="2145971"/>
                  <a:pt x="10354048" y="2150523"/>
                </a:cubicBezTo>
                <a:cubicBezTo>
                  <a:pt x="10377639" y="2200603"/>
                  <a:pt x="10411992" y="2173287"/>
                  <a:pt x="10443860" y="2165009"/>
                </a:cubicBezTo>
                <a:cubicBezTo>
                  <a:pt x="10500148" y="2150523"/>
                  <a:pt x="10552298" y="2117413"/>
                  <a:pt x="10615621" y="2159629"/>
                </a:cubicBezTo>
                <a:cubicBezTo>
                  <a:pt x="10635487" y="2172873"/>
                  <a:pt x="10685153" y="2145143"/>
                  <a:pt x="10719505" y="2131899"/>
                </a:cubicBezTo>
                <a:cubicBezTo>
                  <a:pt x="10752201" y="2119482"/>
                  <a:pt x="10781587" y="2097960"/>
                  <a:pt x="10814698" y="2086372"/>
                </a:cubicBezTo>
                <a:cubicBezTo>
                  <a:pt x="10898715" y="2056572"/>
                  <a:pt x="10983974" y="2030498"/>
                  <a:pt x="11073373" y="2001526"/>
                </a:cubicBezTo>
                <a:cubicBezTo>
                  <a:pt x="11024535" y="2039189"/>
                  <a:pt x="10976939" y="2076025"/>
                  <a:pt x="10914443" y="2124035"/>
                </a:cubicBezTo>
                <a:cubicBezTo>
                  <a:pt x="11134213" y="2133968"/>
                  <a:pt x="11246375" y="1968002"/>
                  <a:pt x="11413582" y="1888537"/>
                </a:cubicBezTo>
                <a:cubicBezTo>
                  <a:pt x="11313424" y="1975038"/>
                  <a:pt x="11221128" y="2054917"/>
                  <a:pt x="11128419" y="2134796"/>
                </a:cubicBezTo>
                <a:cubicBezTo>
                  <a:pt x="11085375" y="2179495"/>
                  <a:pt x="11042332" y="2223780"/>
                  <a:pt x="10999289" y="2268065"/>
                </a:cubicBezTo>
                <a:cubicBezTo>
                  <a:pt x="11040262" y="2256063"/>
                  <a:pt x="11081236" y="2240335"/>
                  <a:pt x="11110208" y="2212191"/>
                </a:cubicBezTo>
                <a:cubicBezTo>
                  <a:pt x="11126350" y="2196878"/>
                  <a:pt x="11122211" y="2160456"/>
                  <a:pt x="11127177" y="2133554"/>
                </a:cubicBezTo>
                <a:cubicBezTo>
                  <a:pt x="11140836" y="2145971"/>
                  <a:pt x="11154494" y="2157973"/>
                  <a:pt x="11176015" y="2177012"/>
                </a:cubicBezTo>
                <a:cubicBezTo>
                  <a:pt x="11279899" y="2095477"/>
                  <a:pt x="11389991" y="2008976"/>
                  <a:pt x="11500497" y="1922889"/>
                </a:cubicBezTo>
                <a:cubicBezTo>
                  <a:pt x="11504223" y="1927028"/>
                  <a:pt x="11507947" y="1930753"/>
                  <a:pt x="11511672" y="1934891"/>
                </a:cubicBezTo>
                <a:cubicBezTo>
                  <a:pt x="11496773" y="1947722"/>
                  <a:pt x="11482287" y="1961794"/>
                  <a:pt x="11466974" y="1973796"/>
                </a:cubicBezTo>
                <a:cubicBezTo>
                  <a:pt x="11396200" y="2029256"/>
                  <a:pt x="11324598" y="2083061"/>
                  <a:pt x="11255066" y="2139762"/>
                </a:cubicBezTo>
                <a:cubicBezTo>
                  <a:pt x="11243064" y="2149282"/>
                  <a:pt x="11207056" y="2161284"/>
                  <a:pt x="11243064" y="2186531"/>
                </a:cubicBezTo>
                <a:cubicBezTo>
                  <a:pt x="11232717" y="2198119"/>
                  <a:pt x="11223197" y="2211364"/>
                  <a:pt x="11211195" y="2221711"/>
                </a:cubicBezTo>
                <a:cubicBezTo>
                  <a:pt x="11186362" y="2242818"/>
                  <a:pt x="11160288" y="2262271"/>
                  <a:pt x="11134627" y="2282137"/>
                </a:cubicBezTo>
                <a:cubicBezTo>
                  <a:pt x="11137939" y="2287518"/>
                  <a:pt x="11141663" y="2292484"/>
                  <a:pt x="11144974" y="2297865"/>
                </a:cubicBezTo>
                <a:cubicBezTo>
                  <a:pt x="11178085" y="2275929"/>
                  <a:pt x="11211195" y="2253993"/>
                  <a:pt x="11255066" y="2225436"/>
                </a:cubicBezTo>
                <a:cubicBezTo>
                  <a:pt x="11236856" y="2274274"/>
                  <a:pt x="11221956" y="2314006"/>
                  <a:pt x="11206642" y="2355394"/>
                </a:cubicBezTo>
                <a:cubicBezTo>
                  <a:pt x="11245133" y="2338839"/>
                  <a:pt x="11291488" y="2318559"/>
                  <a:pt x="11337429" y="2299106"/>
                </a:cubicBezTo>
                <a:cubicBezTo>
                  <a:pt x="11380886" y="2340908"/>
                  <a:pt x="11423516" y="2268479"/>
                  <a:pt x="11474009" y="2285862"/>
                </a:cubicBezTo>
                <a:cubicBezTo>
                  <a:pt x="11420205" y="2337183"/>
                  <a:pt x="11353570" y="2347944"/>
                  <a:pt x="11290246" y="2367810"/>
                </a:cubicBezTo>
                <a:cubicBezTo>
                  <a:pt x="11253825" y="2379399"/>
                  <a:pt x="11222370" y="2398851"/>
                  <a:pt x="11243064" y="2446862"/>
                </a:cubicBezTo>
                <a:cubicBezTo>
                  <a:pt x="11106483" y="2453484"/>
                  <a:pt x="11087031" y="2600411"/>
                  <a:pt x="10986872" y="2659182"/>
                </a:cubicBezTo>
                <a:cubicBezTo>
                  <a:pt x="10997633" y="2667046"/>
                  <a:pt x="11007980" y="2674496"/>
                  <a:pt x="11013360" y="2678221"/>
                </a:cubicBezTo>
                <a:cubicBezTo>
                  <a:pt x="10990182" y="2708020"/>
                  <a:pt x="10969903" y="2733681"/>
                  <a:pt x="10949623" y="2759342"/>
                </a:cubicBezTo>
                <a:cubicBezTo>
                  <a:pt x="10955831" y="2764308"/>
                  <a:pt x="10962039" y="2769689"/>
                  <a:pt x="10967833" y="2774655"/>
                </a:cubicBezTo>
                <a:cubicBezTo>
                  <a:pt x="11158633" y="2603722"/>
                  <a:pt x="11373022" y="2458036"/>
                  <a:pt x="11528641" y="2245716"/>
                </a:cubicBezTo>
                <a:cubicBezTo>
                  <a:pt x="11514983" y="2241577"/>
                  <a:pt x="11505050" y="2239094"/>
                  <a:pt x="11494703" y="2235783"/>
                </a:cubicBezTo>
                <a:cubicBezTo>
                  <a:pt x="11496773" y="2232471"/>
                  <a:pt x="11497600" y="2228747"/>
                  <a:pt x="11499670" y="2227505"/>
                </a:cubicBezTo>
                <a:cubicBezTo>
                  <a:pt x="11542713" y="2209708"/>
                  <a:pt x="11585757" y="2193153"/>
                  <a:pt x="11628387" y="2174528"/>
                </a:cubicBezTo>
                <a:cubicBezTo>
                  <a:pt x="11636665" y="2170803"/>
                  <a:pt x="11641217" y="2159629"/>
                  <a:pt x="11647425" y="2151765"/>
                </a:cubicBezTo>
                <a:cubicBezTo>
                  <a:pt x="11638734" y="2145143"/>
                  <a:pt x="11630042" y="2138521"/>
                  <a:pt x="11627973" y="2136865"/>
                </a:cubicBezTo>
                <a:cubicBezTo>
                  <a:pt x="11678053" y="2092994"/>
                  <a:pt x="11730201" y="2047053"/>
                  <a:pt x="11782764" y="2001112"/>
                </a:cubicBezTo>
                <a:cubicBezTo>
                  <a:pt x="11785247" y="2003182"/>
                  <a:pt x="11787731" y="2005665"/>
                  <a:pt x="11790214" y="2007734"/>
                </a:cubicBezTo>
                <a:cubicBezTo>
                  <a:pt x="11784005" y="2019737"/>
                  <a:pt x="11777797" y="2031739"/>
                  <a:pt x="11777384" y="2032567"/>
                </a:cubicBezTo>
                <a:cubicBezTo>
                  <a:pt x="11792697" y="2054917"/>
                  <a:pt x="11816288" y="2083061"/>
                  <a:pt x="11813391" y="2085958"/>
                </a:cubicBezTo>
                <a:cubicBezTo>
                  <a:pt x="11785662" y="2114516"/>
                  <a:pt x="11760414" y="2161284"/>
                  <a:pt x="11710749" y="2116999"/>
                </a:cubicBezTo>
                <a:cubicBezTo>
                  <a:pt x="11681363" y="2170389"/>
                  <a:pt x="11620109" y="2250682"/>
                  <a:pt x="11596104" y="2265582"/>
                </a:cubicBezTo>
                <a:cubicBezTo>
                  <a:pt x="11606451" y="2274687"/>
                  <a:pt x="11616384" y="2283379"/>
                  <a:pt x="11620937" y="2287518"/>
                </a:cubicBezTo>
                <a:cubicBezTo>
                  <a:pt x="11600656" y="2304073"/>
                  <a:pt x="11582032" y="2319386"/>
                  <a:pt x="11561752" y="2335942"/>
                </a:cubicBezTo>
                <a:cubicBezTo>
                  <a:pt x="11558027" y="2326836"/>
                  <a:pt x="11551405" y="2310281"/>
                  <a:pt x="11538161" y="2276757"/>
                </a:cubicBezTo>
                <a:cubicBezTo>
                  <a:pt x="11518709" y="2308626"/>
                  <a:pt x="11505050" y="2331803"/>
                  <a:pt x="11490978" y="2355394"/>
                </a:cubicBezTo>
                <a:cubicBezTo>
                  <a:pt x="11483529" y="2357463"/>
                  <a:pt x="11466559" y="2357463"/>
                  <a:pt x="11457040" y="2365741"/>
                </a:cubicBezTo>
                <a:cubicBezTo>
                  <a:pt x="11426413" y="2393057"/>
                  <a:pt x="11396200" y="2421615"/>
                  <a:pt x="11369712" y="2453070"/>
                </a:cubicBezTo>
                <a:cubicBezTo>
                  <a:pt x="11351500" y="2475006"/>
                  <a:pt x="11340740" y="2503149"/>
                  <a:pt x="11323771" y="2526327"/>
                </a:cubicBezTo>
                <a:cubicBezTo>
                  <a:pt x="11308457" y="2547435"/>
                  <a:pt x="11288591" y="2566059"/>
                  <a:pt x="11262103" y="2595445"/>
                </a:cubicBezTo>
                <a:cubicBezTo>
                  <a:pt x="11262516" y="2600825"/>
                  <a:pt x="11264172" y="2621519"/>
                  <a:pt x="11266242" y="2650905"/>
                </a:cubicBezTo>
                <a:cubicBezTo>
                  <a:pt x="11245133" y="2633936"/>
                  <a:pt x="11229406" y="2621519"/>
                  <a:pt x="11200434" y="2598342"/>
                </a:cubicBezTo>
                <a:cubicBezTo>
                  <a:pt x="11188432" y="2628555"/>
                  <a:pt x="11178912" y="2654216"/>
                  <a:pt x="11168151" y="2679049"/>
                </a:cubicBezTo>
                <a:cubicBezTo>
                  <a:pt x="11165254" y="2685671"/>
                  <a:pt x="11156977" y="2690223"/>
                  <a:pt x="11151596" y="2695604"/>
                </a:cubicBezTo>
                <a:cubicBezTo>
                  <a:pt x="11100275" y="2749408"/>
                  <a:pt x="11047298" y="2801971"/>
                  <a:pt x="10998874" y="2857845"/>
                </a:cubicBezTo>
                <a:cubicBezTo>
                  <a:pt x="10961211" y="2901303"/>
                  <a:pt x="10947554" y="2965040"/>
                  <a:pt x="10881746" y="2984906"/>
                </a:cubicBezTo>
                <a:cubicBezTo>
                  <a:pt x="10875538" y="2986976"/>
                  <a:pt x="10880091" y="3025880"/>
                  <a:pt x="10879677" y="3047816"/>
                </a:cubicBezTo>
                <a:cubicBezTo>
                  <a:pt x="10849463" y="3071407"/>
                  <a:pt x="10833322" y="3063130"/>
                  <a:pt x="10834564" y="3018017"/>
                </a:cubicBezTo>
                <a:cubicBezTo>
                  <a:pt x="10757582" y="3072235"/>
                  <a:pt x="10692603" y="3123142"/>
                  <a:pt x="10712055" y="3209644"/>
                </a:cubicBezTo>
                <a:cubicBezTo>
                  <a:pt x="10678117" y="3234890"/>
                  <a:pt x="10652870" y="3253929"/>
                  <a:pt x="10623485" y="3275864"/>
                </a:cubicBezTo>
                <a:cubicBezTo>
                  <a:pt x="10623485" y="3263448"/>
                  <a:pt x="10623485" y="3253929"/>
                  <a:pt x="10623485" y="3244409"/>
                </a:cubicBezTo>
                <a:cubicBezTo>
                  <a:pt x="10619346" y="3244409"/>
                  <a:pt x="10615207" y="3243996"/>
                  <a:pt x="10611069" y="3243996"/>
                </a:cubicBezTo>
                <a:cubicBezTo>
                  <a:pt x="10611069" y="3288281"/>
                  <a:pt x="10611069" y="3332566"/>
                  <a:pt x="10611069" y="3379335"/>
                </a:cubicBezTo>
                <a:cubicBezTo>
                  <a:pt x="10673151" y="3344568"/>
                  <a:pt x="10733577" y="3307319"/>
                  <a:pt x="10796900" y="3275864"/>
                </a:cubicBezTo>
                <a:cubicBezTo>
                  <a:pt x="10852361" y="3248134"/>
                  <a:pt x="10872227" y="3210885"/>
                  <a:pt x="10862708" y="3150459"/>
                </a:cubicBezTo>
                <a:cubicBezTo>
                  <a:pt x="10859810" y="3130592"/>
                  <a:pt x="10873468" y="3108657"/>
                  <a:pt x="10879263" y="3087549"/>
                </a:cubicBezTo>
                <a:cubicBezTo>
                  <a:pt x="10879263" y="3114451"/>
                  <a:pt x="10879263" y="3140939"/>
                  <a:pt x="10879263" y="3167841"/>
                </a:cubicBezTo>
                <a:cubicBezTo>
                  <a:pt x="10882988" y="3168255"/>
                  <a:pt x="10886712" y="3168255"/>
                  <a:pt x="10890024" y="3168669"/>
                </a:cubicBezTo>
                <a:cubicBezTo>
                  <a:pt x="10909063" y="3109898"/>
                  <a:pt x="10928515" y="3050713"/>
                  <a:pt x="10947554" y="2991942"/>
                </a:cubicBezTo>
                <a:cubicBezTo>
                  <a:pt x="10952520" y="2992356"/>
                  <a:pt x="10957901" y="2992770"/>
                  <a:pt x="10962867" y="2993184"/>
                </a:cubicBezTo>
                <a:cubicBezTo>
                  <a:pt x="10960798" y="3019258"/>
                  <a:pt x="10958314" y="3045333"/>
                  <a:pt x="10956244" y="3068096"/>
                </a:cubicBezTo>
                <a:cubicBezTo>
                  <a:pt x="10972800" y="3064371"/>
                  <a:pt x="11000116" y="3058163"/>
                  <a:pt x="11027432" y="3051541"/>
                </a:cubicBezTo>
                <a:cubicBezTo>
                  <a:pt x="11028260" y="3054852"/>
                  <a:pt x="11029501" y="3057749"/>
                  <a:pt x="11030330" y="3061060"/>
                </a:cubicBezTo>
                <a:cubicBezTo>
                  <a:pt x="11096551" y="3003531"/>
                  <a:pt x="11163185" y="2946002"/>
                  <a:pt x="11229406" y="2888472"/>
                </a:cubicBezTo>
                <a:cubicBezTo>
                  <a:pt x="11232717" y="2890128"/>
                  <a:pt x="11236028" y="2891783"/>
                  <a:pt x="11239753" y="2893025"/>
                </a:cubicBezTo>
                <a:cubicBezTo>
                  <a:pt x="11201262" y="2957176"/>
                  <a:pt x="11162357" y="3020914"/>
                  <a:pt x="11123866" y="3085065"/>
                </a:cubicBezTo>
                <a:cubicBezTo>
                  <a:pt x="11125522" y="3087963"/>
                  <a:pt x="11127592" y="3091274"/>
                  <a:pt x="11129247" y="3094171"/>
                </a:cubicBezTo>
                <a:cubicBezTo>
                  <a:pt x="11157391" y="3074718"/>
                  <a:pt x="11185121" y="3055680"/>
                  <a:pt x="11213265" y="3036227"/>
                </a:cubicBezTo>
                <a:cubicBezTo>
                  <a:pt x="11189259" y="3079271"/>
                  <a:pt x="11186362" y="3142181"/>
                  <a:pt x="11112277" y="3138042"/>
                </a:cubicBezTo>
                <a:cubicBezTo>
                  <a:pt x="11107725" y="3137628"/>
                  <a:pt x="11103586" y="3164117"/>
                  <a:pt x="11095722" y="3175705"/>
                </a:cubicBezTo>
                <a:cubicBezTo>
                  <a:pt x="11067579" y="3218749"/>
                  <a:pt x="11037779" y="3260965"/>
                  <a:pt x="11008807" y="3303594"/>
                </a:cubicBezTo>
                <a:cubicBezTo>
                  <a:pt x="10982733" y="3341671"/>
                  <a:pt x="10957072" y="3379748"/>
                  <a:pt x="10934723" y="3412445"/>
                </a:cubicBezTo>
                <a:cubicBezTo>
                  <a:pt x="10856086" y="3384715"/>
                  <a:pt x="10880504" y="3477424"/>
                  <a:pt x="10831253" y="3487357"/>
                </a:cubicBezTo>
                <a:cubicBezTo>
                  <a:pt x="10831253" y="3460041"/>
                  <a:pt x="10831253" y="3434381"/>
                  <a:pt x="10831253" y="3406651"/>
                </a:cubicBezTo>
                <a:cubicBezTo>
                  <a:pt x="10825872" y="3410789"/>
                  <a:pt x="10815939" y="3421136"/>
                  <a:pt x="10803936" y="3427759"/>
                </a:cubicBezTo>
                <a:cubicBezTo>
                  <a:pt x="10789865" y="3435622"/>
                  <a:pt x="10774137" y="3440589"/>
                  <a:pt x="10759238" y="3446797"/>
                </a:cubicBezTo>
                <a:cubicBezTo>
                  <a:pt x="10748891" y="3403753"/>
                  <a:pt x="10735646" y="3448039"/>
                  <a:pt x="10723644" y="3445555"/>
                </a:cubicBezTo>
                <a:cubicBezTo>
                  <a:pt x="10743510" y="3513846"/>
                  <a:pt x="10667770" y="3523779"/>
                  <a:pt x="10648731" y="3568064"/>
                </a:cubicBezTo>
                <a:cubicBezTo>
                  <a:pt x="10643351" y="3580067"/>
                  <a:pt x="10642523" y="3593725"/>
                  <a:pt x="10640453" y="3602830"/>
                </a:cubicBezTo>
                <a:cubicBezTo>
                  <a:pt x="10628866" y="3616488"/>
                  <a:pt x="10615621" y="3630560"/>
                  <a:pt x="10604860" y="3645873"/>
                </a:cubicBezTo>
                <a:cubicBezTo>
                  <a:pt x="10593686" y="3661601"/>
                  <a:pt x="10584580" y="3678570"/>
                  <a:pt x="10565127" y="3710439"/>
                </a:cubicBezTo>
                <a:cubicBezTo>
                  <a:pt x="10560575" y="3676087"/>
                  <a:pt x="10558506" y="3661187"/>
                  <a:pt x="10553953" y="3628904"/>
                </a:cubicBezTo>
                <a:cubicBezTo>
                  <a:pt x="10522498" y="3670706"/>
                  <a:pt x="10496837" y="3704644"/>
                  <a:pt x="10462485" y="3750585"/>
                </a:cubicBezTo>
                <a:cubicBezTo>
                  <a:pt x="10468280" y="3725753"/>
                  <a:pt x="10470762" y="3714164"/>
                  <a:pt x="10473660" y="3702575"/>
                </a:cubicBezTo>
                <a:cubicBezTo>
                  <a:pt x="10424822" y="3751827"/>
                  <a:pt x="10335838" y="3767141"/>
                  <a:pt x="10342874" y="3861505"/>
                </a:cubicBezTo>
                <a:cubicBezTo>
                  <a:pt x="10332941" y="3862333"/>
                  <a:pt x="10322594" y="3864816"/>
                  <a:pt x="10313075" y="3863161"/>
                </a:cubicBezTo>
                <a:cubicBezTo>
                  <a:pt x="10287414" y="3859436"/>
                  <a:pt x="10257201" y="3842881"/>
                  <a:pt x="10237334" y="3851572"/>
                </a:cubicBezTo>
                <a:cubicBezTo>
                  <a:pt x="10199671" y="3867714"/>
                  <a:pt x="10166975" y="3897099"/>
                  <a:pt x="10196360" y="3952973"/>
                </a:cubicBezTo>
                <a:cubicBezTo>
                  <a:pt x="10211674" y="3945109"/>
                  <a:pt x="10225745" y="3938073"/>
                  <a:pt x="10240231" y="3930623"/>
                </a:cubicBezTo>
                <a:cubicBezTo>
                  <a:pt x="10242715" y="3933107"/>
                  <a:pt x="10245198" y="3935590"/>
                  <a:pt x="10247681" y="3937659"/>
                </a:cubicBezTo>
                <a:cubicBezTo>
                  <a:pt x="10234023" y="3955870"/>
                  <a:pt x="10220779" y="3973667"/>
                  <a:pt x="10205051" y="3994361"/>
                </a:cubicBezTo>
                <a:cubicBezTo>
                  <a:pt x="10186013" y="3962906"/>
                  <a:pt x="10169458" y="3935176"/>
                  <a:pt x="10157042" y="3914482"/>
                </a:cubicBezTo>
                <a:cubicBezTo>
                  <a:pt x="10051088" y="3974495"/>
                  <a:pt x="9944307" y="4035335"/>
                  <a:pt x="9837525" y="4095762"/>
                </a:cubicBezTo>
                <a:cubicBezTo>
                  <a:pt x="9825523" y="4102384"/>
                  <a:pt x="9813107" y="4108592"/>
                  <a:pt x="9800690" y="4114800"/>
                </a:cubicBezTo>
                <a:cubicBezTo>
                  <a:pt x="9805243" y="4121422"/>
                  <a:pt x="9809795" y="4128044"/>
                  <a:pt x="9814349" y="4134666"/>
                </a:cubicBezTo>
                <a:cubicBezTo>
                  <a:pt x="9953412" y="4105281"/>
                  <a:pt x="10092476" y="4075895"/>
                  <a:pt x="10231540" y="4046510"/>
                </a:cubicBezTo>
                <a:cubicBezTo>
                  <a:pt x="10233195" y="4053132"/>
                  <a:pt x="10234851" y="4059754"/>
                  <a:pt x="10236507" y="4066376"/>
                </a:cubicBezTo>
                <a:cubicBezTo>
                  <a:pt x="10157455" y="4077965"/>
                  <a:pt x="10093304" y="4142944"/>
                  <a:pt x="10000595" y="4103211"/>
                </a:cubicBezTo>
                <a:cubicBezTo>
                  <a:pt x="10006389" y="4133011"/>
                  <a:pt x="10010114" y="4152463"/>
                  <a:pt x="10013839" y="4171916"/>
                </a:cubicBezTo>
                <a:cubicBezTo>
                  <a:pt x="9984453" y="4188471"/>
                  <a:pt x="9953826" y="4205440"/>
                  <a:pt x="9923199" y="4222409"/>
                </a:cubicBezTo>
                <a:cubicBezTo>
                  <a:pt x="9924854" y="4226134"/>
                  <a:pt x="9926924" y="4229859"/>
                  <a:pt x="9928579" y="4233584"/>
                </a:cubicBezTo>
                <a:cubicBezTo>
                  <a:pt x="9954240" y="4229445"/>
                  <a:pt x="9979486" y="4225306"/>
                  <a:pt x="10005147" y="4221167"/>
                </a:cubicBezTo>
                <a:cubicBezTo>
                  <a:pt x="10006389" y="4224892"/>
                  <a:pt x="10007631" y="4229031"/>
                  <a:pt x="10008872" y="4232756"/>
                </a:cubicBezTo>
                <a:cubicBezTo>
                  <a:pt x="9969139" y="4248898"/>
                  <a:pt x="9928993" y="4264625"/>
                  <a:pt x="9885122" y="4282422"/>
                </a:cubicBezTo>
                <a:cubicBezTo>
                  <a:pt x="9885536" y="4270006"/>
                  <a:pt x="9886363" y="4258830"/>
                  <a:pt x="9886778" y="4247656"/>
                </a:cubicBezTo>
                <a:cubicBezTo>
                  <a:pt x="9869395" y="4308910"/>
                  <a:pt x="9733228" y="4261728"/>
                  <a:pt x="9768407" y="4373889"/>
                </a:cubicBezTo>
                <a:cubicBezTo>
                  <a:pt x="9751852" y="4346573"/>
                  <a:pt x="9735297" y="4319671"/>
                  <a:pt x="9722053" y="4297322"/>
                </a:cubicBezTo>
                <a:cubicBezTo>
                  <a:pt x="9612789" y="4360645"/>
                  <a:pt x="9498558" y="4426866"/>
                  <a:pt x="9384326" y="4493087"/>
                </a:cubicBezTo>
                <a:cubicBezTo>
                  <a:pt x="9390534" y="4496812"/>
                  <a:pt x="9397984" y="4501779"/>
                  <a:pt x="9405849" y="4506331"/>
                </a:cubicBezTo>
                <a:cubicBezTo>
                  <a:pt x="9405020" y="4508401"/>
                  <a:pt x="9404193" y="4510056"/>
                  <a:pt x="9403365" y="4512126"/>
                </a:cubicBezTo>
                <a:cubicBezTo>
                  <a:pt x="9379360" y="4503848"/>
                  <a:pt x="9354941" y="4495157"/>
                  <a:pt x="9326797" y="4485637"/>
                </a:cubicBezTo>
                <a:cubicBezTo>
                  <a:pt x="9344594" y="4473221"/>
                  <a:pt x="9360735" y="4462046"/>
                  <a:pt x="9376463" y="4451285"/>
                </a:cubicBezTo>
                <a:cubicBezTo>
                  <a:pt x="9375635" y="4448802"/>
                  <a:pt x="9374808" y="4446319"/>
                  <a:pt x="9373979" y="4443835"/>
                </a:cubicBezTo>
                <a:cubicBezTo>
                  <a:pt x="9339214" y="4452941"/>
                  <a:pt x="9304448" y="4461632"/>
                  <a:pt x="9269681" y="4470738"/>
                </a:cubicBezTo>
                <a:cubicBezTo>
                  <a:pt x="9268026" y="4466185"/>
                  <a:pt x="9266370" y="4461218"/>
                  <a:pt x="9264715" y="4456666"/>
                </a:cubicBezTo>
                <a:cubicBezTo>
                  <a:pt x="9289134" y="4446732"/>
                  <a:pt x="9313139" y="4436385"/>
                  <a:pt x="9354527" y="4419416"/>
                </a:cubicBezTo>
                <a:cubicBezTo>
                  <a:pt x="9334247" y="4407000"/>
                  <a:pt x="9321416" y="4398722"/>
                  <a:pt x="9315623" y="4394997"/>
                </a:cubicBezTo>
                <a:cubicBezTo>
                  <a:pt x="9328039" y="4366439"/>
                  <a:pt x="9339214" y="4340365"/>
                  <a:pt x="9350802" y="4313877"/>
                </a:cubicBezTo>
                <a:cubicBezTo>
                  <a:pt x="9286237" y="4304357"/>
                  <a:pt x="9167039" y="4340779"/>
                  <a:pt x="9161659" y="4373062"/>
                </a:cubicBezTo>
                <a:cubicBezTo>
                  <a:pt x="9174076" y="4370164"/>
                  <a:pt x="9186078" y="4367681"/>
                  <a:pt x="9199736" y="4364370"/>
                </a:cubicBezTo>
                <a:cubicBezTo>
                  <a:pt x="9200149" y="4373062"/>
                  <a:pt x="9203461" y="4386720"/>
                  <a:pt x="9200564" y="4388375"/>
                </a:cubicBezTo>
                <a:cubicBezTo>
                  <a:pt x="9166211" y="4406586"/>
                  <a:pt x="9131031" y="4423141"/>
                  <a:pt x="9095852" y="4440110"/>
                </a:cubicBezTo>
                <a:cubicBezTo>
                  <a:pt x="9088816" y="4434316"/>
                  <a:pt x="9081366" y="4428936"/>
                  <a:pt x="9074330" y="4423141"/>
                </a:cubicBezTo>
                <a:cubicBezTo>
                  <a:pt x="9072261" y="4454596"/>
                  <a:pt x="9072675" y="4486465"/>
                  <a:pt x="9067708" y="4517920"/>
                </a:cubicBezTo>
                <a:cubicBezTo>
                  <a:pt x="9065638" y="4531992"/>
                  <a:pt x="9053636" y="4544822"/>
                  <a:pt x="9046600" y="4558066"/>
                </a:cubicBezTo>
                <a:cubicBezTo>
                  <a:pt x="9033770" y="4547305"/>
                  <a:pt x="9014317" y="4538614"/>
                  <a:pt x="9009351" y="4524956"/>
                </a:cubicBezTo>
                <a:cubicBezTo>
                  <a:pt x="9003143" y="4507987"/>
                  <a:pt x="9009351" y="4486879"/>
                  <a:pt x="9010179" y="4467426"/>
                </a:cubicBezTo>
                <a:cubicBezTo>
                  <a:pt x="8949338" y="4460804"/>
                  <a:pt x="8879806" y="4488534"/>
                  <a:pt x="8867804" y="4528267"/>
                </a:cubicBezTo>
                <a:cubicBezTo>
                  <a:pt x="8851249" y="4511712"/>
                  <a:pt x="8838004" y="4493087"/>
                  <a:pt x="8819794" y="4483154"/>
                </a:cubicBezTo>
                <a:cubicBezTo>
                  <a:pt x="8812758" y="4479429"/>
                  <a:pt x="8794961" y="4495570"/>
                  <a:pt x="8782130" y="4502192"/>
                </a:cubicBezTo>
                <a:cubicBezTo>
                  <a:pt x="8771370" y="4507987"/>
                  <a:pt x="8753158" y="4519989"/>
                  <a:pt x="8750676" y="4517920"/>
                </a:cubicBezTo>
                <a:cubicBezTo>
                  <a:pt x="8707218" y="4470738"/>
                  <a:pt x="8672452" y="4489362"/>
                  <a:pt x="8638928" y="4529508"/>
                </a:cubicBezTo>
                <a:cubicBezTo>
                  <a:pt x="8619061" y="4519575"/>
                  <a:pt x="8599609" y="4509642"/>
                  <a:pt x="8572707" y="4495984"/>
                </a:cubicBezTo>
                <a:cubicBezTo>
                  <a:pt x="8568982" y="4517506"/>
                  <a:pt x="8564843" y="4540269"/>
                  <a:pt x="8560704" y="4563447"/>
                </a:cubicBezTo>
                <a:cubicBezTo>
                  <a:pt x="8505659" y="4503020"/>
                  <a:pt x="8480826" y="4501779"/>
                  <a:pt x="8446059" y="4563447"/>
                </a:cubicBezTo>
                <a:cubicBezTo>
                  <a:pt x="8473790" y="4558480"/>
                  <a:pt x="8506486" y="4542339"/>
                  <a:pt x="8517661" y="4551858"/>
                </a:cubicBezTo>
                <a:cubicBezTo>
                  <a:pt x="8572293" y="4596143"/>
                  <a:pt x="8604161" y="4558480"/>
                  <a:pt x="8639756" y="4527439"/>
                </a:cubicBezTo>
                <a:close/>
                <a:moveTo>
                  <a:pt x="7418808" y="1130308"/>
                </a:moveTo>
                <a:cubicBezTo>
                  <a:pt x="7431638" y="1131549"/>
                  <a:pt x="7452746" y="1128238"/>
                  <a:pt x="7456058" y="1134446"/>
                </a:cubicBezTo>
                <a:cubicBezTo>
                  <a:pt x="7491237" y="1205634"/>
                  <a:pt x="7558700" y="1170868"/>
                  <a:pt x="7622023" y="1198598"/>
                </a:cubicBezTo>
                <a:cubicBezTo>
                  <a:pt x="7601329" y="1164660"/>
                  <a:pt x="7590569" y="1146449"/>
                  <a:pt x="7579394" y="1127824"/>
                </a:cubicBezTo>
                <a:cubicBezTo>
                  <a:pt x="7568633" y="1138999"/>
                  <a:pt x="7558286" y="1150588"/>
                  <a:pt x="7543386" y="1166729"/>
                </a:cubicBezTo>
                <a:cubicBezTo>
                  <a:pt x="7517312" y="1107130"/>
                  <a:pt x="7473855" y="1095956"/>
                  <a:pt x="7418808" y="1131135"/>
                </a:cubicBezTo>
                <a:cubicBezTo>
                  <a:pt x="7410944" y="1138172"/>
                  <a:pt x="7403081" y="1144793"/>
                  <a:pt x="7395217" y="1151830"/>
                </a:cubicBezTo>
                <a:cubicBezTo>
                  <a:pt x="7393562" y="1136516"/>
                  <a:pt x="7391906" y="1120788"/>
                  <a:pt x="7389009" y="1089747"/>
                </a:cubicBezTo>
                <a:cubicBezTo>
                  <a:pt x="7345552" y="1112511"/>
                  <a:pt x="7308302" y="1132377"/>
                  <a:pt x="7264431" y="1155554"/>
                </a:cubicBezTo>
                <a:cubicBezTo>
                  <a:pt x="7295472" y="1161763"/>
                  <a:pt x="7323202" y="1165074"/>
                  <a:pt x="7349276" y="1172937"/>
                </a:cubicBezTo>
                <a:cubicBezTo>
                  <a:pt x="7389423" y="1185354"/>
                  <a:pt x="7412600" y="1172937"/>
                  <a:pt x="7418808" y="1130308"/>
                </a:cubicBezTo>
                <a:close/>
                <a:moveTo>
                  <a:pt x="2327664" y="6096460"/>
                </a:moveTo>
                <a:cubicBezTo>
                  <a:pt x="2283379" y="6101013"/>
                  <a:pt x="2239094" y="6105566"/>
                  <a:pt x="2194808" y="6110118"/>
                </a:cubicBezTo>
                <a:cubicBezTo>
                  <a:pt x="2193153" y="6116326"/>
                  <a:pt x="2191911" y="6122535"/>
                  <a:pt x="2190256" y="6128743"/>
                </a:cubicBezTo>
                <a:cubicBezTo>
                  <a:pt x="2203914" y="6140745"/>
                  <a:pt x="2218400" y="6163095"/>
                  <a:pt x="2230816" y="6161853"/>
                </a:cubicBezTo>
                <a:cubicBezTo>
                  <a:pt x="2247785" y="6160198"/>
                  <a:pt x="2263099" y="6140332"/>
                  <a:pt x="2279240" y="6129157"/>
                </a:cubicBezTo>
                <a:cubicBezTo>
                  <a:pt x="2295795" y="6117568"/>
                  <a:pt x="2312764" y="6106393"/>
                  <a:pt x="2329320" y="6095219"/>
                </a:cubicBezTo>
                <a:cubicBezTo>
                  <a:pt x="2332217" y="6101427"/>
                  <a:pt x="2333872" y="6109291"/>
                  <a:pt x="2338839" y="6113015"/>
                </a:cubicBezTo>
                <a:cubicBezTo>
                  <a:pt x="2404646" y="6162267"/>
                  <a:pt x="2477903" y="6135365"/>
                  <a:pt x="2548262" y="6130398"/>
                </a:cubicBezTo>
                <a:cubicBezTo>
                  <a:pt x="2589650" y="6127501"/>
                  <a:pt x="2630625" y="6113843"/>
                  <a:pt x="2671599" y="6105152"/>
                </a:cubicBezTo>
                <a:cubicBezTo>
                  <a:pt x="2556126" y="6059211"/>
                  <a:pt x="2442309" y="6048036"/>
                  <a:pt x="2327664" y="6096460"/>
                </a:cubicBezTo>
                <a:close/>
                <a:moveTo>
                  <a:pt x="10082129" y="1991179"/>
                </a:moveTo>
                <a:cubicBezTo>
                  <a:pt x="10081301" y="1968002"/>
                  <a:pt x="10080060" y="1944411"/>
                  <a:pt x="10078818" y="1920819"/>
                </a:cubicBezTo>
                <a:cubicBezTo>
                  <a:pt x="9919061" y="1917095"/>
                  <a:pt x="9591681" y="2037534"/>
                  <a:pt x="9568503" y="2119482"/>
                </a:cubicBezTo>
                <a:cubicBezTo>
                  <a:pt x="9612789" y="2114516"/>
                  <a:pt x="9652935" y="2115343"/>
                  <a:pt x="9690184" y="2104996"/>
                </a:cubicBezTo>
                <a:cubicBezTo>
                  <a:pt x="9821384" y="2069403"/>
                  <a:pt x="9950929" y="2029670"/>
                  <a:pt x="10082129" y="1991179"/>
                </a:cubicBezTo>
                <a:close/>
                <a:moveTo>
                  <a:pt x="9873534" y="4151222"/>
                </a:moveTo>
                <a:cubicBezTo>
                  <a:pt x="9871878" y="4145427"/>
                  <a:pt x="9869808" y="4139633"/>
                  <a:pt x="9868153" y="4133425"/>
                </a:cubicBezTo>
                <a:cubicBezTo>
                  <a:pt x="9717087" y="4183918"/>
                  <a:pt x="9566020" y="4234826"/>
                  <a:pt x="9416196" y="4284905"/>
                </a:cubicBezTo>
                <a:cubicBezTo>
                  <a:pt x="9431509" y="4350712"/>
                  <a:pt x="9453858" y="4376786"/>
                  <a:pt x="9506835" y="4348229"/>
                </a:cubicBezTo>
                <a:cubicBezTo>
                  <a:pt x="9537462" y="4331674"/>
                  <a:pt x="9578437" y="4325879"/>
                  <a:pt x="9599131" y="4301874"/>
                </a:cubicBezTo>
                <a:cubicBezTo>
                  <a:pt x="9630999" y="4265453"/>
                  <a:pt x="9625205" y="4260900"/>
                  <a:pt x="9664524" y="4281180"/>
                </a:cubicBezTo>
                <a:cubicBezTo>
                  <a:pt x="9667421" y="4282836"/>
                  <a:pt x="9672387" y="4280353"/>
                  <a:pt x="9679837" y="4279111"/>
                </a:cubicBezTo>
                <a:cubicBezTo>
                  <a:pt x="9683562" y="4266281"/>
                  <a:pt x="9688115" y="4251795"/>
                  <a:pt x="9690598" y="4242690"/>
                </a:cubicBezTo>
                <a:cubicBezTo>
                  <a:pt x="9707981" y="4243931"/>
                  <a:pt x="9733642" y="4247656"/>
                  <a:pt x="9734469" y="4245586"/>
                </a:cubicBezTo>
                <a:cubicBezTo>
                  <a:pt x="9750610" y="4175227"/>
                  <a:pt x="9798621" y="4210820"/>
                  <a:pt x="9844148" y="4214959"/>
                </a:cubicBezTo>
                <a:cubicBezTo>
                  <a:pt x="9799035" y="4164052"/>
                  <a:pt x="9854080" y="4168191"/>
                  <a:pt x="9873534" y="4151222"/>
                </a:cubicBezTo>
                <a:close/>
                <a:moveTo>
                  <a:pt x="8458062" y="909295"/>
                </a:moveTo>
                <a:cubicBezTo>
                  <a:pt x="8457648" y="912193"/>
                  <a:pt x="8457234" y="914676"/>
                  <a:pt x="8456821" y="917573"/>
                </a:cubicBezTo>
                <a:cubicBezTo>
                  <a:pt x="8516006" y="925851"/>
                  <a:pt x="8574776" y="934956"/>
                  <a:pt x="8633962" y="941992"/>
                </a:cubicBezTo>
                <a:cubicBezTo>
                  <a:pt x="8701838" y="949856"/>
                  <a:pt x="8770128" y="963514"/>
                  <a:pt x="8837591" y="960617"/>
                </a:cubicBezTo>
                <a:cubicBezTo>
                  <a:pt x="8900915" y="958133"/>
                  <a:pt x="8963410" y="937026"/>
                  <a:pt x="9025906" y="924195"/>
                </a:cubicBezTo>
                <a:cubicBezTo>
                  <a:pt x="9024664" y="919229"/>
                  <a:pt x="9023423" y="914262"/>
                  <a:pt x="9022181" y="909295"/>
                </a:cubicBezTo>
                <a:cubicBezTo>
                  <a:pt x="8834279" y="909295"/>
                  <a:pt x="8646378" y="909295"/>
                  <a:pt x="8458062" y="909295"/>
                </a:cubicBezTo>
                <a:close/>
                <a:moveTo>
                  <a:pt x="7581049" y="5249247"/>
                </a:moveTo>
                <a:cubicBezTo>
                  <a:pt x="7672517" y="5282771"/>
                  <a:pt x="7706041" y="5277391"/>
                  <a:pt x="7763157" y="5228966"/>
                </a:cubicBezTo>
                <a:cubicBezTo>
                  <a:pt x="7767295" y="5225241"/>
                  <a:pt x="7771849" y="5220275"/>
                  <a:pt x="7776815" y="5219033"/>
                </a:cubicBezTo>
                <a:cubicBezTo>
                  <a:pt x="7830206" y="5205375"/>
                  <a:pt x="7884424" y="5194615"/>
                  <a:pt x="7937401" y="5178473"/>
                </a:cubicBezTo>
                <a:cubicBezTo>
                  <a:pt x="7960992" y="5171437"/>
                  <a:pt x="7981272" y="5154468"/>
                  <a:pt x="8005691" y="5140396"/>
                </a:cubicBezTo>
                <a:cubicBezTo>
                  <a:pt x="7989963" y="5129221"/>
                  <a:pt x="7978375" y="5121358"/>
                  <a:pt x="7967614" y="5113908"/>
                </a:cubicBezTo>
                <a:cubicBezTo>
                  <a:pt x="7941540" y="5141638"/>
                  <a:pt x="7921259" y="5180129"/>
                  <a:pt x="7876146" y="5143707"/>
                </a:cubicBezTo>
                <a:cubicBezTo>
                  <a:pt x="7869938" y="5138741"/>
                  <a:pt x="7854625" y="5139982"/>
                  <a:pt x="7845519" y="5143707"/>
                </a:cubicBezTo>
                <a:cubicBezTo>
                  <a:pt x="7761087" y="5176404"/>
                  <a:pt x="7677070" y="5210756"/>
                  <a:pt x="7581049" y="5249247"/>
                </a:cubicBezTo>
                <a:close/>
                <a:moveTo>
                  <a:pt x="9545740" y="2040845"/>
                </a:moveTo>
                <a:cubicBezTo>
                  <a:pt x="9544912" y="2035878"/>
                  <a:pt x="9544084" y="2030912"/>
                  <a:pt x="9543257" y="2026359"/>
                </a:cubicBezTo>
                <a:cubicBezTo>
                  <a:pt x="9519666" y="2026359"/>
                  <a:pt x="9494419" y="2020565"/>
                  <a:pt x="9473310" y="2027187"/>
                </a:cubicBezTo>
                <a:cubicBezTo>
                  <a:pt x="9365702" y="2060711"/>
                  <a:pt x="9260162" y="2099616"/>
                  <a:pt x="9152140" y="2131485"/>
                </a:cubicBezTo>
                <a:cubicBezTo>
                  <a:pt x="9108682" y="2144315"/>
                  <a:pt x="9061086" y="2142660"/>
                  <a:pt x="9015972" y="2151351"/>
                </a:cubicBezTo>
                <a:cubicBezTo>
                  <a:pt x="9004798" y="2153420"/>
                  <a:pt x="8996935" y="2170389"/>
                  <a:pt x="8987415" y="2180736"/>
                </a:cubicBezTo>
                <a:cubicBezTo>
                  <a:pt x="9001487" y="2184461"/>
                  <a:pt x="9017214" y="2194395"/>
                  <a:pt x="9029631" y="2191497"/>
                </a:cubicBezTo>
                <a:cubicBezTo>
                  <a:pt x="9121926" y="2169148"/>
                  <a:pt x="9213808" y="2146384"/>
                  <a:pt x="9304861" y="2119896"/>
                </a:cubicBezTo>
                <a:cubicBezTo>
                  <a:pt x="9385568" y="2096305"/>
                  <a:pt x="9465447" y="2067333"/>
                  <a:pt x="9545740" y="2040845"/>
                </a:cubicBezTo>
                <a:close/>
                <a:moveTo>
                  <a:pt x="1549569" y="4570896"/>
                </a:moveTo>
                <a:cubicBezTo>
                  <a:pt x="1459343" y="4449630"/>
                  <a:pt x="1331867" y="4497226"/>
                  <a:pt x="1222603" y="4466599"/>
                </a:cubicBezTo>
                <a:cubicBezTo>
                  <a:pt x="1240400" y="4490604"/>
                  <a:pt x="1254472" y="4510056"/>
                  <a:pt x="1266060" y="4525370"/>
                </a:cubicBezTo>
                <a:cubicBezTo>
                  <a:pt x="1278063" y="4519989"/>
                  <a:pt x="1288824" y="4510884"/>
                  <a:pt x="1294204" y="4513367"/>
                </a:cubicBezTo>
                <a:cubicBezTo>
                  <a:pt x="1333523" y="4532406"/>
                  <a:pt x="1382361" y="4519989"/>
                  <a:pt x="1417127" y="4567171"/>
                </a:cubicBezTo>
                <a:cubicBezTo>
                  <a:pt x="1431199" y="4587865"/>
                  <a:pt x="1496592" y="4570896"/>
                  <a:pt x="1549569" y="4570896"/>
                </a:cubicBezTo>
                <a:close/>
                <a:moveTo>
                  <a:pt x="9490280" y="3888408"/>
                </a:moveTo>
                <a:cubicBezTo>
                  <a:pt x="9525874" y="3910757"/>
                  <a:pt x="9544084" y="3921932"/>
                  <a:pt x="9562295" y="3933107"/>
                </a:cubicBezTo>
                <a:cubicBezTo>
                  <a:pt x="9563951" y="3928968"/>
                  <a:pt x="9566020" y="3924829"/>
                  <a:pt x="9567675" y="3920690"/>
                </a:cubicBezTo>
                <a:cubicBezTo>
                  <a:pt x="9563951" y="3912826"/>
                  <a:pt x="9560640" y="3905377"/>
                  <a:pt x="9557328" y="3898341"/>
                </a:cubicBezTo>
                <a:cubicBezTo>
                  <a:pt x="9644658" y="3873922"/>
                  <a:pt x="9727847" y="3850330"/>
                  <a:pt x="9816004" y="3825911"/>
                </a:cubicBezTo>
                <a:cubicBezTo>
                  <a:pt x="9784135" y="3766313"/>
                  <a:pt x="9758060" y="3743963"/>
                  <a:pt x="9720811" y="3800665"/>
                </a:cubicBezTo>
                <a:cubicBezTo>
                  <a:pt x="9717500" y="3805631"/>
                  <a:pt x="9713775" y="3814737"/>
                  <a:pt x="9711292" y="3814323"/>
                </a:cubicBezTo>
                <a:cubicBezTo>
                  <a:pt x="9628102" y="3802320"/>
                  <a:pt x="9582161" y="3881372"/>
                  <a:pt x="9490280" y="3888408"/>
                </a:cubicBezTo>
                <a:close/>
                <a:moveTo>
                  <a:pt x="9609063" y="1229639"/>
                </a:moveTo>
                <a:cubicBezTo>
                  <a:pt x="9612789" y="1210601"/>
                  <a:pt x="9615686" y="1195287"/>
                  <a:pt x="9619410" y="1174593"/>
                </a:cubicBezTo>
                <a:cubicBezTo>
                  <a:pt x="9565193" y="1199426"/>
                  <a:pt x="9537462" y="1274752"/>
                  <a:pt x="9468758" y="1215567"/>
                </a:cubicBezTo>
                <a:cubicBezTo>
                  <a:pt x="9470828" y="1241642"/>
                  <a:pt x="9472070" y="1259438"/>
                  <a:pt x="9474139" y="1285513"/>
                </a:cubicBezTo>
                <a:cubicBezTo>
                  <a:pt x="9558985" y="1268544"/>
                  <a:pt x="9639277" y="1252402"/>
                  <a:pt x="9719984" y="1236675"/>
                </a:cubicBezTo>
                <a:cubicBezTo>
                  <a:pt x="9719156" y="1231295"/>
                  <a:pt x="9718328" y="1225500"/>
                  <a:pt x="9717500" y="1220120"/>
                </a:cubicBezTo>
                <a:cubicBezTo>
                  <a:pt x="9681079" y="1223017"/>
                  <a:pt x="9644658" y="1226328"/>
                  <a:pt x="9609063" y="1229639"/>
                </a:cubicBezTo>
                <a:close/>
                <a:moveTo>
                  <a:pt x="9189802" y="4021677"/>
                </a:moveTo>
                <a:cubicBezTo>
                  <a:pt x="9193114" y="4031610"/>
                  <a:pt x="9196425" y="4041957"/>
                  <a:pt x="9200149" y="4051890"/>
                </a:cubicBezTo>
                <a:cubicBezTo>
                  <a:pt x="9304448" y="4016296"/>
                  <a:pt x="9408746" y="3981117"/>
                  <a:pt x="9512629" y="3945523"/>
                </a:cubicBezTo>
                <a:cubicBezTo>
                  <a:pt x="9509732" y="3937245"/>
                  <a:pt x="9507249" y="3928968"/>
                  <a:pt x="9504351" y="3921104"/>
                </a:cubicBezTo>
                <a:cubicBezTo>
                  <a:pt x="9399226" y="3954628"/>
                  <a:pt x="9294514" y="3988153"/>
                  <a:pt x="9189802" y="4021677"/>
                </a:cubicBezTo>
                <a:close/>
                <a:moveTo>
                  <a:pt x="9782893" y="1631517"/>
                </a:moveTo>
                <a:cubicBezTo>
                  <a:pt x="9573056" y="1634414"/>
                  <a:pt x="9545740" y="1641864"/>
                  <a:pt x="9541187" y="1698152"/>
                </a:cubicBezTo>
                <a:cubicBezTo>
                  <a:pt x="9616099" y="1663386"/>
                  <a:pt x="9709222" y="1708913"/>
                  <a:pt x="9782893" y="1631517"/>
                </a:cubicBezTo>
                <a:close/>
                <a:moveTo>
                  <a:pt x="8957616" y="1922889"/>
                </a:moveTo>
                <a:cubicBezTo>
                  <a:pt x="8964652" y="1925372"/>
                  <a:pt x="8971687" y="1928269"/>
                  <a:pt x="8978723" y="1930753"/>
                </a:cubicBezTo>
                <a:cubicBezTo>
                  <a:pt x="9012662" y="1913784"/>
                  <a:pt x="9080124" y="1954344"/>
                  <a:pt x="9080538" y="1888123"/>
                </a:cubicBezTo>
                <a:cubicBezTo>
                  <a:pt x="9080953" y="1857910"/>
                  <a:pt x="9032528" y="1828524"/>
                  <a:pt x="8996107" y="1848390"/>
                </a:cubicBezTo>
                <a:cubicBezTo>
                  <a:pt x="8975826" y="1859151"/>
                  <a:pt x="8970032" y="1897228"/>
                  <a:pt x="8957616" y="1922889"/>
                </a:cubicBezTo>
                <a:close/>
                <a:moveTo>
                  <a:pt x="3068924" y="486310"/>
                </a:moveTo>
                <a:cubicBezTo>
                  <a:pt x="3069338" y="566189"/>
                  <a:pt x="3156253" y="526042"/>
                  <a:pt x="3172808" y="561222"/>
                </a:cubicBezTo>
                <a:cubicBezTo>
                  <a:pt x="3198883" y="616682"/>
                  <a:pt x="3246893" y="612957"/>
                  <a:pt x="3287453" y="631582"/>
                </a:cubicBezTo>
                <a:cubicBezTo>
                  <a:pt x="3210471" y="591021"/>
                  <a:pt x="3179844" y="477618"/>
                  <a:pt x="3068924" y="486310"/>
                </a:cubicBezTo>
                <a:close/>
                <a:moveTo>
                  <a:pt x="8308238" y="1595923"/>
                </a:moveTo>
                <a:cubicBezTo>
                  <a:pt x="8274299" y="1626964"/>
                  <a:pt x="8256503" y="1643520"/>
                  <a:pt x="8238292" y="1660075"/>
                </a:cubicBezTo>
                <a:cubicBezTo>
                  <a:pt x="8260641" y="1679527"/>
                  <a:pt x="8280922" y="1703118"/>
                  <a:pt x="8306168" y="1715535"/>
                </a:cubicBezTo>
                <a:cubicBezTo>
                  <a:pt x="8313204" y="1718846"/>
                  <a:pt x="8349626" y="1689874"/>
                  <a:pt x="8349212" y="1676216"/>
                </a:cubicBezTo>
                <a:cubicBezTo>
                  <a:pt x="8348798" y="1654280"/>
                  <a:pt x="8328518" y="1633172"/>
                  <a:pt x="8308238" y="1595923"/>
                </a:cubicBezTo>
                <a:close/>
                <a:moveTo>
                  <a:pt x="9883881" y="3736927"/>
                </a:moveTo>
                <a:cubicBezTo>
                  <a:pt x="9916991" y="3771279"/>
                  <a:pt x="9992317" y="3758035"/>
                  <a:pt x="10003077" y="3719130"/>
                </a:cubicBezTo>
                <a:cubicBezTo>
                  <a:pt x="10005975" y="3707955"/>
                  <a:pt x="10009286" y="3695539"/>
                  <a:pt x="10006803" y="3684778"/>
                </a:cubicBezTo>
                <a:cubicBezTo>
                  <a:pt x="10004319" y="3672362"/>
                  <a:pt x="9996456" y="3661187"/>
                  <a:pt x="9987351" y="3642149"/>
                </a:cubicBezTo>
                <a:cubicBezTo>
                  <a:pt x="9957137" y="3669879"/>
                  <a:pt x="9920716" y="3703403"/>
                  <a:pt x="9883881" y="3736927"/>
                </a:cubicBezTo>
                <a:close/>
                <a:moveTo>
                  <a:pt x="8802824" y="1895159"/>
                </a:moveTo>
                <a:cubicBezTo>
                  <a:pt x="8857870" y="1915025"/>
                  <a:pt x="8900086" y="1930339"/>
                  <a:pt x="8948511" y="1947722"/>
                </a:cubicBezTo>
                <a:cubicBezTo>
                  <a:pt x="8948511" y="1902609"/>
                  <a:pt x="8948511" y="1875706"/>
                  <a:pt x="8948511" y="1844252"/>
                </a:cubicBezTo>
                <a:cubicBezTo>
                  <a:pt x="8902570" y="1859979"/>
                  <a:pt x="8861182" y="1874465"/>
                  <a:pt x="8802824" y="1895159"/>
                </a:cubicBezTo>
                <a:close/>
                <a:moveTo>
                  <a:pt x="10949623" y="2581373"/>
                </a:moveTo>
                <a:cubicBezTo>
                  <a:pt x="10968248" y="2572268"/>
                  <a:pt x="10988113" y="2564404"/>
                  <a:pt x="11006324" y="2554057"/>
                </a:cubicBezTo>
                <a:cubicBezTo>
                  <a:pt x="11035709" y="2537088"/>
                  <a:pt x="11065095" y="2519291"/>
                  <a:pt x="11092412" y="2499424"/>
                </a:cubicBezTo>
                <a:cubicBezTo>
                  <a:pt x="11098620" y="2494872"/>
                  <a:pt x="11097378" y="2479558"/>
                  <a:pt x="11099448" y="2469211"/>
                </a:cubicBezTo>
                <a:cubicBezTo>
                  <a:pt x="11091583" y="2471695"/>
                  <a:pt x="11083720" y="2477075"/>
                  <a:pt x="11075857" y="2476247"/>
                </a:cubicBezTo>
                <a:cubicBezTo>
                  <a:pt x="11013774" y="2471281"/>
                  <a:pt x="10989769" y="2519291"/>
                  <a:pt x="10959556" y="2558610"/>
                </a:cubicBezTo>
                <a:cubicBezTo>
                  <a:pt x="10954175" y="2564818"/>
                  <a:pt x="10952520" y="2573509"/>
                  <a:pt x="10949623" y="2581373"/>
                </a:cubicBezTo>
                <a:close/>
                <a:moveTo>
                  <a:pt x="9112407" y="1408022"/>
                </a:moveTo>
                <a:cubicBezTo>
                  <a:pt x="9113234" y="1416713"/>
                  <a:pt x="9114063" y="1425405"/>
                  <a:pt x="9114891" y="1434096"/>
                </a:cubicBezTo>
                <a:cubicBezTo>
                  <a:pt x="9193528" y="1423749"/>
                  <a:pt x="9272165" y="1412988"/>
                  <a:pt x="9350802" y="1402641"/>
                </a:cubicBezTo>
                <a:cubicBezTo>
                  <a:pt x="9349561" y="1393950"/>
                  <a:pt x="9348319" y="1385258"/>
                  <a:pt x="9347077" y="1376567"/>
                </a:cubicBezTo>
                <a:cubicBezTo>
                  <a:pt x="9268854" y="1386914"/>
                  <a:pt x="9190631" y="1397261"/>
                  <a:pt x="9112407" y="1408022"/>
                </a:cubicBezTo>
                <a:close/>
                <a:moveTo>
                  <a:pt x="8120750" y="1523080"/>
                </a:moveTo>
                <a:cubicBezTo>
                  <a:pt x="8123233" y="1515630"/>
                  <a:pt x="8126130" y="1507767"/>
                  <a:pt x="8128613" y="1500317"/>
                </a:cubicBezTo>
                <a:cubicBezTo>
                  <a:pt x="8085156" y="1482106"/>
                  <a:pt x="8041285" y="1463481"/>
                  <a:pt x="7997827" y="1445271"/>
                </a:cubicBezTo>
                <a:cubicBezTo>
                  <a:pt x="7986238" y="1464723"/>
                  <a:pt x="7976719" y="1480865"/>
                  <a:pt x="7963061" y="1504042"/>
                </a:cubicBezTo>
                <a:cubicBezTo>
                  <a:pt x="8021004" y="1511078"/>
                  <a:pt x="8070670" y="1516872"/>
                  <a:pt x="8120750" y="1523080"/>
                </a:cubicBezTo>
                <a:close/>
                <a:moveTo>
                  <a:pt x="8665416" y="1901367"/>
                </a:moveTo>
                <a:cubicBezTo>
                  <a:pt x="8720048" y="1921233"/>
                  <a:pt x="8765161" y="1937789"/>
                  <a:pt x="8823518" y="1959310"/>
                </a:cubicBezTo>
                <a:cubicBezTo>
                  <a:pt x="8770128" y="1861221"/>
                  <a:pt x="8727912" y="1845079"/>
                  <a:pt x="8665416" y="1901367"/>
                </a:cubicBezTo>
                <a:close/>
                <a:moveTo>
                  <a:pt x="9114476" y="4277041"/>
                </a:moveTo>
                <a:cubicBezTo>
                  <a:pt x="9194770" y="4301874"/>
                  <a:pt x="9224155" y="4218270"/>
                  <a:pt x="9284582" y="4203371"/>
                </a:cubicBezTo>
                <a:cubicBezTo>
                  <a:pt x="9209255" y="4196335"/>
                  <a:pt x="9130618" y="4231928"/>
                  <a:pt x="9114476" y="4277041"/>
                </a:cubicBezTo>
                <a:close/>
                <a:moveTo>
                  <a:pt x="9321416" y="3911171"/>
                </a:moveTo>
                <a:cubicBezTo>
                  <a:pt x="9317692" y="3900410"/>
                  <a:pt x="9314381" y="3889649"/>
                  <a:pt x="9310656" y="3878474"/>
                </a:cubicBezTo>
                <a:cubicBezTo>
                  <a:pt x="9237399" y="3907860"/>
                  <a:pt x="9164142" y="3937245"/>
                  <a:pt x="9090885" y="3966631"/>
                </a:cubicBezTo>
                <a:cubicBezTo>
                  <a:pt x="9092955" y="3972425"/>
                  <a:pt x="9095024" y="3978220"/>
                  <a:pt x="9097093" y="3984014"/>
                </a:cubicBezTo>
                <a:cubicBezTo>
                  <a:pt x="9172006" y="3960009"/>
                  <a:pt x="9246918" y="3935590"/>
                  <a:pt x="9321416" y="3911171"/>
                </a:cubicBezTo>
                <a:close/>
                <a:moveTo>
                  <a:pt x="10500563" y="3576342"/>
                </a:moveTo>
                <a:cubicBezTo>
                  <a:pt x="10363568" y="3604072"/>
                  <a:pt x="10329630" y="3630560"/>
                  <a:pt x="10347840" y="3691814"/>
                </a:cubicBezTo>
                <a:cubicBezTo>
                  <a:pt x="10395851" y="3655807"/>
                  <a:pt x="10441791" y="3621041"/>
                  <a:pt x="10500563" y="3576342"/>
                </a:cubicBezTo>
                <a:close/>
                <a:moveTo>
                  <a:pt x="10114825" y="1949791"/>
                </a:moveTo>
                <a:cubicBezTo>
                  <a:pt x="10119793" y="1958483"/>
                  <a:pt x="10124345" y="1966760"/>
                  <a:pt x="10129311" y="1975452"/>
                </a:cubicBezTo>
                <a:cubicBezTo>
                  <a:pt x="10168630" y="1961794"/>
                  <a:pt x="10207535" y="1948136"/>
                  <a:pt x="10247681" y="1934064"/>
                </a:cubicBezTo>
                <a:cubicBezTo>
                  <a:pt x="10238576" y="1915853"/>
                  <a:pt x="10232368" y="1903437"/>
                  <a:pt x="10222848" y="1883984"/>
                </a:cubicBezTo>
                <a:cubicBezTo>
                  <a:pt x="10184357" y="1907161"/>
                  <a:pt x="10149592" y="1928269"/>
                  <a:pt x="10114825" y="1949791"/>
                </a:cubicBezTo>
                <a:close/>
                <a:moveTo>
                  <a:pt x="8170829" y="1290893"/>
                </a:moveTo>
                <a:cubicBezTo>
                  <a:pt x="8170415" y="1283443"/>
                  <a:pt x="8169588" y="1275580"/>
                  <a:pt x="8169174" y="1268130"/>
                </a:cubicBezTo>
                <a:cubicBezTo>
                  <a:pt x="8105436" y="1264405"/>
                  <a:pt x="8041285" y="1260680"/>
                  <a:pt x="7965958" y="1256127"/>
                </a:cubicBezTo>
                <a:cubicBezTo>
                  <a:pt x="7978375" y="1272269"/>
                  <a:pt x="7985411" y="1289652"/>
                  <a:pt x="7992860" y="1289652"/>
                </a:cubicBezTo>
                <a:cubicBezTo>
                  <a:pt x="8052045" y="1292135"/>
                  <a:pt x="8111231" y="1290893"/>
                  <a:pt x="8170829" y="1290893"/>
                </a:cubicBezTo>
                <a:close/>
                <a:moveTo>
                  <a:pt x="9213808" y="1179146"/>
                </a:moveTo>
                <a:cubicBezTo>
                  <a:pt x="9303619" y="1162590"/>
                  <a:pt x="9385568" y="1147691"/>
                  <a:pt x="9467102" y="1132791"/>
                </a:cubicBezTo>
                <a:cubicBezTo>
                  <a:pt x="9467102" y="1131135"/>
                  <a:pt x="9466689" y="1129480"/>
                  <a:pt x="9466689" y="1127824"/>
                </a:cubicBezTo>
                <a:cubicBezTo>
                  <a:pt x="9379774" y="1133619"/>
                  <a:pt x="9293272" y="1138999"/>
                  <a:pt x="9202219" y="1144793"/>
                </a:cubicBezTo>
                <a:cubicBezTo>
                  <a:pt x="9207186" y="1160107"/>
                  <a:pt x="9212152" y="1174179"/>
                  <a:pt x="9213808" y="1179146"/>
                </a:cubicBezTo>
                <a:close/>
                <a:moveTo>
                  <a:pt x="8962582" y="4365612"/>
                </a:moveTo>
                <a:cubicBezTo>
                  <a:pt x="8964237" y="4370164"/>
                  <a:pt x="8965479" y="4374717"/>
                  <a:pt x="8967135" y="4379270"/>
                </a:cubicBezTo>
                <a:cubicBezTo>
                  <a:pt x="8987829" y="4361059"/>
                  <a:pt x="9008937" y="4342848"/>
                  <a:pt x="9029631" y="4325051"/>
                </a:cubicBezTo>
                <a:cubicBezTo>
                  <a:pt x="8950166" y="4325466"/>
                  <a:pt x="8869873" y="4363129"/>
                  <a:pt x="8854973" y="4409483"/>
                </a:cubicBezTo>
                <a:cubicBezTo>
                  <a:pt x="8892223" y="4394170"/>
                  <a:pt x="8927402" y="4379684"/>
                  <a:pt x="8962582" y="4365612"/>
                </a:cubicBezTo>
                <a:close/>
                <a:moveTo>
                  <a:pt x="8441507" y="4134666"/>
                </a:moveTo>
                <a:cubicBezTo>
                  <a:pt x="8496967" y="4163638"/>
                  <a:pt x="8564429" y="4145013"/>
                  <a:pt x="8616578" y="4081690"/>
                </a:cubicBezTo>
                <a:cubicBezTo>
                  <a:pt x="8549944" y="4101970"/>
                  <a:pt x="8499450" y="4117283"/>
                  <a:pt x="8441507" y="4134666"/>
                </a:cubicBezTo>
                <a:close/>
                <a:moveTo>
                  <a:pt x="8304513" y="5464465"/>
                </a:moveTo>
                <a:cubicBezTo>
                  <a:pt x="8361628" y="5449979"/>
                  <a:pt x="8410466" y="5437562"/>
                  <a:pt x="8458890" y="5425146"/>
                </a:cubicBezTo>
                <a:cubicBezTo>
                  <a:pt x="8457234" y="5417696"/>
                  <a:pt x="8455165" y="5410660"/>
                  <a:pt x="8453509" y="5403210"/>
                </a:cubicBezTo>
                <a:cubicBezTo>
                  <a:pt x="8398877" y="5413557"/>
                  <a:pt x="8344245" y="5423904"/>
                  <a:pt x="8286302" y="5435079"/>
                </a:cubicBezTo>
                <a:cubicBezTo>
                  <a:pt x="8296235" y="5451221"/>
                  <a:pt x="8303685" y="5463223"/>
                  <a:pt x="8304513" y="5464465"/>
                </a:cubicBezTo>
                <a:close/>
                <a:moveTo>
                  <a:pt x="7996172" y="4780734"/>
                </a:moveTo>
                <a:cubicBezTo>
                  <a:pt x="7997413" y="4786942"/>
                  <a:pt x="7999069" y="4793564"/>
                  <a:pt x="8000310" y="4799773"/>
                </a:cubicBezTo>
                <a:cubicBezTo>
                  <a:pt x="8036732" y="4791081"/>
                  <a:pt x="8073567" y="4784045"/>
                  <a:pt x="8107919" y="4770801"/>
                </a:cubicBezTo>
                <a:cubicBezTo>
                  <a:pt x="8111644" y="4769145"/>
                  <a:pt x="8100469" y="4729413"/>
                  <a:pt x="8097986" y="4716996"/>
                </a:cubicBezTo>
                <a:cubicBezTo>
                  <a:pt x="8058254" y="4741829"/>
                  <a:pt x="8027213" y="4761282"/>
                  <a:pt x="7996172" y="4780734"/>
                </a:cubicBezTo>
                <a:close/>
                <a:moveTo>
                  <a:pt x="1351734" y="4875927"/>
                </a:moveTo>
                <a:cubicBezTo>
                  <a:pt x="1355459" y="4872202"/>
                  <a:pt x="1359598" y="4868477"/>
                  <a:pt x="1363322" y="4864338"/>
                </a:cubicBezTo>
                <a:cubicBezTo>
                  <a:pt x="1351734" y="4848196"/>
                  <a:pt x="1341801" y="4820053"/>
                  <a:pt x="1328143" y="4817983"/>
                </a:cubicBezTo>
                <a:cubicBezTo>
                  <a:pt x="1302482" y="4813845"/>
                  <a:pt x="1274338" y="4824605"/>
                  <a:pt x="1247436" y="4829158"/>
                </a:cubicBezTo>
                <a:cubicBezTo>
                  <a:pt x="1247850" y="4837436"/>
                  <a:pt x="1248264" y="4845713"/>
                  <a:pt x="1248264" y="4853991"/>
                </a:cubicBezTo>
                <a:cubicBezTo>
                  <a:pt x="1283030" y="4861441"/>
                  <a:pt x="1317382" y="4868890"/>
                  <a:pt x="1351734" y="4875927"/>
                </a:cubicBezTo>
                <a:close/>
                <a:moveTo>
                  <a:pt x="8256503" y="1878190"/>
                </a:moveTo>
                <a:cubicBezTo>
                  <a:pt x="8251950" y="1891434"/>
                  <a:pt x="8243258" y="1917508"/>
                  <a:pt x="8233739" y="1944825"/>
                </a:cubicBezTo>
                <a:cubicBezTo>
                  <a:pt x="8285060" y="1929925"/>
                  <a:pt x="8329345" y="1916681"/>
                  <a:pt x="8373217" y="1903850"/>
                </a:cubicBezTo>
                <a:cubicBezTo>
                  <a:pt x="8335140" y="1895573"/>
                  <a:pt x="8297062" y="1887295"/>
                  <a:pt x="8256503" y="1878190"/>
                </a:cubicBezTo>
                <a:close/>
                <a:moveTo>
                  <a:pt x="7436605" y="5284840"/>
                </a:moveTo>
                <a:cubicBezTo>
                  <a:pt x="7521037" y="5327056"/>
                  <a:pt x="7538420" y="5322090"/>
                  <a:pt x="7543800" y="5243866"/>
                </a:cubicBezTo>
                <a:cubicBezTo>
                  <a:pt x="7506137" y="5258352"/>
                  <a:pt x="7473855" y="5270768"/>
                  <a:pt x="7436605" y="5284840"/>
                </a:cubicBezTo>
                <a:close/>
                <a:moveTo>
                  <a:pt x="7142336" y="5539377"/>
                </a:moveTo>
                <a:cubicBezTo>
                  <a:pt x="7140266" y="5536066"/>
                  <a:pt x="7138611" y="5532755"/>
                  <a:pt x="7136542" y="5529444"/>
                </a:cubicBezTo>
                <a:cubicBezTo>
                  <a:pt x="7106328" y="5532341"/>
                  <a:pt x="7076529" y="5538549"/>
                  <a:pt x="7046730" y="5537307"/>
                </a:cubicBezTo>
                <a:cubicBezTo>
                  <a:pt x="7001617" y="5535238"/>
                  <a:pt x="6987959" y="5546413"/>
                  <a:pt x="7002031" y="5586973"/>
                </a:cubicBezTo>
                <a:cubicBezTo>
                  <a:pt x="7048799" y="5571246"/>
                  <a:pt x="7095568" y="5555105"/>
                  <a:pt x="7142336" y="5539377"/>
                </a:cubicBezTo>
                <a:close/>
                <a:moveTo>
                  <a:pt x="1322348" y="4373062"/>
                </a:moveTo>
                <a:cubicBezTo>
                  <a:pt x="1325659" y="4361887"/>
                  <a:pt x="1328970" y="4350712"/>
                  <a:pt x="1332281" y="4339123"/>
                </a:cubicBezTo>
                <a:cubicBezTo>
                  <a:pt x="1283030" y="4328363"/>
                  <a:pt x="1234192" y="4317602"/>
                  <a:pt x="1184940" y="4306841"/>
                </a:cubicBezTo>
                <a:cubicBezTo>
                  <a:pt x="1183284" y="4311394"/>
                  <a:pt x="1182043" y="4315946"/>
                  <a:pt x="1180387" y="4320499"/>
                </a:cubicBezTo>
                <a:cubicBezTo>
                  <a:pt x="1227984" y="4338296"/>
                  <a:pt x="1275166" y="4355679"/>
                  <a:pt x="1322348" y="4373062"/>
                </a:cubicBezTo>
                <a:close/>
                <a:moveTo>
                  <a:pt x="8504417" y="1963449"/>
                </a:moveTo>
                <a:cubicBezTo>
                  <a:pt x="8535458" y="1934478"/>
                  <a:pt x="8549529" y="1921233"/>
                  <a:pt x="8577673" y="1895159"/>
                </a:cubicBezTo>
                <a:cubicBezTo>
                  <a:pt x="8535044" y="1888951"/>
                  <a:pt x="8509383" y="1885226"/>
                  <a:pt x="8484136" y="1881501"/>
                </a:cubicBezTo>
                <a:cubicBezTo>
                  <a:pt x="8489517" y="1903437"/>
                  <a:pt x="8494897" y="1924958"/>
                  <a:pt x="8504417" y="1963449"/>
                </a:cubicBezTo>
                <a:close/>
              </a:path>
            </a:pathLst>
          </a:custGeom>
          <a:gradFill>
            <a:gsLst>
              <a:gs pos="0">
                <a:srgbClr val="54A2CA">
                  <a:alpha val="66000"/>
                </a:srgbClr>
              </a:gs>
              <a:gs pos="100000">
                <a:srgbClr val="76A856">
                  <a:alpha val="33000"/>
                </a:srgbClr>
              </a:gs>
            </a:gsLst>
            <a:lin ang="0" scaled="0"/>
          </a:gradFill>
          <a:ln>
            <a:noFill/>
          </a:ln>
        </p:spPr>
        <p:txBody>
          <a:bodyPr anchor="ctr"/>
          <a:lstStyle/>
          <a:p>
            <a:endParaRPr lang="zh-CN" altLang="en-US"/>
          </a:p>
        </p:txBody>
      </p:sp>
      <p:sp>
        <p:nvSpPr>
          <p:cNvPr id="3" name="矩形 2">
            <a:extLst>
              <a:ext uri="{FF2B5EF4-FFF2-40B4-BE49-F238E27FC236}">
                <a16:creationId xmlns:a16="http://schemas.microsoft.com/office/drawing/2014/main" xmlns="" id="{DCC489E0-87EC-4D54-BE9B-51DA582848FE}"/>
              </a:ext>
            </a:extLst>
          </p:cNvPr>
          <p:cNvSpPr/>
          <p:nvPr/>
        </p:nvSpPr>
        <p:spPr>
          <a:xfrm>
            <a:off x="1044520" y="857678"/>
            <a:ext cx="5109091" cy="1569660"/>
          </a:xfrm>
          <a:prstGeom prst="rect">
            <a:avLst/>
          </a:prstGeom>
        </p:spPr>
        <p:txBody>
          <a:bodyPr wrap="none">
            <a:spAutoFit/>
          </a:bodyPr>
          <a:lstStyle/>
          <a:p>
            <a:r>
              <a:rPr lang="zh-CN" altLang="en-US" sz="96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历史文化</a:t>
            </a:r>
            <a:endParaRPr lang="zh-CN" altLang="en-US" sz="3200" dirty="0">
              <a:solidFill>
                <a:schemeClr val="bg1"/>
              </a:solidFill>
              <a:effectLst>
                <a:reflection blurRad="6350" stA="22000" endPos="45500" dir="5400000" sy="-100000" algn="bl" rotWithShape="0"/>
              </a:effectLst>
            </a:endParaRPr>
          </a:p>
        </p:txBody>
      </p:sp>
      <p:sp>
        <p:nvSpPr>
          <p:cNvPr id="4" name="文本框 3">
            <a:extLst>
              <a:ext uri="{FF2B5EF4-FFF2-40B4-BE49-F238E27FC236}">
                <a16:creationId xmlns:a16="http://schemas.microsoft.com/office/drawing/2014/main" xmlns="" id="{8F83E754-85C3-4ACB-89F7-7E9C6B09AA3E}"/>
              </a:ext>
            </a:extLst>
          </p:cNvPr>
          <p:cNvSpPr txBox="1"/>
          <p:nvPr/>
        </p:nvSpPr>
        <p:spPr>
          <a:xfrm>
            <a:off x="1513469" y="3268861"/>
            <a:ext cx="9484770" cy="69826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just" defTabSz="584200" fontAlgn="auto" latinLnBrk="1">
              <a:lnSpc>
                <a:spcPct val="150000"/>
              </a:lnSpc>
              <a:spcBef>
                <a:spcPts val="0"/>
              </a:spcBef>
              <a:spcAft>
                <a:spcPts val="0"/>
              </a:spcAft>
            </a:pPr>
            <a:r>
              <a:rPr lang="zh-CN" altLang="en-US" sz="24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点击添加文字内容点击添加文字内容点击添加文字内容点击添加文字</a:t>
            </a:r>
            <a:endParaRPr kumimoji="0" lang="zh-CN" altLang="en-US" sz="2400" b="1" i="0" u="none" strike="noStrike" cap="none" spc="0" normalizeH="0" baseline="0" dirty="0">
              <a:ln>
                <a:noFill/>
              </a:ln>
              <a:solidFill>
                <a:schemeClr val="bg1"/>
              </a:solidFill>
              <a:effectLst>
                <a:outerShdw blurRad="50800" dist="63500" dir="5400000" algn="t" rotWithShape="0">
                  <a:schemeClr val="tx1">
                    <a:alpha val="52000"/>
                  </a:schemeClr>
                </a:outerShdw>
              </a:effectLst>
              <a:uFillTx/>
              <a:latin typeface="微软雅黑" panose="020B0503020204020204" pitchFamily="34" charset="-122"/>
              <a:ea typeface="微软雅黑" panose="020B0503020204020204" pitchFamily="34" charset="-122"/>
              <a:sym typeface="Helvetica Light"/>
            </a:endParaRPr>
          </a:p>
        </p:txBody>
      </p:sp>
      <p:sp>
        <p:nvSpPr>
          <p:cNvPr id="9" name="矩形 8">
            <a:extLst>
              <a:ext uri="{FF2B5EF4-FFF2-40B4-BE49-F238E27FC236}">
                <a16:creationId xmlns:a16="http://schemas.microsoft.com/office/drawing/2014/main" xmlns="" id="{1EF5F6EA-D60F-4868-B7AD-3CD906E439FF}"/>
              </a:ext>
            </a:extLst>
          </p:cNvPr>
          <p:cNvSpPr/>
          <p:nvPr/>
        </p:nvSpPr>
        <p:spPr>
          <a:xfrm>
            <a:off x="1411226" y="4905739"/>
            <a:ext cx="10171174" cy="2797048"/>
          </a:xfrm>
          <a:prstGeom prst="rect">
            <a:avLst/>
          </a:prstGeom>
        </p:spPr>
        <p:txBody>
          <a:bodyPr wrap="square">
            <a:spAutoFit/>
          </a:bodyPr>
          <a:lstStyle/>
          <a:p>
            <a:pPr>
              <a:lnSpc>
                <a:spcPct val="150000"/>
              </a:lnSpc>
            </a:pPr>
            <a:r>
              <a:rPr lang="zh-CN" altLang="en-US" sz="2400" b="1" dirty="0">
                <a:solidFill>
                  <a:schemeClr val="bg1"/>
                </a:solidFill>
                <a:effectLst>
                  <a:outerShdw blurRad="50800" dist="76200" dir="5400000" algn="t" rotWithShape="0">
                    <a:prstClr val="black">
                      <a:alpha val="66000"/>
                    </a:prstClr>
                  </a:outerShdw>
                </a:effectLst>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a:p>
            <a:pPr>
              <a:lnSpc>
                <a:spcPct val="150000"/>
              </a:lnSpc>
            </a:pPr>
            <a:endParaRPr lang="zh-CN" altLang="en-US" sz="2400" b="1" dirty="0">
              <a:solidFill>
                <a:schemeClr val="bg1"/>
              </a:solidFill>
              <a:effectLst>
                <a:outerShdw blurRad="50800" dist="76200" dir="5400000" algn="t" rotWithShape="0">
                  <a:prstClr val="black">
                    <a:alpha val="66000"/>
                  </a:prstClr>
                </a:outerShdw>
              </a:effectLst>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412EE456-2614-4C8C-BA93-A4F3606F6568}"/>
              </a:ext>
            </a:extLst>
          </p:cNvPr>
          <p:cNvSpPr/>
          <p:nvPr/>
        </p:nvSpPr>
        <p:spPr>
          <a:xfrm>
            <a:off x="10621134" y="3982513"/>
            <a:ext cx="7023920" cy="7725192"/>
          </a:xfrm>
          <a:prstGeom prst="rect">
            <a:avLst/>
          </a:prstGeom>
        </p:spPr>
        <p:txBody>
          <a:bodyPr>
            <a:spAutoFit/>
          </a:bodyPr>
          <a:lstStyle/>
          <a:p>
            <a:pPr>
              <a:defRPr/>
            </a:pPr>
            <a:r>
              <a:rPr lang="zh-CN" altLang="en-US" sz="49600" dirty="0">
                <a:solidFill>
                  <a:schemeClr val="bg1">
                    <a:alpha val="55000"/>
                  </a:schemeClr>
                </a:solidFill>
                <a:latin typeface="华文行楷" panose="02010800040101010101" pitchFamily="2" charset="-122"/>
                <a:ea typeface="华文行楷" panose="02010800040101010101" pitchFamily="2" charset="-122"/>
              </a:rPr>
              <a:t>承</a:t>
            </a:r>
          </a:p>
        </p:txBody>
      </p:sp>
      <p:sp>
        <p:nvSpPr>
          <p:cNvPr id="10" name="矩形 9">
            <a:extLst>
              <a:ext uri="{FF2B5EF4-FFF2-40B4-BE49-F238E27FC236}">
                <a16:creationId xmlns:a16="http://schemas.microsoft.com/office/drawing/2014/main" xmlns="" id="{FFA3AE67-BC0B-402D-B76B-5C1E7910597C}"/>
              </a:ext>
            </a:extLst>
          </p:cNvPr>
          <p:cNvSpPr/>
          <p:nvPr/>
        </p:nvSpPr>
        <p:spPr>
          <a:xfrm>
            <a:off x="10703445" y="-1769340"/>
            <a:ext cx="7822975" cy="9248686"/>
          </a:xfrm>
          <a:prstGeom prst="rect">
            <a:avLst/>
          </a:prstGeom>
        </p:spPr>
        <p:txBody>
          <a:bodyPr wrap="none">
            <a:spAutoFit/>
          </a:bodyPr>
          <a:lstStyle/>
          <a:p>
            <a:pPr>
              <a:defRPr/>
            </a:pPr>
            <a:r>
              <a:rPr lang="zh-CN" altLang="en-US" sz="59500" b="1" kern="0" dirty="0">
                <a:solidFill>
                  <a:schemeClr val="bg1">
                    <a:alpha val="49000"/>
                  </a:schemeClr>
                </a:solidFill>
                <a:latin typeface="华文行楷" panose="02010800040101010101" pitchFamily="2" charset="-122"/>
                <a:ea typeface="华文行楷" panose="02010800040101010101" pitchFamily="2" charset="-122"/>
              </a:rPr>
              <a:t>传</a:t>
            </a:r>
            <a:endParaRPr lang="zh-CN" altLang="en-US" sz="59500" dirty="0">
              <a:solidFill>
                <a:schemeClr val="bg1">
                  <a:alpha val="49000"/>
                </a:schemeClr>
              </a:solidFill>
            </a:endParaRPr>
          </a:p>
        </p:txBody>
      </p:sp>
      <p:cxnSp>
        <p:nvCxnSpPr>
          <p:cNvPr id="16" name="直接连接符 15">
            <a:extLst>
              <a:ext uri="{FF2B5EF4-FFF2-40B4-BE49-F238E27FC236}">
                <a16:creationId xmlns:a16="http://schemas.microsoft.com/office/drawing/2014/main" xmlns="" id="{668B151C-51CA-4B13-B456-931E53001E71}"/>
              </a:ext>
            </a:extLst>
          </p:cNvPr>
          <p:cNvCxnSpPr>
            <a:cxnSpLocks/>
          </p:cNvCxnSpPr>
          <p:nvPr/>
        </p:nvCxnSpPr>
        <p:spPr>
          <a:xfrm>
            <a:off x="8413695" y="5550372"/>
            <a:ext cx="2072968" cy="0"/>
          </a:xfrm>
          <a:prstGeom prst="line">
            <a:avLst/>
          </a:prstGeom>
          <a:noFill/>
          <a:ln w="44450" cap="flat">
            <a:gradFill>
              <a:gsLst>
                <a:gs pos="51700">
                  <a:srgbClr val="76A856">
                    <a:lumMod val="0"/>
                    <a:lumOff val="100000"/>
                  </a:srgbClr>
                </a:gs>
                <a:gs pos="0">
                  <a:srgbClr val="54A2CA">
                    <a:alpha val="27000"/>
                  </a:srgbClr>
                </a:gs>
                <a:gs pos="100000">
                  <a:srgbClr val="54A2CA">
                    <a:alpha val="4000"/>
                  </a:srgb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18" name="直接连接符 17">
            <a:extLst>
              <a:ext uri="{FF2B5EF4-FFF2-40B4-BE49-F238E27FC236}">
                <a16:creationId xmlns:a16="http://schemas.microsoft.com/office/drawing/2014/main" xmlns="" id="{27620C58-DC3F-4CA9-BBA8-E97EE7255B30}"/>
              </a:ext>
            </a:extLst>
          </p:cNvPr>
          <p:cNvCxnSpPr>
            <a:cxnSpLocks/>
          </p:cNvCxnSpPr>
          <p:nvPr/>
        </p:nvCxnSpPr>
        <p:spPr>
          <a:xfrm>
            <a:off x="3212541" y="6077330"/>
            <a:ext cx="2941070" cy="0"/>
          </a:xfrm>
          <a:prstGeom prst="line">
            <a:avLst/>
          </a:prstGeom>
          <a:noFill/>
          <a:ln w="44450" cap="flat">
            <a:gradFill>
              <a:gsLst>
                <a:gs pos="51700">
                  <a:srgbClr val="76A856">
                    <a:lumMod val="0"/>
                    <a:lumOff val="100000"/>
                  </a:srgbClr>
                </a:gs>
                <a:gs pos="0">
                  <a:srgbClr val="54A2CA">
                    <a:alpha val="27000"/>
                  </a:srgbClr>
                </a:gs>
                <a:gs pos="100000">
                  <a:srgbClr val="54A2CA">
                    <a:alpha val="4000"/>
                  </a:srgb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20" name="直接连接符 19">
            <a:extLst>
              <a:ext uri="{FF2B5EF4-FFF2-40B4-BE49-F238E27FC236}">
                <a16:creationId xmlns:a16="http://schemas.microsoft.com/office/drawing/2014/main" xmlns="" id="{E1E93FEF-1560-4900-90B8-6810E428853D}"/>
              </a:ext>
            </a:extLst>
          </p:cNvPr>
          <p:cNvCxnSpPr>
            <a:cxnSpLocks/>
          </p:cNvCxnSpPr>
          <p:nvPr/>
        </p:nvCxnSpPr>
        <p:spPr>
          <a:xfrm>
            <a:off x="1501111" y="7308364"/>
            <a:ext cx="9120023" cy="0"/>
          </a:xfrm>
          <a:prstGeom prst="line">
            <a:avLst/>
          </a:prstGeom>
          <a:noFill/>
          <a:ln w="25400" cap="flat">
            <a:gradFill>
              <a:gsLst>
                <a:gs pos="0">
                  <a:srgbClr val="FCFCFB"/>
                </a:gs>
                <a:gs pos="100000">
                  <a:schemeClr val="accent1">
                    <a:lumMod val="5000"/>
                    <a:lumOff val="95000"/>
                    <a:alpha val="0"/>
                  </a:schemeClr>
                </a:gs>
                <a:gs pos="55000">
                  <a:schemeClr val="bg1"/>
                </a:gs>
              </a:gsLst>
              <a:lin ang="0" scaled="0"/>
            </a:gradFill>
            <a:prstDash val="solid"/>
            <a:miter lim="400000"/>
          </a:ln>
        </p:spPr>
        <p:style>
          <a:lnRef idx="0">
            <a:scrgbClr r="0" g="0" b="0"/>
          </a:lnRef>
          <a:fillRef idx="0">
            <a:scrgbClr r="0" g="0" b="0"/>
          </a:fillRef>
          <a:effectRef idx="0">
            <a:scrgbClr r="0" g="0" b="0"/>
          </a:effectRef>
          <a:fontRef idx="none"/>
        </p:style>
      </p:cxnSp>
      <p:cxnSp>
        <p:nvCxnSpPr>
          <p:cNvPr id="23" name="直接连接符 22">
            <a:extLst>
              <a:ext uri="{FF2B5EF4-FFF2-40B4-BE49-F238E27FC236}">
                <a16:creationId xmlns:a16="http://schemas.microsoft.com/office/drawing/2014/main" xmlns="" id="{88831B3B-01AB-4F6C-A725-B3BE536DB07D}"/>
              </a:ext>
            </a:extLst>
          </p:cNvPr>
          <p:cNvCxnSpPr>
            <a:cxnSpLocks/>
          </p:cNvCxnSpPr>
          <p:nvPr/>
        </p:nvCxnSpPr>
        <p:spPr>
          <a:xfrm>
            <a:off x="1428285" y="4643849"/>
            <a:ext cx="9049750" cy="38480"/>
          </a:xfrm>
          <a:prstGeom prst="line">
            <a:avLst/>
          </a:prstGeom>
          <a:noFill/>
          <a:ln w="25400" cap="flat">
            <a:gradFill>
              <a:gsLst>
                <a:gs pos="0">
                  <a:schemeClr val="accent1">
                    <a:lumMod val="5000"/>
                    <a:lumOff val="95000"/>
                    <a:alpha val="0"/>
                  </a:schemeClr>
                </a:gs>
                <a:gs pos="100000">
                  <a:schemeClr val="bg1"/>
                </a:gs>
              </a:gsLst>
              <a:lin ang="0" scaled="0"/>
            </a:gradFill>
            <a:prstDash val="solid"/>
            <a:miter lim="400000"/>
            <a:tailEnd type="none"/>
          </a:ln>
        </p:spPr>
        <p:style>
          <a:lnRef idx="0">
            <a:scrgbClr r="0" g="0" b="0"/>
          </a:lnRef>
          <a:fillRef idx="0">
            <a:scrgbClr r="0" g="0" b="0"/>
          </a:fillRef>
          <a:effectRef idx="0">
            <a:scrgbClr r="0" g="0" b="0"/>
          </a:effectRef>
          <a:fontRef idx="none"/>
        </p:style>
      </p:cxnSp>
      <p:sp>
        <p:nvSpPr>
          <p:cNvPr id="25" name="矩形 24">
            <a:extLst>
              <a:ext uri="{FF2B5EF4-FFF2-40B4-BE49-F238E27FC236}">
                <a16:creationId xmlns:a16="http://schemas.microsoft.com/office/drawing/2014/main" xmlns="" id="{6A5E4639-53C2-4DCC-9AEA-478E63225067}"/>
              </a:ext>
            </a:extLst>
          </p:cNvPr>
          <p:cNvSpPr/>
          <p:nvPr/>
        </p:nvSpPr>
        <p:spPr>
          <a:xfrm>
            <a:off x="2237587" y="4199762"/>
            <a:ext cx="1821332" cy="369332"/>
          </a:xfrm>
          <a:prstGeom prst="rect">
            <a:avLst/>
          </a:prstGeom>
        </p:spPr>
        <p:txBody>
          <a:bodyPr wrap="none">
            <a:spAutoFit/>
          </a:bodyPr>
          <a:lstStyle/>
          <a:p>
            <a:r>
              <a:rPr lang="en-US" altLang="zh-CN" sz="18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1968</a:t>
            </a:r>
            <a:r>
              <a:rPr lang="zh-CN" altLang="en-US" sz="18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年</a:t>
            </a:r>
            <a:r>
              <a:rPr lang="en-US" altLang="zh-CN" sz="18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4</a:t>
            </a:r>
            <a:r>
              <a:rPr lang="zh-CN" altLang="en-US" sz="18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月开工</a:t>
            </a:r>
            <a:endParaRPr lang="zh-CN" altLang="en-US" sz="1800" dirty="0"/>
          </a:p>
        </p:txBody>
      </p:sp>
      <p:sp>
        <p:nvSpPr>
          <p:cNvPr id="26" name="矩形 25">
            <a:extLst>
              <a:ext uri="{FF2B5EF4-FFF2-40B4-BE49-F238E27FC236}">
                <a16:creationId xmlns:a16="http://schemas.microsoft.com/office/drawing/2014/main" xmlns="" id="{47301008-CE5B-4CB0-B255-59B11FB5C45D}"/>
              </a:ext>
            </a:extLst>
          </p:cNvPr>
          <p:cNvSpPr/>
          <p:nvPr/>
        </p:nvSpPr>
        <p:spPr>
          <a:xfrm>
            <a:off x="4960876" y="4168984"/>
            <a:ext cx="2004075" cy="400110"/>
          </a:xfrm>
          <a:prstGeom prst="rect">
            <a:avLst/>
          </a:prstGeom>
        </p:spPr>
        <p:txBody>
          <a:bodyPr wrap="none">
            <a:spAutoFit/>
          </a:bodyPr>
          <a:lstStyle/>
          <a:p>
            <a:r>
              <a:rPr lang="en-US" altLang="zh-CN" sz="20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1971</a:t>
            </a:r>
            <a:r>
              <a:rPr lang="zh-CN" altLang="en-US" sz="20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年</a:t>
            </a:r>
            <a:r>
              <a:rPr lang="en-US" altLang="zh-CN" sz="20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4</a:t>
            </a:r>
            <a:r>
              <a:rPr lang="zh-CN" altLang="en-US" sz="20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月竣工</a:t>
            </a:r>
            <a:endParaRPr lang="zh-CN" altLang="en-US" sz="2000" dirty="0"/>
          </a:p>
        </p:txBody>
      </p:sp>
      <p:sp>
        <p:nvSpPr>
          <p:cNvPr id="27" name="矩形 26">
            <a:extLst>
              <a:ext uri="{FF2B5EF4-FFF2-40B4-BE49-F238E27FC236}">
                <a16:creationId xmlns:a16="http://schemas.microsoft.com/office/drawing/2014/main" xmlns="" id="{F41E16A5-C158-43BA-BBC0-3E23EF3EAD66}"/>
              </a:ext>
            </a:extLst>
          </p:cNvPr>
          <p:cNvSpPr/>
          <p:nvPr/>
        </p:nvSpPr>
        <p:spPr>
          <a:xfrm>
            <a:off x="7429953" y="4107429"/>
            <a:ext cx="2480166" cy="461665"/>
          </a:xfrm>
          <a:prstGeom prst="rect">
            <a:avLst/>
          </a:prstGeom>
        </p:spPr>
        <p:txBody>
          <a:bodyPr wrap="none">
            <a:spAutoFit/>
          </a:bodyPr>
          <a:lstStyle/>
          <a:p>
            <a:r>
              <a:rPr lang="en-US" altLang="zh-CN" sz="24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1972</a:t>
            </a:r>
            <a:r>
              <a:rPr lang="zh-CN" altLang="en-US" sz="2400" b="1" dirty="0">
                <a:solidFill>
                  <a:schemeClr val="bg1"/>
                </a:solidFill>
                <a:effectLst>
                  <a:outerShdw blurRad="50800" dist="63500" dir="5400000" algn="t" rotWithShape="0">
                    <a:schemeClr val="tx1">
                      <a:alpha val="52000"/>
                    </a:schemeClr>
                  </a:outerShdw>
                </a:effectLst>
                <a:latin typeface="微软雅黑" panose="020B0503020204020204" pitchFamily="34" charset="-122"/>
                <a:ea typeface="微软雅黑" panose="020B0503020204020204" pitchFamily="34" charset="-122"/>
              </a:rPr>
              <a:t>年开始运行</a:t>
            </a:r>
            <a:endParaRPr lang="zh-CN" altLang="en-US" sz="2400" dirty="0"/>
          </a:p>
        </p:txBody>
      </p:sp>
      <p:sp>
        <p:nvSpPr>
          <p:cNvPr id="28" name="椭圆 27">
            <a:extLst>
              <a:ext uri="{FF2B5EF4-FFF2-40B4-BE49-F238E27FC236}">
                <a16:creationId xmlns:a16="http://schemas.microsoft.com/office/drawing/2014/main" xmlns="" id="{6D584FB8-EACB-411B-95A0-03B18DCE8ADD}"/>
              </a:ext>
            </a:extLst>
          </p:cNvPr>
          <p:cNvSpPr/>
          <p:nvPr/>
        </p:nvSpPr>
        <p:spPr>
          <a:xfrm>
            <a:off x="3044731" y="4600361"/>
            <a:ext cx="103522" cy="103522"/>
          </a:xfrm>
          <a:prstGeom prst="ellipse">
            <a:avLst/>
          </a:prstGeom>
          <a:solidFill>
            <a:schemeClr val="bg1">
              <a:alpha val="58000"/>
            </a:schemeClr>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椭圆 28">
            <a:extLst>
              <a:ext uri="{FF2B5EF4-FFF2-40B4-BE49-F238E27FC236}">
                <a16:creationId xmlns:a16="http://schemas.microsoft.com/office/drawing/2014/main" xmlns="" id="{72F1168D-707E-4DF9-8CB9-594652EE8002}"/>
              </a:ext>
            </a:extLst>
          </p:cNvPr>
          <p:cNvSpPr/>
          <p:nvPr/>
        </p:nvSpPr>
        <p:spPr>
          <a:xfrm>
            <a:off x="5728727" y="4581388"/>
            <a:ext cx="142815" cy="142815"/>
          </a:xfrm>
          <a:prstGeom prst="ellipse">
            <a:avLst/>
          </a:prstGeom>
          <a:solidFill>
            <a:schemeClr val="bg1">
              <a:alpha val="81000"/>
            </a:schemeClr>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0" name="椭圆 29">
            <a:extLst>
              <a:ext uri="{FF2B5EF4-FFF2-40B4-BE49-F238E27FC236}">
                <a16:creationId xmlns:a16="http://schemas.microsoft.com/office/drawing/2014/main" xmlns="" id="{B1EDE5E9-86CD-41ED-A60F-A9CAEA285B8C}"/>
              </a:ext>
            </a:extLst>
          </p:cNvPr>
          <p:cNvSpPr/>
          <p:nvPr/>
        </p:nvSpPr>
        <p:spPr>
          <a:xfrm>
            <a:off x="8670036" y="4575961"/>
            <a:ext cx="182108" cy="182108"/>
          </a:xfrm>
          <a:prstGeom prst="ellipse">
            <a:avLst/>
          </a:prstGeom>
          <a:solidFill>
            <a:schemeClr val="bg1"/>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413238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0B19ACF0-4305-4ABB-B10D-73B4B4B4FB4A}"/>
              </a:ext>
            </a:extLst>
          </p:cNvPr>
          <p:cNvSpPr>
            <a:spLocks noChangeAspect="1"/>
          </p:cNvSpPr>
          <p:nvPr/>
        </p:nvSpPr>
        <p:spPr>
          <a:xfrm>
            <a:off x="0" y="-11013"/>
            <a:ext cx="17065625" cy="959941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9" name="矩形 8">
            <a:extLst>
              <a:ext uri="{FF2B5EF4-FFF2-40B4-BE49-F238E27FC236}">
                <a16:creationId xmlns:a16="http://schemas.microsoft.com/office/drawing/2014/main" xmlns="" id="{083EB654-AD3C-4093-A1C7-DA0B48B3FF15}"/>
              </a:ext>
            </a:extLst>
          </p:cNvPr>
          <p:cNvSpPr/>
          <p:nvPr/>
        </p:nvSpPr>
        <p:spPr>
          <a:xfrm>
            <a:off x="-2" y="-11012"/>
            <a:ext cx="17065625" cy="9599414"/>
          </a:xfrm>
          <a:prstGeom prst="rect">
            <a:avLst/>
          </a:prstGeom>
          <a:gradFill>
            <a:gsLst>
              <a:gs pos="0">
                <a:srgbClr val="54A2CA"/>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1" name="矩形 40">
            <a:extLst>
              <a:ext uri="{FF2B5EF4-FFF2-40B4-BE49-F238E27FC236}">
                <a16:creationId xmlns:a16="http://schemas.microsoft.com/office/drawing/2014/main" xmlns="" id="{B1756F8C-4E04-4C7A-814D-08947C23EBB6}"/>
              </a:ext>
            </a:extLst>
          </p:cNvPr>
          <p:cNvSpPr/>
          <p:nvPr/>
        </p:nvSpPr>
        <p:spPr>
          <a:xfrm>
            <a:off x="0" y="-214247"/>
            <a:ext cx="1415772" cy="1569660"/>
          </a:xfrm>
          <a:prstGeom prst="rect">
            <a:avLst/>
          </a:prstGeom>
        </p:spPr>
        <p:txBody>
          <a:bodyPr wrap="none">
            <a:spAutoFit/>
          </a:bodyPr>
          <a:lstStyle/>
          <a:p>
            <a:r>
              <a:rPr lang="zh-CN" altLang="en-US" sz="9600" dirty="0">
                <a:solidFill>
                  <a:schemeClr val="bg1">
                    <a:alpha val="94000"/>
                  </a:schemeClr>
                </a:solidFill>
                <a:latin typeface="华文行楷" panose="02010800040101010101" pitchFamily="2" charset="-122"/>
                <a:ea typeface="华文行楷" panose="02010800040101010101" pitchFamily="2" charset="-122"/>
              </a:rPr>
              <a:t>鸟</a:t>
            </a:r>
            <a:endParaRPr lang="zh-CN" altLang="en-US" sz="3200" dirty="0">
              <a:solidFill>
                <a:schemeClr val="bg1">
                  <a:alpha val="94000"/>
                </a:schemeClr>
              </a:solidFill>
            </a:endParaRPr>
          </a:p>
        </p:txBody>
      </p:sp>
      <p:sp>
        <p:nvSpPr>
          <p:cNvPr id="42" name="矩形 41">
            <a:extLst>
              <a:ext uri="{FF2B5EF4-FFF2-40B4-BE49-F238E27FC236}">
                <a16:creationId xmlns:a16="http://schemas.microsoft.com/office/drawing/2014/main" xmlns="" id="{3C6CD371-D92C-449E-A632-14BE05F52FF6}"/>
              </a:ext>
            </a:extLst>
          </p:cNvPr>
          <p:cNvSpPr/>
          <p:nvPr/>
        </p:nvSpPr>
        <p:spPr>
          <a:xfrm>
            <a:off x="1154283" y="289623"/>
            <a:ext cx="1107996" cy="1200329"/>
          </a:xfrm>
          <a:prstGeom prst="rect">
            <a:avLst/>
          </a:prstGeom>
        </p:spPr>
        <p:txBody>
          <a:bodyPr wrap="none">
            <a:spAutoFit/>
          </a:bodyPr>
          <a:lstStyle/>
          <a:p>
            <a:r>
              <a:rPr lang="zh-CN" altLang="en-US" sz="7200" dirty="0">
                <a:solidFill>
                  <a:schemeClr val="bg1">
                    <a:alpha val="94000"/>
                  </a:schemeClr>
                </a:solidFill>
                <a:latin typeface="华文行楷" panose="02010800040101010101" pitchFamily="2" charset="-122"/>
                <a:ea typeface="华文行楷" panose="02010800040101010101" pitchFamily="2" charset="-122"/>
              </a:rPr>
              <a:t>语</a:t>
            </a:r>
          </a:p>
        </p:txBody>
      </p:sp>
      <p:sp>
        <p:nvSpPr>
          <p:cNvPr id="43" name="矩形 42">
            <a:extLst>
              <a:ext uri="{FF2B5EF4-FFF2-40B4-BE49-F238E27FC236}">
                <a16:creationId xmlns:a16="http://schemas.microsoft.com/office/drawing/2014/main" xmlns="" id="{6D1C7020-AE39-49CA-B99B-00F105D940AB}"/>
              </a:ext>
            </a:extLst>
          </p:cNvPr>
          <p:cNvSpPr/>
          <p:nvPr/>
        </p:nvSpPr>
        <p:spPr>
          <a:xfrm>
            <a:off x="2195019" y="708237"/>
            <a:ext cx="3570208" cy="461665"/>
          </a:xfrm>
          <a:prstGeom prst="rect">
            <a:avLst/>
          </a:prstGeom>
        </p:spPr>
        <p:txBody>
          <a:bodyPr wrap="none">
            <a:spAutoFit/>
          </a:bodyPr>
          <a:lstStyle/>
          <a:p>
            <a:r>
              <a:rPr lang="zh-CN" altLang="en-US" sz="2400" dirty="0">
                <a:solidFill>
                  <a:schemeClr val="bg1">
                    <a:alpha val="80000"/>
                  </a:schemeClr>
                </a:solidFill>
                <a:latin typeface="华文行楷" panose="02010800040101010101" pitchFamily="2" charset="-122"/>
                <a:ea typeface="华文行楷" panose="02010800040101010101" pitchFamily="2" charset="-122"/>
              </a:rPr>
              <a:t>让学生进一步了解大自然</a:t>
            </a:r>
          </a:p>
        </p:txBody>
      </p:sp>
      <p:cxnSp>
        <p:nvCxnSpPr>
          <p:cNvPr id="44" name="直接连接符 43">
            <a:extLst>
              <a:ext uri="{FF2B5EF4-FFF2-40B4-BE49-F238E27FC236}">
                <a16:creationId xmlns:a16="http://schemas.microsoft.com/office/drawing/2014/main" xmlns="" id="{FC8DCDA9-C271-4C4D-B97A-2FDC70A27A6B}"/>
              </a:ext>
            </a:extLst>
          </p:cNvPr>
          <p:cNvCxnSpPr>
            <a:cxnSpLocks/>
          </p:cNvCxnSpPr>
          <p:nvPr/>
        </p:nvCxnSpPr>
        <p:spPr>
          <a:xfrm flipV="1">
            <a:off x="1986166" y="1214263"/>
            <a:ext cx="3779061" cy="17194"/>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50" name="矩形 49">
            <a:extLst>
              <a:ext uri="{FF2B5EF4-FFF2-40B4-BE49-F238E27FC236}">
                <a16:creationId xmlns:a16="http://schemas.microsoft.com/office/drawing/2014/main" xmlns="" id="{45EE9092-8F75-4773-9787-F201DFB0BFE0}"/>
              </a:ext>
            </a:extLst>
          </p:cNvPr>
          <p:cNvSpPr/>
          <p:nvPr/>
        </p:nvSpPr>
        <p:spPr>
          <a:xfrm>
            <a:off x="7919211" y="3935040"/>
            <a:ext cx="6699190" cy="961289"/>
          </a:xfrm>
          <a:prstGeom prst="rect">
            <a:avLst/>
          </a:prstGeom>
        </p:spPr>
        <p:txBody>
          <a:bodyPr wrap="square">
            <a:spAutoFit/>
          </a:bodyPr>
          <a:lstStyle/>
          <a:p>
            <a:pPr algn="just">
              <a:lnSpc>
                <a:spcPct val="150000"/>
              </a:lnSpc>
            </a:pPr>
            <a:r>
              <a:rPr lang="zh-CN" altLang="zh-CN"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体大（</a:t>
            </a:r>
            <a:r>
              <a:rPr lang="en-US" altLang="zh-CN" sz="2000" b="1" kern="100" dirty="0">
                <a:solidFill>
                  <a:schemeClr val="bg1"/>
                </a:solidFill>
                <a:latin typeface="微软雅黑" panose="020B0503020204020204" pitchFamily="34" charset="-122"/>
                <a:ea typeface="微软雅黑" panose="020B0503020204020204" pitchFamily="34" charset="-122"/>
              </a:rPr>
              <a:t>100</a:t>
            </a:r>
            <a:r>
              <a:rPr lang="zh-CN" altLang="zh-CN"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㎝）的黑色鹳。是一种体态优美，体色鲜明，活动敏捷，性情机警的大型涉禽。</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xmlns="" id="{AA53E217-7E74-486E-B32C-C89295BC9209}"/>
              </a:ext>
            </a:extLst>
          </p:cNvPr>
          <p:cNvSpPr/>
          <p:nvPr/>
        </p:nvSpPr>
        <p:spPr>
          <a:xfrm>
            <a:off x="7919211" y="2932216"/>
            <a:ext cx="6711733" cy="499624"/>
          </a:xfrm>
          <a:prstGeom prst="rect">
            <a:avLst/>
          </a:prstGeom>
        </p:spPr>
        <p:txBody>
          <a:bodyPr wrap="square">
            <a:spAutoFit/>
          </a:bodyPr>
          <a:lstStyle/>
          <a:p>
            <a:pPr algn="just">
              <a:lnSpc>
                <a:spcPct val="150000"/>
              </a:lnSpc>
            </a:pPr>
            <a:r>
              <a:rPr lang="zh-CN" altLang="zh-CN"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栖与沼泽地区，池塘，湖泊，河流沿岸及河口。性惧人。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xmlns="" id="{CCE474E3-9D4D-499A-8264-ADDD2019B5D3}"/>
              </a:ext>
            </a:extLst>
          </p:cNvPr>
          <p:cNvSpPr/>
          <p:nvPr/>
        </p:nvSpPr>
        <p:spPr>
          <a:xfrm>
            <a:off x="7919211" y="7838696"/>
            <a:ext cx="7332083" cy="961289"/>
          </a:xfrm>
          <a:prstGeom prst="rect">
            <a:avLst/>
          </a:prstGeom>
        </p:spPr>
        <p:txBody>
          <a:bodyPr wrap="square">
            <a:spAutoFit/>
          </a:bodyPr>
          <a:lstStyle/>
          <a:p>
            <a:pPr algn="just">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天鹅是杰型水禽。颈与体躯等长或较长；嘴形适中，基部高而前端缓平，嘴甲位于嘴端的正中间，而不占着嘴端的全部。</a:t>
            </a:r>
          </a:p>
        </p:txBody>
      </p:sp>
      <p:sp>
        <p:nvSpPr>
          <p:cNvPr id="53" name="矩形 52">
            <a:extLst>
              <a:ext uri="{FF2B5EF4-FFF2-40B4-BE49-F238E27FC236}">
                <a16:creationId xmlns:a16="http://schemas.microsoft.com/office/drawing/2014/main" xmlns="" id="{781F43FF-8958-4AAB-8157-B3DDD552DFA5}"/>
              </a:ext>
            </a:extLst>
          </p:cNvPr>
          <p:cNvSpPr/>
          <p:nvPr/>
        </p:nvSpPr>
        <p:spPr>
          <a:xfrm>
            <a:off x="504421" y="942528"/>
            <a:ext cx="1107996" cy="1200329"/>
          </a:xfrm>
          <a:prstGeom prst="rect">
            <a:avLst/>
          </a:prstGeom>
        </p:spPr>
        <p:txBody>
          <a:bodyPr wrap="none">
            <a:spAutoFit/>
          </a:bodyPr>
          <a:lstStyle/>
          <a:p>
            <a:r>
              <a:rPr lang="zh-CN" altLang="en-US" sz="7200" dirty="0">
                <a:solidFill>
                  <a:schemeClr val="bg1">
                    <a:alpha val="94000"/>
                  </a:schemeClr>
                </a:solidFill>
                <a:latin typeface="华文行楷" panose="02010800040101010101" pitchFamily="2" charset="-122"/>
                <a:ea typeface="华文行楷" panose="02010800040101010101" pitchFamily="2" charset="-122"/>
              </a:rPr>
              <a:t>林</a:t>
            </a:r>
          </a:p>
        </p:txBody>
      </p:sp>
      <p:sp>
        <p:nvSpPr>
          <p:cNvPr id="55" name="矩形 54">
            <a:extLst>
              <a:ext uri="{FF2B5EF4-FFF2-40B4-BE49-F238E27FC236}">
                <a16:creationId xmlns:a16="http://schemas.microsoft.com/office/drawing/2014/main" xmlns="" id="{DA7DF8A5-3D08-47D3-850C-6B71F08952E2}"/>
              </a:ext>
            </a:extLst>
          </p:cNvPr>
          <p:cNvSpPr/>
          <p:nvPr/>
        </p:nvSpPr>
        <p:spPr>
          <a:xfrm>
            <a:off x="7919211" y="6975114"/>
            <a:ext cx="8790444" cy="499624"/>
          </a:xfrm>
          <a:prstGeom prst="rect">
            <a:avLst/>
          </a:prstGeom>
        </p:spPr>
        <p:txBody>
          <a:bodyPr wrap="square">
            <a:spAutoFit/>
          </a:bodyPr>
          <a:lstStyle/>
          <a:p>
            <a:pPr algn="just">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天鹅是一种冬候鸟，喜欢群栖在湖泊和沼泽地带，主要以水生植</a:t>
            </a:r>
          </a:p>
        </p:txBody>
      </p:sp>
      <p:sp>
        <p:nvSpPr>
          <p:cNvPr id="56" name="矩形 55">
            <a:extLst>
              <a:ext uri="{FF2B5EF4-FFF2-40B4-BE49-F238E27FC236}">
                <a16:creationId xmlns:a16="http://schemas.microsoft.com/office/drawing/2014/main" xmlns="" id="{931CBB12-5F37-439B-8B51-BF1600C897EC}"/>
              </a:ext>
            </a:extLst>
          </p:cNvPr>
          <p:cNvSpPr/>
          <p:nvPr/>
        </p:nvSpPr>
        <p:spPr>
          <a:xfrm>
            <a:off x="548812" y="3755373"/>
            <a:ext cx="1423273" cy="447511"/>
          </a:xfrm>
          <a:prstGeom prst="rect">
            <a:avLst/>
          </a:prstGeom>
          <a:noFill/>
          <a:ln w="12700" cap="flat">
            <a:gradFill>
              <a:gsLst>
                <a:gs pos="0">
                  <a:schemeClr val="bg1"/>
                </a:gs>
                <a:gs pos="100000">
                  <a:schemeClr val="bg1">
                    <a:alpha val="29000"/>
                  </a:schemeClr>
                </a:gs>
              </a:gsLst>
              <a:lin ang="16200000" scaled="0"/>
            </a:grad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7" name="矩形 46">
            <a:extLst>
              <a:ext uri="{FF2B5EF4-FFF2-40B4-BE49-F238E27FC236}">
                <a16:creationId xmlns:a16="http://schemas.microsoft.com/office/drawing/2014/main" xmlns="" id="{C5A0FAC2-D563-43E6-B95A-D435B2588C10}"/>
              </a:ext>
            </a:extLst>
          </p:cNvPr>
          <p:cNvSpPr/>
          <p:nvPr/>
        </p:nvSpPr>
        <p:spPr>
          <a:xfrm>
            <a:off x="608255" y="3412062"/>
            <a:ext cx="1210588" cy="707886"/>
          </a:xfrm>
          <a:prstGeom prst="rect">
            <a:avLst/>
          </a:prstGeom>
        </p:spPr>
        <p:txBody>
          <a:bodyPr wrap="none">
            <a:spAutoFit/>
          </a:bodyPr>
          <a:lstStyle/>
          <a:p>
            <a:r>
              <a:rPr lang="zh-CN" altLang="zh-CN"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黒鹳</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7" name="矩形 56">
            <a:extLst>
              <a:ext uri="{FF2B5EF4-FFF2-40B4-BE49-F238E27FC236}">
                <a16:creationId xmlns:a16="http://schemas.microsoft.com/office/drawing/2014/main" xmlns="" id="{0606C0DF-7A81-4F70-AB21-F4759F9B5A9B}"/>
              </a:ext>
            </a:extLst>
          </p:cNvPr>
          <p:cNvSpPr/>
          <p:nvPr/>
        </p:nvSpPr>
        <p:spPr>
          <a:xfrm>
            <a:off x="548812" y="7569135"/>
            <a:ext cx="1415772" cy="564850"/>
          </a:xfrm>
          <a:prstGeom prst="rect">
            <a:avLst/>
          </a:prstGeom>
          <a:noFill/>
          <a:ln w="12700" cap="flat">
            <a:gradFill>
              <a:gsLst>
                <a:gs pos="0">
                  <a:schemeClr val="bg1"/>
                </a:gs>
                <a:gs pos="100000">
                  <a:schemeClr val="bg1">
                    <a:alpha val="29000"/>
                  </a:schemeClr>
                </a:gs>
              </a:gsLst>
              <a:lin ang="16200000" scaled="0"/>
            </a:grad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8" name="矩形 57">
            <a:extLst>
              <a:ext uri="{FF2B5EF4-FFF2-40B4-BE49-F238E27FC236}">
                <a16:creationId xmlns:a16="http://schemas.microsoft.com/office/drawing/2014/main" xmlns="" id="{32A224B9-B231-41CE-A9DB-89FED470D972}"/>
              </a:ext>
            </a:extLst>
          </p:cNvPr>
          <p:cNvSpPr/>
          <p:nvPr/>
        </p:nvSpPr>
        <p:spPr>
          <a:xfrm>
            <a:off x="5852531" y="2955812"/>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生态习性</a:t>
            </a:r>
            <a:endParaRPr lang="zh-CN" altLang="en-US" sz="2800" b="1" dirty="0">
              <a:effectLst>
                <a:outerShdw blurRad="50800" dist="63500" dir="5400000" algn="t" rotWithShape="0">
                  <a:prstClr val="black">
                    <a:alpha val="40000"/>
                  </a:prstClr>
                </a:outerShdw>
              </a:effectLst>
            </a:endParaRPr>
          </a:p>
        </p:txBody>
      </p:sp>
      <p:sp>
        <p:nvSpPr>
          <p:cNvPr id="59" name="矩形 58">
            <a:extLst>
              <a:ext uri="{FF2B5EF4-FFF2-40B4-BE49-F238E27FC236}">
                <a16:creationId xmlns:a16="http://schemas.microsoft.com/office/drawing/2014/main" xmlns="" id="{3B06C300-E076-4212-AB2D-8DFCE4F9335D}"/>
              </a:ext>
            </a:extLst>
          </p:cNvPr>
          <p:cNvSpPr/>
          <p:nvPr/>
        </p:nvSpPr>
        <p:spPr>
          <a:xfrm>
            <a:off x="5852531" y="4122100"/>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形态特征</a:t>
            </a:r>
            <a:endParaRPr lang="zh-CN" altLang="en-US"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1" name="直接连接符 60">
            <a:extLst>
              <a:ext uri="{FF2B5EF4-FFF2-40B4-BE49-F238E27FC236}">
                <a16:creationId xmlns:a16="http://schemas.microsoft.com/office/drawing/2014/main" xmlns="" id="{8DF38986-9D8D-4DF4-A8DE-85F8239EE57D}"/>
              </a:ext>
            </a:extLst>
          </p:cNvPr>
          <p:cNvCxnSpPr>
            <a:cxnSpLocks/>
          </p:cNvCxnSpPr>
          <p:nvPr/>
        </p:nvCxnSpPr>
        <p:spPr>
          <a:xfrm flipV="1">
            <a:off x="5736812" y="3551753"/>
            <a:ext cx="2171137" cy="9878"/>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63" name="直接连接符 62">
            <a:extLst>
              <a:ext uri="{FF2B5EF4-FFF2-40B4-BE49-F238E27FC236}">
                <a16:creationId xmlns:a16="http://schemas.microsoft.com/office/drawing/2014/main" xmlns="" id="{C5AA0830-C4B9-43F1-86A6-5A63255514F3}"/>
              </a:ext>
            </a:extLst>
          </p:cNvPr>
          <p:cNvCxnSpPr>
            <a:cxnSpLocks/>
          </p:cNvCxnSpPr>
          <p:nvPr/>
        </p:nvCxnSpPr>
        <p:spPr>
          <a:xfrm flipV="1">
            <a:off x="5805785" y="4767904"/>
            <a:ext cx="2033189" cy="24577"/>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65" name="矩形 64">
            <a:extLst>
              <a:ext uri="{FF2B5EF4-FFF2-40B4-BE49-F238E27FC236}">
                <a16:creationId xmlns:a16="http://schemas.microsoft.com/office/drawing/2014/main" xmlns="" id="{9DF1E2E0-528C-4D28-8AFF-E06E47150100}"/>
              </a:ext>
            </a:extLst>
          </p:cNvPr>
          <p:cNvSpPr/>
          <p:nvPr/>
        </p:nvSpPr>
        <p:spPr>
          <a:xfrm>
            <a:off x="5852531" y="6963316"/>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生态习性</a:t>
            </a:r>
            <a:endParaRPr lang="zh-CN" altLang="en-US" sz="2800" b="1" dirty="0">
              <a:effectLst>
                <a:outerShdw blurRad="50800" dist="63500" dir="5400000" algn="t" rotWithShape="0">
                  <a:prstClr val="black">
                    <a:alpha val="40000"/>
                  </a:prstClr>
                </a:outerShdw>
              </a:effectLst>
            </a:endParaRPr>
          </a:p>
        </p:txBody>
      </p:sp>
      <p:sp>
        <p:nvSpPr>
          <p:cNvPr id="66" name="矩形 65">
            <a:extLst>
              <a:ext uri="{FF2B5EF4-FFF2-40B4-BE49-F238E27FC236}">
                <a16:creationId xmlns:a16="http://schemas.microsoft.com/office/drawing/2014/main" xmlns="" id="{E6006D58-6051-4BDD-AD37-9B3CBDC4F0A8}"/>
              </a:ext>
            </a:extLst>
          </p:cNvPr>
          <p:cNvSpPr/>
          <p:nvPr/>
        </p:nvSpPr>
        <p:spPr>
          <a:xfrm>
            <a:off x="5852531" y="8129604"/>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形态特征</a:t>
            </a:r>
            <a:endParaRPr lang="zh-CN" altLang="en-US"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7" name="直接连接符 66">
            <a:extLst>
              <a:ext uri="{FF2B5EF4-FFF2-40B4-BE49-F238E27FC236}">
                <a16:creationId xmlns:a16="http://schemas.microsoft.com/office/drawing/2014/main" xmlns="" id="{09D4C585-0FAB-4581-9E3B-9EB69E80D397}"/>
              </a:ext>
            </a:extLst>
          </p:cNvPr>
          <p:cNvCxnSpPr>
            <a:cxnSpLocks/>
          </p:cNvCxnSpPr>
          <p:nvPr/>
        </p:nvCxnSpPr>
        <p:spPr>
          <a:xfrm flipV="1">
            <a:off x="5577440" y="7559257"/>
            <a:ext cx="2171137" cy="9878"/>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68" name="直接连接符 67">
            <a:extLst>
              <a:ext uri="{FF2B5EF4-FFF2-40B4-BE49-F238E27FC236}">
                <a16:creationId xmlns:a16="http://schemas.microsoft.com/office/drawing/2014/main" xmlns="" id="{903BCE57-6AF0-4D00-9D47-27C42525A134}"/>
              </a:ext>
            </a:extLst>
          </p:cNvPr>
          <p:cNvCxnSpPr>
            <a:cxnSpLocks/>
          </p:cNvCxnSpPr>
          <p:nvPr/>
        </p:nvCxnSpPr>
        <p:spPr>
          <a:xfrm flipV="1">
            <a:off x="5646413" y="8775408"/>
            <a:ext cx="2033189" cy="24577"/>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49" name="矩形 48">
            <a:extLst>
              <a:ext uri="{FF2B5EF4-FFF2-40B4-BE49-F238E27FC236}">
                <a16:creationId xmlns:a16="http://schemas.microsoft.com/office/drawing/2014/main" xmlns="" id="{890F74E5-F17B-4F47-B5B8-981604A9BB30}"/>
              </a:ext>
            </a:extLst>
          </p:cNvPr>
          <p:cNvSpPr/>
          <p:nvPr/>
        </p:nvSpPr>
        <p:spPr>
          <a:xfrm>
            <a:off x="618734" y="7258570"/>
            <a:ext cx="1529970" cy="707886"/>
          </a:xfrm>
          <a:prstGeom prst="rect">
            <a:avLst/>
          </a:prstGeom>
        </p:spPr>
        <p:txBody>
          <a:bodyPr wrap="square">
            <a:spAutoFit/>
          </a:bodyPr>
          <a:lstStyle/>
          <a:p>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天鹅</a:t>
            </a:r>
          </a:p>
        </p:txBody>
      </p:sp>
      <p:sp>
        <p:nvSpPr>
          <p:cNvPr id="74" name="椭圆 73">
            <a:extLst>
              <a:ext uri="{FF2B5EF4-FFF2-40B4-BE49-F238E27FC236}">
                <a16:creationId xmlns:a16="http://schemas.microsoft.com/office/drawing/2014/main" xmlns="" id="{725FBCEB-C0CA-4255-938C-B1483711EE56}"/>
              </a:ext>
            </a:extLst>
          </p:cNvPr>
          <p:cNvSpPr/>
          <p:nvPr/>
        </p:nvSpPr>
        <p:spPr>
          <a:xfrm>
            <a:off x="2161229" y="2027499"/>
            <a:ext cx="3368881" cy="3368881"/>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8" name="图片 47" descr="黒鹳">
            <a:extLst>
              <a:ext uri="{FF2B5EF4-FFF2-40B4-BE49-F238E27FC236}">
                <a16:creationId xmlns:a16="http://schemas.microsoft.com/office/drawing/2014/main" xmlns="" id="{830DA01F-4526-4739-9511-E4F9AD7B1318}"/>
              </a:ext>
            </a:extLst>
          </p:cNvPr>
          <p:cNvPicPr/>
          <p:nvPr/>
        </p:nvPicPr>
        <p:blipFill rotWithShape="1">
          <a:blip r:embed="rId3" cstate="email">
            <a:extLst>
              <a:ext uri="{28A0092B-C50C-407E-A947-70E740481C1C}">
                <a14:useLocalDpi xmlns:a14="http://schemas.microsoft.com/office/drawing/2010/main"/>
              </a:ext>
            </a:extLst>
          </a:blip>
          <a:srcRect t="-777"/>
          <a:stretch/>
        </p:blipFill>
        <p:spPr>
          <a:xfrm>
            <a:off x="2388332" y="2254602"/>
            <a:ext cx="2914674" cy="2914674"/>
          </a:xfrm>
          <a:prstGeom prst="ellipse">
            <a:avLst/>
          </a:prstGeom>
        </p:spPr>
      </p:pic>
      <p:grpSp>
        <p:nvGrpSpPr>
          <p:cNvPr id="77" name="组合 76">
            <a:extLst>
              <a:ext uri="{FF2B5EF4-FFF2-40B4-BE49-F238E27FC236}">
                <a16:creationId xmlns:a16="http://schemas.microsoft.com/office/drawing/2014/main" xmlns="" id="{CC445E84-6B68-460F-A22C-75F329530D61}"/>
              </a:ext>
            </a:extLst>
          </p:cNvPr>
          <p:cNvGrpSpPr/>
          <p:nvPr/>
        </p:nvGrpSpPr>
        <p:grpSpPr>
          <a:xfrm>
            <a:off x="2161229" y="5808486"/>
            <a:ext cx="3368881" cy="3368881"/>
            <a:chOff x="2035176" y="5838801"/>
            <a:chExt cx="3368881" cy="3368881"/>
          </a:xfrm>
        </p:grpSpPr>
        <p:sp>
          <p:nvSpPr>
            <p:cNvPr id="76" name="椭圆 75">
              <a:extLst>
                <a:ext uri="{FF2B5EF4-FFF2-40B4-BE49-F238E27FC236}">
                  <a16:creationId xmlns:a16="http://schemas.microsoft.com/office/drawing/2014/main" xmlns="" id="{5A73F4AC-2573-4F52-B22F-724D443202E4}"/>
                </a:ext>
              </a:extLst>
            </p:cNvPr>
            <p:cNvSpPr/>
            <p:nvPr/>
          </p:nvSpPr>
          <p:spPr>
            <a:xfrm>
              <a:off x="2035176" y="5838801"/>
              <a:ext cx="3368881" cy="3368881"/>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4" name="Picture 2" descr="查看源图像">
              <a:extLst>
                <a:ext uri="{FF2B5EF4-FFF2-40B4-BE49-F238E27FC236}">
                  <a16:creationId xmlns:a16="http://schemas.microsoft.com/office/drawing/2014/main" xmlns="" id="{9537F4F3-5F45-4FB8-8364-8374765D44AC}"/>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262279" y="6065904"/>
              <a:ext cx="2914674" cy="2914674"/>
            </a:xfrm>
            <a:prstGeom prst="ellipse">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4884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9D4A4ED7-CA0A-481F-AED3-C282E02E13CE}"/>
              </a:ext>
            </a:extLst>
          </p:cNvPr>
          <p:cNvSpPr>
            <a:spLocks noChangeAspect="1"/>
          </p:cNvSpPr>
          <p:nvPr/>
        </p:nvSpPr>
        <p:spPr>
          <a:xfrm>
            <a:off x="0" y="0"/>
            <a:ext cx="17065625" cy="9577388"/>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9" name="矩形 8">
            <a:extLst>
              <a:ext uri="{FF2B5EF4-FFF2-40B4-BE49-F238E27FC236}">
                <a16:creationId xmlns:a16="http://schemas.microsoft.com/office/drawing/2014/main" xmlns="" id="{083EB654-AD3C-4093-A1C7-DA0B48B3FF15}"/>
              </a:ext>
            </a:extLst>
          </p:cNvPr>
          <p:cNvSpPr/>
          <p:nvPr/>
        </p:nvSpPr>
        <p:spPr>
          <a:xfrm>
            <a:off x="0" y="0"/>
            <a:ext cx="17065625" cy="9599414"/>
          </a:xfrm>
          <a:prstGeom prst="rect">
            <a:avLst/>
          </a:prstGeom>
          <a:gradFill>
            <a:gsLst>
              <a:gs pos="0">
                <a:srgbClr val="54A2CA">
                  <a:alpha val="84000"/>
                </a:srgbClr>
              </a:gs>
              <a:gs pos="100000">
                <a:srgbClr val="54A2CA">
                  <a:alpha val="13000"/>
                </a:srgb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1" name="矩形 40">
            <a:extLst>
              <a:ext uri="{FF2B5EF4-FFF2-40B4-BE49-F238E27FC236}">
                <a16:creationId xmlns:a16="http://schemas.microsoft.com/office/drawing/2014/main" xmlns="" id="{B1756F8C-4E04-4C7A-814D-08947C23EBB6}"/>
              </a:ext>
            </a:extLst>
          </p:cNvPr>
          <p:cNvSpPr/>
          <p:nvPr/>
        </p:nvSpPr>
        <p:spPr>
          <a:xfrm>
            <a:off x="0" y="-214247"/>
            <a:ext cx="1415772" cy="1569660"/>
          </a:xfrm>
          <a:prstGeom prst="rect">
            <a:avLst/>
          </a:prstGeom>
        </p:spPr>
        <p:txBody>
          <a:bodyPr wrap="none">
            <a:spAutoFit/>
          </a:bodyPr>
          <a:lstStyle/>
          <a:p>
            <a:r>
              <a:rPr lang="zh-CN" altLang="en-US" sz="9600" dirty="0">
                <a:solidFill>
                  <a:schemeClr val="bg1">
                    <a:alpha val="88000"/>
                  </a:schemeClr>
                </a:solidFill>
                <a:latin typeface="华文行楷" panose="02010800040101010101" pitchFamily="2" charset="-122"/>
                <a:ea typeface="华文行楷" panose="02010800040101010101" pitchFamily="2" charset="-122"/>
              </a:rPr>
              <a:t>鸟</a:t>
            </a:r>
            <a:endParaRPr lang="zh-CN" altLang="en-US" sz="3200" dirty="0">
              <a:solidFill>
                <a:schemeClr val="bg1">
                  <a:alpha val="88000"/>
                </a:schemeClr>
              </a:solidFill>
            </a:endParaRPr>
          </a:p>
        </p:txBody>
      </p:sp>
      <p:sp>
        <p:nvSpPr>
          <p:cNvPr id="42" name="矩形 41">
            <a:extLst>
              <a:ext uri="{FF2B5EF4-FFF2-40B4-BE49-F238E27FC236}">
                <a16:creationId xmlns:a16="http://schemas.microsoft.com/office/drawing/2014/main" xmlns="" id="{3C6CD371-D92C-449E-A632-14BE05F52FF6}"/>
              </a:ext>
            </a:extLst>
          </p:cNvPr>
          <p:cNvSpPr/>
          <p:nvPr/>
        </p:nvSpPr>
        <p:spPr>
          <a:xfrm>
            <a:off x="1154283" y="289623"/>
            <a:ext cx="1107996" cy="1200329"/>
          </a:xfrm>
          <a:prstGeom prst="rect">
            <a:avLst/>
          </a:prstGeom>
        </p:spPr>
        <p:txBody>
          <a:bodyPr wrap="none">
            <a:spAutoFit/>
          </a:bodyPr>
          <a:lstStyle/>
          <a:p>
            <a:r>
              <a:rPr lang="zh-CN" altLang="en-US" sz="7200" dirty="0">
                <a:solidFill>
                  <a:schemeClr val="bg1">
                    <a:alpha val="88000"/>
                  </a:schemeClr>
                </a:solidFill>
                <a:latin typeface="华文行楷" panose="02010800040101010101" pitchFamily="2" charset="-122"/>
                <a:ea typeface="华文行楷" panose="02010800040101010101" pitchFamily="2" charset="-122"/>
              </a:rPr>
              <a:t>语</a:t>
            </a:r>
          </a:p>
        </p:txBody>
      </p:sp>
      <p:sp>
        <p:nvSpPr>
          <p:cNvPr id="43" name="矩形 42">
            <a:extLst>
              <a:ext uri="{FF2B5EF4-FFF2-40B4-BE49-F238E27FC236}">
                <a16:creationId xmlns:a16="http://schemas.microsoft.com/office/drawing/2014/main" xmlns="" id="{6D1C7020-AE39-49CA-B99B-00F105D940AB}"/>
              </a:ext>
            </a:extLst>
          </p:cNvPr>
          <p:cNvSpPr/>
          <p:nvPr/>
        </p:nvSpPr>
        <p:spPr>
          <a:xfrm>
            <a:off x="2195019" y="708237"/>
            <a:ext cx="3570208" cy="461665"/>
          </a:xfrm>
          <a:prstGeom prst="rect">
            <a:avLst/>
          </a:prstGeom>
        </p:spPr>
        <p:txBody>
          <a:bodyPr wrap="none">
            <a:spAutoFit/>
          </a:bodyPr>
          <a:lstStyle/>
          <a:p>
            <a:r>
              <a:rPr lang="zh-CN" altLang="en-US" sz="2400" dirty="0">
                <a:solidFill>
                  <a:schemeClr val="bg1">
                    <a:alpha val="80000"/>
                  </a:schemeClr>
                </a:solidFill>
                <a:latin typeface="华文行楷" panose="02010800040101010101" pitchFamily="2" charset="-122"/>
                <a:ea typeface="华文行楷" panose="02010800040101010101" pitchFamily="2" charset="-122"/>
              </a:rPr>
              <a:t>让学生进一步了解大自然</a:t>
            </a:r>
          </a:p>
        </p:txBody>
      </p:sp>
      <p:cxnSp>
        <p:nvCxnSpPr>
          <p:cNvPr id="44" name="直接连接符 43">
            <a:extLst>
              <a:ext uri="{FF2B5EF4-FFF2-40B4-BE49-F238E27FC236}">
                <a16:creationId xmlns:a16="http://schemas.microsoft.com/office/drawing/2014/main" xmlns="" id="{FC8DCDA9-C271-4C4D-B97A-2FDC70A27A6B}"/>
              </a:ext>
            </a:extLst>
          </p:cNvPr>
          <p:cNvCxnSpPr>
            <a:cxnSpLocks/>
          </p:cNvCxnSpPr>
          <p:nvPr/>
        </p:nvCxnSpPr>
        <p:spPr>
          <a:xfrm flipV="1">
            <a:off x="1986166" y="1214263"/>
            <a:ext cx="3779061" cy="17194"/>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52" name="矩形 51">
            <a:extLst>
              <a:ext uri="{FF2B5EF4-FFF2-40B4-BE49-F238E27FC236}">
                <a16:creationId xmlns:a16="http://schemas.microsoft.com/office/drawing/2014/main" xmlns="" id="{CCE474E3-9D4D-499A-8264-ADDD2019B5D3}"/>
              </a:ext>
            </a:extLst>
          </p:cNvPr>
          <p:cNvSpPr/>
          <p:nvPr/>
        </p:nvSpPr>
        <p:spPr>
          <a:xfrm>
            <a:off x="3079837" y="7443456"/>
            <a:ext cx="5055001" cy="1884618"/>
          </a:xfrm>
          <a:prstGeom prst="rect">
            <a:avLst/>
          </a:prstGeom>
        </p:spPr>
        <p:txBody>
          <a:bodyPr wrap="square">
            <a:spAutoFit/>
          </a:bodyPr>
          <a:lstStyle/>
          <a:p>
            <a:pPr algn="ctr">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朱鹮非繁殖期通体白色，头、羽冠、背和两翅及尾缀有粉红色。翅下和尾下亦缀有粉红色，飞翔时极明显可见。最外侧飞羽几全暗褐色，仅基部的内外缘以及羽干白色。</a:t>
            </a:r>
          </a:p>
        </p:txBody>
      </p:sp>
      <p:sp>
        <p:nvSpPr>
          <p:cNvPr id="53" name="矩形 52">
            <a:extLst>
              <a:ext uri="{FF2B5EF4-FFF2-40B4-BE49-F238E27FC236}">
                <a16:creationId xmlns:a16="http://schemas.microsoft.com/office/drawing/2014/main" xmlns="" id="{781F43FF-8958-4AAB-8157-B3DDD552DFA5}"/>
              </a:ext>
            </a:extLst>
          </p:cNvPr>
          <p:cNvSpPr/>
          <p:nvPr/>
        </p:nvSpPr>
        <p:spPr>
          <a:xfrm>
            <a:off x="504421" y="942528"/>
            <a:ext cx="1107996" cy="1200329"/>
          </a:xfrm>
          <a:prstGeom prst="rect">
            <a:avLst/>
          </a:prstGeom>
        </p:spPr>
        <p:txBody>
          <a:bodyPr wrap="none">
            <a:spAutoFit/>
          </a:bodyPr>
          <a:lstStyle/>
          <a:p>
            <a:r>
              <a:rPr lang="zh-CN" altLang="en-US" sz="7200" dirty="0">
                <a:solidFill>
                  <a:schemeClr val="bg1">
                    <a:alpha val="88000"/>
                  </a:schemeClr>
                </a:solidFill>
                <a:latin typeface="华文行楷" panose="02010800040101010101" pitchFamily="2" charset="-122"/>
                <a:ea typeface="华文行楷" panose="02010800040101010101" pitchFamily="2" charset="-122"/>
              </a:rPr>
              <a:t>林</a:t>
            </a:r>
          </a:p>
        </p:txBody>
      </p:sp>
      <p:sp>
        <p:nvSpPr>
          <p:cNvPr id="55" name="矩形 54">
            <a:extLst>
              <a:ext uri="{FF2B5EF4-FFF2-40B4-BE49-F238E27FC236}">
                <a16:creationId xmlns:a16="http://schemas.microsoft.com/office/drawing/2014/main" xmlns="" id="{DA7DF8A5-3D08-47D3-850C-6B71F08952E2}"/>
              </a:ext>
            </a:extLst>
          </p:cNvPr>
          <p:cNvSpPr/>
          <p:nvPr/>
        </p:nvSpPr>
        <p:spPr>
          <a:xfrm>
            <a:off x="3071735" y="6313373"/>
            <a:ext cx="5055001" cy="961289"/>
          </a:xfrm>
          <a:prstGeom prst="rect">
            <a:avLst/>
          </a:prstGeom>
        </p:spPr>
        <p:txBody>
          <a:bodyPr wrap="square">
            <a:spAutoFit/>
          </a:bodyPr>
          <a:lstStyle/>
          <a:p>
            <a:pPr algn="just">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性较孤僻而沉静，除起飞时鸣叫外，一般活动时不鸣叫。常单独或成对或呈小群活动。</a:t>
            </a:r>
          </a:p>
        </p:txBody>
      </p:sp>
      <p:sp>
        <p:nvSpPr>
          <p:cNvPr id="65" name="矩形 64">
            <a:extLst>
              <a:ext uri="{FF2B5EF4-FFF2-40B4-BE49-F238E27FC236}">
                <a16:creationId xmlns:a16="http://schemas.microsoft.com/office/drawing/2014/main" xmlns="" id="{9DF1E2E0-528C-4D28-8AFF-E06E47150100}"/>
              </a:ext>
            </a:extLst>
          </p:cNvPr>
          <p:cNvSpPr/>
          <p:nvPr/>
        </p:nvSpPr>
        <p:spPr>
          <a:xfrm>
            <a:off x="1175689" y="6476471"/>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生态习性</a:t>
            </a:r>
            <a:endParaRPr lang="zh-CN" altLang="en-US" sz="2800" b="1" dirty="0">
              <a:effectLst>
                <a:outerShdw blurRad="50800" dist="63500" dir="5400000" algn="t" rotWithShape="0">
                  <a:prstClr val="black">
                    <a:alpha val="40000"/>
                  </a:prstClr>
                </a:outerShdw>
              </a:effectLst>
            </a:endParaRPr>
          </a:p>
        </p:txBody>
      </p:sp>
      <p:sp>
        <p:nvSpPr>
          <p:cNvPr id="66" name="矩形 65">
            <a:extLst>
              <a:ext uri="{FF2B5EF4-FFF2-40B4-BE49-F238E27FC236}">
                <a16:creationId xmlns:a16="http://schemas.microsoft.com/office/drawing/2014/main" xmlns="" id="{E6006D58-6051-4BDD-AD37-9B3CBDC4F0A8}"/>
              </a:ext>
            </a:extLst>
          </p:cNvPr>
          <p:cNvSpPr/>
          <p:nvPr/>
        </p:nvSpPr>
        <p:spPr>
          <a:xfrm>
            <a:off x="1175689" y="7642759"/>
            <a:ext cx="1620957" cy="523220"/>
          </a:xfrm>
          <a:prstGeom prst="rect">
            <a:avLst/>
          </a:prstGeom>
        </p:spPr>
        <p:txBody>
          <a:bodyPr wrap="none">
            <a:spAutoFit/>
          </a:bodyPr>
          <a:lstStyle/>
          <a:p>
            <a:r>
              <a:rPr lang="zh-CN" altLang="zh-CN"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rPr>
              <a:t>形态特征</a:t>
            </a:r>
            <a:endParaRPr lang="zh-CN" altLang="en-US" sz="2800" b="1" kern="100" dirty="0">
              <a:solidFill>
                <a:schemeClr val="bg1"/>
              </a:solidFill>
              <a:effectLst>
                <a:outerShdw blurRad="50800" dist="63500" dir="5400000" algn="t"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7" name="直接连接符 66">
            <a:extLst>
              <a:ext uri="{FF2B5EF4-FFF2-40B4-BE49-F238E27FC236}">
                <a16:creationId xmlns:a16="http://schemas.microsoft.com/office/drawing/2014/main" xmlns="" id="{09D4C585-0FAB-4581-9E3B-9EB69E80D397}"/>
              </a:ext>
            </a:extLst>
          </p:cNvPr>
          <p:cNvCxnSpPr>
            <a:cxnSpLocks/>
          </p:cNvCxnSpPr>
          <p:nvPr/>
        </p:nvCxnSpPr>
        <p:spPr>
          <a:xfrm flipV="1">
            <a:off x="900598" y="7072412"/>
            <a:ext cx="2171137" cy="9878"/>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68" name="直接连接符 67">
            <a:extLst>
              <a:ext uri="{FF2B5EF4-FFF2-40B4-BE49-F238E27FC236}">
                <a16:creationId xmlns:a16="http://schemas.microsoft.com/office/drawing/2014/main" xmlns="" id="{903BCE57-6AF0-4D00-9D47-27C42525A134}"/>
              </a:ext>
            </a:extLst>
          </p:cNvPr>
          <p:cNvCxnSpPr>
            <a:cxnSpLocks/>
          </p:cNvCxnSpPr>
          <p:nvPr/>
        </p:nvCxnSpPr>
        <p:spPr>
          <a:xfrm flipV="1">
            <a:off x="969571" y="8288563"/>
            <a:ext cx="2033189" cy="24577"/>
          </a:xfrm>
          <a:prstGeom prst="line">
            <a:avLst/>
          </a:prstGeom>
          <a:noFill/>
          <a:ln w="25400" cap="flat">
            <a:gradFill>
              <a:gsLst>
                <a:gs pos="53056">
                  <a:schemeClr val="bg1"/>
                </a:gs>
                <a:gs pos="400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pic>
        <p:nvPicPr>
          <p:cNvPr id="9218" name="Picture 2" descr="查看源图像">
            <a:extLst>
              <a:ext uri="{FF2B5EF4-FFF2-40B4-BE49-F238E27FC236}">
                <a16:creationId xmlns:a16="http://schemas.microsoft.com/office/drawing/2014/main" xmlns="" id="{83AC9105-DF94-4A5D-A798-51C68F71A4A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80152" y="2004635"/>
            <a:ext cx="4280855" cy="4035476"/>
          </a:xfrm>
          <a:prstGeom prst="rect">
            <a:avLst/>
          </a:prstGeom>
          <a:noFill/>
          <a:effectLst>
            <a:outerShdw blurRad="50800" dist="76200" dir="5400000" algn="t" rotWithShape="0">
              <a:prstClr val="black">
                <a:alpha val="40000"/>
              </a:prstClr>
            </a:outerShdw>
            <a:reflection blurRad="6350" stA="18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9220" name="Picture 4" descr="查看源图像">
            <a:extLst>
              <a:ext uri="{FF2B5EF4-FFF2-40B4-BE49-F238E27FC236}">
                <a16:creationId xmlns:a16="http://schemas.microsoft.com/office/drawing/2014/main" xmlns="" id="{70A6895D-5825-45AF-BA5F-87A2EEF9133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9628742" y="1991962"/>
            <a:ext cx="5542300" cy="4001947"/>
          </a:xfrm>
          <a:prstGeom prst="rect">
            <a:avLst/>
          </a:prstGeom>
          <a:noFill/>
          <a:effectLst>
            <a:outerShdw blurRad="50800" dist="76200" dir="5400000" algn="t" rotWithShape="0">
              <a:prstClr val="black">
                <a:alpha val="40000"/>
              </a:prstClr>
            </a:outerShdw>
            <a:reflection blurRad="6350" stA="18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57" name="矩形 56">
            <a:extLst>
              <a:ext uri="{FF2B5EF4-FFF2-40B4-BE49-F238E27FC236}">
                <a16:creationId xmlns:a16="http://schemas.microsoft.com/office/drawing/2014/main" xmlns="" id="{0606C0DF-7A81-4F70-AB21-F4759F9B5A9B}"/>
              </a:ext>
            </a:extLst>
          </p:cNvPr>
          <p:cNvSpPr/>
          <p:nvPr/>
        </p:nvSpPr>
        <p:spPr>
          <a:xfrm>
            <a:off x="4852728" y="5099259"/>
            <a:ext cx="1415772" cy="564850"/>
          </a:xfrm>
          <a:prstGeom prst="rect">
            <a:avLst/>
          </a:prstGeom>
          <a:noFill/>
          <a:ln w="12700" cap="flat">
            <a:gradFill>
              <a:gsLst>
                <a:gs pos="0">
                  <a:schemeClr val="bg1"/>
                </a:gs>
                <a:gs pos="100000">
                  <a:schemeClr val="bg1">
                    <a:alpha val="0"/>
                  </a:schemeClr>
                </a:gs>
              </a:gsLst>
              <a:lin ang="16200000" scaled="0"/>
            </a:grad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9" name="矩形 48">
            <a:extLst>
              <a:ext uri="{FF2B5EF4-FFF2-40B4-BE49-F238E27FC236}">
                <a16:creationId xmlns:a16="http://schemas.microsoft.com/office/drawing/2014/main" xmlns="" id="{890F74E5-F17B-4F47-B5B8-981604A9BB30}"/>
              </a:ext>
            </a:extLst>
          </p:cNvPr>
          <p:cNvSpPr/>
          <p:nvPr/>
        </p:nvSpPr>
        <p:spPr>
          <a:xfrm>
            <a:off x="4922650" y="4788694"/>
            <a:ext cx="1529970" cy="707886"/>
          </a:xfrm>
          <a:prstGeom prst="rect">
            <a:avLst/>
          </a:prstGeom>
        </p:spPr>
        <p:txBody>
          <a:bodyPr wrap="square">
            <a:spAutoFit/>
          </a:bodyPr>
          <a:lstStyle/>
          <a:p>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朱鹮</a:t>
            </a:r>
          </a:p>
        </p:txBody>
      </p:sp>
      <p:sp>
        <p:nvSpPr>
          <p:cNvPr id="47" name="矩形 46">
            <a:extLst>
              <a:ext uri="{FF2B5EF4-FFF2-40B4-BE49-F238E27FC236}">
                <a16:creationId xmlns:a16="http://schemas.microsoft.com/office/drawing/2014/main" xmlns="" id="{C5A0FAC2-D563-43E6-B95A-D435B2588C10}"/>
              </a:ext>
            </a:extLst>
          </p:cNvPr>
          <p:cNvSpPr/>
          <p:nvPr/>
        </p:nvSpPr>
        <p:spPr>
          <a:xfrm>
            <a:off x="11869297" y="4808185"/>
            <a:ext cx="1210588" cy="707886"/>
          </a:xfrm>
          <a:prstGeom prst="rect">
            <a:avLst/>
          </a:prstGeom>
        </p:spPr>
        <p:txBody>
          <a:bodyPr wrap="none">
            <a:spAutoFit/>
          </a:bodyPr>
          <a:lstStyle/>
          <a:p>
            <a:r>
              <a:rPr lang="zh-CN" altLang="en-US" sz="4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鸳鸯</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a16="http://schemas.microsoft.com/office/drawing/2014/main" xmlns="" id="{D26E4AA5-59DB-427B-BC43-7D9DB3FE2172}"/>
              </a:ext>
            </a:extLst>
          </p:cNvPr>
          <p:cNvSpPr/>
          <p:nvPr/>
        </p:nvSpPr>
        <p:spPr>
          <a:xfrm>
            <a:off x="9422739" y="6505168"/>
            <a:ext cx="6462035" cy="499624"/>
          </a:xfrm>
          <a:prstGeom prst="rect">
            <a:avLst/>
          </a:prstGeom>
        </p:spPr>
        <p:txBody>
          <a:bodyPr wrap="square">
            <a:spAutoFit/>
          </a:bodyPr>
          <a:lstStyle/>
          <a:p>
            <a:pPr algn="ctr">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营巢于树上洞穴或河岸，活动于多林木的溪流，库塘。</a:t>
            </a:r>
          </a:p>
        </p:txBody>
      </p:sp>
      <p:sp>
        <p:nvSpPr>
          <p:cNvPr id="62" name="矩形 61">
            <a:extLst>
              <a:ext uri="{FF2B5EF4-FFF2-40B4-BE49-F238E27FC236}">
                <a16:creationId xmlns:a16="http://schemas.microsoft.com/office/drawing/2014/main" xmlns="" id="{EAB384BC-91E3-4B8B-B4A1-DEA1A3B43CEF}"/>
              </a:ext>
            </a:extLst>
          </p:cNvPr>
          <p:cNvSpPr/>
          <p:nvPr/>
        </p:nvSpPr>
        <p:spPr>
          <a:xfrm>
            <a:off x="8930787" y="7505226"/>
            <a:ext cx="7916118" cy="961289"/>
          </a:xfrm>
          <a:prstGeom prst="rect">
            <a:avLst/>
          </a:prstGeom>
        </p:spPr>
        <p:txBody>
          <a:bodyPr wrap="square">
            <a:spAutoFit/>
          </a:bodyPr>
          <a:lstStyle/>
          <a:p>
            <a:pPr algn="ctr">
              <a:lnSpc>
                <a:spcPct val="150000"/>
              </a:lnSpc>
            </a:pP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体小（</a:t>
            </a:r>
            <a:r>
              <a:rPr lang="en-US" altLang="zh-CN"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r>
              <a:rPr lang="zh-CN" altLang="en-US" sz="2000" b="1"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）而色彩艳丽的鸭类。雄鸟有醒目的白色眉纹、金色颈、背部长羽。雌鸟不甚艳丽，亮灰色体羽及雅致的白色眼圈及眼后线。</a:t>
            </a:r>
          </a:p>
        </p:txBody>
      </p:sp>
      <p:sp>
        <p:nvSpPr>
          <p:cNvPr id="64" name="矩形 63">
            <a:extLst>
              <a:ext uri="{FF2B5EF4-FFF2-40B4-BE49-F238E27FC236}">
                <a16:creationId xmlns:a16="http://schemas.microsoft.com/office/drawing/2014/main" xmlns="" id="{F7194A9B-B98D-466F-BCD6-EFDAF41C26B9}"/>
              </a:ext>
            </a:extLst>
          </p:cNvPr>
          <p:cNvSpPr/>
          <p:nvPr/>
        </p:nvSpPr>
        <p:spPr>
          <a:xfrm>
            <a:off x="11766705" y="5188839"/>
            <a:ext cx="1415772" cy="564850"/>
          </a:xfrm>
          <a:prstGeom prst="rect">
            <a:avLst/>
          </a:prstGeom>
          <a:noFill/>
          <a:ln w="12700" cap="flat">
            <a:gradFill>
              <a:gsLst>
                <a:gs pos="0">
                  <a:schemeClr val="bg1"/>
                </a:gs>
                <a:gs pos="100000">
                  <a:schemeClr val="bg1">
                    <a:alpha val="0"/>
                  </a:schemeClr>
                </a:gs>
              </a:gsLst>
              <a:lin ang="16200000" scaled="0"/>
            </a:grad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141851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xmlns="" id="{CF9C8531-2845-4995-B201-B4C14DB10C8F}"/>
              </a:ext>
            </a:extLst>
          </p:cNvPr>
          <p:cNvSpPr>
            <a:spLocks noChangeAspect="1"/>
          </p:cNvSpPr>
          <p:nvPr/>
        </p:nvSpPr>
        <p:spPr>
          <a:xfrm>
            <a:off x="0" y="-195522"/>
            <a:ext cx="17065625" cy="9772909"/>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 name="矩形 3">
            <a:extLst>
              <a:ext uri="{FF2B5EF4-FFF2-40B4-BE49-F238E27FC236}">
                <a16:creationId xmlns:a16="http://schemas.microsoft.com/office/drawing/2014/main" xmlns="" id="{38F6D326-66FD-4C03-8773-E806ADC7D12E}"/>
              </a:ext>
            </a:extLst>
          </p:cNvPr>
          <p:cNvSpPr/>
          <p:nvPr/>
        </p:nvSpPr>
        <p:spPr>
          <a:xfrm>
            <a:off x="0" y="-195522"/>
            <a:ext cx="17065625" cy="9788666"/>
          </a:xfrm>
          <a:prstGeom prst="rect">
            <a:avLst/>
          </a:prstGeom>
          <a:gradFill>
            <a:gsLst>
              <a:gs pos="0">
                <a:srgbClr val="54A2CA"/>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11" name="直接连接符 10">
            <a:extLst>
              <a:ext uri="{FF2B5EF4-FFF2-40B4-BE49-F238E27FC236}">
                <a16:creationId xmlns:a16="http://schemas.microsoft.com/office/drawing/2014/main" xmlns="" id="{1D89FCFA-9063-44E1-8F70-BEB69D51C25C}"/>
              </a:ext>
            </a:extLst>
          </p:cNvPr>
          <p:cNvCxnSpPr/>
          <p:nvPr/>
        </p:nvCxnSpPr>
        <p:spPr>
          <a:xfrm>
            <a:off x="6426647" y="2657083"/>
            <a:ext cx="4947139"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12" name="椭圆 11">
            <a:extLst>
              <a:ext uri="{FF2B5EF4-FFF2-40B4-BE49-F238E27FC236}">
                <a16:creationId xmlns:a16="http://schemas.microsoft.com/office/drawing/2014/main" xmlns="" id="{50EE4231-089A-4B1A-BE1D-B061D68EA137}"/>
              </a:ext>
            </a:extLst>
          </p:cNvPr>
          <p:cNvSpPr/>
          <p:nvPr/>
        </p:nvSpPr>
        <p:spPr>
          <a:xfrm>
            <a:off x="6118480" y="2989843"/>
            <a:ext cx="5036040" cy="5036040"/>
          </a:xfrm>
          <a:prstGeom prst="ellipse">
            <a:avLst/>
          </a:prstGeom>
          <a:gradFill flip="none" rotWithShape="1">
            <a:gsLst>
              <a:gs pos="0">
                <a:srgbClr val="54A2CA">
                  <a:alpha val="71000"/>
                </a:srgbClr>
              </a:gs>
              <a:gs pos="100000">
                <a:srgbClr val="54A2CA">
                  <a:alpha val="21000"/>
                </a:srgbClr>
              </a:gs>
            </a:gsLst>
            <a:path path="shape">
              <a:fillToRect l="50000" t="50000" r="50000" b="50000"/>
            </a:path>
            <a:tileRect/>
          </a:gra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3" name="不完整圆 12">
            <a:extLst>
              <a:ext uri="{FF2B5EF4-FFF2-40B4-BE49-F238E27FC236}">
                <a16:creationId xmlns:a16="http://schemas.microsoft.com/office/drawing/2014/main" xmlns="" id="{5B3482EC-6AE1-4382-AF4D-B85A5DCCEADF}"/>
              </a:ext>
            </a:extLst>
          </p:cNvPr>
          <p:cNvSpPr/>
          <p:nvPr/>
        </p:nvSpPr>
        <p:spPr>
          <a:xfrm>
            <a:off x="6063585" y="3079089"/>
            <a:ext cx="5036040" cy="4946793"/>
          </a:xfrm>
          <a:prstGeom prst="pie">
            <a:avLst>
              <a:gd name="adj1" fmla="val 20024711"/>
              <a:gd name="adj2" fmla="val 12519068"/>
            </a:avLst>
          </a:prstGeom>
          <a:noFill/>
          <a:ln w="50800" cap="flat">
            <a:gradFill>
              <a:gsLst>
                <a:gs pos="0">
                  <a:schemeClr val="bg1">
                    <a:alpha val="0"/>
                  </a:schemeClr>
                </a:gs>
                <a:gs pos="100000">
                  <a:schemeClr val="bg1"/>
                </a:gs>
              </a:gsLst>
              <a:lin ang="5400000" scaled="1"/>
            </a:grad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19" name="直接连接符 18">
            <a:extLst>
              <a:ext uri="{FF2B5EF4-FFF2-40B4-BE49-F238E27FC236}">
                <a16:creationId xmlns:a16="http://schemas.microsoft.com/office/drawing/2014/main" xmlns="" id="{56EC6A59-5483-421D-B133-83539F7F0502}"/>
              </a:ext>
            </a:extLst>
          </p:cNvPr>
          <p:cNvCxnSpPr/>
          <p:nvPr/>
        </p:nvCxnSpPr>
        <p:spPr>
          <a:xfrm>
            <a:off x="1171341" y="5490843"/>
            <a:ext cx="4947139"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20" name="直接连接符 19">
            <a:extLst>
              <a:ext uri="{FF2B5EF4-FFF2-40B4-BE49-F238E27FC236}">
                <a16:creationId xmlns:a16="http://schemas.microsoft.com/office/drawing/2014/main" xmlns="" id="{937B0B57-B5E6-4417-9211-5BB376039155}"/>
              </a:ext>
            </a:extLst>
          </p:cNvPr>
          <p:cNvCxnSpPr/>
          <p:nvPr/>
        </p:nvCxnSpPr>
        <p:spPr>
          <a:xfrm>
            <a:off x="957981" y="8890810"/>
            <a:ext cx="4947139"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21" name="直接连接符 20">
            <a:extLst>
              <a:ext uri="{FF2B5EF4-FFF2-40B4-BE49-F238E27FC236}">
                <a16:creationId xmlns:a16="http://schemas.microsoft.com/office/drawing/2014/main" xmlns="" id="{9D8DF96A-3914-415D-856D-9CA22F5C49F0}"/>
              </a:ext>
            </a:extLst>
          </p:cNvPr>
          <p:cNvCxnSpPr/>
          <p:nvPr/>
        </p:nvCxnSpPr>
        <p:spPr>
          <a:xfrm>
            <a:off x="11373786" y="8890810"/>
            <a:ext cx="4947139"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cxnSp>
        <p:nvCxnSpPr>
          <p:cNvPr id="22" name="直接连接符 21">
            <a:extLst>
              <a:ext uri="{FF2B5EF4-FFF2-40B4-BE49-F238E27FC236}">
                <a16:creationId xmlns:a16="http://schemas.microsoft.com/office/drawing/2014/main" xmlns="" id="{D5B681F5-BAB1-46E6-BC2F-4E23B1A8544E}"/>
              </a:ext>
            </a:extLst>
          </p:cNvPr>
          <p:cNvCxnSpPr/>
          <p:nvPr/>
        </p:nvCxnSpPr>
        <p:spPr>
          <a:xfrm>
            <a:off x="11154520" y="5490843"/>
            <a:ext cx="4947139"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23" name="矩形 22">
            <a:extLst>
              <a:ext uri="{FF2B5EF4-FFF2-40B4-BE49-F238E27FC236}">
                <a16:creationId xmlns:a16="http://schemas.microsoft.com/office/drawing/2014/main" xmlns="" id="{8788395E-AEDB-4ABA-8E6B-1BFBA78D75DF}"/>
              </a:ext>
            </a:extLst>
          </p:cNvPr>
          <p:cNvSpPr/>
          <p:nvPr/>
        </p:nvSpPr>
        <p:spPr>
          <a:xfrm>
            <a:off x="4686107" y="1225065"/>
            <a:ext cx="7900786" cy="1331134"/>
          </a:xfrm>
          <a:prstGeom prst="rect">
            <a:avLst/>
          </a:prstGeom>
        </p:spPr>
        <p:txBody>
          <a:bodyPr wrap="square">
            <a:spAutoFit/>
          </a:bodyPr>
          <a:lstStyle/>
          <a:p>
            <a:pPr algn="ctr">
              <a:lnSpc>
                <a:spcPct val="150000"/>
              </a:lnSpc>
            </a:pPr>
            <a:r>
              <a:rPr lang="zh-CN" altLang="en-US" sz="2800" b="1"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为学生提供果蔬采摘，养蜂酿蜜，田园织耕等体验功能，让学生了解生产的辛苦，杜绝浪费。</a:t>
            </a:r>
            <a:endParaRPr lang="zh-CN" altLang="en-US" sz="2800" b="1" dirty="0">
              <a:solidFill>
                <a:schemeClr val="bg1"/>
              </a:solidFill>
              <a:latin typeface="华文行楷" panose="02010800040101010101" pitchFamily="2" charset="-122"/>
              <a:ea typeface="华文行楷" panose="02010800040101010101" pitchFamily="2" charset="-122"/>
            </a:endParaRPr>
          </a:p>
        </p:txBody>
      </p:sp>
      <p:sp>
        <p:nvSpPr>
          <p:cNvPr id="24" name="矩形 23">
            <a:extLst>
              <a:ext uri="{FF2B5EF4-FFF2-40B4-BE49-F238E27FC236}">
                <a16:creationId xmlns:a16="http://schemas.microsoft.com/office/drawing/2014/main" xmlns="" id="{79B5CFAC-F8C3-4ECF-BEA6-C9620BE1F2A4}"/>
              </a:ext>
            </a:extLst>
          </p:cNvPr>
          <p:cNvSpPr/>
          <p:nvPr/>
        </p:nvSpPr>
        <p:spPr>
          <a:xfrm>
            <a:off x="2783135" y="5535443"/>
            <a:ext cx="1415772" cy="461665"/>
          </a:xfrm>
          <a:prstGeom prst="rect">
            <a:avLst/>
          </a:prstGeom>
        </p:spPr>
        <p:txBody>
          <a:bodyPr wrap="none">
            <a:spAutoFit/>
          </a:bodyPr>
          <a:lstStyle/>
          <a:p>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蜜蜂采蜜</a:t>
            </a:r>
            <a:endParaRPr lang="zh-CN" altLang="en-US" sz="2400" dirty="0"/>
          </a:p>
        </p:txBody>
      </p:sp>
      <p:sp>
        <p:nvSpPr>
          <p:cNvPr id="25" name="矩形 24">
            <a:extLst>
              <a:ext uri="{FF2B5EF4-FFF2-40B4-BE49-F238E27FC236}">
                <a16:creationId xmlns:a16="http://schemas.microsoft.com/office/drawing/2014/main" xmlns="" id="{F9471D8F-74DF-4865-BAE9-9114EC32E187}"/>
              </a:ext>
            </a:extLst>
          </p:cNvPr>
          <p:cNvSpPr/>
          <p:nvPr/>
        </p:nvSpPr>
        <p:spPr>
          <a:xfrm>
            <a:off x="12920203" y="8946982"/>
            <a:ext cx="1415772" cy="461665"/>
          </a:xfrm>
          <a:prstGeom prst="rect">
            <a:avLst/>
          </a:prstGeom>
        </p:spPr>
        <p:txBody>
          <a:bodyPr wrap="none">
            <a:spAutoFit/>
          </a:bodyPr>
          <a:lstStyle/>
          <a:p>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劳动生产</a:t>
            </a:r>
            <a:endParaRPr lang="zh-CN" altLang="en-US" sz="2400" dirty="0"/>
          </a:p>
        </p:txBody>
      </p:sp>
      <p:sp>
        <p:nvSpPr>
          <p:cNvPr id="26" name="矩形 25">
            <a:extLst>
              <a:ext uri="{FF2B5EF4-FFF2-40B4-BE49-F238E27FC236}">
                <a16:creationId xmlns:a16="http://schemas.microsoft.com/office/drawing/2014/main" xmlns="" id="{C974BF47-8C29-47F2-A711-ACD23FE7C6B4}"/>
              </a:ext>
            </a:extLst>
          </p:cNvPr>
          <p:cNvSpPr/>
          <p:nvPr/>
        </p:nvSpPr>
        <p:spPr>
          <a:xfrm>
            <a:off x="2877552" y="8925312"/>
            <a:ext cx="1107996" cy="461665"/>
          </a:xfrm>
          <a:prstGeom prst="rect">
            <a:avLst/>
          </a:prstGeom>
        </p:spPr>
        <p:txBody>
          <a:bodyPr wrap="none">
            <a:spAutoFit/>
          </a:bodyPr>
          <a:lstStyle/>
          <a:p>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采果子</a:t>
            </a:r>
            <a:endParaRPr lang="zh-CN" altLang="en-US" sz="2400" dirty="0"/>
          </a:p>
        </p:txBody>
      </p:sp>
      <p:sp>
        <p:nvSpPr>
          <p:cNvPr id="27" name="矩形 26">
            <a:extLst>
              <a:ext uri="{FF2B5EF4-FFF2-40B4-BE49-F238E27FC236}">
                <a16:creationId xmlns:a16="http://schemas.microsoft.com/office/drawing/2014/main" xmlns="" id="{7E6E0FAA-F83F-4798-8769-CAFB7C0D0B92}"/>
              </a:ext>
            </a:extLst>
          </p:cNvPr>
          <p:cNvSpPr/>
          <p:nvPr/>
        </p:nvSpPr>
        <p:spPr>
          <a:xfrm>
            <a:off x="13074091" y="5520211"/>
            <a:ext cx="1107996" cy="461665"/>
          </a:xfrm>
          <a:prstGeom prst="rect">
            <a:avLst/>
          </a:prstGeom>
        </p:spPr>
        <p:txBody>
          <a:bodyPr wrap="none">
            <a:spAutoFit/>
          </a:bodyPr>
          <a:lstStyle/>
          <a:p>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摘蔬菜</a:t>
            </a:r>
            <a:endParaRPr lang="zh-CN" altLang="en-US" sz="2400" dirty="0"/>
          </a:p>
        </p:txBody>
      </p:sp>
      <p:sp>
        <p:nvSpPr>
          <p:cNvPr id="28" name="矩形 27">
            <a:extLst>
              <a:ext uri="{FF2B5EF4-FFF2-40B4-BE49-F238E27FC236}">
                <a16:creationId xmlns:a16="http://schemas.microsoft.com/office/drawing/2014/main" xmlns="" id="{A1535759-1393-4DAA-A7A5-1E2BC608C3EE}"/>
              </a:ext>
            </a:extLst>
          </p:cNvPr>
          <p:cNvSpPr/>
          <p:nvPr/>
        </p:nvSpPr>
        <p:spPr>
          <a:xfrm>
            <a:off x="1527127" y="6137734"/>
            <a:ext cx="3808846" cy="2453279"/>
          </a:xfrm>
          <a:prstGeom prst="rect">
            <a:avLst/>
          </a:prstGeom>
          <a:noFill/>
          <a:ln w="12700" cap="flat">
            <a:gradFill>
              <a:gsLst>
                <a:gs pos="0">
                  <a:schemeClr val="accent1">
                    <a:lumMod val="5000"/>
                    <a:lumOff val="95000"/>
                  </a:schemeClr>
                </a:gs>
                <a:gs pos="100000">
                  <a:schemeClr val="bg1">
                    <a:alpha val="0"/>
                  </a:schemeClr>
                </a:gs>
              </a:gsLst>
              <a:lin ang="3000000" scaled="0"/>
            </a:gra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矩形 28">
            <a:extLst>
              <a:ext uri="{FF2B5EF4-FFF2-40B4-BE49-F238E27FC236}">
                <a16:creationId xmlns:a16="http://schemas.microsoft.com/office/drawing/2014/main" xmlns="" id="{BC2BDE42-5EC4-4B5C-B7C8-10A9F4D705B7}"/>
              </a:ext>
            </a:extLst>
          </p:cNvPr>
          <p:cNvSpPr/>
          <p:nvPr/>
        </p:nvSpPr>
        <p:spPr>
          <a:xfrm>
            <a:off x="1537383" y="2758719"/>
            <a:ext cx="3808846" cy="2453279"/>
          </a:xfrm>
          <a:prstGeom prst="rect">
            <a:avLst/>
          </a:prstGeom>
          <a:noFill/>
          <a:ln w="12700" cap="flat">
            <a:gradFill>
              <a:gsLst>
                <a:gs pos="0">
                  <a:schemeClr val="accent1">
                    <a:lumMod val="5000"/>
                    <a:lumOff val="95000"/>
                  </a:schemeClr>
                </a:gs>
                <a:gs pos="100000">
                  <a:schemeClr val="bg1">
                    <a:alpha val="0"/>
                  </a:schemeClr>
                </a:gs>
              </a:gsLst>
              <a:lin ang="3000000" scaled="0"/>
            </a:gra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0" name="矩形 29">
            <a:extLst>
              <a:ext uri="{FF2B5EF4-FFF2-40B4-BE49-F238E27FC236}">
                <a16:creationId xmlns:a16="http://schemas.microsoft.com/office/drawing/2014/main" xmlns="" id="{209F7E9A-65AD-4B16-8CDE-6A0272D9C523}"/>
              </a:ext>
            </a:extLst>
          </p:cNvPr>
          <p:cNvSpPr/>
          <p:nvPr/>
        </p:nvSpPr>
        <p:spPr>
          <a:xfrm flipH="1">
            <a:off x="11921310" y="2758719"/>
            <a:ext cx="3808846" cy="2453279"/>
          </a:xfrm>
          <a:prstGeom prst="rect">
            <a:avLst/>
          </a:prstGeom>
          <a:noFill/>
          <a:ln w="12700" cap="flat">
            <a:gradFill>
              <a:gsLst>
                <a:gs pos="0">
                  <a:schemeClr val="accent1">
                    <a:lumMod val="5000"/>
                    <a:lumOff val="95000"/>
                  </a:schemeClr>
                </a:gs>
                <a:gs pos="100000">
                  <a:schemeClr val="bg1">
                    <a:alpha val="0"/>
                  </a:schemeClr>
                </a:gs>
              </a:gsLst>
              <a:lin ang="3000000" scaled="0"/>
            </a:gra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1" name="矩形 30">
            <a:extLst>
              <a:ext uri="{FF2B5EF4-FFF2-40B4-BE49-F238E27FC236}">
                <a16:creationId xmlns:a16="http://schemas.microsoft.com/office/drawing/2014/main" xmlns="" id="{AAE21B37-B19B-4B3C-87B7-59E4FC6A957A}"/>
              </a:ext>
            </a:extLst>
          </p:cNvPr>
          <p:cNvSpPr/>
          <p:nvPr/>
        </p:nvSpPr>
        <p:spPr>
          <a:xfrm flipH="1">
            <a:off x="11942932" y="6137734"/>
            <a:ext cx="3808846" cy="2453279"/>
          </a:xfrm>
          <a:prstGeom prst="rect">
            <a:avLst/>
          </a:prstGeom>
          <a:noFill/>
          <a:ln w="12700" cap="flat">
            <a:gradFill>
              <a:gsLst>
                <a:gs pos="0">
                  <a:schemeClr val="accent1">
                    <a:lumMod val="5000"/>
                    <a:lumOff val="95000"/>
                  </a:schemeClr>
                </a:gs>
                <a:gs pos="100000">
                  <a:schemeClr val="bg1">
                    <a:alpha val="0"/>
                  </a:schemeClr>
                </a:gs>
              </a:gsLst>
              <a:lin ang="3000000" scaled="0"/>
            </a:gra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nvGrpSpPr>
          <p:cNvPr id="33" name="组合 32">
            <a:extLst>
              <a:ext uri="{FF2B5EF4-FFF2-40B4-BE49-F238E27FC236}">
                <a16:creationId xmlns:a16="http://schemas.microsoft.com/office/drawing/2014/main" xmlns="" id="{2108A983-DE0B-4F57-BD96-C36531F022B2}"/>
              </a:ext>
            </a:extLst>
          </p:cNvPr>
          <p:cNvGrpSpPr/>
          <p:nvPr/>
        </p:nvGrpSpPr>
        <p:grpSpPr>
          <a:xfrm>
            <a:off x="6118480" y="4499650"/>
            <a:ext cx="304800" cy="304800"/>
            <a:chOff x="6118480" y="4499650"/>
            <a:chExt cx="304800" cy="304800"/>
          </a:xfrm>
        </p:grpSpPr>
        <p:sp>
          <p:nvSpPr>
            <p:cNvPr id="15" name="椭圆 14">
              <a:extLst>
                <a:ext uri="{FF2B5EF4-FFF2-40B4-BE49-F238E27FC236}">
                  <a16:creationId xmlns:a16="http://schemas.microsoft.com/office/drawing/2014/main" xmlns="" id="{1664C26E-DE6D-47AA-B7E9-FF65A5EC5504}"/>
                </a:ext>
              </a:extLst>
            </p:cNvPr>
            <p:cNvSpPr/>
            <p:nvPr/>
          </p:nvSpPr>
          <p:spPr>
            <a:xfrm>
              <a:off x="6118480" y="4499650"/>
              <a:ext cx="304800" cy="304800"/>
            </a:xfrm>
            <a:prstGeom prst="ellipse">
              <a:avLst/>
            </a:prstGeom>
            <a:gradFill flip="none" rotWithShape="1">
              <a:gsLst>
                <a:gs pos="1000">
                  <a:schemeClr val="accent1">
                    <a:lumMod val="5000"/>
                    <a:lumOff val="95000"/>
                    <a:alpha val="0"/>
                  </a:schemeClr>
                </a:gs>
                <a:gs pos="100000">
                  <a:schemeClr val="bg1">
                    <a:lumMod val="98000"/>
                    <a:alpha val="98000"/>
                  </a:schemeClr>
                </a:gs>
              </a:gsLst>
              <a:path path="shape">
                <a:fillToRect l="50000" t="50000" r="50000" b="50000"/>
              </a:path>
              <a:tileRect/>
            </a:gra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2" name="椭圆 31">
              <a:extLst>
                <a:ext uri="{FF2B5EF4-FFF2-40B4-BE49-F238E27FC236}">
                  <a16:creationId xmlns:a16="http://schemas.microsoft.com/office/drawing/2014/main" xmlns="" id="{02CE11F4-9299-46DB-BEA9-8309BF87BD7D}"/>
                </a:ext>
              </a:extLst>
            </p:cNvPr>
            <p:cNvSpPr/>
            <p:nvPr/>
          </p:nvSpPr>
          <p:spPr>
            <a:xfrm>
              <a:off x="6188565" y="4555350"/>
              <a:ext cx="166067" cy="166067"/>
            </a:xfrm>
            <a:prstGeom prst="ellipse">
              <a:avLst/>
            </a:prstGeom>
            <a:solidFill>
              <a:schemeClr val="bg1">
                <a:alpha val="82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37" name="组合 36">
            <a:extLst>
              <a:ext uri="{FF2B5EF4-FFF2-40B4-BE49-F238E27FC236}">
                <a16:creationId xmlns:a16="http://schemas.microsoft.com/office/drawing/2014/main" xmlns="" id="{C1A4641A-A809-47E4-93B1-109FC6B9DCA2}"/>
              </a:ext>
            </a:extLst>
          </p:cNvPr>
          <p:cNvGrpSpPr/>
          <p:nvPr/>
        </p:nvGrpSpPr>
        <p:grpSpPr>
          <a:xfrm>
            <a:off x="6379765" y="6850562"/>
            <a:ext cx="304800" cy="304800"/>
            <a:chOff x="6118480" y="4499650"/>
            <a:chExt cx="304800" cy="304800"/>
          </a:xfrm>
        </p:grpSpPr>
        <p:sp>
          <p:nvSpPr>
            <p:cNvPr id="38" name="椭圆 37">
              <a:extLst>
                <a:ext uri="{FF2B5EF4-FFF2-40B4-BE49-F238E27FC236}">
                  <a16:creationId xmlns:a16="http://schemas.microsoft.com/office/drawing/2014/main" xmlns="" id="{8832537B-8182-4D2A-8809-B9E9C27B0BBF}"/>
                </a:ext>
              </a:extLst>
            </p:cNvPr>
            <p:cNvSpPr/>
            <p:nvPr/>
          </p:nvSpPr>
          <p:spPr>
            <a:xfrm>
              <a:off x="6118480" y="4499650"/>
              <a:ext cx="304800" cy="304800"/>
            </a:xfrm>
            <a:prstGeom prst="ellipse">
              <a:avLst/>
            </a:prstGeom>
            <a:gradFill flip="none" rotWithShape="1">
              <a:gsLst>
                <a:gs pos="1000">
                  <a:schemeClr val="accent1">
                    <a:lumMod val="5000"/>
                    <a:lumOff val="95000"/>
                    <a:alpha val="0"/>
                  </a:schemeClr>
                </a:gs>
                <a:gs pos="100000">
                  <a:schemeClr val="bg1">
                    <a:lumMod val="98000"/>
                    <a:alpha val="98000"/>
                  </a:schemeClr>
                </a:gs>
              </a:gsLst>
              <a:path path="shape">
                <a:fillToRect l="50000" t="50000" r="50000" b="50000"/>
              </a:path>
              <a:tileRect/>
            </a:gra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9" name="椭圆 38">
              <a:extLst>
                <a:ext uri="{FF2B5EF4-FFF2-40B4-BE49-F238E27FC236}">
                  <a16:creationId xmlns:a16="http://schemas.microsoft.com/office/drawing/2014/main" xmlns="" id="{45A6C488-902D-4A2F-9991-C5BDF91578FF}"/>
                </a:ext>
              </a:extLst>
            </p:cNvPr>
            <p:cNvSpPr/>
            <p:nvPr/>
          </p:nvSpPr>
          <p:spPr>
            <a:xfrm>
              <a:off x="6188565" y="4555350"/>
              <a:ext cx="166067" cy="166067"/>
            </a:xfrm>
            <a:prstGeom prst="ellipse">
              <a:avLst/>
            </a:prstGeom>
            <a:solidFill>
              <a:schemeClr val="bg1">
                <a:alpha val="82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0" name="组合 39">
            <a:extLst>
              <a:ext uri="{FF2B5EF4-FFF2-40B4-BE49-F238E27FC236}">
                <a16:creationId xmlns:a16="http://schemas.microsoft.com/office/drawing/2014/main" xmlns="" id="{6F1BDE35-C8A3-4914-B43A-A30CD3A984EB}"/>
              </a:ext>
            </a:extLst>
          </p:cNvPr>
          <p:cNvGrpSpPr/>
          <p:nvPr/>
        </p:nvGrpSpPr>
        <p:grpSpPr>
          <a:xfrm>
            <a:off x="10480535" y="6836895"/>
            <a:ext cx="304800" cy="304800"/>
            <a:chOff x="6118480" y="4499650"/>
            <a:chExt cx="304800" cy="304800"/>
          </a:xfrm>
        </p:grpSpPr>
        <p:sp>
          <p:nvSpPr>
            <p:cNvPr id="41" name="椭圆 40">
              <a:extLst>
                <a:ext uri="{FF2B5EF4-FFF2-40B4-BE49-F238E27FC236}">
                  <a16:creationId xmlns:a16="http://schemas.microsoft.com/office/drawing/2014/main" xmlns="" id="{E5AFE667-7C4D-4991-8506-89B0CA2062D7}"/>
                </a:ext>
              </a:extLst>
            </p:cNvPr>
            <p:cNvSpPr/>
            <p:nvPr/>
          </p:nvSpPr>
          <p:spPr>
            <a:xfrm>
              <a:off x="6118480" y="4499650"/>
              <a:ext cx="304800" cy="304800"/>
            </a:xfrm>
            <a:prstGeom prst="ellipse">
              <a:avLst/>
            </a:prstGeom>
            <a:gradFill flip="none" rotWithShape="1">
              <a:gsLst>
                <a:gs pos="1000">
                  <a:schemeClr val="accent1">
                    <a:lumMod val="5000"/>
                    <a:lumOff val="95000"/>
                    <a:alpha val="0"/>
                  </a:schemeClr>
                </a:gs>
                <a:gs pos="100000">
                  <a:schemeClr val="bg1">
                    <a:lumMod val="98000"/>
                    <a:alpha val="98000"/>
                  </a:schemeClr>
                </a:gs>
              </a:gsLst>
              <a:path path="shape">
                <a:fillToRect l="50000" t="50000" r="50000" b="50000"/>
              </a:path>
              <a:tileRect/>
            </a:gra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椭圆 41">
              <a:extLst>
                <a:ext uri="{FF2B5EF4-FFF2-40B4-BE49-F238E27FC236}">
                  <a16:creationId xmlns:a16="http://schemas.microsoft.com/office/drawing/2014/main" xmlns="" id="{F576472F-2F00-4CB1-9ACE-D6E22BD5E1DB}"/>
                </a:ext>
              </a:extLst>
            </p:cNvPr>
            <p:cNvSpPr/>
            <p:nvPr/>
          </p:nvSpPr>
          <p:spPr>
            <a:xfrm>
              <a:off x="6188565" y="4555350"/>
              <a:ext cx="166067" cy="166067"/>
            </a:xfrm>
            <a:prstGeom prst="ellipse">
              <a:avLst/>
            </a:prstGeom>
            <a:solidFill>
              <a:schemeClr val="bg1">
                <a:alpha val="82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组合 42">
            <a:extLst>
              <a:ext uri="{FF2B5EF4-FFF2-40B4-BE49-F238E27FC236}">
                <a16:creationId xmlns:a16="http://schemas.microsoft.com/office/drawing/2014/main" xmlns="" id="{D3BF475F-D231-4836-8041-31BB35E5A4E5}"/>
              </a:ext>
            </a:extLst>
          </p:cNvPr>
          <p:cNvGrpSpPr/>
          <p:nvPr/>
        </p:nvGrpSpPr>
        <p:grpSpPr>
          <a:xfrm>
            <a:off x="10737089" y="4499650"/>
            <a:ext cx="304800" cy="304800"/>
            <a:chOff x="6118480" y="4499650"/>
            <a:chExt cx="304800" cy="304800"/>
          </a:xfrm>
        </p:grpSpPr>
        <p:sp>
          <p:nvSpPr>
            <p:cNvPr id="44" name="椭圆 43">
              <a:extLst>
                <a:ext uri="{FF2B5EF4-FFF2-40B4-BE49-F238E27FC236}">
                  <a16:creationId xmlns:a16="http://schemas.microsoft.com/office/drawing/2014/main" xmlns="" id="{6CAFC66D-406C-4BC8-8C84-99D31A63F72C}"/>
                </a:ext>
              </a:extLst>
            </p:cNvPr>
            <p:cNvSpPr/>
            <p:nvPr/>
          </p:nvSpPr>
          <p:spPr>
            <a:xfrm>
              <a:off x="6118480" y="4499650"/>
              <a:ext cx="304800" cy="304800"/>
            </a:xfrm>
            <a:prstGeom prst="ellipse">
              <a:avLst/>
            </a:prstGeom>
            <a:gradFill flip="none" rotWithShape="1">
              <a:gsLst>
                <a:gs pos="1000">
                  <a:schemeClr val="accent1">
                    <a:lumMod val="5000"/>
                    <a:lumOff val="95000"/>
                    <a:alpha val="0"/>
                  </a:schemeClr>
                </a:gs>
                <a:gs pos="100000">
                  <a:schemeClr val="bg1">
                    <a:lumMod val="98000"/>
                    <a:alpha val="98000"/>
                  </a:schemeClr>
                </a:gs>
              </a:gsLst>
              <a:path path="shape">
                <a:fillToRect l="50000" t="50000" r="50000" b="50000"/>
              </a:path>
              <a:tileRect/>
            </a:gra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椭圆 44">
              <a:extLst>
                <a:ext uri="{FF2B5EF4-FFF2-40B4-BE49-F238E27FC236}">
                  <a16:creationId xmlns:a16="http://schemas.microsoft.com/office/drawing/2014/main" xmlns="" id="{70AFA795-6419-4A12-AA8E-249F81AA1B7D}"/>
                </a:ext>
              </a:extLst>
            </p:cNvPr>
            <p:cNvSpPr/>
            <p:nvPr/>
          </p:nvSpPr>
          <p:spPr>
            <a:xfrm>
              <a:off x="6188565" y="4555350"/>
              <a:ext cx="166067" cy="166067"/>
            </a:xfrm>
            <a:prstGeom prst="ellipse">
              <a:avLst/>
            </a:prstGeom>
            <a:solidFill>
              <a:schemeClr val="bg1">
                <a:alpha val="82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7" name="矩形 46">
            <a:extLst>
              <a:ext uri="{FF2B5EF4-FFF2-40B4-BE49-F238E27FC236}">
                <a16:creationId xmlns:a16="http://schemas.microsoft.com/office/drawing/2014/main" xmlns="" id="{B35F99C5-882F-4502-947E-F2CA4F38006F}"/>
              </a:ext>
            </a:extLst>
          </p:cNvPr>
          <p:cNvSpPr/>
          <p:nvPr/>
        </p:nvSpPr>
        <p:spPr>
          <a:xfrm>
            <a:off x="1586807" y="2354405"/>
            <a:ext cx="2385589" cy="2215991"/>
          </a:xfrm>
          <a:prstGeom prst="rect">
            <a:avLst/>
          </a:prstGeom>
        </p:spPr>
        <p:txBody>
          <a:bodyPr wrap="none">
            <a:spAutoFit/>
          </a:bodyPr>
          <a:lstStyle/>
          <a:p>
            <a:r>
              <a:rPr lang="zh-CN" altLang="en-US" sz="13800" dirty="0">
                <a:solidFill>
                  <a:schemeClr val="bg1">
                    <a:alpha val="72000"/>
                  </a:schemeClr>
                </a:solidFill>
                <a:latin typeface="华文行楷" panose="02010800040101010101" pitchFamily="2" charset="-122"/>
                <a:ea typeface="华文行楷" panose="02010800040101010101" pitchFamily="2" charset="-122"/>
              </a:rPr>
              <a:t>验 </a:t>
            </a:r>
          </a:p>
        </p:txBody>
      </p:sp>
      <p:sp>
        <p:nvSpPr>
          <p:cNvPr id="48" name="矩形 47">
            <a:extLst>
              <a:ext uri="{FF2B5EF4-FFF2-40B4-BE49-F238E27FC236}">
                <a16:creationId xmlns:a16="http://schemas.microsoft.com/office/drawing/2014/main" xmlns="" id="{E5F1A912-5F3D-4B5B-BA6A-1CFC0B3AAB4C}"/>
              </a:ext>
            </a:extLst>
          </p:cNvPr>
          <p:cNvSpPr/>
          <p:nvPr/>
        </p:nvSpPr>
        <p:spPr>
          <a:xfrm>
            <a:off x="-176083" y="-478597"/>
            <a:ext cx="2313454" cy="2646878"/>
          </a:xfrm>
          <a:prstGeom prst="rect">
            <a:avLst/>
          </a:prstGeom>
        </p:spPr>
        <p:txBody>
          <a:bodyPr wrap="none">
            <a:spAutoFit/>
          </a:bodyPr>
          <a:lstStyle/>
          <a:p>
            <a:r>
              <a:rPr lang="zh-CN" altLang="en-US" sz="16600" dirty="0">
                <a:solidFill>
                  <a:schemeClr val="bg1">
                    <a:alpha val="72000"/>
                  </a:schemeClr>
                </a:solidFill>
                <a:latin typeface="华文行楷" panose="02010800040101010101" pitchFamily="2" charset="-122"/>
                <a:ea typeface="华文行楷" panose="02010800040101010101" pitchFamily="2" charset="-122"/>
              </a:rPr>
              <a:t>农</a:t>
            </a:r>
          </a:p>
        </p:txBody>
      </p:sp>
      <p:sp>
        <p:nvSpPr>
          <p:cNvPr id="49" name="矩形 48">
            <a:extLst>
              <a:ext uri="{FF2B5EF4-FFF2-40B4-BE49-F238E27FC236}">
                <a16:creationId xmlns:a16="http://schemas.microsoft.com/office/drawing/2014/main" xmlns="" id="{DA1FFEC1-618C-4416-A06A-66AD27DFFC73}"/>
              </a:ext>
            </a:extLst>
          </p:cNvPr>
          <p:cNvSpPr/>
          <p:nvPr/>
        </p:nvSpPr>
        <p:spPr>
          <a:xfrm>
            <a:off x="1575637" y="561767"/>
            <a:ext cx="1954381" cy="2215991"/>
          </a:xfrm>
          <a:prstGeom prst="rect">
            <a:avLst/>
          </a:prstGeom>
        </p:spPr>
        <p:txBody>
          <a:bodyPr wrap="none">
            <a:spAutoFit/>
          </a:bodyPr>
          <a:lstStyle/>
          <a:p>
            <a:r>
              <a:rPr lang="zh-CN" altLang="en-US" sz="13800" dirty="0">
                <a:solidFill>
                  <a:schemeClr val="bg1">
                    <a:alpha val="72000"/>
                  </a:schemeClr>
                </a:solidFill>
                <a:latin typeface="华文行楷" panose="02010800040101010101" pitchFamily="2" charset="-122"/>
                <a:ea typeface="华文行楷" panose="02010800040101010101" pitchFamily="2" charset="-122"/>
              </a:rPr>
              <a:t>事</a:t>
            </a:r>
          </a:p>
        </p:txBody>
      </p:sp>
      <p:sp>
        <p:nvSpPr>
          <p:cNvPr id="53" name="矩形 52">
            <a:extLst>
              <a:ext uri="{FF2B5EF4-FFF2-40B4-BE49-F238E27FC236}">
                <a16:creationId xmlns:a16="http://schemas.microsoft.com/office/drawing/2014/main" xmlns="" id="{B01754D7-7CE3-45BE-813E-597E21C09C4D}"/>
              </a:ext>
            </a:extLst>
          </p:cNvPr>
          <p:cNvSpPr>
            <a:spLocks noChangeAspect="1"/>
          </p:cNvSpPr>
          <p:nvPr/>
        </p:nvSpPr>
        <p:spPr>
          <a:xfrm>
            <a:off x="1672353" y="2910272"/>
            <a:ext cx="3805445" cy="2535972"/>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0" name="矩形 49">
            <a:extLst>
              <a:ext uri="{FF2B5EF4-FFF2-40B4-BE49-F238E27FC236}">
                <a16:creationId xmlns:a16="http://schemas.microsoft.com/office/drawing/2014/main" xmlns="" id="{1D99727A-7AE1-4700-A9D1-2D1FA2359A03}"/>
              </a:ext>
            </a:extLst>
          </p:cNvPr>
          <p:cNvSpPr/>
          <p:nvPr/>
        </p:nvSpPr>
        <p:spPr>
          <a:xfrm>
            <a:off x="184847" y="1417458"/>
            <a:ext cx="2313454" cy="2646878"/>
          </a:xfrm>
          <a:prstGeom prst="rect">
            <a:avLst/>
          </a:prstGeom>
        </p:spPr>
        <p:txBody>
          <a:bodyPr wrap="none">
            <a:spAutoFit/>
          </a:bodyPr>
          <a:lstStyle/>
          <a:p>
            <a:r>
              <a:rPr lang="zh-CN" altLang="en-US" sz="16600" dirty="0">
                <a:solidFill>
                  <a:schemeClr val="bg1">
                    <a:alpha val="72000"/>
                  </a:schemeClr>
                </a:solidFill>
                <a:latin typeface="华文行楷" panose="02010800040101010101" pitchFamily="2" charset="-122"/>
                <a:ea typeface="华文行楷" panose="02010800040101010101" pitchFamily="2" charset="-122"/>
              </a:rPr>
              <a:t>体</a:t>
            </a:r>
          </a:p>
        </p:txBody>
      </p:sp>
      <p:sp>
        <p:nvSpPr>
          <p:cNvPr id="54" name="矩形 53">
            <a:extLst>
              <a:ext uri="{FF2B5EF4-FFF2-40B4-BE49-F238E27FC236}">
                <a16:creationId xmlns:a16="http://schemas.microsoft.com/office/drawing/2014/main" xmlns="" id="{77A0B1CC-6B5C-481D-8C85-5F54FC4EB311}"/>
              </a:ext>
            </a:extLst>
          </p:cNvPr>
          <p:cNvSpPr>
            <a:spLocks noChangeAspect="1"/>
          </p:cNvSpPr>
          <p:nvPr/>
        </p:nvSpPr>
        <p:spPr>
          <a:xfrm>
            <a:off x="1654602" y="6349676"/>
            <a:ext cx="3823196" cy="245327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矩形 55">
            <a:extLst>
              <a:ext uri="{FF2B5EF4-FFF2-40B4-BE49-F238E27FC236}">
                <a16:creationId xmlns:a16="http://schemas.microsoft.com/office/drawing/2014/main" xmlns="" id="{B6C3160A-845F-42A9-A19D-319DB19651B8}"/>
              </a:ext>
            </a:extLst>
          </p:cNvPr>
          <p:cNvSpPr>
            <a:spLocks noChangeAspect="1"/>
          </p:cNvSpPr>
          <p:nvPr/>
        </p:nvSpPr>
        <p:spPr>
          <a:xfrm>
            <a:off x="11834339" y="2961712"/>
            <a:ext cx="3808846" cy="253923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7" name="矩形 56">
            <a:extLst>
              <a:ext uri="{FF2B5EF4-FFF2-40B4-BE49-F238E27FC236}">
                <a16:creationId xmlns:a16="http://schemas.microsoft.com/office/drawing/2014/main" xmlns="" id="{C9CA2DE3-1F74-4056-B331-06BC82F4F6B7}"/>
              </a:ext>
            </a:extLst>
          </p:cNvPr>
          <p:cNvSpPr>
            <a:spLocks noChangeAspect="1"/>
          </p:cNvSpPr>
          <p:nvPr/>
        </p:nvSpPr>
        <p:spPr>
          <a:xfrm>
            <a:off x="11795202" y="6297170"/>
            <a:ext cx="3807524" cy="2537357"/>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6" name="矩形 45">
            <a:extLst>
              <a:ext uri="{FF2B5EF4-FFF2-40B4-BE49-F238E27FC236}">
                <a16:creationId xmlns:a16="http://schemas.microsoft.com/office/drawing/2014/main" xmlns="" id="{902BB0F9-97E7-4891-8C2F-9C08ECD407C6}"/>
              </a:ext>
            </a:extLst>
          </p:cNvPr>
          <p:cNvSpPr/>
          <p:nvPr/>
        </p:nvSpPr>
        <p:spPr>
          <a:xfrm>
            <a:off x="1587572" y="2261093"/>
            <a:ext cx="2313454" cy="2646878"/>
          </a:xfrm>
          <a:prstGeom prst="rect">
            <a:avLst/>
          </a:prstGeom>
        </p:spPr>
        <p:txBody>
          <a:bodyPr wrap="none">
            <a:spAutoFit/>
          </a:bodyPr>
          <a:lstStyle/>
          <a:p>
            <a:r>
              <a:rPr lang="zh-CN" altLang="en-US" sz="16600" dirty="0">
                <a:solidFill>
                  <a:schemeClr val="bg1">
                    <a:alpha val="72000"/>
                  </a:schemeClr>
                </a:solidFill>
                <a:latin typeface="华文行楷" panose="02010800040101010101" pitchFamily="2" charset="-122"/>
                <a:ea typeface="华文行楷" panose="02010800040101010101" pitchFamily="2" charset="-122"/>
              </a:rPr>
              <a:t>验</a:t>
            </a:r>
          </a:p>
        </p:txBody>
      </p:sp>
      <p:pic>
        <p:nvPicPr>
          <p:cNvPr id="2050" name="Picture 2" descr="查看源图像">
            <a:extLst>
              <a:ext uri="{FF2B5EF4-FFF2-40B4-BE49-F238E27FC236}">
                <a16:creationId xmlns:a16="http://schemas.microsoft.com/office/drawing/2014/main" xmlns="" id="{917F7114-72E9-421B-9249-0B4D7BAC917A}"/>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t="-2814"/>
          <a:stretch/>
        </p:blipFill>
        <p:spPr bwMode="auto">
          <a:xfrm>
            <a:off x="6473432" y="3429327"/>
            <a:ext cx="4243255" cy="4243255"/>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9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xmlns="" id="{86A2FF23-060D-4139-91D5-6B0321F38D99}"/>
              </a:ext>
            </a:extLst>
          </p:cNvPr>
          <p:cNvSpPr>
            <a:spLocks noChangeAspect="1"/>
          </p:cNvSpPr>
          <p:nvPr/>
        </p:nvSpPr>
        <p:spPr>
          <a:xfrm>
            <a:off x="0" y="0"/>
            <a:ext cx="17065625" cy="9577389"/>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矩形 2">
            <a:extLst>
              <a:ext uri="{FF2B5EF4-FFF2-40B4-BE49-F238E27FC236}">
                <a16:creationId xmlns:a16="http://schemas.microsoft.com/office/drawing/2014/main" xmlns="" id="{5D9AFF44-9FCD-47B7-82AB-5D7987A011B1}"/>
              </a:ext>
            </a:extLst>
          </p:cNvPr>
          <p:cNvSpPr/>
          <p:nvPr/>
        </p:nvSpPr>
        <p:spPr>
          <a:xfrm>
            <a:off x="-19164" y="-1"/>
            <a:ext cx="17065625" cy="9577388"/>
          </a:xfrm>
          <a:prstGeom prst="rect">
            <a:avLst/>
          </a:prstGeom>
          <a:gradFill>
            <a:gsLst>
              <a:gs pos="0">
                <a:srgbClr val="54A2CA"/>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 name="矩形 3">
            <a:extLst>
              <a:ext uri="{FF2B5EF4-FFF2-40B4-BE49-F238E27FC236}">
                <a16:creationId xmlns:a16="http://schemas.microsoft.com/office/drawing/2014/main" xmlns="" id="{C6912451-AEE1-4F4C-B4C0-921A255A5F7B}"/>
              </a:ext>
            </a:extLst>
          </p:cNvPr>
          <p:cNvSpPr/>
          <p:nvPr/>
        </p:nvSpPr>
        <p:spPr>
          <a:xfrm>
            <a:off x="656983" y="164597"/>
            <a:ext cx="4801314" cy="1200329"/>
          </a:xfrm>
          <a:prstGeom prst="rect">
            <a:avLst/>
          </a:prstGeom>
        </p:spPr>
        <p:txBody>
          <a:bodyPr wrap="none">
            <a:spAutoFit/>
          </a:bodyPr>
          <a:lstStyle/>
          <a:p>
            <a:r>
              <a:rPr lang="zh-CN" altLang="en-US" sz="72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手工业体验</a:t>
            </a:r>
          </a:p>
        </p:txBody>
      </p:sp>
      <p:cxnSp>
        <p:nvCxnSpPr>
          <p:cNvPr id="5" name="直接连接符 4">
            <a:extLst>
              <a:ext uri="{FF2B5EF4-FFF2-40B4-BE49-F238E27FC236}">
                <a16:creationId xmlns:a16="http://schemas.microsoft.com/office/drawing/2014/main" xmlns="" id="{678D58D6-1DC2-4758-9ECB-70BCDB24607D}"/>
              </a:ext>
            </a:extLst>
          </p:cNvPr>
          <p:cNvCxnSpPr>
            <a:cxnSpLocks/>
          </p:cNvCxnSpPr>
          <p:nvPr/>
        </p:nvCxnSpPr>
        <p:spPr>
          <a:xfrm>
            <a:off x="1083412" y="1977510"/>
            <a:ext cx="11040738"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6" name="矩形 5">
            <a:extLst>
              <a:ext uri="{FF2B5EF4-FFF2-40B4-BE49-F238E27FC236}">
                <a16:creationId xmlns:a16="http://schemas.microsoft.com/office/drawing/2014/main" xmlns="" id="{54A78590-B380-4276-909A-19158BE1C270}"/>
              </a:ext>
            </a:extLst>
          </p:cNvPr>
          <p:cNvSpPr/>
          <p:nvPr/>
        </p:nvSpPr>
        <p:spPr>
          <a:xfrm>
            <a:off x="864085" y="1289837"/>
            <a:ext cx="15075877" cy="581057"/>
          </a:xfrm>
          <a:prstGeom prst="rect">
            <a:avLst/>
          </a:prstGeom>
        </p:spPr>
        <p:txBody>
          <a:bodyPr wrap="square">
            <a:spAutoFit/>
          </a:bodyPr>
          <a:lstStyle/>
          <a:p>
            <a:pPr algn="just">
              <a:lnSpc>
                <a:spcPct val="150000"/>
              </a:lnSpc>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参观民俗文化展厅，通过专业老师指导，学生动手体验制作，让学生了解民俗传统文化</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xmlns="" id="{185B8F09-020D-4DB0-B5F9-B3062B8A8325}"/>
              </a:ext>
            </a:extLst>
          </p:cNvPr>
          <p:cNvSpPr/>
          <p:nvPr/>
        </p:nvSpPr>
        <p:spPr>
          <a:xfrm>
            <a:off x="13390915" y="-582355"/>
            <a:ext cx="2736647" cy="3154710"/>
          </a:xfrm>
          <a:prstGeom prst="rect">
            <a:avLst/>
          </a:prstGeom>
        </p:spPr>
        <p:txBody>
          <a:bodyPr wrap="none">
            <a:spAutoFit/>
          </a:bodyPr>
          <a:lstStyle/>
          <a:p>
            <a:r>
              <a:rPr lang="zh-CN" altLang="en-US" sz="19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陶</a:t>
            </a:r>
            <a:endParaRPr lang="zh-CN" altLang="en-US" sz="16600" dirty="0">
              <a:solidFill>
                <a:schemeClr val="bg1">
                  <a:alpha val="66000"/>
                </a:schemeClr>
              </a:solidFill>
            </a:endParaRPr>
          </a:p>
        </p:txBody>
      </p:sp>
      <p:sp>
        <p:nvSpPr>
          <p:cNvPr id="35" name="矩形 34">
            <a:extLst>
              <a:ext uri="{FF2B5EF4-FFF2-40B4-BE49-F238E27FC236}">
                <a16:creationId xmlns:a16="http://schemas.microsoft.com/office/drawing/2014/main" xmlns="" id="{C11C4F69-B30D-4797-9AED-6EB9EC83E1C2}"/>
              </a:ext>
            </a:extLst>
          </p:cNvPr>
          <p:cNvSpPr/>
          <p:nvPr/>
        </p:nvSpPr>
        <p:spPr>
          <a:xfrm>
            <a:off x="14575358" y="1389051"/>
            <a:ext cx="3249608" cy="3770263"/>
          </a:xfrm>
          <a:prstGeom prst="rect">
            <a:avLst/>
          </a:prstGeom>
        </p:spPr>
        <p:txBody>
          <a:bodyPr wrap="none">
            <a:spAutoFit/>
          </a:bodyPr>
          <a:lstStyle/>
          <a:p>
            <a:r>
              <a:rPr lang="zh-CN" altLang="en-US" sz="23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艺</a:t>
            </a:r>
            <a:endParaRPr lang="zh-CN" altLang="en-US" sz="19900" dirty="0">
              <a:solidFill>
                <a:schemeClr val="bg1">
                  <a:alpha val="66000"/>
                </a:schemeClr>
              </a:solidFill>
            </a:endParaRPr>
          </a:p>
        </p:txBody>
      </p:sp>
      <p:sp>
        <p:nvSpPr>
          <p:cNvPr id="37" name="矩形 36">
            <a:extLst>
              <a:ext uri="{FF2B5EF4-FFF2-40B4-BE49-F238E27FC236}">
                <a16:creationId xmlns:a16="http://schemas.microsoft.com/office/drawing/2014/main" xmlns="" id="{2CBC93BC-0C4B-4904-8547-047A64EE39B0}"/>
              </a:ext>
            </a:extLst>
          </p:cNvPr>
          <p:cNvSpPr/>
          <p:nvPr/>
        </p:nvSpPr>
        <p:spPr>
          <a:xfrm>
            <a:off x="656983" y="2560566"/>
            <a:ext cx="8042586" cy="1200329"/>
          </a:xfrm>
          <a:prstGeom prst="rect">
            <a:avLst/>
          </a:prstGeom>
        </p:spPr>
        <p:txBody>
          <a:bodyPr wrap="none">
            <a:spAutoFit/>
          </a:bodyPr>
          <a:lstStyle/>
          <a:p>
            <a:r>
              <a:rPr lang="zh-CN" altLang="en-US" sz="72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四圣之一</a:t>
            </a:r>
            <a:r>
              <a:rPr lang="en-US" altLang="zh-CN" sz="72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a:t>
            </a:r>
            <a:r>
              <a:rPr lang="zh-CN" altLang="en-US" sz="7200" dirty="0">
                <a:solidFill>
                  <a:schemeClr val="bg1"/>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雷公造瓷</a:t>
            </a:r>
          </a:p>
        </p:txBody>
      </p:sp>
      <p:sp>
        <p:nvSpPr>
          <p:cNvPr id="38" name="矩形 37">
            <a:extLst>
              <a:ext uri="{FF2B5EF4-FFF2-40B4-BE49-F238E27FC236}">
                <a16:creationId xmlns:a16="http://schemas.microsoft.com/office/drawing/2014/main" xmlns="" id="{AFF44360-4E0C-425A-B2EC-A81687E316C6}"/>
              </a:ext>
            </a:extLst>
          </p:cNvPr>
          <p:cNvSpPr/>
          <p:nvPr/>
        </p:nvSpPr>
        <p:spPr>
          <a:xfrm>
            <a:off x="864085" y="4071716"/>
            <a:ext cx="14894540" cy="581057"/>
          </a:xfrm>
          <a:prstGeom prst="rect">
            <a:avLst/>
          </a:prstGeom>
        </p:spPr>
        <p:txBody>
          <a:bodyPr wrap="square">
            <a:spAutoFit/>
          </a:bodyPr>
          <a:lstStyle/>
          <a:p>
            <a:pPr>
              <a:lnSpc>
                <a:spcPct val="150000"/>
              </a:lnSpc>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自古以来，陶瓷艺兴盛，明清时期境内及周边地区窑场及陶瓷作坊多达数百家。</a:t>
            </a:r>
          </a:p>
        </p:txBody>
      </p:sp>
      <p:grpSp>
        <p:nvGrpSpPr>
          <p:cNvPr id="49" name="组合 48">
            <a:extLst>
              <a:ext uri="{FF2B5EF4-FFF2-40B4-BE49-F238E27FC236}">
                <a16:creationId xmlns:a16="http://schemas.microsoft.com/office/drawing/2014/main" xmlns="" id="{FA79888D-8D56-41D0-A482-B8542826DC3E}"/>
              </a:ext>
            </a:extLst>
          </p:cNvPr>
          <p:cNvGrpSpPr/>
          <p:nvPr/>
        </p:nvGrpSpPr>
        <p:grpSpPr>
          <a:xfrm>
            <a:off x="925608" y="5476768"/>
            <a:ext cx="2916446" cy="2916446"/>
            <a:chOff x="1232802" y="5839982"/>
            <a:chExt cx="2916446" cy="2916446"/>
          </a:xfrm>
        </p:grpSpPr>
        <p:sp>
          <p:nvSpPr>
            <p:cNvPr id="40" name="椭圆 39">
              <a:extLst>
                <a:ext uri="{FF2B5EF4-FFF2-40B4-BE49-F238E27FC236}">
                  <a16:creationId xmlns:a16="http://schemas.microsoft.com/office/drawing/2014/main" xmlns="" id="{1F45C968-2636-4CFD-A0F5-3E50705547D4}"/>
                </a:ext>
              </a:extLst>
            </p:cNvPr>
            <p:cNvSpPr/>
            <p:nvPr/>
          </p:nvSpPr>
          <p:spPr>
            <a:xfrm>
              <a:off x="1232802" y="5839982"/>
              <a:ext cx="2916446" cy="2916446"/>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xmlns="" id="{80194FAE-B8CB-4A39-8A15-9E8CB40F85A3}"/>
                </a:ext>
              </a:extLst>
            </p:cNvPr>
            <p:cNvSpPr>
              <a:spLocks noChangeAspect="1"/>
            </p:cNvSpPr>
            <p:nvPr/>
          </p:nvSpPr>
          <p:spPr>
            <a:xfrm>
              <a:off x="1382193" y="5989373"/>
              <a:ext cx="2617665" cy="261766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8" name="组合 47">
            <a:extLst>
              <a:ext uri="{FF2B5EF4-FFF2-40B4-BE49-F238E27FC236}">
                <a16:creationId xmlns:a16="http://schemas.microsoft.com/office/drawing/2014/main" xmlns="" id="{B48E7EAD-B9D3-4CB3-8953-AA1F4F54DA04}"/>
              </a:ext>
            </a:extLst>
          </p:cNvPr>
          <p:cNvGrpSpPr/>
          <p:nvPr/>
        </p:nvGrpSpPr>
        <p:grpSpPr>
          <a:xfrm>
            <a:off x="12938515" y="5476768"/>
            <a:ext cx="2916446" cy="2916446"/>
            <a:chOff x="13087905" y="6136403"/>
            <a:chExt cx="2916446" cy="2916446"/>
          </a:xfrm>
        </p:grpSpPr>
        <p:sp>
          <p:nvSpPr>
            <p:cNvPr id="45" name="椭圆 44">
              <a:extLst>
                <a:ext uri="{FF2B5EF4-FFF2-40B4-BE49-F238E27FC236}">
                  <a16:creationId xmlns:a16="http://schemas.microsoft.com/office/drawing/2014/main" xmlns="" id="{C5BFED1E-4409-4D8A-AB76-87ABED00E2E3}"/>
                </a:ext>
              </a:extLst>
            </p:cNvPr>
            <p:cNvSpPr/>
            <p:nvPr/>
          </p:nvSpPr>
          <p:spPr>
            <a:xfrm>
              <a:off x="13087905" y="6136403"/>
              <a:ext cx="2916446" cy="2916446"/>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a:extLst>
                <a:ext uri="{FF2B5EF4-FFF2-40B4-BE49-F238E27FC236}">
                  <a16:creationId xmlns:a16="http://schemas.microsoft.com/office/drawing/2014/main" xmlns="" id="{9163A938-A64E-4578-B96A-8913BB2726EE}"/>
                </a:ext>
              </a:extLst>
            </p:cNvPr>
            <p:cNvSpPr>
              <a:spLocks noChangeAspect="1"/>
            </p:cNvSpPr>
            <p:nvPr/>
          </p:nvSpPr>
          <p:spPr>
            <a:xfrm>
              <a:off x="13234937" y="6283435"/>
              <a:ext cx="2622383" cy="2622383"/>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6" name="组合 45">
            <a:extLst>
              <a:ext uri="{FF2B5EF4-FFF2-40B4-BE49-F238E27FC236}">
                <a16:creationId xmlns:a16="http://schemas.microsoft.com/office/drawing/2014/main" xmlns="" id="{C04522F0-70D7-40FC-B026-783FBE8629EE}"/>
              </a:ext>
            </a:extLst>
          </p:cNvPr>
          <p:cNvGrpSpPr/>
          <p:nvPr/>
        </p:nvGrpSpPr>
        <p:grpSpPr>
          <a:xfrm>
            <a:off x="4929910" y="5476768"/>
            <a:ext cx="2916446" cy="2916446"/>
            <a:chOff x="4845559" y="5581066"/>
            <a:chExt cx="2916446" cy="2916446"/>
          </a:xfrm>
        </p:grpSpPr>
        <p:sp>
          <p:nvSpPr>
            <p:cNvPr id="41" name="椭圆 40">
              <a:extLst>
                <a:ext uri="{FF2B5EF4-FFF2-40B4-BE49-F238E27FC236}">
                  <a16:creationId xmlns:a16="http://schemas.microsoft.com/office/drawing/2014/main" xmlns="" id="{AA67022E-6275-4448-9737-88E467EF8AF4}"/>
                </a:ext>
              </a:extLst>
            </p:cNvPr>
            <p:cNvSpPr/>
            <p:nvPr/>
          </p:nvSpPr>
          <p:spPr>
            <a:xfrm>
              <a:off x="4845559" y="5581066"/>
              <a:ext cx="2916446" cy="2916446"/>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xmlns="" id="{8A2D4222-ADEF-468C-B39D-3FED460C618C}"/>
                </a:ext>
              </a:extLst>
            </p:cNvPr>
            <p:cNvSpPr>
              <a:spLocks noChangeAspect="1"/>
            </p:cNvSpPr>
            <p:nvPr/>
          </p:nvSpPr>
          <p:spPr>
            <a:xfrm>
              <a:off x="4992590" y="5728097"/>
              <a:ext cx="2622385" cy="2622385"/>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7" name="组合 46">
            <a:extLst>
              <a:ext uri="{FF2B5EF4-FFF2-40B4-BE49-F238E27FC236}">
                <a16:creationId xmlns:a16="http://schemas.microsoft.com/office/drawing/2014/main" xmlns="" id="{4D4DAB4B-9A74-49F0-A1E9-8283A6C60973}"/>
              </a:ext>
            </a:extLst>
          </p:cNvPr>
          <p:cNvGrpSpPr/>
          <p:nvPr/>
        </p:nvGrpSpPr>
        <p:grpSpPr>
          <a:xfrm>
            <a:off x="8934212" y="5476768"/>
            <a:ext cx="2916446" cy="2916446"/>
            <a:chOff x="8866290" y="6601916"/>
            <a:chExt cx="2916446" cy="2916446"/>
          </a:xfrm>
        </p:grpSpPr>
        <p:sp>
          <p:nvSpPr>
            <p:cNvPr id="44" name="椭圆 43">
              <a:extLst>
                <a:ext uri="{FF2B5EF4-FFF2-40B4-BE49-F238E27FC236}">
                  <a16:creationId xmlns:a16="http://schemas.microsoft.com/office/drawing/2014/main" xmlns="" id="{CFC166C6-DEEF-4C8B-AE6A-85FDB375E16C}"/>
                </a:ext>
              </a:extLst>
            </p:cNvPr>
            <p:cNvSpPr/>
            <p:nvPr/>
          </p:nvSpPr>
          <p:spPr>
            <a:xfrm>
              <a:off x="8866290" y="6601916"/>
              <a:ext cx="2916446" cy="2916446"/>
            </a:xfrm>
            <a:prstGeom prst="ellipse">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968B86E2-2942-45AB-998C-0B1952BB00BB}"/>
                </a:ext>
              </a:extLst>
            </p:cNvPr>
            <p:cNvSpPr>
              <a:spLocks noChangeAspect="1"/>
            </p:cNvSpPr>
            <p:nvPr/>
          </p:nvSpPr>
          <p:spPr>
            <a:xfrm>
              <a:off x="9013322" y="6748948"/>
              <a:ext cx="2622383" cy="2622383"/>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29" name="直接连接符 28">
            <a:extLst>
              <a:ext uri="{FF2B5EF4-FFF2-40B4-BE49-F238E27FC236}">
                <a16:creationId xmlns:a16="http://schemas.microsoft.com/office/drawing/2014/main" xmlns="" id="{AC8F0049-001E-4059-9273-232152898521}"/>
              </a:ext>
            </a:extLst>
          </p:cNvPr>
          <p:cNvCxnSpPr>
            <a:cxnSpLocks/>
          </p:cNvCxnSpPr>
          <p:nvPr/>
        </p:nvCxnSpPr>
        <p:spPr>
          <a:xfrm>
            <a:off x="4724826" y="3796188"/>
            <a:ext cx="4605695"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74205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A9608A3-F7F0-4243-B68B-EA58A32E7F2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6137"/>
            <a:ext cx="17065625" cy="9571251"/>
          </a:xfrm>
          <a:prstGeom prst="rect">
            <a:avLst/>
          </a:prstGeom>
        </p:spPr>
      </p:pic>
      <p:sp>
        <p:nvSpPr>
          <p:cNvPr id="13" name="矩形 12">
            <a:extLst>
              <a:ext uri="{FF2B5EF4-FFF2-40B4-BE49-F238E27FC236}">
                <a16:creationId xmlns:a16="http://schemas.microsoft.com/office/drawing/2014/main" xmlns="" id="{16B26B9F-9FA0-46C7-9B0C-87F5D330899D}"/>
              </a:ext>
            </a:extLst>
          </p:cNvPr>
          <p:cNvSpPr/>
          <p:nvPr/>
        </p:nvSpPr>
        <p:spPr>
          <a:xfrm>
            <a:off x="0" y="-100591"/>
            <a:ext cx="17091819" cy="9651032"/>
          </a:xfrm>
          <a:prstGeom prst="rect">
            <a:avLst/>
          </a:prstGeom>
          <a:gradFill>
            <a:gsLst>
              <a:gs pos="0">
                <a:srgbClr val="54A2CA">
                  <a:alpha val="68000"/>
                </a:srgbClr>
              </a:gs>
              <a:gs pos="100000">
                <a:schemeClr val="bg1">
                  <a:alpha val="0"/>
                </a:schemeClr>
              </a:gs>
            </a:gsLst>
            <a:lin ang="18000000" scaled="0"/>
          </a:gradFill>
          <a:ln w="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5842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15" name="直接连接符 14">
            <a:extLst>
              <a:ext uri="{FF2B5EF4-FFF2-40B4-BE49-F238E27FC236}">
                <a16:creationId xmlns:a16="http://schemas.microsoft.com/office/drawing/2014/main" xmlns="" id="{6677FE08-6236-489F-BEBE-EBA8C7DD8368}"/>
              </a:ext>
            </a:extLst>
          </p:cNvPr>
          <p:cNvCxnSpPr>
            <a:cxnSpLocks/>
          </p:cNvCxnSpPr>
          <p:nvPr/>
        </p:nvCxnSpPr>
        <p:spPr>
          <a:xfrm>
            <a:off x="241172" y="3536039"/>
            <a:ext cx="16316852" cy="0"/>
          </a:xfrm>
          <a:prstGeom prst="line">
            <a:avLst/>
          </a:prstGeom>
          <a:noFill/>
          <a:ln w="25400" cap="flat">
            <a:gradFill>
              <a:gsLst>
                <a:gs pos="48300">
                  <a:schemeClr val="bg1"/>
                </a:gs>
                <a:gs pos="0">
                  <a:schemeClr val="bg1">
                    <a:alpha val="0"/>
                  </a:schemeClr>
                </a:gs>
                <a:gs pos="100000">
                  <a:schemeClr val="bg1">
                    <a:alpha val="0"/>
                  </a:schemeClr>
                </a:gs>
              </a:gsLst>
              <a:lin ang="0" scaled="0"/>
            </a:gradFill>
            <a:prstDash val="solid"/>
            <a:miter lim="400000"/>
          </a:ln>
        </p:spPr>
        <p:style>
          <a:lnRef idx="0">
            <a:scrgbClr r="0" g="0" b="0"/>
          </a:lnRef>
          <a:fillRef idx="0">
            <a:scrgbClr r="0" g="0" b="0"/>
          </a:fillRef>
          <a:effectRef idx="0">
            <a:scrgbClr r="0" g="0" b="0"/>
          </a:effectRef>
          <a:fontRef idx="none"/>
        </p:style>
      </p:cxnSp>
      <p:sp>
        <p:nvSpPr>
          <p:cNvPr id="29" name="矩形 28">
            <a:extLst>
              <a:ext uri="{FF2B5EF4-FFF2-40B4-BE49-F238E27FC236}">
                <a16:creationId xmlns:a16="http://schemas.microsoft.com/office/drawing/2014/main" xmlns="" id="{5AFF9FE4-5AD5-4512-893C-C58DF5FCABF0}"/>
              </a:ext>
            </a:extLst>
          </p:cNvPr>
          <p:cNvSpPr/>
          <p:nvPr/>
        </p:nvSpPr>
        <p:spPr>
          <a:xfrm>
            <a:off x="5998941" y="825303"/>
            <a:ext cx="4801314" cy="1200329"/>
          </a:xfrm>
          <a:prstGeom prst="rect">
            <a:avLst/>
          </a:prstGeom>
        </p:spPr>
        <p:txBody>
          <a:bodyPr wrap="none">
            <a:spAutoFit/>
          </a:bodyPr>
          <a:lstStyle/>
          <a:p>
            <a:r>
              <a:rPr lang="zh-CN" altLang="en-US" sz="7200" dirty="0">
                <a:solidFill>
                  <a:schemeClr val="bg1"/>
                </a:solidFill>
                <a:effectLst>
                  <a:outerShdw blurRad="50800" dist="76200" dir="5400000" algn="t" rotWithShape="0">
                    <a:prstClr val="black">
                      <a:alpha val="33000"/>
                    </a:prstClr>
                  </a:outerShdw>
                  <a:reflection blurRad="6350" stA="27000" endPos="45500" dir="5400000" sy="-100000" algn="bl" rotWithShape="0"/>
                </a:effectLst>
                <a:latin typeface="华文行楷" panose="02010800040101010101" pitchFamily="2" charset="-122"/>
                <a:ea typeface="华文行楷" panose="02010800040101010101" pitchFamily="2" charset="-122"/>
              </a:rPr>
              <a:t>沙滩露营地</a:t>
            </a:r>
          </a:p>
        </p:txBody>
      </p:sp>
      <p:sp>
        <p:nvSpPr>
          <p:cNvPr id="30" name="矩形 29">
            <a:extLst>
              <a:ext uri="{FF2B5EF4-FFF2-40B4-BE49-F238E27FC236}">
                <a16:creationId xmlns:a16="http://schemas.microsoft.com/office/drawing/2014/main" xmlns="" id="{4B40B835-AD06-4E86-AE5E-BAA5BE87AF15}"/>
              </a:ext>
            </a:extLst>
          </p:cNvPr>
          <p:cNvSpPr/>
          <p:nvPr/>
        </p:nvSpPr>
        <p:spPr>
          <a:xfrm>
            <a:off x="1768013" y="2664979"/>
            <a:ext cx="14790011" cy="523220"/>
          </a:xfrm>
          <a:prstGeom prst="rect">
            <a:avLst/>
          </a:prstGeom>
        </p:spPr>
        <p:txBody>
          <a:bodyPr wrap="square">
            <a:spAutoFit/>
          </a:bodyPr>
          <a:lstStyle/>
          <a:p>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通过露营、篝火、夜宴等打造针对企业拓展、亲子夏令营、同学聚会、主题</a:t>
            </a:r>
            <a:r>
              <a:rPr lang="en-US" altLang="zh-CN"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party</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的目的地。</a:t>
            </a:r>
          </a:p>
        </p:txBody>
      </p:sp>
      <p:sp>
        <p:nvSpPr>
          <p:cNvPr id="8" name="矩形 7">
            <a:extLst>
              <a:ext uri="{FF2B5EF4-FFF2-40B4-BE49-F238E27FC236}">
                <a16:creationId xmlns:a16="http://schemas.microsoft.com/office/drawing/2014/main" xmlns="" id="{3533D837-B457-4084-844E-40661B345540}"/>
              </a:ext>
            </a:extLst>
          </p:cNvPr>
          <p:cNvSpPr/>
          <p:nvPr/>
        </p:nvSpPr>
        <p:spPr>
          <a:xfrm>
            <a:off x="-308875" y="5330078"/>
            <a:ext cx="2736647" cy="3154710"/>
          </a:xfrm>
          <a:prstGeom prst="rect">
            <a:avLst/>
          </a:prstGeom>
        </p:spPr>
        <p:txBody>
          <a:bodyPr wrap="none">
            <a:spAutoFit/>
          </a:bodyPr>
          <a:lstStyle/>
          <a:p>
            <a:r>
              <a:rPr lang="zh-CN" altLang="en-US" sz="19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戏</a:t>
            </a:r>
            <a:endParaRPr lang="zh-CN" altLang="en-US" sz="16600" dirty="0">
              <a:solidFill>
                <a:schemeClr val="bg1">
                  <a:alpha val="66000"/>
                </a:schemeClr>
              </a:solidFill>
            </a:endParaRPr>
          </a:p>
        </p:txBody>
      </p:sp>
      <p:sp>
        <p:nvSpPr>
          <p:cNvPr id="9" name="矩形 8">
            <a:extLst>
              <a:ext uri="{FF2B5EF4-FFF2-40B4-BE49-F238E27FC236}">
                <a16:creationId xmlns:a16="http://schemas.microsoft.com/office/drawing/2014/main" xmlns="" id="{2630A59B-79F6-42C0-BE3F-9541799FCFEC}"/>
              </a:ext>
            </a:extLst>
          </p:cNvPr>
          <p:cNvSpPr/>
          <p:nvPr/>
        </p:nvSpPr>
        <p:spPr>
          <a:xfrm>
            <a:off x="1059448" y="6648135"/>
            <a:ext cx="3249608" cy="3770263"/>
          </a:xfrm>
          <a:prstGeom prst="rect">
            <a:avLst/>
          </a:prstGeom>
        </p:spPr>
        <p:txBody>
          <a:bodyPr wrap="none">
            <a:spAutoFit/>
          </a:bodyPr>
          <a:lstStyle/>
          <a:p>
            <a:r>
              <a:rPr lang="zh-CN" altLang="en-US" sz="23900" dirty="0">
                <a:solidFill>
                  <a:schemeClr val="bg1">
                    <a:alpha val="66000"/>
                  </a:schemeClr>
                </a:solidFill>
                <a:effectLst>
                  <a:reflection blurRad="6350" stA="22000" endPos="45500" dir="5400000" sy="-100000" algn="bl" rotWithShape="0"/>
                </a:effectLst>
                <a:latin typeface="华文行楷" panose="02010800040101010101" pitchFamily="2" charset="-122"/>
                <a:ea typeface="华文行楷" panose="02010800040101010101" pitchFamily="2" charset="-122"/>
              </a:rPr>
              <a:t>水</a:t>
            </a:r>
            <a:endParaRPr lang="zh-CN" altLang="en-US" sz="19900" dirty="0">
              <a:solidFill>
                <a:schemeClr val="bg1">
                  <a:alpha val="66000"/>
                </a:schemeClr>
              </a:solidFill>
            </a:endParaRPr>
          </a:p>
        </p:txBody>
      </p:sp>
      <p:grpSp>
        <p:nvGrpSpPr>
          <p:cNvPr id="11" name="组合 10">
            <a:extLst>
              <a:ext uri="{FF2B5EF4-FFF2-40B4-BE49-F238E27FC236}">
                <a16:creationId xmlns:a16="http://schemas.microsoft.com/office/drawing/2014/main" xmlns="" id="{D258A9ED-6D23-4CB1-9507-75BC24C5A289}"/>
              </a:ext>
            </a:extLst>
          </p:cNvPr>
          <p:cNvGrpSpPr/>
          <p:nvPr/>
        </p:nvGrpSpPr>
        <p:grpSpPr>
          <a:xfrm>
            <a:off x="6879465" y="4386827"/>
            <a:ext cx="3609680" cy="3609680"/>
            <a:chOff x="6803950" y="5794826"/>
            <a:chExt cx="3609680" cy="3609680"/>
          </a:xfrm>
        </p:grpSpPr>
        <p:sp>
          <p:nvSpPr>
            <p:cNvPr id="21" name="矩形 20">
              <a:extLst>
                <a:ext uri="{FF2B5EF4-FFF2-40B4-BE49-F238E27FC236}">
                  <a16:creationId xmlns:a16="http://schemas.microsoft.com/office/drawing/2014/main" xmlns="" id="{140C6605-70F1-49B9-905E-989A6833FF21}"/>
                </a:ext>
              </a:extLst>
            </p:cNvPr>
            <p:cNvSpPr/>
            <p:nvPr/>
          </p:nvSpPr>
          <p:spPr>
            <a:xfrm>
              <a:off x="6803950" y="5794826"/>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26" name="Picture 2" descr="查看源图像">
              <a:extLst>
                <a:ext uri="{FF2B5EF4-FFF2-40B4-BE49-F238E27FC236}">
                  <a16:creationId xmlns:a16="http://schemas.microsoft.com/office/drawing/2014/main" xmlns="" id="{81A90753-9744-4A9D-9E1C-91CBFF5D137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108603" y="6099479"/>
              <a:ext cx="3000375" cy="30003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a:extLst>
              <a:ext uri="{FF2B5EF4-FFF2-40B4-BE49-F238E27FC236}">
                <a16:creationId xmlns:a16="http://schemas.microsoft.com/office/drawing/2014/main" xmlns="" id="{0EC46311-C743-41C4-AD63-3D4BC41C56E7}"/>
              </a:ext>
            </a:extLst>
          </p:cNvPr>
          <p:cNvGrpSpPr/>
          <p:nvPr/>
        </p:nvGrpSpPr>
        <p:grpSpPr>
          <a:xfrm>
            <a:off x="11430168" y="4386827"/>
            <a:ext cx="3609680" cy="3609680"/>
            <a:chOff x="11430168" y="5856204"/>
            <a:chExt cx="3609680" cy="3609680"/>
          </a:xfrm>
        </p:grpSpPr>
        <p:sp>
          <p:nvSpPr>
            <p:cNvPr id="22" name="矩形 21">
              <a:extLst>
                <a:ext uri="{FF2B5EF4-FFF2-40B4-BE49-F238E27FC236}">
                  <a16:creationId xmlns:a16="http://schemas.microsoft.com/office/drawing/2014/main" xmlns="" id="{113CC02A-B896-42BD-B00E-30A2F9522238}"/>
                </a:ext>
              </a:extLst>
            </p:cNvPr>
            <p:cNvSpPr/>
            <p:nvPr/>
          </p:nvSpPr>
          <p:spPr>
            <a:xfrm>
              <a:off x="11430168" y="5856204"/>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28" name="Picture 4" descr="查看源图像">
              <a:extLst>
                <a:ext uri="{FF2B5EF4-FFF2-40B4-BE49-F238E27FC236}">
                  <a16:creationId xmlns:a16="http://schemas.microsoft.com/office/drawing/2014/main" xmlns="" id="{D6450377-FEE8-4676-AB39-B6F0CF1A938C}"/>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254"/>
            <a:stretch/>
          </p:blipFill>
          <p:spPr bwMode="auto">
            <a:xfrm>
              <a:off x="11774454" y="6200490"/>
              <a:ext cx="2921109" cy="292110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组合 5">
            <a:extLst>
              <a:ext uri="{FF2B5EF4-FFF2-40B4-BE49-F238E27FC236}">
                <a16:creationId xmlns:a16="http://schemas.microsoft.com/office/drawing/2014/main" xmlns="" id="{1C972547-3443-42C6-A96F-9A049E340767}"/>
              </a:ext>
            </a:extLst>
          </p:cNvPr>
          <p:cNvGrpSpPr/>
          <p:nvPr/>
        </p:nvGrpSpPr>
        <p:grpSpPr>
          <a:xfrm>
            <a:off x="2328761" y="4386827"/>
            <a:ext cx="3609680" cy="3609680"/>
            <a:chOff x="2328761" y="5806401"/>
            <a:chExt cx="3609680" cy="3609680"/>
          </a:xfrm>
        </p:grpSpPr>
        <p:sp>
          <p:nvSpPr>
            <p:cNvPr id="20" name="矩形 19">
              <a:extLst>
                <a:ext uri="{FF2B5EF4-FFF2-40B4-BE49-F238E27FC236}">
                  <a16:creationId xmlns:a16="http://schemas.microsoft.com/office/drawing/2014/main" xmlns="" id="{42A809CD-63C2-4FFA-9FA0-3D24CB8256BF}"/>
                </a:ext>
              </a:extLst>
            </p:cNvPr>
            <p:cNvSpPr/>
            <p:nvPr/>
          </p:nvSpPr>
          <p:spPr>
            <a:xfrm>
              <a:off x="2328761" y="5806401"/>
              <a:ext cx="3609680" cy="3609680"/>
            </a:xfrm>
            <a:prstGeom prst="rect">
              <a:avLst/>
            </a:prstGeom>
            <a:gradFill>
              <a:gsLst>
                <a:gs pos="0">
                  <a:schemeClr val="bg1">
                    <a:alpha val="29000"/>
                  </a:schemeClr>
                </a:gs>
                <a:gs pos="100000">
                  <a:schemeClr val="bg1">
                    <a:alpha val="3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pic>
          <p:nvPicPr>
            <p:cNvPr id="1030" name="Picture 6" descr="查看源图像">
              <a:extLst>
                <a:ext uri="{FF2B5EF4-FFF2-40B4-BE49-F238E27FC236}">
                  <a16:creationId xmlns:a16="http://schemas.microsoft.com/office/drawing/2014/main" xmlns="" id="{31A1F8CA-DF01-4482-B6AE-F4F8CBEC4D1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83512" y="6161152"/>
              <a:ext cx="2900178" cy="29001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3346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name="第一PPT，www.1ppt.com">
  <a:themeElements>
    <a:clrScheme name="时装设计">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F0"/>
        </a:solid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noAutofit/>
      </a:bodyPr>
      <a:lstStyle>
        <a:defPPr marL="0" marR="0" indent="0" algn="ctr" defTabSz="584200" rtl="0" fontAlgn="auto" latinLnBrk="1" hangingPunct="0">
          <a:lnSpc>
            <a:spcPct val="100000"/>
          </a:lnSpc>
          <a:spcBef>
            <a:spcPts val="0"/>
          </a:spcBef>
          <a:spcAft>
            <a:spcPts val="0"/>
          </a:spcAft>
          <a:buClrTx/>
          <a:buSzTx/>
          <a:buFontTx/>
          <a:buNone/>
          <a:defRPr kumimoji="0" sz="3200" b="0" i="0" u="none" strike="noStrike" cap="none" spc="0" normalizeH="0" baseline="0" dirty="0">
            <a:ln>
              <a:noFill/>
            </a:ln>
            <a:solidFill>
              <a:srgbClr val="FFFFFF"/>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580</TotalTime>
  <Words>1136</Words>
  <Application>Microsoft Office PowerPoint</Application>
  <PresentationFormat>自定义</PresentationFormat>
  <Paragraphs>92</Paragraphs>
  <Slides>12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Avenir Book</vt:lpstr>
      <vt:lpstr>FontAwesome</vt:lpstr>
      <vt:lpstr>Helvetica Light</vt:lpstr>
      <vt:lpstr>Lato</vt:lpstr>
      <vt:lpstr>Lato Black</vt:lpstr>
      <vt:lpstr>等线</vt:lpstr>
      <vt:lpstr>华文行楷</vt:lpstr>
      <vt:lpstr>思源宋体 CN Heavy</vt:lpstr>
      <vt:lpstr>宋体</vt:lpstr>
      <vt:lpstr>微软雅黑</vt:lpstr>
      <vt:lpstr>Arial</vt:lpstr>
      <vt:lpstr>Calibri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涛 李</dc:creator>
  <cp:keywords>51PPT模板网</cp:keywords>
  <cp:lastModifiedBy>阳光 男孩</cp:lastModifiedBy>
  <cp:revision>58</cp:revision>
  <dcterms:created xsi:type="dcterms:W3CDTF">2019-12-24T06:05:04Z</dcterms:created>
  <dcterms:modified xsi:type="dcterms:W3CDTF">2020-02-16T15:28:13Z</dcterms:modified>
</cp:coreProperties>
</file>