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slideLayouts/slideLayout4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charts/chart1.xml" ContentType="application/vnd.openxmlformats-officedocument.drawingml.chart+xml"/>
  <Override PartName="/ppt/tags/tag1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3" r:id="rId2"/>
    <p:sldMasterId id="2147483721" r:id="rId3"/>
  </p:sldMasterIdLst>
  <p:notesMasterIdLst>
    <p:notesMasterId r:id="rId21"/>
  </p:notesMasterIdLst>
  <p:sldIdLst>
    <p:sldId id="260" r:id="rId4"/>
    <p:sldId id="306" r:id="rId5"/>
    <p:sldId id="321" r:id="rId6"/>
    <p:sldId id="322" r:id="rId7"/>
    <p:sldId id="334" r:id="rId8"/>
    <p:sldId id="323" r:id="rId9"/>
    <p:sldId id="324" r:id="rId10"/>
    <p:sldId id="335" r:id="rId11"/>
    <p:sldId id="329" r:id="rId12"/>
    <p:sldId id="330" r:id="rId13"/>
    <p:sldId id="331" r:id="rId14"/>
    <p:sldId id="332" r:id="rId15"/>
    <p:sldId id="336" r:id="rId16"/>
    <p:sldId id="549" r:id="rId17"/>
    <p:sldId id="550" r:id="rId18"/>
    <p:sldId id="551" r:id="rId19"/>
    <p:sldId id="552" r:id="rId2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75" d="100"/>
          <a:sy n="75" d="100"/>
        </p:scale>
        <p:origin x="1651" y="763"/>
      </p:cViewPr>
      <p:guideLst>
        <p:guide orient="horz" pos="162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38100" cap="rnd">
              <a:solidFill>
                <a:schemeClr val="accent1"/>
              </a:solidFill>
              <a:round/>
            </a:ln>
            <a:effectLst/>
          </c:spPr>
          <c:marker>
            <c:symbol val="circle"/>
            <c:size val="10"/>
            <c:spPr>
              <a:solidFill>
                <a:schemeClr val="accent1">
                  <a:lumMod val="50000"/>
                </a:schemeClr>
              </a:solidFill>
              <a:ln w="63500">
                <a:solidFill>
                  <a:schemeClr val="accent1"/>
                </a:solidFill>
              </a:ln>
              <a:effectLst/>
            </c:spPr>
          </c:marker>
          <c:cat>
            <c:numRef>
              <c:f>Sheet1!$A$2:$A$7</c:f>
              <c:numCache>
                <c:formatCode>General</c:formatCode>
                <c:ptCount val="6"/>
                <c:pt idx="0">
                  <c:v>2010</c:v>
                </c:pt>
                <c:pt idx="1">
                  <c:v>2011</c:v>
                </c:pt>
                <c:pt idx="2">
                  <c:v>2012</c:v>
                </c:pt>
                <c:pt idx="3">
                  <c:v>2013</c:v>
                </c:pt>
                <c:pt idx="4">
                  <c:v>2014</c:v>
                </c:pt>
                <c:pt idx="5">
                  <c:v>2015</c:v>
                </c:pt>
              </c:numCache>
            </c:numRef>
          </c:cat>
          <c:val>
            <c:numRef>
              <c:f>Sheet1!$B$2:$B$7</c:f>
              <c:numCache>
                <c:formatCode>General</c:formatCode>
                <c:ptCount val="6"/>
                <c:pt idx="0">
                  <c:v>1.5</c:v>
                </c:pt>
                <c:pt idx="1">
                  <c:v>2.5</c:v>
                </c:pt>
                <c:pt idx="2">
                  <c:v>3.5</c:v>
                </c:pt>
                <c:pt idx="3">
                  <c:v>8.3000000000000007</c:v>
                </c:pt>
                <c:pt idx="4">
                  <c:v>10</c:v>
                </c:pt>
                <c:pt idx="5">
                  <c:v>9.8000000000000007</c:v>
                </c:pt>
              </c:numCache>
            </c:numRef>
          </c:val>
          <c:smooth val="0"/>
          <c:extLst xmlns:c16r2="http://schemas.microsoft.com/office/drawing/2015/06/chart">
            <c:ext xmlns:c16="http://schemas.microsoft.com/office/drawing/2014/chart" uri="{C3380CC4-5D6E-409C-BE32-E72D297353CC}">
              <c16:uniqueId val="{00000000-7CCC-4D33-880B-FC90924DA50D}"/>
            </c:ext>
          </c:extLst>
        </c:ser>
        <c:dLbls>
          <c:showLegendKey val="0"/>
          <c:showVal val="0"/>
          <c:showCatName val="0"/>
          <c:showSerName val="0"/>
          <c:showPercent val="0"/>
          <c:showBubbleSize val="0"/>
        </c:dLbls>
        <c:marker val="1"/>
        <c:smooth val="0"/>
        <c:axId val="-933106240"/>
        <c:axId val="-933101344"/>
      </c:lineChart>
      <c:catAx>
        <c:axId val="-9331062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2"/>
                </a:solidFill>
                <a:latin typeface="+mn-lt"/>
                <a:ea typeface="+mn-ea"/>
                <a:cs typeface="+mn-cs"/>
              </a:defRPr>
            </a:pPr>
            <a:endParaRPr lang="zh-CN"/>
          </a:p>
        </c:txPr>
        <c:crossAx val="-933101344"/>
        <c:crosses val="autoZero"/>
        <c:auto val="1"/>
        <c:lblAlgn val="ctr"/>
        <c:lblOffset val="100"/>
        <c:noMultiLvlLbl val="0"/>
      </c:catAx>
      <c:valAx>
        <c:axId val="-933101344"/>
        <c:scaling>
          <c:orientation val="minMax"/>
        </c:scaling>
        <c:delete val="0"/>
        <c:axPos val="l"/>
        <c:majorGridlines>
          <c:spPr>
            <a:ln w="9525" cap="flat" cmpd="sng" algn="ctr">
              <a:solidFill>
                <a:schemeClr val="tx2">
                  <a:lumMod val="75000"/>
                  <a:lumOff val="25000"/>
                  <a:alpha val="3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2"/>
                </a:solidFill>
                <a:latin typeface="+mn-lt"/>
                <a:ea typeface="+mn-ea"/>
                <a:cs typeface="+mn-cs"/>
              </a:defRPr>
            </a:pPr>
            <a:endParaRPr lang="zh-CN"/>
          </a:p>
        </c:txPr>
        <c:crossAx val="-933106240"/>
        <c:crosses val="autoZero"/>
        <c:crossBetween val="between"/>
      </c:valAx>
      <c:spPr>
        <a:noFill/>
        <a:ln w="22225">
          <a:solidFill>
            <a:schemeClr val="tx2">
              <a:lumMod val="75000"/>
              <a:lumOff val="25000"/>
            </a:schemeClr>
          </a:solid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CBF2CB-92A0-45A0-A4D8-F48DB2F4EFC8}" type="doc">
      <dgm:prSet loTypeId="urn:microsoft.com/office/officeart/2005/8/layout/balance1" loCatId="relationship" qsTypeId="urn:microsoft.com/office/officeart/2005/8/quickstyle/simple4" qsCatId="simple" csTypeId="urn:microsoft.com/office/officeart/2005/8/colors/colorful1#1" csCatId="colorful" phldr="1"/>
      <dgm:spPr/>
      <dgm:t>
        <a:bodyPr/>
        <a:lstStyle/>
        <a:p>
          <a:endParaRPr lang="en-US"/>
        </a:p>
      </dgm:t>
    </dgm:pt>
    <dgm:pt modelId="{16E745FF-75E7-490A-81A6-706B01A9DC2C}">
      <dgm:prSet phldrT="[Text]" custT="1"/>
      <dgm:spPr>
        <a:solidFill>
          <a:schemeClr val="accent6"/>
        </a:solidFill>
      </dgm:spPr>
      <dgm:t>
        <a:bodyPr/>
        <a:lstStyle/>
        <a:p>
          <a:r>
            <a:rPr lang="en-US" sz="1600" b="1" dirty="0"/>
            <a:t>PHOTO</a:t>
          </a:r>
          <a:endParaRPr lang="en-US" sz="1800" b="1" dirty="0"/>
        </a:p>
      </dgm:t>
    </dgm:pt>
    <dgm:pt modelId="{DCD2A2C2-9DB0-4970-BD2A-5214C6117D67}" type="parTrans" cxnId="{0ECFDF5D-91E8-48AC-B215-ABEBD6828950}">
      <dgm:prSet/>
      <dgm:spPr/>
      <dgm:t>
        <a:bodyPr/>
        <a:lstStyle/>
        <a:p>
          <a:endParaRPr lang="en-US"/>
        </a:p>
      </dgm:t>
    </dgm:pt>
    <dgm:pt modelId="{6EAA3051-0109-4F60-B09D-4BF2E5F36B23}" type="sibTrans" cxnId="{0ECFDF5D-91E8-48AC-B215-ABEBD6828950}">
      <dgm:prSet/>
      <dgm:spPr/>
      <dgm:t>
        <a:bodyPr/>
        <a:lstStyle/>
        <a:p>
          <a:endParaRPr lang="en-US"/>
        </a:p>
      </dgm:t>
    </dgm:pt>
    <dgm:pt modelId="{6249EA58-7FB9-4049-9E32-D70AB8151097}">
      <dgm:prSet phldrT="[Text]" custT="1"/>
      <dgm:spPr>
        <a:solidFill>
          <a:schemeClr val="accent3"/>
        </a:solidFill>
      </dgm:spPr>
      <dgm:t>
        <a:bodyPr/>
        <a:lstStyle/>
        <a:p>
          <a:r>
            <a:rPr lang="en-US" sz="1600" b="1" dirty="0"/>
            <a:t>VIDEO</a:t>
          </a:r>
          <a:endParaRPr lang="en-US" sz="1050" b="1" dirty="0">
            <a:solidFill>
              <a:schemeClr val="bg1">
                <a:lumMod val="95000"/>
              </a:schemeClr>
            </a:solidFill>
          </a:endParaRPr>
        </a:p>
      </dgm:t>
    </dgm:pt>
    <dgm:pt modelId="{44277CC3-BCA6-4CBA-A876-E498727F4BF1}" type="parTrans" cxnId="{39524F09-F043-45AD-9674-D912B06441F2}">
      <dgm:prSet/>
      <dgm:spPr/>
      <dgm:t>
        <a:bodyPr/>
        <a:lstStyle/>
        <a:p>
          <a:endParaRPr lang="en-US"/>
        </a:p>
      </dgm:t>
    </dgm:pt>
    <dgm:pt modelId="{71F80239-D605-4433-ABE5-6E33D3DD65CE}" type="sibTrans" cxnId="{39524F09-F043-45AD-9674-D912B06441F2}">
      <dgm:prSet/>
      <dgm:spPr/>
      <dgm:t>
        <a:bodyPr/>
        <a:lstStyle/>
        <a:p>
          <a:endParaRPr lang="en-US"/>
        </a:p>
      </dgm:t>
    </dgm:pt>
    <dgm:pt modelId="{451F5E08-360C-42FB-A504-639E92E155FA}">
      <dgm:prSet phldrT="[Text]" custT="1"/>
      <dgm:spPr>
        <a:solidFill>
          <a:schemeClr val="accent2">
            <a:alpha val="90000"/>
          </a:schemeClr>
        </a:solidFill>
      </dgm:spPr>
      <dgm:t>
        <a:bodyPr/>
        <a:lstStyle/>
        <a:p>
          <a:r>
            <a:rPr lang="id-ID" sz="1400" b="1" dirty="0">
              <a:solidFill>
                <a:schemeClr val="bg1">
                  <a:lumMod val="95000"/>
                </a:schemeClr>
              </a:solidFill>
            </a:rPr>
            <a:t>MANAGE</a:t>
          </a:r>
          <a:endParaRPr lang="en-US" sz="1600" dirty="0">
            <a:solidFill>
              <a:schemeClr val="bg1">
                <a:lumMod val="95000"/>
              </a:schemeClr>
            </a:solidFill>
          </a:endParaRPr>
        </a:p>
      </dgm:t>
    </dgm:pt>
    <dgm:pt modelId="{1362A6D7-1804-4C2C-BAC2-01D58ADB1977}" type="parTrans" cxnId="{D65C3343-4CFC-4EE1-8C24-87F5F99415A1}">
      <dgm:prSet/>
      <dgm:spPr/>
      <dgm:t>
        <a:bodyPr/>
        <a:lstStyle/>
        <a:p>
          <a:endParaRPr lang="en-US"/>
        </a:p>
      </dgm:t>
    </dgm:pt>
    <dgm:pt modelId="{0F1606C2-0DC7-40CF-8900-A83E3941AE28}" type="sibTrans" cxnId="{D65C3343-4CFC-4EE1-8C24-87F5F99415A1}">
      <dgm:prSet/>
      <dgm:spPr/>
      <dgm:t>
        <a:bodyPr/>
        <a:lstStyle/>
        <a:p>
          <a:endParaRPr lang="en-US"/>
        </a:p>
      </dgm:t>
    </dgm:pt>
    <dgm:pt modelId="{D392B5AB-8BC2-49CE-892A-114FFDE44EED}">
      <dgm:prSet phldrT="[Text]" custT="1"/>
      <dgm:spPr>
        <a:solidFill>
          <a:schemeClr val="accent1"/>
        </a:solidFill>
      </dgm:spPr>
      <dgm:t>
        <a:bodyPr/>
        <a:lstStyle/>
        <a:p>
          <a:r>
            <a:rPr lang="en-US" sz="1600" b="1" dirty="0"/>
            <a:t>MUSIC</a:t>
          </a:r>
          <a:endParaRPr lang="en-US" sz="1800" b="1" dirty="0"/>
        </a:p>
      </dgm:t>
    </dgm:pt>
    <dgm:pt modelId="{EC5F4F8A-7E51-4A4F-8F34-D787B4D22F87}" type="parTrans" cxnId="{9EC36762-B37C-4919-AF8B-31A729754FD6}">
      <dgm:prSet/>
      <dgm:spPr/>
      <dgm:t>
        <a:bodyPr/>
        <a:lstStyle/>
        <a:p>
          <a:endParaRPr lang="en-US"/>
        </a:p>
      </dgm:t>
    </dgm:pt>
    <dgm:pt modelId="{4E98BDF1-6307-48FE-8DA1-07AE06C38E46}" type="sibTrans" cxnId="{9EC36762-B37C-4919-AF8B-31A729754FD6}">
      <dgm:prSet/>
      <dgm:spPr/>
      <dgm:t>
        <a:bodyPr/>
        <a:lstStyle/>
        <a:p>
          <a:endParaRPr lang="en-US"/>
        </a:p>
      </dgm:t>
    </dgm:pt>
    <dgm:pt modelId="{8B40448D-6A59-4488-8518-EAD9D857532F}">
      <dgm:prSet phldrT="[Text]" custT="1"/>
      <dgm:spPr>
        <a:solidFill>
          <a:schemeClr val="accent5"/>
        </a:solidFill>
      </dgm:spPr>
      <dgm:t>
        <a:bodyPr/>
        <a:lstStyle/>
        <a:p>
          <a:r>
            <a:rPr lang="en-US" sz="1600" b="1" dirty="0">
              <a:solidFill>
                <a:schemeClr val="bg1"/>
              </a:solidFill>
              <a:cs typeface="Calibri"/>
            </a:rPr>
            <a:t>DESIGN</a:t>
          </a:r>
          <a:endParaRPr lang="en-US" sz="1800" dirty="0"/>
        </a:p>
      </dgm:t>
    </dgm:pt>
    <dgm:pt modelId="{DECA7453-06F9-48F6-8738-8BAB79B1BBA5}" type="parTrans" cxnId="{1905F01F-1B89-4A9F-9D29-ECABC428C58D}">
      <dgm:prSet/>
      <dgm:spPr/>
      <dgm:t>
        <a:bodyPr/>
        <a:lstStyle/>
        <a:p>
          <a:endParaRPr lang="en-US"/>
        </a:p>
      </dgm:t>
    </dgm:pt>
    <dgm:pt modelId="{D1D5012C-918F-4AFE-A82A-8844B83495ED}" type="sibTrans" cxnId="{1905F01F-1B89-4A9F-9D29-ECABC428C58D}">
      <dgm:prSet/>
      <dgm:spPr/>
      <dgm:t>
        <a:bodyPr/>
        <a:lstStyle/>
        <a:p>
          <a:endParaRPr lang="en-US"/>
        </a:p>
      </dgm:t>
    </dgm:pt>
    <dgm:pt modelId="{08632481-A94C-4858-8EDD-4C64E30D794F}">
      <dgm:prSet phldrT="[Text]" custT="1"/>
      <dgm:spPr>
        <a:solidFill>
          <a:schemeClr val="accent4"/>
        </a:solidFill>
      </dgm:spPr>
      <dgm:t>
        <a:bodyPr/>
        <a:lstStyle/>
        <a:p>
          <a:r>
            <a:rPr lang="id-ID" sz="1600" b="1" dirty="0">
              <a:solidFill>
                <a:schemeClr val="bg1"/>
              </a:solidFill>
            </a:rPr>
            <a:t>PLAN</a:t>
          </a:r>
          <a:endParaRPr lang="en-US" sz="1800" dirty="0"/>
        </a:p>
      </dgm:t>
    </dgm:pt>
    <dgm:pt modelId="{68625CEA-2683-42AF-95F7-9ECA3BB7258C}" type="parTrans" cxnId="{5385D635-28F4-4C59-98AB-56254D02C9EA}">
      <dgm:prSet/>
      <dgm:spPr/>
      <dgm:t>
        <a:bodyPr/>
        <a:lstStyle/>
        <a:p>
          <a:endParaRPr lang="en-US"/>
        </a:p>
      </dgm:t>
    </dgm:pt>
    <dgm:pt modelId="{9B0B0EFB-F277-441F-9B9D-890162D0074E}" type="sibTrans" cxnId="{5385D635-28F4-4C59-98AB-56254D02C9EA}">
      <dgm:prSet/>
      <dgm:spPr/>
      <dgm:t>
        <a:bodyPr/>
        <a:lstStyle/>
        <a:p>
          <a:endParaRPr lang="en-US"/>
        </a:p>
      </dgm:t>
    </dgm:pt>
    <dgm:pt modelId="{DAEEE334-D0EC-40FF-A385-8D01105D4C2D}">
      <dgm:prSet phldrT="[Text]" custT="1"/>
      <dgm:spPr>
        <a:solidFill>
          <a:schemeClr val="accent1">
            <a:alpha val="90000"/>
          </a:schemeClr>
        </a:solidFill>
      </dgm:spPr>
      <dgm:t>
        <a:bodyPr/>
        <a:lstStyle/>
        <a:p>
          <a:r>
            <a:rPr lang="id-ID" sz="1400" b="1" dirty="0">
              <a:solidFill>
                <a:schemeClr val="bg1"/>
              </a:solidFill>
            </a:rPr>
            <a:t>Streaming</a:t>
          </a:r>
          <a:endParaRPr lang="en-US" sz="1500" b="1" dirty="0"/>
        </a:p>
      </dgm:t>
    </dgm:pt>
    <dgm:pt modelId="{5C33C137-E1D6-42DB-90AF-E3DB47A13F32}" type="sibTrans" cxnId="{CDB38A68-7667-466E-8238-C21237027022}">
      <dgm:prSet/>
      <dgm:spPr/>
      <dgm:t>
        <a:bodyPr/>
        <a:lstStyle/>
        <a:p>
          <a:endParaRPr lang="en-US"/>
        </a:p>
      </dgm:t>
    </dgm:pt>
    <dgm:pt modelId="{4DB73F03-A5BE-447D-953D-15FC4E0BBFC3}" type="parTrans" cxnId="{CDB38A68-7667-466E-8238-C21237027022}">
      <dgm:prSet/>
      <dgm:spPr/>
      <dgm:t>
        <a:bodyPr/>
        <a:lstStyle/>
        <a:p>
          <a:endParaRPr lang="en-US"/>
        </a:p>
      </dgm:t>
    </dgm:pt>
    <dgm:pt modelId="{AE2C2964-7FC2-447C-B5E0-5BCF97897DF2}" type="pres">
      <dgm:prSet presAssocID="{CBCBF2CB-92A0-45A0-A4D8-F48DB2F4EFC8}" presName="outerComposite" presStyleCnt="0">
        <dgm:presLayoutVars>
          <dgm:chMax val="2"/>
          <dgm:animLvl val="lvl"/>
          <dgm:resizeHandles val="exact"/>
        </dgm:presLayoutVars>
      </dgm:prSet>
      <dgm:spPr/>
      <dgm:t>
        <a:bodyPr/>
        <a:lstStyle/>
        <a:p>
          <a:endParaRPr lang="zh-CN" altLang="en-US"/>
        </a:p>
      </dgm:t>
    </dgm:pt>
    <dgm:pt modelId="{5EA2098D-0871-4711-9CDA-6913F6B6248C}" type="pres">
      <dgm:prSet presAssocID="{CBCBF2CB-92A0-45A0-A4D8-F48DB2F4EFC8}" presName="dummyMaxCanvas" presStyleCnt="0"/>
      <dgm:spPr/>
    </dgm:pt>
    <dgm:pt modelId="{0DE909FD-37E5-445E-81D5-7B1C2ABFD12F}" type="pres">
      <dgm:prSet presAssocID="{CBCBF2CB-92A0-45A0-A4D8-F48DB2F4EFC8}" presName="parentComposite" presStyleCnt="0"/>
      <dgm:spPr/>
    </dgm:pt>
    <dgm:pt modelId="{9704787C-6EB7-48E9-9550-9573A0BE2830}" type="pres">
      <dgm:prSet presAssocID="{CBCBF2CB-92A0-45A0-A4D8-F48DB2F4EFC8}" presName="parent1" presStyleLbl="alignAccFollowNode1" presStyleIdx="0" presStyleCnt="4">
        <dgm:presLayoutVars>
          <dgm:chMax val="4"/>
        </dgm:presLayoutVars>
      </dgm:prSet>
      <dgm:spPr/>
      <dgm:t>
        <a:bodyPr/>
        <a:lstStyle/>
        <a:p>
          <a:endParaRPr lang="zh-CN" altLang="en-US"/>
        </a:p>
      </dgm:t>
    </dgm:pt>
    <dgm:pt modelId="{67AD8D6F-E784-4A87-8CD5-3463D885D435}" type="pres">
      <dgm:prSet presAssocID="{CBCBF2CB-92A0-45A0-A4D8-F48DB2F4EFC8}" presName="parent2" presStyleLbl="alignAccFollowNode1" presStyleIdx="1" presStyleCnt="4">
        <dgm:presLayoutVars>
          <dgm:chMax val="4"/>
        </dgm:presLayoutVars>
      </dgm:prSet>
      <dgm:spPr/>
      <dgm:t>
        <a:bodyPr/>
        <a:lstStyle/>
        <a:p>
          <a:endParaRPr lang="zh-CN" altLang="en-US"/>
        </a:p>
      </dgm:t>
    </dgm:pt>
    <dgm:pt modelId="{49D05E1D-3521-41C8-AA47-5DB1284DDC72}" type="pres">
      <dgm:prSet presAssocID="{CBCBF2CB-92A0-45A0-A4D8-F48DB2F4EFC8}" presName="childrenComposite" presStyleCnt="0"/>
      <dgm:spPr/>
    </dgm:pt>
    <dgm:pt modelId="{B3AE8D59-A63F-4232-8300-45DC15EDA220}" type="pres">
      <dgm:prSet presAssocID="{CBCBF2CB-92A0-45A0-A4D8-F48DB2F4EFC8}" presName="dummyMaxCanvas_ChildArea" presStyleCnt="0"/>
      <dgm:spPr/>
    </dgm:pt>
    <dgm:pt modelId="{09152AB6-14AA-4275-A674-2442549D4782}" type="pres">
      <dgm:prSet presAssocID="{CBCBF2CB-92A0-45A0-A4D8-F48DB2F4EFC8}" presName="fulcrum" presStyleLbl="alignAccFollowNode1" presStyleIdx="2" presStyleCnt="4"/>
      <dgm:spPr>
        <a:solidFill>
          <a:schemeClr val="tx2">
            <a:lumMod val="75000"/>
            <a:lumOff val="25000"/>
            <a:alpha val="90000"/>
          </a:schemeClr>
        </a:solidFill>
      </dgm:spPr>
    </dgm:pt>
    <dgm:pt modelId="{1AC2DA7D-8EB3-42C5-B7F6-8D1EDFE0412C}" type="pres">
      <dgm:prSet presAssocID="{CBCBF2CB-92A0-45A0-A4D8-F48DB2F4EFC8}" presName="balance_23" presStyleLbl="alignAccFollowNode1" presStyleIdx="3" presStyleCnt="4">
        <dgm:presLayoutVars>
          <dgm:bulletEnabled val="1"/>
        </dgm:presLayoutVars>
      </dgm:prSet>
      <dgm:spPr>
        <a:solidFill>
          <a:schemeClr val="tx2">
            <a:lumMod val="50000"/>
            <a:lumOff val="50000"/>
            <a:alpha val="90000"/>
          </a:schemeClr>
        </a:solidFill>
        <a:ln>
          <a:noFill/>
        </a:ln>
        <a:effectLst>
          <a:outerShdw blurRad="152400" dist="317500" dir="5400000" sx="90000" sy="-19000" rotWithShape="0">
            <a:prstClr val="black">
              <a:alpha val="15000"/>
            </a:prstClr>
          </a:outerShdw>
        </a:effectLst>
      </dgm:spPr>
    </dgm:pt>
    <dgm:pt modelId="{7946B29F-2077-422F-8727-C05B7A3146F9}" type="pres">
      <dgm:prSet presAssocID="{CBCBF2CB-92A0-45A0-A4D8-F48DB2F4EFC8}" presName="right_23_1" presStyleLbl="node1" presStyleIdx="0" presStyleCnt="5">
        <dgm:presLayoutVars>
          <dgm:bulletEnabled val="1"/>
        </dgm:presLayoutVars>
      </dgm:prSet>
      <dgm:spPr/>
      <dgm:t>
        <a:bodyPr/>
        <a:lstStyle/>
        <a:p>
          <a:endParaRPr lang="zh-CN" altLang="en-US"/>
        </a:p>
      </dgm:t>
    </dgm:pt>
    <dgm:pt modelId="{BF023A39-14D0-4E04-B064-EFA30077D3F3}" type="pres">
      <dgm:prSet presAssocID="{CBCBF2CB-92A0-45A0-A4D8-F48DB2F4EFC8}" presName="right_23_2" presStyleLbl="node1" presStyleIdx="1" presStyleCnt="5">
        <dgm:presLayoutVars>
          <dgm:bulletEnabled val="1"/>
        </dgm:presLayoutVars>
      </dgm:prSet>
      <dgm:spPr/>
      <dgm:t>
        <a:bodyPr/>
        <a:lstStyle/>
        <a:p>
          <a:endParaRPr lang="zh-CN" altLang="en-US"/>
        </a:p>
      </dgm:t>
    </dgm:pt>
    <dgm:pt modelId="{67694D91-0234-477A-BB53-F784F8E7D9F7}" type="pres">
      <dgm:prSet presAssocID="{CBCBF2CB-92A0-45A0-A4D8-F48DB2F4EFC8}" presName="right_23_3" presStyleLbl="node1" presStyleIdx="2" presStyleCnt="5">
        <dgm:presLayoutVars>
          <dgm:bulletEnabled val="1"/>
        </dgm:presLayoutVars>
      </dgm:prSet>
      <dgm:spPr/>
      <dgm:t>
        <a:bodyPr/>
        <a:lstStyle/>
        <a:p>
          <a:endParaRPr lang="zh-CN" altLang="en-US"/>
        </a:p>
      </dgm:t>
    </dgm:pt>
    <dgm:pt modelId="{0F77C46B-E57F-45B8-A51C-3F491DCDB6C7}" type="pres">
      <dgm:prSet presAssocID="{CBCBF2CB-92A0-45A0-A4D8-F48DB2F4EFC8}" presName="left_23_1" presStyleLbl="node1" presStyleIdx="3" presStyleCnt="5">
        <dgm:presLayoutVars>
          <dgm:bulletEnabled val="1"/>
        </dgm:presLayoutVars>
      </dgm:prSet>
      <dgm:spPr/>
      <dgm:t>
        <a:bodyPr/>
        <a:lstStyle/>
        <a:p>
          <a:endParaRPr lang="zh-CN" altLang="en-US"/>
        </a:p>
      </dgm:t>
    </dgm:pt>
    <dgm:pt modelId="{144A737A-98E5-4EB9-BBC5-8B7656575EDC}" type="pres">
      <dgm:prSet presAssocID="{CBCBF2CB-92A0-45A0-A4D8-F48DB2F4EFC8}" presName="left_23_2" presStyleLbl="node1" presStyleIdx="4" presStyleCnt="5">
        <dgm:presLayoutVars>
          <dgm:bulletEnabled val="1"/>
        </dgm:presLayoutVars>
      </dgm:prSet>
      <dgm:spPr/>
      <dgm:t>
        <a:bodyPr/>
        <a:lstStyle/>
        <a:p>
          <a:endParaRPr lang="zh-CN" altLang="en-US"/>
        </a:p>
      </dgm:t>
    </dgm:pt>
  </dgm:ptLst>
  <dgm:cxnLst>
    <dgm:cxn modelId="{75500518-9E19-432D-9045-A37E2956056D}" type="presOf" srcId="{08632481-A94C-4858-8EDD-4C64E30D794F}" destId="{67694D91-0234-477A-BB53-F784F8E7D9F7}" srcOrd="0" destOrd="0" presId="urn:microsoft.com/office/officeart/2005/8/layout/balance1"/>
    <dgm:cxn modelId="{CEA8223B-38A5-49AA-9E9E-05512DB02904}" type="presOf" srcId="{8B40448D-6A59-4488-8518-EAD9D857532F}" destId="{BF023A39-14D0-4E04-B064-EFA30077D3F3}" srcOrd="0" destOrd="0" presId="urn:microsoft.com/office/officeart/2005/8/layout/balance1"/>
    <dgm:cxn modelId="{5385D635-28F4-4C59-98AB-56254D02C9EA}" srcId="{451F5E08-360C-42FB-A504-639E92E155FA}" destId="{08632481-A94C-4858-8EDD-4C64E30D794F}" srcOrd="2" destOrd="0" parTransId="{68625CEA-2683-42AF-95F7-9ECA3BB7258C}" sibTransId="{9B0B0EFB-F277-441F-9B9D-890162D0074E}"/>
    <dgm:cxn modelId="{6E9445B2-D4BC-4CF1-A45B-6E31DD9AFA86}" type="presOf" srcId="{CBCBF2CB-92A0-45A0-A4D8-F48DB2F4EFC8}" destId="{AE2C2964-7FC2-447C-B5E0-5BCF97897DF2}" srcOrd="0" destOrd="0" presId="urn:microsoft.com/office/officeart/2005/8/layout/balance1"/>
    <dgm:cxn modelId="{9EC36762-B37C-4919-AF8B-31A729754FD6}" srcId="{451F5E08-360C-42FB-A504-639E92E155FA}" destId="{D392B5AB-8BC2-49CE-892A-114FFDE44EED}" srcOrd="0" destOrd="0" parTransId="{EC5F4F8A-7E51-4A4F-8F34-D787B4D22F87}" sibTransId="{4E98BDF1-6307-48FE-8DA1-07AE06C38E46}"/>
    <dgm:cxn modelId="{81269EAF-DBE8-431B-BC99-A66E52BDD7EA}" type="presOf" srcId="{451F5E08-360C-42FB-A504-639E92E155FA}" destId="{67AD8D6F-E784-4A87-8CD5-3463D885D435}" srcOrd="0" destOrd="0" presId="urn:microsoft.com/office/officeart/2005/8/layout/balance1"/>
    <dgm:cxn modelId="{103DA610-C3CB-445F-A7B2-3AF53E261A65}" type="presOf" srcId="{16E745FF-75E7-490A-81A6-706B01A9DC2C}" destId="{0F77C46B-E57F-45B8-A51C-3F491DCDB6C7}" srcOrd="0" destOrd="0" presId="urn:microsoft.com/office/officeart/2005/8/layout/balance1"/>
    <dgm:cxn modelId="{1905F01F-1B89-4A9F-9D29-ECABC428C58D}" srcId="{451F5E08-360C-42FB-A504-639E92E155FA}" destId="{8B40448D-6A59-4488-8518-EAD9D857532F}" srcOrd="1" destOrd="0" parTransId="{DECA7453-06F9-48F6-8738-8BAB79B1BBA5}" sibTransId="{D1D5012C-918F-4AFE-A82A-8844B83495ED}"/>
    <dgm:cxn modelId="{0ECFDF5D-91E8-48AC-B215-ABEBD6828950}" srcId="{DAEEE334-D0EC-40FF-A385-8D01105D4C2D}" destId="{16E745FF-75E7-490A-81A6-706B01A9DC2C}" srcOrd="0" destOrd="0" parTransId="{DCD2A2C2-9DB0-4970-BD2A-5214C6117D67}" sibTransId="{6EAA3051-0109-4F60-B09D-4BF2E5F36B23}"/>
    <dgm:cxn modelId="{CDB38A68-7667-466E-8238-C21237027022}" srcId="{CBCBF2CB-92A0-45A0-A4D8-F48DB2F4EFC8}" destId="{DAEEE334-D0EC-40FF-A385-8D01105D4C2D}" srcOrd="0" destOrd="0" parTransId="{4DB73F03-A5BE-447D-953D-15FC4E0BBFC3}" sibTransId="{5C33C137-E1D6-42DB-90AF-E3DB47A13F32}"/>
    <dgm:cxn modelId="{A11659EF-A5E7-46F3-ABDE-EE9BE93463E3}" type="presOf" srcId="{6249EA58-7FB9-4049-9E32-D70AB8151097}" destId="{144A737A-98E5-4EB9-BBC5-8B7656575EDC}" srcOrd="0" destOrd="0" presId="urn:microsoft.com/office/officeart/2005/8/layout/balance1"/>
    <dgm:cxn modelId="{39524F09-F043-45AD-9674-D912B06441F2}" srcId="{DAEEE334-D0EC-40FF-A385-8D01105D4C2D}" destId="{6249EA58-7FB9-4049-9E32-D70AB8151097}" srcOrd="1" destOrd="0" parTransId="{44277CC3-BCA6-4CBA-A876-E498727F4BF1}" sibTransId="{71F80239-D605-4433-ABE5-6E33D3DD65CE}"/>
    <dgm:cxn modelId="{6ADD182C-BA14-4193-A6D3-04A32334F462}" type="presOf" srcId="{DAEEE334-D0EC-40FF-A385-8D01105D4C2D}" destId="{9704787C-6EB7-48E9-9550-9573A0BE2830}" srcOrd="0" destOrd="0" presId="urn:microsoft.com/office/officeart/2005/8/layout/balance1"/>
    <dgm:cxn modelId="{563580CF-2341-42F3-B759-191B196FE360}" type="presOf" srcId="{D392B5AB-8BC2-49CE-892A-114FFDE44EED}" destId="{7946B29F-2077-422F-8727-C05B7A3146F9}" srcOrd="0" destOrd="0" presId="urn:microsoft.com/office/officeart/2005/8/layout/balance1"/>
    <dgm:cxn modelId="{D65C3343-4CFC-4EE1-8C24-87F5F99415A1}" srcId="{CBCBF2CB-92A0-45A0-A4D8-F48DB2F4EFC8}" destId="{451F5E08-360C-42FB-A504-639E92E155FA}" srcOrd="1" destOrd="0" parTransId="{1362A6D7-1804-4C2C-BAC2-01D58ADB1977}" sibTransId="{0F1606C2-0DC7-40CF-8900-A83E3941AE28}"/>
    <dgm:cxn modelId="{0CC38C56-33F7-4F08-A31B-21B84F066E15}" type="presParOf" srcId="{AE2C2964-7FC2-447C-B5E0-5BCF97897DF2}" destId="{5EA2098D-0871-4711-9CDA-6913F6B6248C}" srcOrd="0" destOrd="0" presId="urn:microsoft.com/office/officeart/2005/8/layout/balance1"/>
    <dgm:cxn modelId="{9545DE46-788B-4393-AC3E-274FAAC51BD1}" type="presParOf" srcId="{AE2C2964-7FC2-447C-B5E0-5BCF97897DF2}" destId="{0DE909FD-37E5-445E-81D5-7B1C2ABFD12F}" srcOrd="1" destOrd="0" presId="urn:microsoft.com/office/officeart/2005/8/layout/balance1"/>
    <dgm:cxn modelId="{B3A0FA3B-52A5-4BDD-B3CA-6586F563C4F9}" type="presParOf" srcId="{0DE909FD-37E5-445E-81D5-7B1C2ABFD12F}" destId="{9704787C-6EB7-48E9-9550-9573A0BE2830}" srcOrd="0" destOrd="0" presId="urn:microsoft.com/office/officeart/2005/8/layout/balance1"/>
    <dgm:cxn modelId="{32EAFDA6-92B3-4590-BBAF-2F1E5A7F0DE8}" type="presParOf" srcId="{0DE909FD-37E5-445E-81D5-7B1C2ABFD12F}" destId="{67AD8D6F-E784-4A87-8CD5-3463D885D435}" srcOrd="1" destOrd="0" presId="urn:microsoft.com/office/officeart/2005/8/layout/balance1"/>
    <dgm:cxn modelId="{54C0DE44-37CD-407E-8971-810D6A0C8EF4}" type="presParOf" srcId="{AE2C2964-7FC2-447C-B5E0-5BCF97897DF2}" destId="{49D05E1D-3521-41C8-AA47-5DB1284DDC72}" srcOrd="2" destOrd="0" presId="urn:microsoft.com/office/officeart/2005/8/layout/balance1"/>
    <dgm:cxn modelId="{AF536F8A-2C8A-4AFB-8A45-B7AE549A3053}" type="presParOf" srcId="{49D05E1D-3521-41C8-AA47-5DB1284DDC72}" destId="{B3AE8D59-A63F-4232-8300-45DC15EDA220}" srcOrd="0" destOrd="0" presId="urn:microsoft.com/office/officeart/2005/8/layout/balance1"/>
    <dgm:cxn modelId="{CB731D99-07C9-4A7E-85BB-3C2E1D2C43FF}" type="presParOf" srcId="{49D05E1D-3521-41C8-AA47-5DB1284DDC72}" destId="{09152AB6-14AA-4275-A674-2442549D4782}" srcOrd="1" destOrd="0" presId="urn:microsoft.com/office/officeart/2005/8/layout/balance1"/>
    <dgm:cxn modelId="{19840A72-1259-437C-BE99-294F43B61F0C}" type="presParOf" srcId="{49D05E1D-3521-41C8-AA47-5DB1284DDC72}" destId="{1AC2DA7D-8EB3-42C5-B7F6-8D1EDFE0412C}" srcOrd="2" destOrd="0" presId="urn:microsoft.com/office/officeart/2005/8/layout/balance1"/>
    <dgm:cxn modelId="{4C1B1E0F-7745-457A-9CBC-E300361B131D}" type="presParOf" srcId="{49D05E1D-3521-41C8-AA47-5DB1284DDC72}" destId="{7946B29F-2077-422F-8727-C05B7A3146F9}" srcOrd="3" destOrd="0" presId="urn:microsoft.com/office/officeart/2005/8/layout/balance1"/>
    <dgm:cxn modelId="{EBC01BDD-6FC6-4449-8615-E03EC99E27CD}" type="presParOf" srcId="{49D05E1D-3521-41C8-AA47-5DB1284DDC72}" destId="{BF023A39-14D0-4E04-B064-EFA30077D3F3}" srcOrd="4" destOrd="0" presId="urn:microsoft.com/office/officeart/2005/8/layout/balance1"/>
    <dgm:cxn modelId="{58437FEC-7496-46C3-A6F0-DF3DE4258238}" type="presParOf" srcId="{49D05E1D-3521-41C8-AA47-5DB1284DDC72}" destId="{67694D91-0234-477A-BB53-F784F8E7D9F7}" srcOrd="5" destOrd="0" presId="urn:microsoft.com/office/officeart/2005/8/layout/balance1"/>
    <dgm:cxn modelId="{1CC6A157-9B3A-494D-A8D9-908EF3F8E540}" type="presParOf" srcId="{49D05E1D-3521-41C8-AA47-5DB1284DDC72}" destId="{0F77C46B-E57F-45B8-A51C-3F491DCDB6C7}" srcOrd="6" destOrd="0" presId="urn:microsoft.com/office/officeart/2005/8/layout/balance1"/>
    <dgm:cxn modelId="{B3C05E37-14A8-4F9E-8316-27C3BB69CB52}" type="presParOf" srcId="{49D05E1D-3521-41C8-AA47-5DB1284DDC72}" destId="{144A737A-98E5-4EB9-BBC5-8B7656575EDC}" srcOrd="7" destOrd="0" presId="urn:microsoft.com/office/officeart/2005/8/layout/balanc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04787C-6EB7-48E9-9550-9573A0BE2830}">
      <dsp:nvSpPr>
        <dsp:cNvPr id="0" name=""/>
        <dsp:cNvSpPr/>
      </dsp:nvSpPr>
      <dsp:spPr>
        <a:xfrm>
          <a:off x="818895" y="0"/>
          <a:ext cx="950976" cy="528320"/>
        </a:xfrm>
        <a:prstGeom prst="roundRect">
          <a:avLst>
            <a:gd name="adj" fmla="val 10000"/>
          </a:avLst>
        </a:prstGeom>
        <a:solidFill>
          <a:schemeClr val="accent1">
            <a:alpha val="90000"/>
          </a:schemeClr>
        </a:solidFill>
        <a:ln w="9525" cap="flat" cmpd="sng" algn="ctr">
          <a:solidFill>
            <a:schemeClr val="accent2">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id-ID" sz="1400" b="1" kern="1200" dirty="0">
              <a:solidFill>
                <a:schemeClr val="bg1"/>
              </a:solidFill>
            </a:rPr>
            <a:t>Streaming</a:t>
          </a:r>
          <a:endParaRPr lang="en-US" sz="1500" b="1" kern="1200" dirty="0"/>
        </a:p>
      </dsp:txBody>
      <dsp:txXfrm>
        <a:off x="834369" y="15474"/>
        <a:ext cx="920028" cy="497372"/>
      </dsp:txXfrm>
    </dsp:sp>
    <dsp:sp modelId="{67AD8D6F-E784-4A87-8CD5-3463D885D435}">
      <dsp:nvSpPr>
        <dsp:cNvPr id="0" name=""/>
        <dsp:cNvSpPr/>
      </dsp:nvSpPr>
      <dsp:spPr>
        <a:xfrm>
          <a:off x="2192528" y="0"/>
          <a:ext cx="950976" cy="528320"/>
        </a:xfrm>
        <a:prstGeom prst="roundRect">
          <a:avLst>
            <a:gd name="adj" fmla="val 10000"/>
          </a:avLst>
        </a:prstGeom>
        <a:solidFill>
          <a:schemeClr val="accent2">
            <a:alpha val="90000"/>
          </a:schemeClr>
        </a:solidFill>
        <a:ln w="9525" cap="flat" cmpd="sng" algn="ctr">
          <a:solidFill>
            <a:schemeClr val="accent3">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id-ID" sz="1400" b="1" kern="1200" dirty="0">
              <a:solidFill>
                <a:schemeClr val="bg1">
                  <a:lumMod val="95000"/>
                </a:schemeClr>
              </a:solidFill>
            </a:rPr>
            <a:t>MANAGE</a:t>
          </a:r>
          <a:endParaRPr lang="en-US" sz="1600" kern="1200" dirty="0">
            <a:solidFill>
              <a:schemeClr val="bg1">
                <a:lumMod val="95000"/>
              </a:schemeClr>
            </a:solidFill>
          </a:endParaRPr>
        </a:p>
      </dsp:txBody>
      <dsp:txXfrm>
        <a:off x="2208002" y="15474"/>
        <a:ext cx="920028" cy="497372"/>
      </dsp:txXfrm>
    </dsp:sp>
    <dsp:sp modelId="{09152AB6-14AA-4275-A674-2442549D4782}">
      <dsp:nvSpPr>
        <dsp:cNvPr id="0" name=""/>
        <dsp:cNvSpPr/>
      </dsp:nvSpPr>
      <dsp:spPr>
        <a:xfrm>
          <a:off x="1783080" y="2245360"/>
          <a:ext cx="396240" cy="396240"/>
        </a:xfrm>
        <a:prstGeom prst="triangle">
          <a:avLst/>
        </a:prstGeom>
        <a:solidFill>
          <a:schemeClr val="tx2">
            <a:lumMod val="75000"/>
            <a:lumOff val="25000"/>
            <a:alpha val="90000"/>
          </a:schemeClr>
        </a:solidFill>
        <a:ln w="9525" cap="flat" cmpd="sng" algn="ctr">
          <a:solidFill>
            <a:schemeClr val="accent4">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AC2DA7D-8EB3-42C5-B7F6-8D1EDFE0412C}">
      <dsp:nvSpPr>
        <dsp:cNvPr id="0" name=""/>
        <dsp:cNvSpPr/>
      </dsp:nvSpPr>
      <dsp:spPr>
        <a:xfrm rot="240000">
          <a:off x="792116" y="2075566"/>
          <a:ext cx="2378166" cy="166297"/>
        </a:xfrm>
        <a:prstGeom prst="rect">
          <a:avLst/>
        </a:prstGeom>
        <a:solidFill>
          <a:schemeClr val="tx2">
            <a:lumMod val="50000"/>
            <a:lumOff val="50000"/>
            <a:alpha val="90000"/>
          </a:schemeClr>
        </a:solidFill>
        <a:ln w="9525" cap="flat" cmpd="sng" algn="ctr">
          <a:noFill/>
          <a:prstDash val="solid"/>
        </a:ln>
        <a:effectLst>
          <a:outerShdw blurRad="152400" dist="317500" dir="5400000" sx="90000" sy="-19000" rotWithShape="0">
            <a:prstClr val="black">
              <a:alpha val="15000"/>
            </a:prstClr>
          </a:outerShdw>
        </a:effectLst>
      </dsp:spPr>
      <dsp:style>
        <a:lnRef idx="1">
          <a:scrgbClr r="0" g="0" b="0"/>
        </a:lnRef>
        <a:fillRef idx="1">
          <a:scrgbClr r="0" g="0" b="0"/>
        </a:fillRef>
        <a:effectRef idx="0">
          <a:scrgbClr r="0" g="0" b="0"/>
        </a:effectRef>
        <a:fontRef idx="minor"/>
      </dsp:style>
    </dsp:sp>
    <dsp:sp modelId="{7946B29F-2077-422F-8727-C05B7A3146F9}">
      <dsp:nvSpPr>
        <dsp:cNvPr id="0" name=""/>
        <dsp:cNvSpPr/>
      </dsp:nvSpPr>
      <dsp:spPr>
        <a:xfrm rot="240000">
          <a:off x="2219999" y="1659781"/>
          <a:ext cx="948865" cy="442074"/>
        </a:xfrm>
        <a:prstGeom prst="roundRect">
          <a:avLst/>
        </a:prstGeom>
        <a:solidFill>
          <a:schemeClr val="accent1"/>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a:t>MUSIC</a:t>
          </a:r>
          <a:endParaRPr lang="en-US" sz="1800" b="1" kern="1200" dirty="0"/>
        </a:p>
      </dsp:txBody>
      <dsp:txXfrm>
        <a:off x="2241579" y="1681361"/>
        <a:ext cx="905705" cy="398914"/>
      </dsp:txXfrm>
    </dsp:sp>
    <dsp:sp modelId="{BF023A39-14D0-4E04-B064-EFA30077D3F3}">
      <dsp:nvSpPr>
        <dsp:cNvPr id="0" name=""/>
        <dsp:cNvSpPr/>
      </dsp:nvSpPr>
      <dsp:spPr>
        <a:xfrm rot="240000">
          <a:off x="2254339" y="1184293"/>
          <a:ext cx="948865" cy="442074"/>
        </a:xfrm>
        <a:prstGeom prst="roundRect">
          <a:avLst/>
        </a:prstGeom>
        <a:solidFill>
          <a:schemeClr val="accent5"/>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a:solidFill>
                <a:schemeClr val="bg1"/>
              </a:solidFill>
              <a:cs typeface="Calibri"/>
            </a:rPr>
            <a:t>DESIGN</a:t>
          </a:r>
          <a:endParaRPr lang="en-US" sz="1800" kern="1200" dirty="0"/>
        </a:p>
      </dsp:txBody>
      <dsp:txXfrm>
        <a:off x="2275919" y="1205873"/>
        <a:ext cx="905705" cy="398914"/>
      </dsp:txXfrm>
    </dsp:sp>
    <dsp:sp modelId="{67694D91-0234-477A-BB53-F784F8E7D9F7}">
      <dsp:nvSpPr>
        <dsp:cNvPr id="0" name=""/>
        <dsp:cNvSpPr/>
      </dsp:nvSpPr>
      <dsp:spPr>
        <a:xfrm rot="240000">
          <a:off x="2288680" y="719372"/>
          <a:ext cx="948865" cy="442074"/>
        </a:xfrm>
        <a:prstGeom prst="roundRect">
          <a:avLst/>
        </a:prstGeom>
        <a:solidFill>
          <a:schemeClr val="accent4"/>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id-ID" sz="1600" b="1" kern="1200" dirty="0">
              <a:solidFill>
                <a:schemeClr val="bg1"/>
              </a:solidFill>
            </a:rPr>
            <a:t>PLAN</a:t>
          </a:r>
          <a:endParaRPr lang="en-US" sz="1800" kern="1200" dirty="0"/>
        </a:p>
      </dsp:txBody>
      <dsp:txXfrm>
        <a:off x="2310260" y="740952"/>
        <a:ext cx="905705" cy="398914"/>
      </dsp:txXfrm>
    </dsp:sp>
    <dsp:sp modelId="{0F77C46B-E57F-45B8-A51C-3F491DCDB6C7}">
      <dsp:nvSpPr>
        <dsp:cNvPr id="0" name=""/>
        <dsp:cNvSpPr/>
      </dsp:nvSpPr>
      <dsp:spPr>
        <a:xfrm rot="240000">
          <a:off x="859575" y="1564684"/>
          <a:ext cx="948865" cy="442074"/>
        </a:xfrm>
        <a:prstGeom prst="roundRect">
          <a:avLst/>
        </a:prstGeom>
        <a:solidFill>
          <a:schemeClr val="accent6"/>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a:t>PHOTO</a:t>
          </a:r>
          <a:endParaRPr lang="en-US" sz="1800" b="1" kern="1200" dirty="0"/>
        </a:p>
      </dsp:txBody>
      <dsp:txXfrm>
        <a:off x="881155" y="1586264"/>
        <a:ext cx="905705" cy="398914"/>
      </dsp:txXfrm>
    </dsp:sp>
    <dsp:sp modelId="{144A737A-98E5-4EB9-BBC5-8B7656575EDC}">
      <dsp:nvSpPr>
        <dsp:cNvPr id="0" name=""/>
        <dsp:cNvSpPr/>
      </dsp:nvSpPr>
      <dsp:spPr>
        <a:xfrm rot="240000">
          <a:off x="893915" y="1089196"/>
          <a:ext cx="948865" cy="442074"/>
        </a:xfrm>
        <a:prstGeom prst="roundRect">
          <a:avLst/>
        </a:prstGeom>
        <a:solidFill>
          <a:schemeClr val="accent3"/>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a:t>VIDEO</a:t>
          </a:r>
          <a:endParaRPr lang="en-US" sz="1050" b="1" kern="1200" dirty="0">
            <a:solidFill>
              <a:schemeClr val="bg1">
                <a:lumMod val="95000"/>
              </a:schemeClr>
            </a:solidFill>
          </a:endParaRPr>
        </a:p>
      </dsp:txBody>
      <dsp:txXfrm>
        <a:off x="915495" y="1110776"/>
        <a:ext cx="905705" cy="398914"/>
      </dsp:txXfrm>
    </dsp:sp>
  </dsp:spTree>
</dsp:drawing>
</file>

<file path=ppt/diagrams/layout1.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C33AD8-0F4B-460C-9ED3-52A36389415F}" type="datetimeFigureOut">
              <a:rPr lang="zh-CN" altLang="en-US" smtClean="0"/>
              <a:t>2020/2/16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465B68-4C8B-4186-86BC-5E5D34326D54}" type="slidenum">
              <a:rPr lang="zh-CN" altLang="en-US" smtClean="0"/>
              <a:t>‹#›</a:t>
            </a:fld>
            <a:endParaRPr lang="zh-CN" altLang="en-US"/>
          </a:p>
        </p:txBody>
      </p:sp>
    </p:spTree>
    <p:extLst>
      <p:ext uri="{BB962C8B-B14F-4D97-AF65-F5344CB8AC3E}">
        <p14:creationId xmlns:p14="http://schemas.microsoft.com/office/powerpoint/2010/main" val="3917274767"/>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BFEC4DAE-4541-43CA-A4FF-DC618A162F8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324772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330F04-9F90-40DB-9F0A-B8AADEB69B6C}" type="slidenum">
              <a:rPr kumimoji="0" lang="en-US" sz="1200" b="0" i="0" u="none" strike="noStrike" kern="1200" cap="none" spc="0" normalizeH="0" baseline="0" noProof="0" smtClean="0">
                <a:ln>
                  <a:noFill/>
                </a:ln>
                <a:solidFill>
                  <a:prstClr val="black"/>
                </a:solidFill>
                <a:effectLst/>
                <a:uLnTx/>
                <a:uFillTx/>
                <a:latin typeface="等线"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20424959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330F04-9F90-40DB-9F0A-B8AADEB69B6C}" type="slidenum">
              <a:rPr kumimoji="0" lang="en-US" sz="1200" b="0" i="0" u="none" strike="noStrike" kern="1200" cap="none" spc="0" normalizeH="0" baseline="0" noProof="0" smtClean="0">
                <a:ln>
                  <a:noFill/>
                </a:ln>
                <a:solidFill>
                  <a:prstClr val="black"/>
                </a:solidFill>
                <a:effectLst/>
                <a:uLnTx/>
                <a:uFillTx/>
                <a:latin typeface="等线"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14107496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330F04-9F90-40DB-9F0A-B8AADEB69B6C}" type="slidenum">
              <a:rPr kumimoji="0" lang="en-US" sz="1200" b="0" i="0" u="none" strike="noStrike" kern="1200" cap="none" spc="0" normalizeH="0" baseline="0" noProof="0" smtClean="0">
                <a:ln>
                  <a:noFill/>
                </a:ln>
                <a:solidFill>
                  <a:prstClr val="black"/>
                </a:solidFill>
                <a:effectLst/>
                <a:uLnTx/>
                <a:uFillTx/>
                <a:latin typeface="等线"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2862406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BFEC4DAE-4541-43CA-A4FF-DC618A162F8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8061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BFEC4DAE-4541-43CA-A4FF-DC618A162F8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44456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330F04-9F90-40DB-9F0A-B8AADEB69B6C}" type="slidenum">
              <a:rPr kumimoji="0" lang="en-US" sz="1200" b="0" i="0" u="none" strike="noStrike" kern="1200" cap="none" spc="0" normalizeH="0" baseline="0" noProof="0" smtClean="0">
                <a:ln>
                  <a:noFill/>
                </a:ln>
                <a:solidFill>
                  <a:prstClr val="black"/>
                </a:solidFill>
                <a:effectLst/>
                <a:uLnTx/>
                <a:uFillTx/>
                <a:latin typeface="等线"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28819106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330F04-9F90-40DB-9F0A-B8AADEB69B6C}" type="slidenum">
              <a:rPr kumimoji="0" lang="en-US" sz="1200" b="0" i="0" u="none" strike="noStrike" kern="1200" cap="none" spc="0" normalizeH="0" baseline="0" noProof="0" smtClean="0">
                <a:ln>
                  <a:noFill/>
                </a:ln>
                <a:solidFill>
                  <a:prstClr val="black"/>
                </a:solidFill>
                <a:effectLst/>
                <a:uLnTx/>
                <a:uFillTx/>
                <a:latin typeface="等线"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14924697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BFEC4DAE-4541-43CA-A4FF-DC618A162F8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378867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330F04-9F90-40DB-9F0A-B8AADEB69B6C}" type="slidenum">
              <a:rPr kumimoji="0" lang="en-US" sz="1200" b="0" i="0" u="none" strike="noStrike" kern="1200" cap="none" spc="0" normalizeH="0" baseline="0" noProof="0" smtClean="0">
                <a:ln>
                  <a:noFill/>
                </a:ln>
                <a:solidFill>
                  <a:prstClr val="black"/>
                </a:solidFill>
                <a:effectLst/>
                <a:uLnTx/>
                <a:uFillTx/>
                <a:latin typeface="等线"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2252960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330F04-9F90-40DB-9F0A-B8AADEB69B6C}" type="slidenum">
              <a:rPr kumimoji="0" lang="en-US" sz="1200" b="0" i="0" u="none" strike="noStrike" kern="1200" cap="none" spc="0" normalizeH="0" baseline="0" noProof="0" smtClean="0">
                <a:ln>
                  <a:noFill/>
                </a:ln>
                <a:solidFill>
                  <a:prstClr val="black"/>
                </a:solidFill>
                <a:effectLst/>
                <a:uLnTx/>
                <a:uFillTx/>
                <a:latin typeface="等线"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21510080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BFEC4DAE-4541-43CA-A4FF-DC618A162F8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203373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330F04-9F90-40DB-9F0A-B8AADEB69B6C}" type="slidenum">
              <a:rPr kumimoji="0" lang="en-US" sz="1200" b="0" i="0" u="none" strike="noStrike" kern="1200" cap="none" spc="0" normalizeH="0" baseline="0" noProof="0" smtClean="0">
                <a:ln>
                  <a:noFill/>
                </a:ln>
                <a:solidFill>
                  <a:prstClr val="black"/>
                </a:solidFill>
                <a:effectLst/>
                <a:uLnTx/>
                <a:uFillTx/>
                <a:latin typeface="等线"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179391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11085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Half Images">
    <p:spTree>
      <p:nvGrpSpPr>
        <p:cNvPr id="1" name=""/>
        <p:cNvGrpSpPr/>
        <p:nvPr/>
      </p:nvGrpSpPr>
      <p:grpSpPr>
        <a:xfrm>
          <a:off x="0" y="0"/>
          <a:ext cx="0" cy="0"/>
          <a:chOff x="0" y="0"/>
          <a:chExt cx="0" cy="0"/>
        </a:xfrm>
      </p:grpSpPr>
      <p:sp>
        <p:nvSpPr>
          <p:cNvPr id="6" name="Picture Placeholder 13"/>
          <p:cNvSpPr>
            <a:spLocks noGrp="1"/>
          </p:cNvSpPr>
          <p:nvPr>
            <p:ph type="pic" sz="quarter" idx="13"/>
          </p:nvPr>
        </p:nvSpPr>
        <p:spPr>
          <a:xfrm>
            <a:off x="0" y="0"/>
            <a:ext cx="4573191" cy="5143500"/>
          </a:xfrm>
          <a:prstGeom prst="rect">
            <a:avLst/>
          </a:prstGeom>
          <a:effectLst/>
        </p:spPr>
        <p:txBody>
          <a:bodyPr>
            <a:normAutofit/>
          </a:bodyPr>
          <a:lstStyle>
            <a:lvl1pPr marL="0" indent="0">
              <a:buNone/>
              <a:defRPr sz="1575">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19026206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3587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827750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6_Blank">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r>
              <a:rPr lang="en-US" dirty="0"/>
              <a:t>Type the subtitle of your great here</a:t>
            </a:r>
          </a:p>
        </p:txBody>
      </p:sp>
    </p:spTree>
    <p:extLst>
      <p:ext uri="{BB962C8B-B14F-4D97-AF65-F5344CB8AC3E}">
        <p14:creationId xmlns:p14="http://schemas.microsoft.com/office/powerpoint/2010/main" val="110573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Tree>
    <p:extLst>
      <p:ext uri="{BB962C8B-B14F-4D97-AF65-F5344CB8AC3E}">
        <p14:creationId xmlns:p14="http://schemas.microsoft.com/office/powerpoint/2010/main" val="219091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6_Blank">
    <p:spTree>
      <p:nvGrpSpPr>
        <p:cNvPr id="1" name=""/>
        <p:cNvGrpSpPr/>
        <p:nvPr/>
      </p:nvGrpSpPr>
      <p:grpSpPr>
        <a:xfrm>
          <a:off x="0" y="0"/>
          <a:ext cx="0" cy="0"/>
          <a:chOff x="0" y="0"/>
          <a:chExt cx="0" cy="0"/>
        </a:xfrm>
      </p:grpSpPr>
      <p:sp>
        <p:nvSpPr>
          <p:cNvPr id="10" name="Picture Placeholder 12"/>
          <p:cNvSpPr>
            <a:spLocks noGrp="1"/>
          </p:cNvSpPr>
          <p:nvPr>
            <p:ph type="pic" sz="quarter" idx="20" hasCustomPrompt="1"/>
          </p:nvPr>
        </p:nvSpPr>
        <p:spPr>
          <a:xfrm>
            <a:off x="0" y="0"/>
            <a:ext cx="9144000" cy="3943350"/>
          </a:xfrm>
          <a:prstGeom prst="downArrowCallout">
            <a:avLst>
              <a:gd name="adj1" fmla="val 64106"/>
              <a:gd name="adj2" fmla="val 15300"/>
              <a:gd name="adj3" fmla="val 7154"/>
              <a:gd name="adj4" fmla="val 92846"/>
            </a:avLst>
          </a:prstGeom>
          <a:ln>
            <a:noFill/>
          </a:ln>
        </p:spPr>
        <p:txBody>
          <a:bodyPr tIns="365760" bIns="2560320" anchor="b" anchorCtr="1"/>
          <a:lstStyle>
            <a:lvl1pPr algn="ctr" rtl="0">
              <a:buNone/>
              <a:defRPr sz="1400" b="1" baseline="0"/>
            </a:lvl1pPr>
          </a:lstStyle>
          <a:p>
            <a:r>
              <a:rPr lang="en-US" dirty="0"/>
              <a:t>Image holder</a:t>
            </a:r>
          </a:p>
        </p:txBody>
      </p:sp>
    </p:spTree>
    <p:extLst>
      <p:ext uri="{BB962C8B-B14F-4D97-AF65-F5344CB8AC3E}">
        <p14:creationId xmlns:p14="http://schemas.microsoft.com/office/powerpoint/2010/main" val="2040966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To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
        <p:nvSpPr>
          <p:cNvPr id="32" name="Picture Placeholder 12"/>
          <p:cNvSpPr>
            <a:spLocks noGrp="1"/>
          </p:cNvSpPr>
          <p:nvPr>
            <p:ph type="pic" sz="quarter" idx="15" hasCustomPrompt="1"/>
          </p:nvPr>
        </p:nvSpPr>
        <p:spPr>
          <a:xfrm>
            <a:off x="6597650" y="1308100"/>
            <a:ext cx="1371600" cy="1371600"/>
          </a:xfrm>
          <a:prstGeom prst="ellipse">
            <a:avLst/>
          </a:prstGeom>
          <a:ln>
            <a:solidFill>
              <a:schemeClr val="tx1">
                <a:lumMod val="50000"/>
                <a:lumOff val="50000"/>
              </a:schemeClr>
            </a:solidFill>
          </a:ln>
        </p:spPr>
        <p:txBody>
          <a:bodyPr anchor="b" anchorCtr="1"/>
          <a:lstStyle>
            <a:lvl1pPr algn="ctr" rtl="0">
              <a:buNone/>
              <a:defRPr sz="900" baseline="0"/>
            </a:lvl1pPr>
          </a:lstStyle>
          <a:p>
            <a:r>
              <a:rPr lang="en-US" dirty="0"/>
              <a:t>Image holder</a:t>
            </a:r>
          </a:p>
        </p:txBody>
      </p:sp>
      <p:sp>
        <p:nvSpPr>
          <p:cNvPr id="33" name="Picture Placeholder 12"/>
          <p:cNvSpPr>
            <a:spLocks noGrp="1"/>
          </p:cNvSpPr>
          <p:nvPr>
            <p:ph type="pic" sz="quarter" idx="16" hasCustomPrompt="1"/>
          </p:nvPr>
        </p:nvSpPr>
        <p:spPr>
          <a:xfrm>
            <a:off x="1190625" y="1308100"/>
            <a:ext cx="1371600" cy="1371600"/>
          </a:xfrm>
          <a:prstGeom prst="ellipse">
            <a:avLst/>
          </a:prstGeom>
          <a:ln>
            <a:solidFill>
              <a:schemeClr val="tx1">
                <a:lumMod val="50000"/>
                <a:lumOff val="50000"/>
              </a:schemeClr>
            </a:solidFill>
          </a:ln>
        </p:spPr>
        <p:txBody>
          <a:bodyPr anchor="b" anchorCtr="1"/>
          <a:lstStyle>
            <a:lvl1pPr algn="ctr" rtl="0">
              <a:buNone/>
              <a:defRPr sz="900" baseline="0"/>
            </a:lvl1pPr>
          </a:lstStyle>
          <a:p>
            <a:r>
              <a:rPr lang="en-US" dirty="0"/>
              <a:t>Image holder</a:t>
            </a:r>
          </a:p>
        </p:txBody>
      </p:sp>
      <p:sp>
        <p:nvSpPr>
          <p:cNvPr id="34" name="Picture Placeholder 12"/>
          <p:cNvSpPr>
            <a:spLocks noGrp="1"/>
          </p:cNvSpPr>
          <p:nvPr>
            <p:ph type="pic" sz="quarter" idx="17" hasCustomPrompt="1"/>
          </p:nvPr>
        </p:nvSpPr>
        <p:spPr>
          <a:xfrm>
            <a:off x="3894138" y="1308100"/>
            <a:ext cx="1371600" cy="1371600"/>
          </a:xfrm>
          <a:prstGeom prst="ellipse">
            <a:avLst/>
          </a:prstGeom>
          <a:ln>
            <a:solidFill>
              <a:schemeClr val="tx1">
                <a:lumMod val="50000"/>
                <a:lumOff val="50000"/>
              </a:schemeClr>
            </a:solidFill>
          </a:ln>
        </p:spPr>
        <p:txBody>
          <a:bodyPr anchor="b" anchorCtr="1"/>
          <a:lstStyle>
            <a:lvl1pPr algn="ctr" rtl="0">
              <a:buNone/>
              <a:defRPr sz="900" baseline="0"/>
            </a:lvl1pPr>
          </a:lstStyle>
          <a:p>
            <a:r>
              <a:rPr lang="en-US" dirty="0"/>
              <a:t>Image holder</a:t>
            </a:r>
          </a:p>
        </p:txBody>
      </p:sp>
    </p:spTree>
    <p:extLst>
      <p:ext uri="{BB962C8B-B14F-4D97-AF65-F5344CB8AC3E}">
        <p14:creationId xmlns:p14="http://schemas.microsoft.com/office/powerpoint/2010/main" val="2361936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5_Blank">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
        <p:nvSpPr>
          <p:cNvPr id="10" name="Picture Placeholder 12"/>
          <p:cNvSpPr>
            <a:spLocks noGrp="1"/>
          </p:cNvSpPr>
          <p:nvPr>
            <p:ph type="pic" sz="quarter" idx="17" hasCustomPrompt="1"/>
          </p:nvPr>
        </p:nvSpPr>
        <p:spPr>
          <a:xfrm>
            <a:off x="4038600" y="1314450"/>
            <a:ext cx="1066800" cy="1066800"/>
          </a:xfrm>
          <a:prstGeom prst="ellipse">
            <a:avLst/>
          </a:prstGeom>
          <a:ln>
            <a:solidFill>
              <a:schemeClr val="bg1">
                <a:lumMod val="50000"/>
              </a:schemeClr>
            </a:solidFill>
            <a:prstDash val="sysDot"/>
          </a:ln>
        </p:spPr>
        <p:txBody>
          <a:bodyPr tIns="91440" bIns="0" anchor="b" anchorCtr="1"/>
          <a:lstStyle>
            <a:lvl1pPr algn="ctr" rtl="0">
              <a:buNone/>
              <a:defRPr sz="800" baseline="0"/>
            </a:lvl1pPr>
          </a:lstStyle>
          <a:p>
            <a:r>
              <a:rPr lang="en-US" dirty="0"/>
              <a:t>Image holder</a:t>
            </a:r>
          </a:p>
        </p:txBody>
      </p:sp>
    </p:spTree>
    <p:extLst>
      <p:ext uri="{BB962C8B-B14F-4D97-AF65-F5344CB8AC3E}">
        <p14:creationId xmlns:p14="http://schemas.microsoft.com/office/powerpoint/2010/main" val="1656755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0"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
        <p:nvSpPr>
          <p:cNvPr id="16" name="Picture Placeholder 12"/>
          <p:cNvSpPr>
            <a:spLocks noGrp="1"/>
          </p:cNvSpPr>
          <p:nvPr>
            <p:ph type="pic" sz="quarter" idx="16" hasCustomPrompt="1"/>
          </p:nvPr>
        </p:nvSpPr>
        <p:spPr>
          <a:xfrm>
            <a:off x="1320800" y="1622424"/>
            <a:ext cx="1371600" cy="1508760"/>
          </a:xfrm>
          <a:prstGeom prst="rect">
            <a:avLst/>
          </a:prstGeom>
          <a:ln>
            <a:solidFill>
              <a:schemeClr val="tx1">
                <a:lumMod val="50000"/>
                <a:lumOff val="50000"/>
              </a:schemeClr>
            </a:solidFill>
          </a:ln>
        </p:spPr>
        <p:txBody>
          <a:bodyPr anchor="b" anchorCtr="1"/>
          <a:lstStyle>
            <a:lvl1pPr algn="ctr" rtl="0">
              <a:buNone/>
              <a:defRPr sz="900" baseline="0"/>
            </a:lvl1pPr>
          </a:lstStyle>
          <a:p>
            <a:r>
              <a:rPr lang="en-US" dirty="0"/>
              <a:t>Image holder</a:t>
            </a:r>
          </a:p>
        </p:txBody>
      </p:sp>
      <p:sp>
        <p:nvSpPr>
          <p:cNvPr id="17" name="Picture Placeholder 12"/>
          <p:cNvSpPr>
            <a:spLocks noGrp="1"/>
          </p:cNvSpPr>
          <p:nvPr>
            <p:ph type="pic" sz="quarter" idx="17" hasCustomPrompt="1"/>
          </p:nvPr>
        </p:nvSpPr>
        <p:spPr>
          <a:xfrm>
            <a:off x="3033183" y="1622424"/>
            <a:ext cx="1371600" cy="1508760"/>
          </a:xfrm>
          <a:prstGeom prst="rect">
            <a:avLst/>
          </a:prstGeom>
          <a:ln>
            <a:solidFill>
              <a:schemeClr val="tx1">
                <a:lumMod val="50000"/>
                <a:lumOff val="50000"/>
              </a:schemeClr>
            </a:solidFill>
          </a:ln>
        </p:spPr>
        <p:txBody>
          <a:bodyPr anchor="b" anchorCtr="1"/>
          <a:lstStyle>
            <a:lvl1pPr algn="ctr" rtl="0">
              <a:buNone/>
              <a:defRPr sz="900" baseline="0"/>
            </a:lvl1pPr>
          </a:lstStyle>
          <a:p>
            <a:r>
              <a:rPr lang="en-US" dirty="0"/>
              <a:t>Image holder</a:t>
            </a:r>
          </a:p>
        </p:txBody>
      </p:sp>
      <p:sp>
        <p:nvSpPr>
          <p:cNvPr id="18" name="Picture Placeholder 12"/>
          <p:cNvSpPr>
            <a:spLocks noGrp="1"/>
          </p:cNvSpPr>
          <p:nvPr>
            <p:ph type="pic" sz="quarter" idx="18" hasCustomPrompt="1"/>
          </p:nvPr>
        </p:nvSpPr>
        <p:spPr>
          <a:xfrm>
            <a:off x="4745566" y="1622424"/>
            <a:ext cx="1371600" cy="1508760"/>
          </a:xfrm>
          <a:prstGeom prst="rect">
            <a:avLst/>
          </a:prstGeom>
          <a:ln>
            <a:solidFill>
              <a:schemeClr val="tx1">
                <a:lumMod val="50000"/>
                <a:lumOff val="50000"/>
              </a:schemeClr>
            </a:solidFill>
          </a:ln>
        </p:spPr>
        <p:txBody>
          <a:bodyPr anchor="b" anchorCtr="1"/>
          <a:lstStyle>
            <a:lvl1pPr algn="ctr" rtl="0">
              <a:buNone/>
              <a:defRPr sz="900" baseline="0"/>
            </a:lvl1pPr>
          </a:lstStyle>
          <a:p>
            <a:r>
              <a:rPr lang="en-US" dirty="0"/>
              <a:t>Image holder</a:t>
            </a:r>
          </a:p>
        </p:txBody>
      </p:sp>
      <p:sp>
        <p:nvSpPr>
          <p:cNvPr id="19" name="Picture Placeholder 12"/>
          <p:cNvSpPr>
            <a:spLocks noGrp="1"/>
          </p:cNvSpPr>
          <p:nvPr>
            <p:ph type="pic" sz="quarter" idx="19" hasCustomPrompt="1"/>
          </p:nvPr>
        </p:nvSpPr>
        <p:spPr>
          <a:xfrm>
            <a:off x="6457950" y="1622424"/>
            <a:ext cx="1371600" cy="1508760"/>
          </a:xfrm>
          <a:prstGeom prst="rect">
            <a:avLst/>
          </a:prstGeom>
          <a:ln>
            <a:solidFill>
              <a:schemeClr val="tx1">
                <a:lumMod val="50000"/>
                <a:lumOff val="50000"/>
              </a:schemeClr>
            </a:solidFill>
          </a:ln>
        </p:spPr>
        <p:txBody>
          <a:bodyPr anchor="b" anchorCtr="1"/>
          <a:lstStyle>
            <a:lvl1pPr algn="ctr" rtl="0">
              <a:buNone/>
              <a:defRPr sz="900" baseline="0"/>
            </a:lvl1pPr>
          </a:lstStyle>
          <a:p>
            <a:r>
              <a:rPr lang="en-US" dirty="0"/>
              <a:t>Image holder</a:t>
            </a:r>
          </a:p>
        </p:txBody>
      </p:sp>
    </p:spTree>
    <p:extLst>
      <p:ext uri="{BB962C8B-B14F-4D97-AF65-F5344CB8AC3E}">
        <p14:creationId xmlns:p14="http://schemas.microsoft.com/office/powerpoint/2010/main" val="305192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slide(fromBottom)">
                                      <p:cBhvr>
                                        <p:cTn id="17" dur="500"/>
                                        <p:tgtEl>
                                          <p:spTgt spid="16"/>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slide(fromBottom)">
                                      <p:cBhvr>
                                        <p:cTn id="21" dur="500"/>
                                        <p:tgtEl>
                                          <p:spTgt spid="17"/>
                                        </p:tgtEl>
                                      </p:cBhvr>
                                    </p:animEffect>
                                  </p:childTnLst>
                                </p:cTn>
                              </p:par>
                            </p:childTnLst>
                          </p:cTn>
                        </p:par>
                        <p:par>
                          <p:cTn id="22" fill="hold">
                            <p:stCondLst>
                              <p:cond delay="2000"/>
                            </p:stCondLst>
                            <p:childTnLst>
                              <p:par>
                                <p:cTn id="23" presetID="12" presetClass="entr" presetSubtype="4"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slide(fromBottom)">
                                      <p:cBhvr>
                                        <p:cTn id="25" dur="500"/>
                                        <p:tgtEl>
                                          <p:spTgt spid="18"/>
                                        </p:tgtEl>
                                      </p:cBhvr>
                                    </p:animEffect>
                                  </p:childTnLst>
                                </p:cTn>
                              </p:par>
                            </p:childTnLst>
                          </p:cTn>
                        </p:par>
                        <p:par>
                          <p:cTn id="26" fill="hold">
                            <p:stCondLst>
                              <p:cond delay="2500"/>
                            </p:stCondLst>
                            <p:childTnLst>
                              <p:par>
                                <p:cTn id="27" presetID="12" presetClass="entr" presetSubtype="4"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slide(fromBottom)">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6" grpId="0" animBg="1"/>
      <p:bldP spid="17" grpId="0" animBg="1"/>
      <p:bldP spid="18" grpId="0" animBg="1"/>
      <p:bldP spid="19"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3_Blank">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
        <p:nvSpPr>
          <p:cNvPr id="11" name="Picture Placeholder 12"/>
          <p:cNvSpPr>
            <a:spLocks noGrp="1"/>
          </p:cNvSpPr>
          <p:nvPr>
            <p:ph type="pic" sz="quarter" idx="16" hasCustomPrompt="1"/>
          </p:nvPr>
        </p:nvSpPr>
        <p:spPr>
          <a:xfrm>
            <a:off x="3848100" y="1504950"/>
            <a:ext cx="1447800" cy="1676400"/>
          </a:xfrm>
          <a:prstGeom prst="rect">
            <a:avLst/>
          </a:prstGeom>
          <a:ln>
            <a:solidFill>
              <a:schemeClr val="tx1">
                <a:lumMod val="50000"/>
                <a:lumOff val="50000"/>
              </a:schemeClr>
            </a:solidFill>
          </a:ln>
        </p:spPr>
        <p:txBody>
          <a:bodyPr bIns="457200" anchor="b" anchorCtr="1"/>
          <a:lstStyle>
            <a:lvl1pPr algn="ctr" rtl="0">
              <a:buNone/>
              <a:defRPr sz="1000" b="1" baseline="0"/>
            </a:lvl1pPr>
          </a:lstStyle>
          <a:p>
            <a:r>
              <a:rPr lang="en-US" dirty="0"/>
              <a:t>Image holder</a:t>
            </a:r>
          </a:p>
        </p:txBody>
      </p:sp>
    </p:spTree>
    <p:extLst>
      <p:ext uri="{BB962C8B-B14F-4D97-AF65-F5344CB8AC3E}">
        <p14:creationId xmlns:p14="http://schemas.microsoft.com/office/powerpoint/2010/main" val="3958768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1"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VISION">
    <p:spTree>
      <p:nvGrpSpPr>
        <p:cNvPr id="1" name=""/>
        <p:cNvGrpSpPr/>
        <p:nvPr/>
      </p:nvGrpSpPr>
      <p:grpSpPr>
        <a:xfrm>
          <a:off x="0" y="0"/>
          <a:ext cx="0" cy="0"/>
          <a:chOff x="0" y="0"/>
          <a:chExt cx="0" cy="0"/>
        </a:xfrm>
      </p:grpSpPr>
      <p:sp>
        <p:nvSpPr>
          <p:cNvPr id="4" name="Picture Placeholder 13"/>
          <p:cNvSpPr>
            <a:spLocks noGrp="1"/>
          </p:cNvSpPr>
          <p:nvPr>
            <p:ph type="pic" sz="quarter" idx="13"/>
          </p:nvPr>
        </p:nvSpPr>
        <p:spPr>
          <a:xfrm>
            <a:off x="655015" y="1325484"/>
            <a:ext cx="7832780" cy="1932936"/>
          </a:xfrm>
          <a:prstGeom prst="rect">
            <a:avLst/>
          </a:prstGeom>
          <a:effectLst/>
        </p:spPr>
        <p:txBody>
          <a:bodyPr>
            <a:normAutofit/>
          </a:bodyPr>
          <a:lstStyle>
            <a:lvl1pPr marL="0" indent="0">
              <a:buNone/>
              <a:defRPr sz="1575">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215192321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4_Blank">
    <p:spTree>
      <p:nvGrpSpPr>
        <p:cNvPr id="1" name=""/>
        <p:cNvGrpSpPr/>
        <p:nvPr/>
      </p:nvGrpSpPr>
      <p:grpSpPr>
        <a:xfrm>
          <a:off x="0" y="0"/>
          <a:ext cx="0" cy="0"/>
          <a:chOff x="0" y="0"/>
          <a:chExt cx="0" cy="0"/>
        </a:xfrm>
      </p:grpSpPr>
      <p:sp>
        <p:nvSpPr>
          <p:cNvPr id="11" name="Picture Placeholder 12"/>
          <p:cNvSpPr>
            <a:spLocks noGrp="1"/>
          </p:cNvSpPr>
          <p:nvPr>
            <p:ph type="pic" sz="quarter" idx="16" hasCustomPrompt="1"/>
          </p:nvPr>
        </p:nvSpPr>
        <p:spPr>
          <a:xfrm>
            <a:off x="0" y="0"/>
            <a:ext cx="9144000" cy="5143500"/>
          </a:xfrm>
          <a:prstGeom prst="rect">
            <a:avLst/>
          </a:prstGeom>
          <a:ln>
            <a:solidFill>
              <a:schemeClr val="tx1">
                <a:lumMod val="50000"/>
                <a:lumOff val="50000"/>
              </a:schemeClr>
            </a:solidFill>
          </a:ln>
        </p:spPr>
        <p:txBody>
          <a:bodyPr tIns="182880" bIns="91440" anchor="b" anchorCtr="1"/>
          <a:lstStyle>
            <a:lvl1pPr algn="ctr" rtl="0">
              <a:buNone/>
              <a:defRPr sz="2400" b="1" baseline="0"/>
            </a:lvl1pPr>
          </a:lstStyle>
          <a:p>
            <a:r>
              <a:rPr lang="en-US" dirty="0"/>
              <a:t>Image holder</a:t>
            </a:r>
          </a:p>
        </p:txBody>
      </p:sp>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Tree>
    <p:extLst>
      <p:ext uri="{BB962C8B-B14F-4D97-AF65-F5344CB8AC3E}">
        <p14:creationId xmlns:p14="http://schemas.microsoft.com/office/powerpoint/2010/main" val="2033897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Blank">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
        <p:nvSpPr>
          <p:cNvPr id="11" name="Picture Placeholder 12"/>
          <p:cNvSpPr>
            <a:spLocks noGrp="1"/>
          </p:cNvSpPr>
          <p:nvPr>
            <p:ph type="pic" sz="quarter" idx="16" hasCustomPrompt="1"/>
          </p:nvPr>
        </p:nvSpPr>
        <p:spPr>
          <a:xfrm>
            <a:off x="1066800" y="1418539"/>
            <a:ext cx="2057400" cy="2667000"/>
          </a:xfrm>
          <a:prstGeom prst="rect">
            <a:avLst/>
          </a:prstGeom>
          <a:ln w="28575">
            <a:solidFill>
              <a:schemeClr val="accent1"/>
            </a:solidFill>
          </a:ln>
        </p:spPr>
        <p:txBody>
          <a:bodyPr bIns="457200" anchor="b" anchorCtr="1"/>
          <a:lstStyle>
            <a:lvl1pPr algn="ctr" rtl="0">
              <a:buNone/>
              <a:defRPr sz="1000" b="1" baseline="0"/>
            </a:lvl1pPr>
          </a:lstStyle>
          <a:p>
            <a:r>
              <a:rPr lang="en-US" dirty="0"/>
              <a:t>Image holder</a:t>
            </a:r>
          </a:p>
        </p:txBody>
      </p:sp>
    </p:spTree>
    <p:extLst>
      <p:ext uri="{BB962C8B-B14F-4D97-AF65-F5344CB8AC3E}">
        <p14:creationId xmlns:p14="http://schemas.microsoft.com/office/powerpoint/2010/main" val="2744860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1"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9_Blank">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
        <p:nvSpPr>
          <p:cNvPr id="13" name="Picture Placeholder 12"/>
          <p:cNvSpPr>
            <a:spLocks noGrp="1"/>
          </p:cNvSpPr>
          <p:nvPr>
            <p:ph type="pic" sz="quarter" idx="16" hasCustomPrompt="1"/>
          </p:nvPr>
        </p:nvSpPr>
        <p:spPr>
          <a:xfrm>
            <a:off x="4895848" y="1364270"/>
            <a:ext cx="1752600" cy="3048000"/>
          </a:xfrm>
          <a:prstGeom prst="rect">
            <a:avLst/>
          </a:prstGeom>
          <a:ln w="28575">
            <a:noFill/>
          </a:ln>
        </p:spPr>
        <p:txBody>
          <a:bodyPr tIns="0" bIns="1097280" anchor="b" anchorCtr="1"/>
          <a:lstStyle>
            <a:lvl1pPr algn="ctr" rtl="0">
              <a:buNone/>
              <a:defRPr sz="1100" b="1" baseline="0"/>
            </a:lvl1pPr>
          </a:lstStyle>
          <a:p>
            <a:r>
              <a:rPr lang="en-US" dirty="0"/>
              <a:t>Image holder</a:t>
            </a:r>
          </a:p>
        </p:txBody>
      </p:sp>
    </p:spTree>
    <p:extLst>
      <p:ext uri="{BB962C8B-B14F-4D97-AF65-F5344CB8AC3E}">
        <p14:creationId xmlns:p14="http://schemas.microsoft.com/office/powerpoint/2010/main" val="2455521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slide(fromTop)">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3"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1_Blank">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
        <p:nvSpPr>
          <p:cNvPr id="10" name="Picture Placeholder 12"/>
          <p:cNvSpPr>
            <a:spLocks noGrp="1"/>
          </p:cNvSpPr>
          <p:nvPr>
            <p:ph type="pic" sz="quarter" idx="16" hasCustomPrompt="1"/>
          </p:nvPr>
        </p:nvSpPr>
        <p:spPr>
          <a:xfrm>
            <a:off x="3962400" y="1657351"/>
            <a:ext cx="1219200" cy="1890713"/>
          </a:xfrm>
          <a:prstGeom prst="rect">
            <a:avLst/>
          </a:prstGeom>
          <a:ln w="28575">
            <a:noFill/>
          </a:ln>
        </p:spPr>
        <p:txBody>
          <a:bodyPr tIns="0" bIns="1097280" anchor="b" anchorCtr="1"/>
          <a:lstStyle>
            <a:lvl1pPr algn="ctr" rtl="0">
              <a:buNone/>
              <a:defRPr sz="1100" b="1" baseline="0"/>
            </a:lvl1pPr>
          </a:lstStyle>
          <a:p>
            <a:r>
              <a:rPr lang="en-US" dirty="0"/>
              <a:t>Image holder</a:t>
            </a:r>
          </a:p>
        </p:txBody>
      </p:sp>
    </p:spTree>
    <p:extLst>
      <p:ext uri="{BB962C8B-B14F-4D97-AF65-F5344CB8AC3E}">
        <p14:creationId xmlns:p14="http://schemas.microsoft.com/office/powerpoint/2010/main" val="4016015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lide(from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0"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2_Blank">
    <p:spTree>
      <p:nvGrpSpPr>
        <p:cNvPr id="1" name=""/>
        <p:cNvGrpSpPr/>
        <p:nvPr/>
      </p:nvGrpSpPr>
      <p:grpSpPr>
        <a:xfrm>
          <a:off x="0" y="0"/>
          <a:ext cx="0" cy="0"/>
          <a:chOff x="0" y="0"/>
          <a:chExt cx="0" cy="0"/>
        </a:xfrm>
      </p:grpSpPr>
      <p:sp>
        <p:nvSpPr>
          <p:cNvPr id="9" name="Picture Placeholder 12"/>
          <p:cNvSpPr>
            <a:spLocks noGrp="1"/>
          </p:cNvSpPr>
          <p:nvPr>
            <p:ph type="pic" sz="quarter" idx="17" hasCustomPrompt="1"/>
          </p:nvPr>
        </p:nvSpPr>
        <p:spPr>
          <a:xfrm>
            <a:off x="0" y="0"/>
            <a:ext cx="9144000" cy="4476750"/>
          </a:xfrm>
          <a:prstGeom prst="rect">
            <a:avLst/>
          </a:prstGeom>
          <a:ln w="28575">
            <a:noFill/>
          </a:ln>
        </p:spPr>
        <p:txBody>
          <a:bodyPr lIns="91440" tIns="1280160" bIns="2468880" anchor="b" anchorCtr="1"/>
          <a:lstStyle>
            <a:lvl1pPr algn="ctr" rtl="0">
              <a:buNone/>
              <a:defRPr sz="1100" b="1" baseline="0"/>
            </a:lvl1pPr>
          </a:lstStyle>
          <a:p>
            <a:r>
              <a:rPr lang="en-US" dirty="0"/>
              <a:t>Background Image holder</a:t>
            </a:r>
          </a:p>
        </p:txBody>
      </p:sp>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bg2"/>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bg2"/>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
        <p:nvSpPr>
          <p:cNvPr id="12" name="Picture Placeholder 12"/>
          <p:cNvSpPr>
            <a:spLocks noGrp="1"/>
          </p:cNvSpPr>
          <p:nvPr>
            <p:ph type="pic" sz="quarter" idx="16" hasCustomPrompt="1"/>
          </p:nvPr>
        </p:nvSpPr>
        <p:spPr>
          <a:xfrm>
            <a:off x="3836709" y="1574277"/>
            <a:ext cx="1470582" cy="2369074"/>
          </a:xfrm>
          <a:prstGeom prst="rect">
            <a:avLst/>
          </a:prstGeom>
          <a:ln w="28575">
            <a:noFill/>
          </a:ln>
        </p:spPr>
        <p:txBody>
          <a:bodyPr tIns="640080" rIns="91440" bIns="822960" anchor="b" anchorCtr="1"/>
          <a:lstStyle>
            <a:lvl1pPr algn="ctr" rtl="0">
              <a:buNone/>
              <a:defRPr sz="1100" b="1" baseline="0"/>
            </a:lvl1pPr>
          </a:lstStyle>
          <a:p>
            <a:r>
              <a:rPr lang="en-US" dirty="0"/>
              <a:t>Image holder</a:t>
            </a:r>
          </a:p>
        </p:txBody>
      </p:sp>
    </p:spTree>
    <p:extLst>
      <p:ext uri="{BB962C8B-B14F-4D97-AF65-F5344CB8AC3E}">
        <p14:creationId xmlns:p14="http://schemas.microsoft.com/office/powerpoint/2010/main" val="1600484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slide(fromTop)">
                                      <p:cBhvr>
                                        <p:cTn id="17" dur="500"/>
                                        <p:tgtEl>
                                          <p:spTgt spid="9"/>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2"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3_Blank">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
        <p:nvSpPr>
          <p:cNvPr id="11" name="Picture Placeholder 12"/>
          <p:cNvSpPr>
            <a:spLocks noGrp="1"/>
          </p:cNvSpPr>
          <p:nvPr>
            <p:ph type="pic" sz="quarter" idx="16" hasCustomPrompt="1"/>
          </p:nvPr>
        </p:nvSpPr>
        <p:spPr>
          <a:xfrm>
            <a:off x="882652" y="1390650"/>
            <a:ext cx="3536949" cy="2012950"/>
          </a:xfrm>
          <a:prstGeom prst="rect">
            <a:avLst/>
          </a:prstGeom>
          <a:ln w="28575">
            <a:noFill/>
          </a:ln>
        </p:spPr>
        <p:txBody>
          <a:bodyPr tIns="640080" rIns="91440" bIns="548640" anchor="b" anchorCtr="1"/>
          <a:lstStyle>
            <a:lvl1pPr algn="ctr" rtl="0">
              <a:buNone/>
              <a:defRPr sz="1100" b="1" baseline="0"/>
            </a:lvl1pPr>
          </a:lstStyle>
          <a:p>
            <a:r>
              <a:rPr lang="en-US" dirty="0"/>
              <a:t>Image holder</a:t>
            </a:r>
          </a:p>
        </p:txBody>
      </p:sp>
    </p:spTree>
    <p:extLst>
      <p:ext uri="{BB962C8B-B14F-4D97-AF65-F5344CB8AC3E}">
        <p14:creationId xmlns:p14="http://schemas.microsoft.com/office/powerpoint/2010/main" val="3310703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1"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7_Blank">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
        <p:nvSpPr>
          <p:cNvPr id="16" name="Picture Placeholder 12"/>
          <p:cNvSpPr>
            <a:spLocks noGrp="1"/>
          </p:cNvSpPr>
          <p:nvPr>
            <p:ph type="pic" sz="quarter" idx="16" hasCustomPrompt="1"/>
          </p:nvPr>
        </p:nvSpPr>
        <p:spPr>
          <a:xfrm>
            <a:off x="1066800" y="1200150"/>
            <a:ext cx="1752600" cy="3505200"/>
          </a:xfrm>
          <a:prstGeom prst="rect">
            <a:avLst/>
          </a:prstGeom>
          <a:ln w="28575">
            <a:noFill/>
          </a:ln>
        </p:spPr>
        <p:txBody>
          <a:bodyPr tIns="0" bIns="1097280" anchor="b" anchorCtr="1"/>
          <a:lstStyle>
            <a:lvl1pPr algn="ctr" rtl="0">
              <a:buNone/>
              <a:defRPr sz="1100" b="1" baseline="0"/>
            </a:lvl1pPr>
          </a:lstStyle>
          <a:p>
            <a:r>
              <a:rPr lang="en-US" dirty="0"/>
              <a:t>Image holder</a:t>
            </a:r>
          </a:p>
        </p:txBody>
      </p:sp>
      <p:sp>
        <p:nvSpPr>
          <p:cNvPr id="21" name="Picture Placeholder 12"/>
          <p:cNvSpPr>
            <a:spLocks noGrp="1"/>
          </p:cNvSpPr>
          <p:nvPr>
            <p:ph type="pic" sz="quarter" idx="19" hasCustomPrompt="1"/>
          </p:nvPr>
        </p:nvSpPr>
        <p:spPr>
          <a:xfrm>
            <a:off x="6400800" y="1200150"/>
            <a:ext cx="1752600" cy="3505200"/>
          </a:xfrm>
          <a:prstGeom prst="rect">
            <a:avLst/>
          </a:prstGeom>
          <a:ln w="28575">
            <a:noFill/>
          </a:ln>
        </p:spPr>
        <p:txBody>
          <a:bodyPr tIns="0" bIns="1097280" anchor="b" anchorCtr="1"/>
          <a:lstStyle>
            <a:lvl1pPr algn="ctr" rtl="0">
              <a:buNone/>
              <a:defRPr sz="1100" b="1" baseline="0"/>
            </a:lvl1pPr>
          </a:lstStyle>
          <a:p>
            <a:r>
              <a:rPr lang="en-US" dirty="0"/>
              <a:t>Image holder</a:t>
            </a:r>
          </a:p>
        </p:txBody>
      </p:sp>
      <p:sp>
        <p:nvSpPr>
          <p:cNvPr id="23" name="Picture Placeholder 12"/>
          <p:cNvSpPr>
            <a:spLocks noGrp="1"/>
          </p:cNvSpPr>
          <p:nvPr>
            <p:ph type="pic" sz="quarter" idx="20" hasCustomPrompt="1"/>
          </p:nvPr>
        </p:nvSpPr>
        <p:spPr>
          <a:xfrm>
            <a:off x="2870200" y="1200151"/>
            <a:ext cx="3486150" cy="1724025"/>
          </a:xfrm>
          <a:prstGeom prst="rect">
            <a:avLst/>
          </a:prstGeom>
          <a:ln w="28575">
            <a:noFill/>
          </a:ln>
        </p:spPr>
        <p:txBody>
          <a:bodyPr tIns="0" bIns="1097280" anchor="b" anchorCtr="1"/>
          <a:lstStyle>
            <a:lvl1pPr algn="ctr" rtl="0">
              <a:buNone/>
              <a:defRPr sz="1100" b="1" baseline="0"/>
            </a:lvl1pPr>
          </a:lstStyle>
          <a:p>
            <a:r>
              <a:rPr lang="en-US" dirty="0"/>
              <a:t>Image holder</a:t>
            </a:r>
          </a:p>
        </p:txBody>
      </p:sp>
      <p:sp>
        <p:nvSpPr>
          <p:cNvPr id="25" name="Picture Placeholder 12"/>
          <p:cNvSpPr>
            <a:spLocks noGrp="1"/>
          </p:cNvSpPr>
          <p:nvPr>
            <p:ph type="pic" sz="quarter" idx="21" hasCustomPrompt="1"/>
          </p:nvPr>
        </p:nvSpPr>
        <p:spPr>
          <a:xfrm>
            <a:off x="2863850" y="2971801"/>
            <a:ext cx="1724026" cy="1724025"/>
          </a:xfrm>
          <a:prstGeom prst="rect">
            <a:avLst/>
          </a:prstGeom>
          <a:ln w="28575">
            <a:noFill/>
          </a:ln>
        </p:spPr>
        <p:txBody>
          <a:bodyPr tIns="0" bIns="1097280" anchor="b" anchorCtr="1"/>
          <a:lstStyle>
            <a:lvl1pPr algn="ctr" rtl="0">
              <a:buNone/>
              <a:defRPr sz="1100" b="1" baseline="0"/>
            </a:lvl1pPr>
          </a:lstStyle>
          <a:p>
            <a:r>
              <a:rPr lang="en-US" dirty="0"/>
              <a:t>Image holder</a:t>
            </a:r>
          </a:p>
        </p:txBody>
      </p:sp>
      <p:sp>
        <p:nvSpPr>
          <p:cNvPr id="26" name="Picture Placeholder 12"/>
          <p:cNvSpPr>
            <a:spLocks noGrp="1"/>
          </p:cNvSpPr>
          <p:nvPr>
            <p:ph type="pic" sz="quarter" idx="22" hasCustomPrompt="1"/>
          </p:nvPr>
        </p:nvSpPr>
        <p:spPr>
          <a:xfrm>
            <a:off x="4632324" y="2971801"/>
            <a:ext cx="1724026" cy="1724025"/>
          </a:xfrm>
          <a:prstGeom prst="rect">
            <a:avLst/>
          </a:prstGeom>
          <a:ln w="28575">
            <a:noFill/>
          </a:ln>
        </p:spPr>
        <p:txBody>
          <a:bodyPr tIns="0" bIns="1097280" anchor="b" anchorCtr="1"/>
          <a:lstStyle>
            <a:lvl1pPr algn="ctr" rtl="0">
              <a:buNone/>
              <a:defRPr sz="1100" b="1" baseline="0"/>
            </a:lvl1pPr>
          </a:lstStyle>
          <a:p>
            <a:r>
              <a:rPr lang="en-US" dirty="0"/>
              <a:t>Image holder</a:t>
            </a:r>
          </a:p>
        </p:txBody>
      </p:sp>
    </p:spTree>
    <p:extLst>
      <p:ext uri="{BB962C8B-B14F-4D97-AF65-F5344CB8AC3E}">
        <p14:creationId xmlns:p14="http://schemas.microsoft.com/office/powerpoint/2010/main" val="2729086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slide(fromTop)">
                                      <p:cBhvr>
                                        <p:cTn id="17" dur="500"/>
                                        <p:tgtEl>
                                          <p:spTgt spid="16"/>
                                        </p:tgtEl>
                                      </p:cBhvr>
                                    </p:animEffect>
                                  </p:childTnLst>
                                </p:cTn>
                              </p:par>
                            </p:childTnLst>
                          </p:cTn>
                        </p:par>
                        <p:par>
                          <p:cTn id="18" fill="hold">
                            <p:stCondLst>
                              <p:cond delay="1500"/>
                            </p:stCondLst>
                            <p:childTnLst>
                              <p:par>
                                <p:cTn id="19" presetID="12" presetClass="entr" presetSubtype="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slide(fromTop)">
                                      <p:cBhvr>
                                        <p:cTn id="21" dur="500"/>
                                        <p:tgtEl>
                                          <p:spTgt spid="21"/>
                                        </p:tgtEl>
                                      </p:cBhvr>
                                    </p:animEffect>
                                  </p:childTnLst>
                                </p:cTn>
                              </p:par>
                            </p:childTnLst>
                          </p:cTn>
                        </p:par>
                        <p:par>
                          <p:cTn id="22" fill="hold">
                            <p:stCondLst>
                              <p:cond delay="2000"/>
                            </p:stCondLst>
                            <p:childTnLst>
                              <p:par>
                                <p:cTn id="23" presetID="12" presetClass="entr" presetSubtype="1"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slide(fromTop)">
                                      <p:cBhvr>
                                        <p:cTn id="25" dur="500"/>
                                        <p:tgtEl>
                                          <p:spTgt spid="23"/>
                                        </p:tgtEl>
                                      </p:cBhvr>
                                    </p:animEffect>
                                  </p:childTnLst>
                                </p:cTn>
                              </p:par>
                            </p:childTnLst>
                          </p:cTn>
                        </p:par>
                        <p:par>
                          <p:cTn id="26" fill="hold">
                            <p:stCondLst>
                              <p:cond delay="2500"/>
                            </p:stCondLst>
                            <p:childTnLst>
                              <p:par>
                                <p:cTn id="27" presetID="12" presetClass="entr" presetSubtype="1"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slide(fromTop)">
                                      <p:cBhvr>
                                        <p:cTn id="29" dur="500"/>
                                        <p:tgtEl>
                                          <p:spTgt spid="25"/>
                                        </p:tgtEl>
                                      </p:cBhvr>
                                    </p:animEffect>
                                  </p:childTnLst>
                                </p:cTn>
                              </p:par>
                            </p:childTnLst>
                          </p:cTn>
                        </p:par>
                        <p:par>
                          <p:cTn id="30" fill="hold">
                            <p:stCondLst>
                              <p:cond delay="3000"/>
                            </p:stCondLst>
                            <p:childTnLst>
                              <p:par>
                                <p:cTn id="31" presetID="12"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slide(fromTop)">
                                      <p:cBhvr>
                                        <p:cTn id="3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6" grpId="0"/>
      <p:bldP spid="21" grpId="0"/>
      <p:bldP spid="23" grpId="0"/>
      <p:bldP spid="25" grpId="0"/>
      <p:bldP spid="26"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8_Blank">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
        <p:nvSpPr>
          <p:cNvPr id="10" name="Picture Placeholder 12"/>
          <p:cNvSpPr>
            <a:spLocks noGrp="1"/>
          </p:cNvSpPr>
          <p:nvPr>
            <p:ph type="pic" sz="quarter" idx="16" hasCustomPrompt="1"/>
          </p:nvPr>
        </p:nvSpPr>
        <p:spPr>
          <a:xfrm>
            <a:off x="828773" y="1332912"/>
            <a:ext cx="3438427" cy="3009508"/>
          </a:xfrm>
          <a:prstGeom prst="rect">
            <a:avLst/>
          </a:prstGeom>
          <a:ln w="19050">
            <a:solidFill>
              <a:schemeClr val="tx2">
                <a:lumMod val="50000"/>
                <a:lumOff val="50000"/>
              </a:schemeClr>
            </a:solidFill>
          </a:ln>
        </p:spPr>
        <p:txBody>
          <a:bodyPr bIns="457200" anchor="b" anchorCtr="1"/>
          <a:lstStyle>
            <a:lvl1pPr algn="ctr" rtl="0">
              <a:buNone/>
              <a:defRPr sz="1000" b="1" baseline="0"/>
            </a:lvl1pPr>
          </a:lstStyle>
          <a:p>
            <a:r>
              <a:rPr lang="en-US" dirty="0"/>
              <a:t>Image holder</a:t>
            </a:r>
          </a:p>
        </p:txBody>
      </p:sp>
    </p:spTree>
    <p:extLst>
      <p:ext uri="{BB962C8B-B14F-4D97-AF65-F5344CB8AC3E}">
        <p14:creationId xmlns:p14="http://schemas.microsoft.com/office/powerpoint/2010/main" val="2518770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0" grpId="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
        <p:nvSpPr>
          <p:cNvPr id="20" name="Picture Placeholder 12"/>
          <p:cNvSpPr>
            <a:spLocks noGrp="1"/>
          </p:cNvSpPr>
          <p:nvPr>
            <p:ph type="pic" sz="quarter" idx="16" hasCustomPrompt="1"/>
          </p:nvPr>
        </p:nvSpPr>
        <p:spPr>
          <a:xfrm>
            <a:off x="0" y="1090385"/>
            <a:ext cx="1828800" cy="1800226"/>
          </a:xfrm>
          <a:prstGeom prst="rect">
            <a:avLst/>
          </a:prstGeom>
          <a:ln>
            <a:noFill/>
          </a:ln>
        </p:spPr>
        <p:txBody>
          <a:bodyPr tIns="0" bIns="457200" anchor="b" anchorCtr="1"/>
          <a:lstStyle>
            <a:lvl1pPr algn="ctr" rtl="0">
              <a:buNone/>
              <a:defRPr sz="1400" b="1" baseline="0"/>
            </a:lvl1pPr>
          </a:lstStyle>
          <a:p>
            <a:r>
              <a:rPr lang="en-US" dirty="0"/>
              <a:t>Image holder</a:t>
            </a:r>
          </a:p>
        </p:txBody>
      </p:sp>
      <p:sp>
        <p:nvSpPr>
          <p:cNvPr id="21" name="Picture Placeholder 12"/>
          <p:cNvSpPr>
            <a:spLocks noGrp="1"/>
          </p:cNvSpPr>
          <p:nvPr>
            <p:ph type="pic" sz="quarter" idx="17" hasCustomPrompt="1"/>
          </p:nvPr>
        </p:nvSpPr>
        <p:spPr>
          <a:xfrm>
            <a:off x="3649980" y="1090385"/>
            <a:ext cx="1828800" cy="1800226"/>
          </a:xfrm>
          <a:prstGeom prst="rect">
            <a:avLst/>
          </a:prstGeom>
          <a:ln>
            <a:noFill/>
          </a:ln>
        </p:spPr>
        <p:txBody>
          <a:bodyPr tIns="0" bIns="457200" anchor="b" anchorCtr="1"/>
          <a:lstStyle>
            <a:lvl1pPr algn="ctr" rtl="0">
              <a:buNone/>
              <a:defRPr sz="1400" b="1" baseline="0"/>
            </a:lvl1pPr>
          </a:lstStyle>
          <a:p>
            <a:r>
              <a:rPr lang="en-US" dirty="0"/>
              <a:t>Image holder</a:t>
            </a:r>
          </a:p>
        </p:txBody>
      </p:sp>
      <p:sp>
        <p:nvSpPr>
          <p:cNvPr id="22" name="Picture Placeholder 12"/>
          <p:cNvSpPr>
            <a:spLocks noGrp="1"/>
          </p:cNvSpPr>
          <p:nvPr>
            <p:ph type="pic" sz="quarter" idx="18" hasCustomPrompt="1"/>
          </p:nvPr>
        </p:nvSpPr>
        <p:spPr>
          <a:xfrm>
            <a:off x="1819275" y="2905125"/>
            <a:ext cx="1828800" cy="1800226"/>
          </a:xfrm>
          <a:prstGeom prst="rect">
            <a:avLst/>
          </a:prstGeom>
          <a:ln>
            <a:noFill/>
          </a:ln>
        </p:spPr>
        <p:txBody>
          <a:bodyPr tIns="0" bIns="457200" anchor="b" anchorCtr="1"/>
          <a:lstStyle>
            <a:lvl1pPr algn="ctr" rtl="0">
              <a:buNone/>
              <a:defRPr sz="1400" b="1" baseline="0"/>
            </a:lvl1pPr>
          </a:lstStyle>
          <a:p>
            <a:r>
              <a:rPr lang="en-US" dirty="0"/>
              <a:t>Image holder</a:t>
            </a:r>
          </a:p>
        </p:txBody>
      </p:sp>
      <p:sp>
        <p:nvSpPr>
          <p:cNvPr id="23" name="Picture Placeholder 12"/>
          <p:cNvSpPr>
            <a:spLocks noGrp="1"/>
          </p:cNvSpPr>
          <p:nvPr>
            <p:ph type="pic" sz="quarter" idx="19" hasCustomPrompt="1"/>
          </p:nvPr>
        </p:nvSpPr>
        <p:spPr>
          <a:xfrm>
            <a:off x="5476875" y="2905125"/>
            <a:ext cx="1828800" cy="1800226"/>
          </a:xfrm>
          <a:prstGeom prst="rect">
            <a:avLst/>
          </a:prstGeom>
          <a:ln>
            <a:noFill/>
          </a:ln>
        </p:spPr>
        <p:txBody>
          <a:bodyPr tIns="0" bIns="457200" anchor="b" anchorCtr="1"/>
          <a:lstStyle>
            <a:lvl1pPr algn="ctr" rtl="0">
              <a:buNone/>
              <a:defRPr sz="1400" b="1" baseline="0"/>
            </a:lvl1pPr>
          </a:lstStyle>
          <a:p>
            <a:r>
              <a:rPr lang="en-US" dirty="0"/>
              <a:t>Image holder</a:t>
            </a:r>
          </a:p>
        </p:txBody>
      </p:sp>
      <p:sp>
        <p:nvSpPr>
          <p:cNvPr id="24" name="Picture Placeholder 12"/>
          <p:cNvSpPr>
            <a:spLocks noGrp="1"/>
          </p:cNvSpPr>
          <p:nvPr>
            <p:ph type="pic" sz="quarter" idx="20" hasCustomPrompt="1"/>
          </p:nvPr>
        </p:nvSpPr>
        <p:spPr>
          <a:xfrm>
            <a:off x="7305675" y="1089434"/>
            <a:ext cx="1828800" cy="1800226"/>
          </a:xfrm>
          <a:prstGeom prst="rect">
            <a:avLst/>
          </a:prstGeom>
          <a:ln>
            <a:noFill/>
          </a:ln>
        </p:spPr>
        <p:txBody>
          <a:bodyPr tIns="0" bIns="457200" anchor="b" anchorCtr="1"/>
          <a:lstStyle>
            <a:lvl1pPr algn="ctr" rtl="0">
              <a:buNone/>
              <a:defRPr sz="1400" b="1" baseline="0"/>
            </a:lvl1pPr>
          </a:lstStyle>
          <a:p>
            <a:r>
              <a:rPr lang="en-US" dirty="0"/>
              <a:t>Image holder</a:t>
            </a:r>
          </a:p>
        </p:txBody>
      </p:sp>
    </p:spTree>
    <p:extLst>
      <p:ext uri="{BB962C8B-B14F-4D97-AF65-F5344CB8AC3E}">
        <p14:creationId xmlns:p14="http://schemas.microsoft.com/office/powerpoint/2010/main" val="1067823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down)">
                                      <p:cBhvr>
                                        <p:cTn id="21" dur="500"/>
                                        <p:tgtEl>
                                          <p:spTgt spid="22"/>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up)">
                                      <p:cBhvr>
                                        <p:cTn id="25" dur="500"/>
                                        <p:tgtEl>
                                          <p:spTgt spid="21"/>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up)">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20" grpId="0"/>
      <p:bldP spid="21" grpId="0"/>
      <p:bldP spid="22" grpId="0"/>
      <p:bldP spid="23" grpId="0"/>
      <p:bldP spid="24"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9" name="Rectangle 8"/>
          <p:cNvSpPr/>
          <p:nvPr userDrawn="1"/>
        </p:nvSpPr>
        <p:spPr>
          <a:xfrm>
            <a:off x="0" y="1123950"/>
            <a:ext cx="9144000" cy="32766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
        <p:nvSpPr>
          <p:cNvPr id="12" name="Picture Placeholder 12"/>
          <p:cNvSpPr>
            <a:spLocks noGrp="1"/>
          </p:cNvSpPr>
          <p:nvPr>
            <p:ph type="pic" sz="quarter" idx="20" hasCustomPrompt="1"/>
          </p:nvPr>
        </p:nvSpPr>
        <p:spPr>
          <a:xfrm>
            <a:off x="0" y="1914524"/>
            <a:ext cx="4206240" cy="2057400"/>
          </a:xfrm>
          <a:prstGeom prst="rect">
            <a:avLst/>
          </a:prstGeom>
          <a:ln>
            <a:noFill/>
          </a:ln>
        </p:spPr>
        <p:txBody>
          <a:bodyPr tIns="0" bIns="457200" anchor="b" anchorCtr="1"/>
          <a:lstStyle>
            <a:lvl1pPr algn="ctr" rtl="0">
              <a:buNone/>
              <a:defRPr sz="1400" b="1" baseline="0"/>
            </a:lvl1pPr>
          </a:lstStyle>
          <a:p>
            <a:r>
              <a:rPr lang="en-US" dirty="0"/>
              <a:t>Image holder</a:t>
            </a:r>
          </a:p>
        </p:txBody>
      </p:sp>
    </p:spTree>
    <p:extLst>
      <p:ext uri="{BB962C8B-B14F-4D97-AF65-F5344CB8AC3E}">
        <p14:creationId xmlns:p14="http://schemas.microsoft.com/office/powerpoint/2010/main" val="354755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slide(fromLeft)">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2"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VISION">
    <p:spTree>
      <p:nvGrpSpPr>
        <p:cNvPr id="1" name=""/>
        <p:cNvGrpSpPr/>
        <p:nvPr/>
      </p:nvGrpSpPr>
      <p:grpSpPr>
        <a:xfrm>
          <a:off x="0" y="0"/>
          <a:ext cx="0" cy="0"/>
          <a:chOff x="0" y="0"/>
          <a:chExt cx="0" cy="0"/>
        </a:xfrm>
      </p:grpSpPr>
      <p:sp>
        <p:nvSpPr>
          <p:cNvPr id="6" name="Picture Placeholder 13"/>
          <p:cNvSpPr>
            <a:spLocks noGrp="1"/>
          </p:cNvSpPr>
          <p:nvPr>
            <p:ph type="pic" sz="quarter" idx="13"/>
          </p:nvPr>
        </p:nvSpPr>
        <p:spPr>
          <a:xfrm>
            <a:off x="863950" y="1450808"/>
            <a:ext cx="3172658" cy="2768429"/>
          </a:xfrm>
          <a:prstGeom prst="rect">
            <a:avLst/>
          </a:prstGeom>
          <a:effectLst/>
        </p:spPr>
        <p:txBody>
          <a:bodyPr>
            <a:normAutofit/>
          </a:bodyPr>
          <a:lstStyle>
            <a:lvl1pPr marL="0" indent="0">
              <a:buNone/>
              <a:defRPr sz="1575">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71525652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_Blank">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
        <p:nvSpPr>
          <p:cNvPr id="14" name="Picture Placeholder 12"/>
          <p:cNvSpPr>
            <a:spLocks noGrp="1"/>
          </p:cNvSpPr>
          <p:nvPr>
            <p:ph type="pic" sz="quarter" idx="20" hasCustomPrompt="1"/>
          </p:nvPr>
        </p:nvSpPr>
        <p:spPr>
          <a:xfrm>
            <a:off x="2990851" y="1371601"/>
            <a:ext cx="3171825" cy="1976438"/>
          </a:xfrm>
          <a:prstGeom prst="rect">
            <a:avLst/>
          </a:prstGeom>
          <a:ln>
            <a:noFill/>
          </a:ln>
        </p:spPr>
        <p:txBody>
          <a:bodyPr tIns="0" bIns="457200" anchor="b" anchorCtr="1"/>
          <a:lstStyle>
            <a:lvl1pPr algn="ctr" rtl="0">
              <a:buNone/>
              <a:defRPr sz="1400" b="1" baseline="0"/>
            </a:lvl1pPr>
          </a:lstStyle>
          <a:p>
            <a:r>
              <a:rPr lang="en-US" dirty="0"/>
              <a:t>Image holder</a:t>
            </a:r>
          </a:p>
        </p:txBody>
      </p:sp>
    </p:spTree>
    <p:extLst>
      <p:ext uri="{BB962C8B-B14F-4D97-AF65-F5344CB8AC3E}">
        <p14:creationId xmlns:p14="http://schemas.microsoft.com/office/powerpoint/2010/main" val="4035588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Top)">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4" grpId="0"/>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0_Blank">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
        <p:nvSpPr>
          <p:cNvPr id="10" name="Picture Placeholder 12"/>
          <p:cNvSpPr>
            <a:spLocks noGrp="1"/>
          </p:cNvSpPr>
          <p:nvPr>
            <p:ph type="pic" sz="quarter" idx="20" hasCustomPrompt="1"/>
          </p:nvPr>
        </p:nvSpPr>
        <p:spPr>
          <a:xfrm>
            <a:off x="781051" y="1838326"/>
            <a:ext cx="5054600" cy="2790825"/>
          </a:xfrm>
          <a:prstGeom prst="rect">
            <a:avLst/>
          </a:prstGeom>
          <a:ln>
            <a:noFill/>
          </a:ln>
        </p:spPr>
        <p:txBody>
          <a:bodyPr tIns="0" bIns="457200" anchor="b" anchorCtr="1"/>
          <a:lstStyle>
            <a:lvl1pPr algn="ctr" rtl="0">
              <a:buNone/>
              <a:defRPr sz="1400" b="1" baseline="0"/>
            </a:lvl1pPr>
          </a:lstStyle>
          <a:p>
            <a:r>
              <a:rPr lang="en-US" dirty="0"/>
              <a:t>Image holder</a:t>
            </a:r>
          </a:p>
        </p:txBody>
      </p:sp>
    </p:spTree>
    <p:extLst>
      <p:ext uri="{BB962C8B-B14F-4D97-AF65-F5344CB8AC3E}">
        <p14:creationId xmlns:p14="http://schemas.microsoft.com/office/powerpoint/2010/main" val="1419446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lide(fromTo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0"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9_Blank">
    <p:spTree>
      <p:nvGrpSpPr>
        <p:cNvPr id="1" name=""/>
        <p:cNvGrpSpPr/>
        <p:nvPr/>
      </p:nvGrpSpPr>
      <p:grpSpPr>
        <a:xfrm>
          <a:off x="0" y="0"/>
          <a:ext cx="0" cy="0"/>
          <a:chOff x="0" y="0"/>
          <a:chExt cx="0" cy="0"/>
        </a:xfrm>
      </p:grpSpPr>
      <p:sp>
        <p:nvSpPr>
          <p:cNvPr id="12" name="Picture Placeholder 12"/>
          <p:cNvSpPr>
            <a:spLocks noGrp="1"/>
          </p:cNvSpPr>
          <p:nvPr>
            <p:ph type="pic" sz="quarter" idx="20" hasCustomPrompt="1"/>
          </p:nvPr>
        </p:nvSpPr>
        <p:spPr>
          <a:xfrm>
            <a:off x="3009900" y="1177924"/>
            <a:ext cx="3238500" cy="1793876"/>
          </a:xfrm>
          <a:prstGeom prst="rect">
            <a:avLst/>
          </a:prstGeom>
          <a:ln>
            <a:noFill/>
          </a:ln>
        </p:spPr>
        <p:txBody>
          <a:bodyPr tIns="0" bIns="457200" anchor="b" anchorCtr="1"/>
          <a:lstStyle>
            <a:lvl1pPr algn="ctr" rtl="0">
              <a:buNone/>
              <a:defRPr sz="1400" b="1" baseline="0"/>
            </a:lvl1pPr>
          </a:lstStyle>
          <a:p>
            <a:r>
              <a:rPr lang="en-US" dirty="0"/>
              <a:t>Image holder</a:t>
            </a:r>
          </a:p>
        </p:txBody>
      </p:sp>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Tree>
    <p:extLst>
      <p:ext uri="{BB962C8B-B14F-4D97-AF65-F5344CB8AC3E}">
        <p14:creationId xmlns:p14="http://schemas.microsoft.com/office/powerpoint/2010/main" val="652974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lide(fromBottom)">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5_Blank">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
        <p:nvSpPr>
          <p:cNvPr id="13" name="Picture Placeholder 12"/>
          <p:cNvSpPr>
            <a:spLocks noGrp="1"/>
          </p:cNvSpPr>
          <p:nvPr>
            <p:ph type="pic" sz="quarter" idx="20" hasCustomPrompt="1"/>
          </p:nvPr>
        </p:nvSpPr>
        <p:spPr>
          <a:xfrm>
            <a:off x="381000" y="1212850"/>
            <a:ext cx="3657600" cy="1143000"/>
          </a:xfrm>
          <a:prstGeom prst="round2DiagRect">
            <a:avLst/>
          </a:prstGeom>
          <a:ln>
            <a:noFill/>
          </a:ln>
        </p:spPr>
        <p:txBody>
          <a:bodyPr tIns="0" bIns="91440" anchor="b" anchorCtr="1"/>
          <a:lstStyle>
            <a:lvl1pPr algn="ctr" rtl="0">
              <a:buNone/>
              <a:defRPr sz="1200" b="1" baseline="0"/>
            </a:lvl1pPr>
          </a:lstStyle>
          <a:p>
            <a:r>
              <a:rPr lang="en-US" dirty="0"/>
              <a:t>Image holder</a:t>
            </a:r>
          </a:p>
        </p:txBody>
      </p:sp>
      <p:sp>
        <p:nvSpPr>
          <p:cNvPr id="16" name="Picture Placeholder 12"/>
          <p:cNvSpPr>
            <a:spLocks noGrp="1"/>
          </p:cNvSpPr>
          <p:nvPr>
            <p:ph type="pic" sz="quarter" idx="22" hasCustomPrompt="1"/>
          </p:nvPr>
        </p:nvSpPr>
        <p:spPr>
          <a:xfrm>
            <a:off x="381000" y="3581402"/>
            <a:ext cx="3657600" cy="1143000"/>
          </a:xfrm>
          <a:prstGeom prst="round2DiagRect">
            <a:avLst>
              <a:gd name="adj1" fmla="val 0"/>
              <a:gd name="adj2" fmla="val 15000"/>
            </a:avLst>
          </a:prstGeom>
          <a:ln>
            <a:noFill/>
          </a:ln>
        </p:spPr>
        <p:txBody>
          <a:bodyPr tIns="0" bIns="91440" anchor="b" anchorCtr="1"/>
          <a:lstStyle>
            <a:lvl1pPr algn="ctr" rtl="0">
              <a:buNone/>
              <a:defRPr sz="1400" b="1" baseline="0"/>
            </a:lvl1pPr>
          </a:lstStyle>
          <a:p>
            <a:r>
              <a:rPr lang="en-US" dirty="0"/>
              <a:t>Image holder</a:t>
            </a:r>
          </a:p>
        </p:txBody>
      </p:sp>
      <p:sp>
        <p:nvSpPr>
          <p:cNvPr id="18" name="Picture Placeholder 12"/>
          <p:cNvSpPr>
            <a:spLocks noGrp="1"/>
          </p:cNvSpPr>
          <p:nvPr>
            <p:ph type="pic" sz="quarter" idx="21" hasCustomPrompt="1"/>
          </p:nvPr>
        </p:nvSpPr>
        <p:spPr>
          <a:xfrm>
            <a:off x="381000" y="2397126"/>
            <a:ext cx="3657600" cy="1143000"/>
          </a:xfrm>
          <a:prstGeom prst="round2DiagRect">
            <a:avLst>
              <a:gd name="adj1" fmla="val 16667"/>
              <a:gd name="adj2" fmla="val 14583"/>
            </a:avLst>
          </a:prstGeom>
          <a:ln>
            <a:noFill/>
          </a:ln>
        </p:spPr>
        <p:txBody>
          <a:bodyPr tIns="0" bIns="91440" anchor="b" anchorCtr="1"/>
          <a:lstStyle>
            <a:lvl1pPr algn="ctr" rtl="0">
              <a:buNone/>
              <a:defRPr sz="1400" b="1" baseline="0"/>
            </a:lvl1pPr>
          </a:lstStyle>
          <a:p>
            <a:r>
              <a:rPr lang="en-US" dirty="0"/>
              <a:t>Image holder</a:t>
            </a:r>
          </a:p>
        </p:txBody>
      </p:sp>
    </p:spTree>
    <p:extLst>
      <p:ext uri="{BB962C8B-B14F-4D97-AF65-F5344CB8AC3E}">
        <p14:creationId xmlns:p14="http://schemas.microsoft.com/office/powerpoint/2010/main" val="1112036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slide(fromTop)">
                                      <p:cBhvr>
                                        <p:cTn id="17" dur="500"/>
                                        <p:tgtEl>
                                          <p:spTgt spid="13"/>
                                        </p:tgtEl>
                                      </p:cBhvr>
                                    </p:animEffect>
                                  </p:childTnLst>
                                </p:cTn>
                              </p:par>
                            </p:childTnLst>
                          </p:cTn>
                        </p:par>
                        <p:par>
                          <p:cTn id="18" fill="hold">
                            <p:stCondLst>
                              <p:cond delay="1500"/>
                            </p:stCondLst>
                            <p:childTnLst>
                              <p:par>
                                <p:cTn id="19" presetID="12"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slide(fromTop)">
                                      <p:cBhvr>
                                        <p:cTn id="21" dur="500"/>
                                        <p:tgtEl>
                                          <p:spTgt spid="18"/>
                                        </p:tgtEl>
                                      </p:cBhvr>
                                    </p:animEffect>
                                  </p:childTnLst>
                                </p:cTn>
                              </p:par>
                            </p:childTnLst>
                          </p:cTn>
                        </p:par>
                        <p:par>
                          <p:cTn id="22" fill="hold">
                            <p:stCondLst>
                              <p:cond delay="2000"/>
                            </p:stCondLst>
                            <p:childTnLst>
                              <p:par>
                                <p:cTn id="23" presetID="1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slide(fromTop)">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3" grpId="0"/>
      <p:bldP spid="16" grpId="0"/>
      <p:bldP spid="18" grpId="0"/>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4_Blank">
    <p:spTree>
      <p:nvGrpSpPr>
        <p:cNvPr id="1" name=""/>
        <p:cNvGrpSpPr/>
        <p:nvPr/>
      </p:nvGrpSpPr>
      <p:grpSpPr>
        <a:xfrm>
          <a:off x="0" y="0"/>
          <a:ext cx="0" cy="0"/>
          <a:chOff x="0" y="0"/>
          <a:chExt cx="0" cy="0"/>
        </a:xfrm>
      </p:grpSpPr>
      <p:sp>
        <p:nvSpPr>
          <p:cNvPr id="14" name="Picture Placeholder 12"/>
          <p:cNvSpPr>
            <a:spLocks noGrp="1"/>
          </p:cNvSpPr>
          <p:nvPr>
            <p:ph type="pic" sz="quarter" idx="20" hasCustomPrompt="1"/>
          </p:nvPr>
        </p:nvSpPr>
        <p:spPr>
          <a:xfrm>
            <a:off x="762000" y="971550"/>
            <a:ext cx="2362200" cy="3200400"/>
          </a:xfrm>
          <a:prstGeom prst="rect">
            <a:avLst/>
          </a:prstGeom>
          <a:ln>
            <a:noFill/>
          </a:ln>
        </p:spPr>
        <p:txBody>
          <a:bodyPr tIns="0" bIns="457200" anchor="b" anchorCtr="1"/>
          <a:lstStyle>
            <a:lvl1pPr algn="ctr" rtl="0">
              <a:buNone/>
              <a:defRPr sz="1400" b="1" baseline="0"/>
            </a:lvl1pPr>
          </a:lstStyle>
          <a:p>
            <a:r>
              <a:rPr lang="en-US" dirty="0"/>
              <a:t>Image holder</a:t>
            </a:r>
          </a:p>
        </p:txBody>
      </p:sp>
      <p:sp>
        <p:nvSpPr>
          <p:cNvPr id="16" name="Picture Placeholder 12"/>
          <p:cNvSpPr>
            <a:spLocks noGrp="1"/>
          </p:cNvSpPr>
          <p:nvPr>
            <p:ph type="pic" sz="quarter" idx="21" hasCustomPrompt="1"/>
          </p:nvPr>
        </p:nvSpPr>
        <p:spPr>
          <a:xfrm>
            <a:off x="6010275" y="971550"/>
            <a:ext cx="2362200" cy="3200400"/>
          </a:xfrm>
          <a:prstGeom prst="rect">
            <a:avLst/>
          </a:prstGeom>
          <a:ln>
            <a:noFill/>
          </a:ln>
        </p:spPr>
        <p:txBody>
          <a:bodyPr tIns="0" bIns="457200" anchor="b" anchorCtr="1"/>
          <a:lstStyle>
            <a:lvl1pPr algn="ctr" rtl="0">
              <a:buNone/>
              <a:defRPr sz="1400" b="1" baseline="0"/>
            </a:lvl1pPr>
          </a:lstStyle>
          <a:p>
            <a:r>
              <a:rPr lang="en-US" dirty="0"/>
              <a:t>Image holder</a:t>
            </a:r>
          </a:p>
        </p:txBody>
      </p:sp>
      <p:sp>
        <p:nvSpPr>
          <p:cNvPr id="17" name="Picture Placeholder 12"/>
          <p:cNvSpPr>
            <a:spLocks noGrp="1"/>
          </p:cNvSpPr>
          <p:nvPr>
            <p:ph type="pic" sz="quarter" idx="22" hasCustomPrompt="1"/>
          </p:nvPr>
        </p:nvSpPr>
        <p:spPr>
          <a:xfrm>
            <a:off x="3386138" y="971550"/>
            <a:ext cx="2362200" cy="3200400"/>
          </a:xfrm>
          <a:prstGeom prst="rect">
            <a:avLst/>
          </a:prstGeom>
          <a:ln>
            <a:noFill/>
          </a:ln>
        </p:spPr>
        <p:txBody>
          <a:bodyPr tIns="0" bIns="457200" anchor="b" anchorCtr="1"/>
          <a:lstStyle>
            <a:lvl1pPr algn="ctr" rtl="0">
              <a:buNone/>
              <a:defRPr sz="1400" b="1" baseline="0"/>
            </a:lvl1pPr>
          </a:lstStyle>
          <a:p>
            <a:r>
              <a:rPr lang="en-US" dirty="0"/>
              <a:t>Image holder</a:t>
            </a:r>
          </a:p>
        </p:txBody>
      </p:sp>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Tree>
    <p:extLst>
      <p:ext uri="{BB962C8B-B14F-4D97-AF65-F5344CB8AC3E}">
        <p14:creationId xmlns:p14="http://schemas.microsoft.com/office/powerpoint/2010/main" val="3909716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slide(fromBottom)">
                                      <p:cBhvr>
                                        <p:cTn id="21" dur="500"/>
                                        <p:tgtEl>
                                          <p:spTgt spid="17"/>
                                        </p:tgtEl>
                                      </p:cBhvr>
                                    </p:animEffect>
                                  </p:childTnLst>
                                </p:cTn>
                              </p:par>
                            </p:childTnLst>
                          </p:cTn>
                        </p:par>
                        <p:par>
                          <p:cTn id="22" fill="hold">
                            <p:stCondLst>
                              <p:cond delay="2000"/>
                            </p:stCondLst>
                            <p:childTnLst>
                              <p:par>
                                <p:cTn id="23" presetID="12" presetClass="entr" presetSubtype="4"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slide(fromBottom)">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3_Blank">
    <p:spTree>
      <p:nvGrpSpPr>
        <p:cNvPr id="1" name=""/>
        <p:cNvGrpSpPr/>
        <p:nvPr/>
      </p:nvGrpSpPr>
      <p:grpSpPr>
        <a:xfrm>
          <a:off x="0" y="0"/>
          <a:ext cx="0" cy="0"/>
          <a:chOff x="0" y="0"/>
          <a:chExt cx="0" cy="0"/>
        </a:xfrm>
      </p:grpSpPr>
      <p:sp>
        <p:nvSpPr>
          <p:cNvPr id="10" name="Right Arrow Callout 9"/>
          <p:cNvSpPr/>
          <p:nvPr userDrawn="1"/>
        </p:nvSpPr>
        <p:spPr>
          <a:xfrm rot="16200000">
            <a:off x="687887" y="2598484"/>
            <a:ext cx="2514598" cy="1600201"/>
          </a:xfrm>
          <a:prstGeom prst="rightArrowCallout">
            <a:avLst>
              <a:gd name="adj1" fmla="val 20862"/>
              <a:gd name="adj2" fmla="val 6330"/>
              <a:gd name="adj3" fmla="val 8957"/>
              <a:gd name="adj4" fmla="val 9370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ight Arrow Callout 10"/>
          <p:cNvSpPr/>
          <p:nvPr userDrawn="1"/>
        </p:nvSpPr>
        <p:spPr>
          <a:xfrm rot="16200000">
            <a:off x="2438601" y="2598484"/>
            <a:ext cx="2514598" cy="1600201"/>
          </a:xfrm>
          <a:prstGeom prst="rightArrowCallout">
            <a:avLst>
              <a:gd name="adj1" fmla="val 20862"/>
              <a:gd name="adj2" fmla="val 6330"/>
              <a:gd name="adj3" fmla="val 8957"/>
              <a:gd name="adj4" fmla="val 9370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ight Arrow Callout 12"/>
          <p:cNvSpPr/>
          <p:nvPr userDrawn="1"/>
        </p:nvSpPr>
        <p:spPr>
          <a:xfrm rot="16200000">
            <a:off x="4189314" y="2598484"/>
            <a:ext cx="2514598" cy="1600201"/>
          </a:xfrm>
          <a:prstGeom prst="rightArrowCallout">
            <a:avLst>
              <a:gd name="adj1" fmla="val 20862"/>
              <a:gd name="adj2" fmla="val 6330"/>
              <a:gd name="adj3" fmla="val 8957"/>
              <a:gd name="adj4" fmla="val 9370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ight Arrow Callout 13"/>
          <p:cNvSpPr/>
          <p:nvPr userDrawn="1"/>
        </p:nvSpPr>
        <p:spPr>
          <a:xfrm rot="16200000">
            <a:off x="5940030" y="2598484"/>
            <a:ext cx="2514598" cy="1600201"/>
          </a:xfrm>
          <a:prstGeom prst="rightArrowCallout">
            <a:avLst>
              <a:gd name="adj1" fmla="val 20862"/>
              <a:gd name="adj2" fmla="val 6330"/>
              <a:gd name="adj3" fmla="val 8957"/>
              <a:gd name="adj4" fmla="val 9370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
        <p:nvSpPr>
          <p:cNvPr id="12" name="Picture Placeholder 12"/>
          <p:cNvSpPr>
            <a:spLocks noGrp="1"/>
          </p:cNvSpPr>
          <p:nvPr>
            <p:ph type="pic" sz="quarter" idx="20" hasCustomPrompt="1"/>
          </p:nvPr>
        </p:nvSpPr>
        <p:spPr>
          <a:xfrm>
            <a:off x="1202533" y="2474114"/>
            <a:ext cx="1488281" cy="1012037"/>
          </a:xfrm>
          <a:prstGeom prst="rect">
            <a:avLst/>
          </a:prstGeom>
          <a:ln>
            <a:noFill/>
          </a:ln>
        </p:spPr>
        <p:txBody>
          <a:bodyPr tIns="0" bIns="182880" anchor="b" anchorCtr="1"/>
          <a:lstStyle>
            <a:lvl1pPr algn="ctr" rtl="0">
              <a:buNone/>
              <a:defRPr sz="1400" b="1" baseline="0"/>
            </a:lvl1pPr>
          </a:lstStyle>
          <a:p>
            <a:r>
              <a:rPr lang="en-US" dirty="0"/>
              <a:t>Image holder</a:t>
            </a:r>
          </a:p>
        </p:txBody>
      </p:sp>
      <p:sp>
        <p:nvSpPr>
          <p:cNvPr id="17" name="Picture Placeholder 12"/>
          <p:cNvSpPr>
            <a:spLocks noGrp="1"/>
          </p:cNvSpPr>
          <p:nvPr>
            <p:ph type="pic" sz="quarter" idx="21" hasCustomPrompt="1"/>
          </p:nvPr>
        </p:nvSpPr>
        <p:spPr>
          <a:xfrm>
            <a:off x="2951158" y="2474114"/>
            <a:ext cx="1488281" cy="1012037"/>
          </a:xfrm>
          <a:prstGeom prst="rect">
            <a:avLst/>
          </a:prstGeom>
          <a:ln>
            <a:noFill/>
          </a:ln>
        </p:spPr>
        <p:txBody>
          <a:bodyPr tIns="0" bIns="182880" anchor="b" anchorCtr="1"/>
          <a:lstStyle>
            <a:lvl1pPr algn="ctr" rtl="0">
              <a:buNone/>
              <a:defRPr sz="1400" b="1" baseline="0"/>
            </a:lvl1pPr>
          </a:lstStyle>
          <a:p>
            <a:r>
              <a:rPr lang="en-US" dirty="0"/>
              <a:t>Image holder</a:t>
            </a:r>
          </a:p>
        </p:txBody>
      </p:sp>
      <p:sp>
        <p:nvSpPr>
          <p:cNvPr id="18" name="Picture Placeholder 12"/>
          <p:cNvSpPr>
            <a:spLocks noGrp="1"/>
          </p:cNvSpPr>
          <p:nvPr>
            <p:ph type="pic" sz="quarter" idx="22" hasCustomPrompt="1"/>
          </p:nvPr>
        </p:nvSpPr>
        <p:spPr>
          <a:xfrm>
            <a:off x="4700583" y="2474114"/>
            <a:ext cx="1488281" cy="1012037"/>
          </a:xfrm>
          <a:prstGeom prst="rect">
            <a:avLst/>
          </a:prstGeom>
          <a:ln>
            <a:noFill/>
          </a:ln>
        </p:spPr>
        <p:txBody>
          <a:bodyPr tIns="0" bIns="182880" anchor="b" anchorCtr="1"/>
          <a:lstStyle>
            <a:lvl1pPr algn="ctr" rtl="0">
              <a:buNone/>
              <a:defRPr sz="1400" b="1" baseline="0"/>
            </a:lvl1pPr>
          </a:lstStyle>
          <a:p>
            <a:r>
              <a:rPr lang="en-US" dirty="0"/>
              <a:t>Image holder</a:t>
            </a:r>
          </a:p>
        </p:txBody>
      </p:sp>
      <p:sp>
        <p:nvSpPr>
          <p:cNvPr id="19" name="Picture Placeholder 12"/>
          <p:cNvSpPr>
            <a:spLocks noGrp="1"/>
          </p:cNvSpPr>
          <p:nvPr>
            <p:ph type="pic" sz="quarter" idx="23" hasCustomPrompt="1"/>
          </p:nvPr>
        </p:nvSpPr>
        <p:spPr>
          <a:xfrm>
            <a:off x="6453183" y="2474114"/>
            <a:ext cx="1488281" cy="1012037"/>
          </a:xfrm>
          <a:prstGeom prst="rect">
            <a:avLst/>
          </a:prstGeom>
          <a:ln>
            <a:noFill/>
          </a:ln>
        </p:spPr>
        <p:txBody>
          <a:bodyPr tIns="0" bIns="182880" anchor="b" anchorCtr="1"/>
          <a:lstStyle>
            <a:lvl1pPr algn="ctr" rtl="0">
              <a:buNone/>
              <a:defRPr sz="1400" b="1" baseline="0"/>
            </a:lvl1pPr>
          </a:lstStyle>
          <a:p>
            <a:r>
              <a:rPr lang="en-US" dirty="0"/>
              <a:t>Image holder</a:t>
            </a:r>
          </a:p>
        </p:txBody>
      </p:sp>
    </p:spTree>
    <p:extLst>
      <p:ext uri="{BB962C8B-B14F-4D97-AF65-F5344CB8AC3E}">
        <p14:creationId xmlns:p14="http://schemas.microsoft.com/office/powerpoint/2010/main" val="2718272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par>
                          <p:cTn id="27" fill="hold">
                            <p:stCondLst>
                              <p:cond delay="2500"/>
                            </p:stCondLst>
                            <p:childTnLst>
                              <p:par>
                                <p:cTn id="28" presetID="23" presetClass="entr" presetSubtype="16"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22" presetClass="entr" presetSubtype="4"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childTnLst>
                          </p:cTn>
                        </p:par>
                        <p:par>
                          <p:cTn id="36" fill="hold">
                            <p:stCondLst>
                              <p:cond delay="3500"/>
                            </p:stCondLst>
                            <p:childTnLst>
                              <p:par>
                                <p:cTn id="37" presetID="23" presetClass="entr" presetSubtype="16"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childTnLst>
                                </p:cTn>
                              </p:par>
                            </p:childTnLst>
                          </p:cTn>
                        </p:par>
                        <p:par>
                          <p:cTn id="41" fill="hold">
                            <p:stCondLst>
                              <p:cond delay="4000"/>
                            </p:stCondLst>
                            <p:childTnLst>
                              <p:par>
                                <p:cTn id="42" presetID="22" presetClass="entr" presetSubtype="4"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down)">
                                      <p:cBhvr>
                                        <p:cTn id="44" dur="500"/>
                                        <p:tgtEl>
                                          <p:spTgt spid="14"/>
                                        </p:tgtEl>
                                      </p:cBhvr>
                                    </p:animEffect>
                                  </p:childTnLst>
                                </p:cTn>
                              </p:par>
                            </p:childTnLst>
                          </p:cTn>
                        </p:par>
                        <p:par>
                          <p:cTn id="45" fill="hold">
                            <p:stCondLst>
                              <p:cond delay="4500"/>
                            </p:stCondLst>
                            <p:childTnLst>
                              <p:par>
                                <p:cTn id="46" presetID="23" presetClass="entr" presetSubtype="16"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4" grpId="0" animBg="1"/>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2" grpId="0"/>
      <p:bldP spid="17" grpId="0"/>
      <p:bldP spid="18" grpId="0"/>
      <p:bldP spid="19" grpId="0"/>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6_Blank">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
        <p:nvSpPr>
          <p:cNvPr id="10" name="Picture Placeholder 12"/>
          <p:cNvSpPr>
            <a:spLocks noGrp="1"/>
          </p:cNvSpPr>
          <p:nvPr>
            <p:ph type="pic" sz="quarter" idx="20" hasCustomPrompt="1"/>
          </p:nvPr>
        </p:nvSpPr>
        <p:spPr>
          <a:xfrm>
            <a:off x="0" y="895350"/>
            <a:ext cx="9144000" cy="3048000"/>
          </a:xfrm>
          <a:prstGeom prst="downArrowCallout">
            <a:avLst>
              <a:gd name="adj1" fmla="val 64106"/>
              <a:gd name="adj2" fmla="val 15300"/>
              <a:gd name="adj3" fmla="val 7154"/>
              <a:gd name="adj4" fmla="val 92846"/>
            </a:avLst>
          </a:prstGeom>
          <a:ln>
            <a:noFill/>
          </a:ln>
        </p:spPr>
        <p:txBody>
          <a:bodyPr tIns="0" bIns="457200" anchor="b" anchorCtr="1"/>
          <a:lstStyle>
            <a:lvl1pPr algn="ctr" rtl="0">
              <a:buNone/>
              <a:defRPr sz="1400" b="1" baseline="0"/>
            </a:lvl1pPr>
          </a:lstStyle>
          <a:p>
            <a:r>
              <a:rPr lang="en-US" dirty="0"/>
              <a:t>Image holder</a:t>
            </a:r>
          </a:p>
        </p:txBody>
      </p:sp>
    </p:spTree>
    <p:extLst>
      <p:ext uri="{BB962C8B-B14F-4D97-AF65-F5344CB8AC3E}">
        <p14:creationId xmlns:p14="http://schemas.microsoft.com/office/powerpoint/2010/main" val="4163897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lide(fromTo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0" grpId="0"/>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1_Blank">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
        <p:nvSpPr>
          <p:cNvPr id="9" name="Picture Placeholder 12"/>
          <p:cNvSpPr>
            <a:spLocks noGrp="1"/>
          </p:cNvSpPr>
          <p:nvPr>
            <p:ph type="pic" sz="quarter" idx="13" hasCustomPrompt="1"/>
          </p:nvPr>
        </p:nvSpPr>
        <p:spPr>
          <a:xfrm>
            <a:off x="847726" y="2354265"/>
            <a:ext cx="1119187" cy="1110456"/>
          </a:xfrm>
          <a:prstGeom prst="flowChartDecision">
            <a:avLst/>
          </a:prstGeom>
          <a:ln w="28575">
            <a:solidFill>
              <a:schemeClr val="accent1">
                <a:lumMod val="75000"/>
              </a:schemeClr>
            </a:solidFill>
          </a:ln>
        </p:spPr>
        <p:txBody>
          <a:bodyPr tIns="365760" bIns="0" anchor="ctr" anchorCtr="1"/>
          <a:lstStyle>
            <a:lvl1pPr algn="ctr">
              <a:buNone/>
              <a:defRPr sz="500" b="0" i="0" baseline="0"/>
            </a:lvl1pPr>
          </a:lstStyle>
          <a:p>
            <a:r>
              <a:rPr lang="en-US" dirty="0"/>
              <a:t>Image holder</a:t>
            </a:r>
          </a:p>
        </p:txBody>
      </p:sp>
      <p:sp>
        <p:nvSpPr>
          <p:cNvPr id="11" name="Picture Placeholder 12"/>
          <p:cNvSpPr>
            <a:spLocks noGrp="1"/>
          </p:cNvSpPr>
          <p:nvPr>
            <p:ph type="pic" sz="quarter" idx="14" hasCustomPrompt="1"/>
          </p:nvPr>
        </p:nvSpPr>
        <p:spPr>
          <a:xfrm>
            <a:off x="7174706" y="3444875"/>
            <a:ext cx="1119187" cy="1110456"/>
          </a:xfrm>
          <a:prstGeom prst="flowChartDecision">
            <a:avLst/>
          </a:prstGeom>
          <a:ln w="28575">
            <a:solidFill>
              <a:schemeClr val="accent2">
                <a:lumMod val="75000"/>
              </a:schemeClr>
            </a:solidFill>
          </a:ln>
        </p:spPr>
        <p:txBody>
          <a:bodyPr tIns="365760" bIns="0" anchor="ctr" anchorCtr="1"/>
          <a:lstStyle>
            <a:lvl1pPr algn="ctr">
              <a:buNone/>
              <a:defRPr sz="500" b="0" i="0" baseline="0"/>
            </a:lvl1pPr>
          </a:lstStyle>
          <a:p>
            <a:r>
              <a:rPr lang="en-US" dirty="0"/>
              <a:t>Image holder</a:t>
            </a:r>
          </a:p>
        </p:txBody>
      </p:sp>
    </p:spTree>
    <p:extLst>
      <p:ext uri="{BB962C8B-B14F-4D97-AF65-F5344CB8AC3E}">
        <p14:creationId xmlns:p14="http://schemas.microsoft.com/office/powerpoint/2010/main" val="251894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7_Blank">
    <p:spTree>
      <p:nvGrpSpPr>
        <p:cNvPr id="1" name=""/>
        <p:cNvGrpSpPr/>
        <p:nvPr/>
      </p:nvGrpSpPr>
      <p:grpSpPr>
        <a:xfrm>
          <a:off x="0" y="0"/>
          <a:ext cx="0" cy="0"/>
          <a:chOff x="0" y="0"/>
          <a:chExt cx="0" cy="0"/>
        </a:xfrm>
      </p:grpSpPr>
      <p:sp>
        <p:nvSpPr>
          <p:cNvPr id="10" name="Picture Placeholder 12"/>
          <p:cNvSpPr>
            <a:spLocks noGrp="1"/>
          </p:cNvSpPr>
          <p:nvPr>
            <p:ph type="pic" sz="quarter" idx="20" hasCustomPrompt="1"/>
          </p:nvPr>
        </p:nvSpPr>
        <p:spPr>
          <a:xfrm>
            <a:off x="0" y="0"/>
            <a:ext cx="9144000" cy="3048000"/>
          </a:xfrm>
          <a:prstGeom prst="downArrowCallout">
            <a:avLst>
              <a:gd name="adj1" fmla="val 64106"/>
              <a:gd name="adj2" fmla="val 15300"/>
              <a:gd name="adj3" fmla="val 7154"/>
              <a:gd name="adj4" fmla="val 92846"/>
            </a:avLst>
          </a:prstGeom>
          <a:ln>
            <a:noFill/>
          </a:ln>
        </p:spPr>
        <p:txBody>
          <a:bodyPr tIns="0" bIns="457200" anchor="b" anchorCtr="1"/>
          <a:lstStyle>
            <a:lvl1pPr algn="ctr" rtl="0">
              <a:buNone/>
              <a:defRPr sz="1600" b="1" baseline="0"/>
            </a:lvl1pPr>
          </a:lstStyle>
          <a:p>
            <a:r>
              <a:rPr lang="en-US" dirty="0"/>
              <a:t>Image holder</a:t>
            </a:r>
          </a:p>
        </p:txBody>
      </p:sp>
    </p:spTree>
    <p:extLst>
      <p:ext uri="{BB962C8B-B14F-4D97-AF65-F5344CB8AC3E}">
        <p14:creationId xmlns:p14="http://schemas.microsoft.com/office/powerpoint/2010/main" val="348717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To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10" name="Picture Placeholder 12"/>
          <p:cNvSpPr>
            <a:spLocks noGrp="1"/>
          </p:cNvSpPr>
          <p:nvPr>
            <p:ph type="pic" sz="quarter" idx="13" hasCustomPrompt="1"/>
          </p:nvPr>
        </p:nvSpPr>
        <p:spPr>
          <a:xfrm>
            <a:off x="0" y="1351767"/>
            <a:ext cx="9144000" cy="2439184"/>
          </a:xfrm>
          <a:prstGeom prst="rect">
            <a:avLst/>
          </a:prstGeom>
        </p:spPr>
        <p:txBody>
          <a:bodyPr tIns="548640" anchor="ctr" anchorCtr="1"/>
          <a:lstStyle>
            <a:lvl1pPr algn="ctr">
              <a:buNone/>
              <a:defRPr sz="900" baseline="0"/>
            </a:lvl1pPr>
          </a:lstStyle>
          <a:p>
            <a:r>
              <a:rPr lang="en-US" dirty="0"/>
              <a:t>Image holder</a:t>
            </a:r>
          </a:p>
        </p:txBody>
      </p:sp>
    </p:spTree>
    <p:extLst>
      <p:ext uri="{BB962C8B-B14F-4D97-AF65-F5344CB8AC3E}">
        <p14:creationId xmlns:p14="http://schemas.microsoft.com/office/powerpoint/2010/main" val="4657916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eam Squad 1">
    <p:spTree>
      <p:nvGrpSpPr>
        <p:cNvPr id="1" name=""/>
        <p:cNvGrpSpPr/>
        <p:nvPr/>
      </p:nvGrpSpPr>
      <p:grpSpPr>
        <a:xfrm>
          <a:off x="0" y="0"/>
          <a:ext cx="0" cy="0"/>
          <a:chOff x="0" y="0"/>
          <a:chExt cx="0" cy="0"/>
        </a:xfrm>
      </p:grpSpPr>
      <p:sp>
        <p:nvSpPr>
          <p:cNvPr id="49" name="Picture Placeholder 13"/>
          <p:cNvSpPr>
            <a:spLocks noGrp="1" noChangeAspect="1"/>
          </p:cNvSpPr>
          <p:nvPr>
            <p:ph type="pic" sz="quarter" idx="20" hasCustomPrompt="1"/>
          </p:nvPr>
        </p:nvSpPr>
        <p:spPr>
          <a:xfrm>
            <a:off x="2864727" y="1328355"/>
            <a:ext cx="1421692" cy="1420416"/>
          </a:xfrm>
          <a:prstGeom prst="ellipse">
            <a:avLst/>
          </a:prstGeom>
        </p:spPr>
        <p:txBody>
          <a:bodyPr>
            <a:noAutofit/>
          </a:bodyPr>
          <a:lstStyle>
            <a:lvl1pPr marL="0" indent="0">
              <a:lnSpc>
                <a:spcPct val="130000"/>
              </a:lnSpc>
              <a:buNone/>
              <a:defRPr sz="900" baseline="0"/>
            </a:lvl1pPr>
          </a:lstStyle>
          <a:p>
            <a:r>
              <a:rPr lang="en-US" dirty="0"/>
              <a:t>Drag  Your Picture Here</a:t>
            </a:r>
          </a:p>
        </p:txBody>
      </p:sp>
      <p:sp>
        <p:nvSpPr>
          <p:cNvPr id="50" name="Picture Placeholder 13"/>
          <p:cNvSpPr>
            <a:spLocks noGrp="1" noChangeAspect="1"/>
          </p:cNvSpPr>
          <p:nvPr>
            <p:ph type="pic" sz="quarter" idx="21" hasCustomPrompt="1"/>
          </p:nvPr>
        </p:nvSpPr>
        <p:spPr>
          <a:xfrm>
            <a:off x="4857967" y="1328355"/>
            <a:ext cx="1421692" cy="1420416"/>
          </a:xfrm>
          <a:prstGeom prst="ellipse">
            <a:avLst/>
          </a:prstGeom>
        </p:spPr>
        <p:txBody>
          <a:bodyPr>
            <a:noAutofit/>
          </a:bodyPr>
          <a:lstStyle>
            <a:lvl1pPr marL="0" indent="0">
              <a:lnSpc>
                <a:spcPct val="130000"/>
              </a:lnSpc>
              <a:buNone/>
              <a:defRPr sz="900" baseline="0"/>
            </a:lvl1pPr>
          </a:lstStyle>
          <a:p>
            <a:r>
              <a:rPr lang="en-US" dirty="0"/>
              <a:t>Drag  Your Picture Here</a:t>
            </a:r>
          </a:p>
        </p:txBody>
      </p:sp>
      <p:sp>
        <p:nvSpPr>
          <p:cNvPr id="51" name="Picture Placeholder 13"/>
          <p:cNvSpPr>
            <a:spLocks noGrp="1" noChangeAspect="1"/>
          </p:cNvSpPr>
          <p:nvPr>
            <p:ph type="pic" sz="quarter" idx="22" hasCustomPrompt="1"/>
          </p:nvPr>
        </p:nvSpPr>
        <p:spPr>
          <a:xfrm>
            <a:off x="6851574" y="1328355"/>
            <a:ext cx="1421692" cy="1420416"/>
          </a:xfrm>
          <a:prstGeom prst="ellipse">
            <a:avLst/>
          </a:prstGeom>
        </p:spPr>
        <p:txBody>
          <a:bodyPr>
            <a:noAutofit/>
          </a:bodyPr>
          <a:lstStyle>
            <a:lvl1pPr marL="0" indent="0">
              <a:lnSpc>
                <a:spcPct val="130000"/>
              </a:lnSpc>
              <a:buNone/>
              <a:defRPr sz="900" baseline="0"/>
            </a:lvl1pPr>
          </a:lstStyle>
          <a:p>
            <a:r>
              <a:rPr lang="en-US" dirty="0"/>
              <a:t>Drag  Your Picture Here</a:t>
            </a:r>
          </a:p>
        </p:txBody>
      </p:sp>
      <p:sp>
        <p:nvSpPr>
          <p:cNvPr id="52" name="Picture Placeholder 13"/>
          <p:cNvSpPr>
            <a:spLocks noGrp="1" noChangeAspect="1"/>
          </p:cNvSpPr>
          <p:nvPr>
            <p:ph type="pic" sz="quarter" idx="23" hasCustomPrompt="1"/>
          </p:nvPr>
        </p:nvSpPr>
        <p:spPr>
          <a:xfrm>
            <a:off x="851054" y="1328355"/>
            <a:ext cx="1421692" cy="1420416"/>
          </a:xfrm>
          <a:prstGeom prst="ellipse">
            <a:avLst/>
          </a:prstGeom>
        </p:spPr>
        <p:txBody>
          <a:bodyPr>
            <a:noAutofit/>
          </a:bodyPr>
          <a:lstStyle>
            <a:lvl1pPr marL="0" indent="0">
              <a:lnSpc>
                <a:spcPct val="130000"/>
              </a:lnSpc>
              <a:buNone/>
              <a:defRPr sz="900" baseline="0"/>
            </a:lvl1pPr>
          </a:lstStyle>
          <a:p>
            <a:r>
              <a:rPr lang="en-US" dirty="0"/>
              <a:t>Drag  Your Picture Here</a:t>
            </a:r>
          </a:p>
        </p:txBody>
      </p:sp>
    </p:spTree>
    <p:extLst>
      <p:ext uri="{BB962C8B-B14F-4D97-AF65-F5344CB8AC3E}">
        <p14:creationId xmlns:p14="http://schemas.microsoft.com/office/powerpoint/2010/main" val="212658269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5_Blank">
    <p:spTree>
      <p:nvGrpSpPr>
        <p:cNvPr id="1" name=""/>
        <p:cNvGrpSpPr/>
        <p:nvPr/>
      </p:nvGrpSpPr>
      <p:grpSpPr>
        <a:xfrm>
          <a:off x="0" y="0"/>
          <a:ext cx="0" cy="0"/>
          <a:chOff x="0" y="0"/>
          <a:chExt cx="0" cy="0"/>
        </a:xfrm>
      </p:grpSpPr>
      <p:sp>
        <p:nvSpPr>
          <p:cNvPr id="8" name="Picture Placeholder 12"/>
          <p:cNvSpPr>
            <a:spLocks noGrp="1"/>
          </p:cNvSpPr>
          <p:nvPr>
            <p:ph type="pic" sz="quarter" idx="13" hasCustomPrompt="1"/>
          </p:nvPr>
        </p:nvSpPr>
        <p:spPr>
          <a:xfrm>
            <a:off x="0" y="0"/>
            <a:ext cx="4495800" cy="5143500"/>
          </a:xfrm>
          <a:prstGeom prst="rect">
            <a:avLst/>
          </a:prstGeom>
        </p:spPr>
        <p:txBody>
          <a:bodyPr tIns="731520" bIns="0" anchor="ctr" anchorCtr="1"/>
          <a:lstStyle>
            <a:lvl1pPr algn="ctr">
              <a:buNone/>
              <a:defRPr sz="1800" b="0" i="0" baseline="0"/>
            </a:lvl1pPr>
          </a:lstStyle>
          <a:p>
            <a:r>
              <a:rPr lang="en-US" dirty="0"/>
              <a:t>Image holder</a:t>
            </a:r>
          </a:p>
        </p:txBody>
      </p:sp>
    </p:spTree>
    <p:extLst>
      <p:ext uri="{BB962C8B-B14F-4D97-AF65-F5344CB8AC3E}">
        <p14:creationId xmlns:p14="http://schemas.microsoft.com/office/powerpoint/2010/main" val="2729683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Bottom)">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0_Blank">
    <p:spTree>
      <p:nvGrpSpPr>
        <p:cNvPr id="1" name=""/>
        <p:cNvGrpSpPr/>
        <p:nvPr/>
      </p:nvGrpSpPr>
      <p:grpSpPr>
        <a:xfrm>
          <a:off x="0" y="0"/>
          <a:ext cx="0" cy="0"/>
          <a:chOff x="0" y="0"/>
          <a:chExt cx="0" cy="0"/>
        </a:xfrm>
      </p:grpSpPr>
      <p:sp>
        <p:nvSpPr>
          <p:cNvPr id="16" name="Picture Placeholder 12"/>
          <p:cNvSpPr>
            <a:spLocks noGrp="1"/>
          </p:cNvSpPr>
          <p:nvPr>
            <p:ph type="pic" sz="quarter" idx="13" hasCustomPrompt="1"/>
          </p:nvPr>
        </p:nvSpPr>
        <p:spPr>
          <a:xfrm>
            <a:off x="850107" y="497680"/>
            <a:ext cx="1119187" cy="1110456"/>
          </a:xfrm>
          <a:prstGeom prst="flowChartDecision">
            <a:avLst/>
          </a:prstGeom>
          <a:ln w="28575">
            <a:solidFill>
              <a:schemeClr val="accent3">
                <a:lumMod val="75000"/>
              </a:schemeClr>
            </a:solidFill>
          </a:ln>
        </p:spPr>
        <p:txBody>
          <a:bodyPr tIns="365760" bIns="0" anchor="ctr" anchorCtr="1"/>
          <a:lstStyle>
            <a:lvl1pPr algn="ctr">
              <a:buNone/>
              <a:defRPr sz="500" b="0" i="0" baseline="0"/>
            </a:lvl1pPr>
          </a:lstStyle>
          <a:p>
            <a:r>
              <a:rPr lang="en-US" dirty="0"/>
              <a:t>Image holder</a:t>
            </a:r>
          </a:p>
        </p:txBody>
      </p:sp>
      <p:sp>
        <p:nvSpPr>
          <p:cNvPr id="18" name="Picture Placeholder 12"/>
          <p:cNvSpPr>
            <a:spLocks noGrp="1"/>
          </p:cNvSpPr>
          <p:nvPr>
            <p:ph type="pic" sz="quarter" idx="15" hasCustomPrompt="1"/>
          </p:nvPr>
        </p:nvSpPr>
        <p:spPr>
          <a:xfrm>
            <a:off x="850107" y="2695578"/>
            <a:ext cx="1119187" cy="1110456"/>
          </a:xfrm>
          <a:prstGeom prst="flowChartDecision">
            <a:avLst/>
          </a:prstGeom>
          <a:ln w="28575">
            <a:solidFill>
              <a:schemeClr val="accent5">
                <a:lumMod val="75000"/>
              </a:schemeClr>
            </a:solidFill>
          </a:ln>
        </p:spPr>
        <p:txBody>
          <a:bodyPr tIns="365760" bIns="0" anchor="ctr" anchorCtr="1"/>
          <a:lstStyle>
            <a:lvl1pPr algn="ctr" rtl="0">
              <a:buNone/>
              <a:defRPr sz="500" b="0" i="0" baseline="0"/>
            </a:lvl1pPr>
          </a:lstStyle>
          <a:p>
            <a:r>
              <a:rPr lang="en-US" dirty="0"/>
              <a:t>Image holder</a:t>
            </a:r>
          </a:p>
        </p:txBody>
      </p:sp>
      <p:sp>
        <p:nvSpPr>
          <p:cNvPr id="21" name="Picture Placeholder 12"/>
          <p:cNvSpPr>
            <a:spLocks noGrp="1"/>
          </p:cNvSpPr>
          <p:nvPr>
            <p:ph type="pic" sz="quarter" idx="16" hasCustomPrompt="1"/>
          </p:nvPr>
        </p:nvSpPr>
        <p:spPr>
          <a:xfrm>
            <a:off x="7167563" y="1647823"/>
            <a:ext cx="1119187" cy="1110456"/>
          </a:xfrm>
          <a:prstGeom prst="flowChartDecision">
            <a:avLst/>
          </a:prstGeom>
          <a:ln w="28575">
            <a:solidFill>
              <a:schemeClr val="accent4">
                <a:lumMod val="75000"/>
              </a:schemeClr>
            </a:solidFill>
          </a:ln>
        </p:spPr>
        <p:txBody>
          <a:bodyPr tIns="365760" bIns="0" anchor="ctr" anchorCtr="1"/>
          <a:lstStyle>
            <a:lvl1pPr algn="ctr">
              <a:buNone/>
              <a:defRPr sz="500" b="0" i="0" baseline="0"/>
            </a:lvl1pPr>
          </a:lstStyle>
          <a:p>
            <a:r>
              <a:rPr lang="en-US" dirty="0"/>
              <a:t>Image holder</a:t>
            </a:r>
          </a:p>
        </p:txBody>
      </p:sp>
      <p:sp>
        <p:nvSpPr>
          <p:cNvPr id="22" name="Picture Placeholder 12"/>
          <p:cNvSpPr>
            <a:spLocks noGrp="1"/>
          </p:cNvSpPr>
          <p:nvPr>
            <p:ph type="pic" sz="quarter" idx="14" hasCustomPrompt="1"/>
          </p:nvPr>
        </p:nvSpPr>
        <p:spPr>
          <a:xfrm>
            <a:off x="7167563" y="3794922"/>
            <a:ext cx="1119187" cy="1110456"/>
          </a:xfrm>
          <a:prstGeom prst="flowChartDecision">
            <a:avLst/>
          </a:prstGeom>
          <a:ln w="28575">
            <a:solidFill>
              <a:schemeClr val="accent6">
                <a:lumMod val="75000"/>
              </a:schemeClr>
            </a:solidFill>
          </a:ln>
        </p:spPr>
        <p:txBody>
          <a:bodyPr tIns="365760" bIns="0" anchor="ctr" anchorCtr="1"/>
          <a:lstStyle>
            <a:lvl1pPr algn="ctr">
              <a:buNone/>
              <a:defRPr sz="500" b="0" i="0" baseline="0"/>
            </a:lvl1pPr>
          </a:lstStyle>
          <a:p>
            <a:r>
              <a:rPr lang="en-US" dirty="0"/>
              <a:t>Image holder</a:t>
            </a:r>
          </a:p>
        </p:txBody>
      </p:sp>
    </p:spTree>
    <p:extLst>
      <p:ext uri="{BB962C8B-B14F-4D97-AF65-F5344CB8AC3E}">
        <p14:creationId xmlns:p14="http://schemas.microsoft.com/office/powerpoint/2010/main" val="11664722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2_Blank">
    <p:spTree>
      <p:nvGrpSpPr>
        <p:cNvPr id="1" name=""/>
        <p:cNvGrpSpPr/>
        <p:nvPr/>
      </p:nvGrpSpPr>
      <p:grpSpPr>
        <a:xfrm>
          <a:off x="0" y="0"/>
          <a:ext cx="0" cy="0"/>
          <a:chOff x="0" y="0"/>
          <a:chExt cx="0" cy="0"/>
        </a:xfrm>
      </p:grpSpPr>
      <p:sp>
        <p:nvSpPr>
          <p:cNvPr id="10" name="Picture Placeholder 12"/>
          <p:cNvSpPr>
            <a:spLocks noGrp="1"/>
          </p:cNvSpPr>
          <p:nvPr>
            <p:ph type="pic" sz="quarter" idx="13" hasCustomPrompt="1"/>
          </p:nvPr>
        </p:nvSpPr>
        <p:spPr>
          <a:xfrm>
            <a:off x="850107" y="432590"/>
            <a:ext cx="1119187" cy="1110456"/>
          </a:xfrm>
          <a:prstGeom prst="flowChartDecision">
            <a:avLst/>
          </a:prstGeom>
          <a:ln w="28575">
            <a:solidFill>
              <a:schemeClr val="accent1">
                <a:lumMod val="75000"/>
              </a:schemeClr>
            </a:solidFill>
          </a:ln>
        </p:spPr>
        <p:txBody>
          <a:bodyPr tIns="365760" bIns="0" anchor="ctr" anchorCtr="1"/>
          <a:lstStyle>
            <a:lvl1pPr algn="ctr">
              <a:buNone/>
              <a:defRPr sz="500" b="0" i="0" baseline="0"/>
            </a:lvl1pPr>
          </a:lstStyle>
          <a:p>
            <a:r>
              <a:rPr lang="en-US" dirty="0"/>
              <a:t>Image holder</a:t>
            </a:r>
          </a:p>
        </p:txBody>
      </p:sp>
      <p:sp>
        <p:nvSpPr>
          <p:cNvPr id="11" name="Picture Placeholder 12"/>
          <p:cNvSpPr>
            <a:spLocks noGrp="1"/>
          </p:cNvSpPr>
          <p:nvPr>
            <p:ph type="pic" sz="quarter" idx="16" hasCustomPrompt="1"/>
          </p:nvPr>
        </p:nvSpPr>
        <p:spPr>
          <a:xfrm>
            <a:off x="7167563" y="1531144"/>
            <a:ext cx="1119187" cy="1110456"/>
          </a:xfrm>
          <a:prstGeom prst="flowChartDecision">
            <a:avLst/>
          </a:prstGeom>
          <a:ln w="28575">
            <a:solidFill>
              <a:schemeClr val="accent2">
                <a:lumMod val="75000"/>
              </a:schemeClr>
            </a:solidFill>
          </a:ln>
        </p:spPr>
        <p:txBody>
          <a:bodyPr tIns="365760" bIns="0" anchor="ctr" anchorCtr="1"/>
          <a:lstStyle>
            <a:lvl1pPr algn="ctr">
              <a:buNone/>
              <a:defRPr sz="500" b="0" i="0" baseline="0"/>
            </a:lvl1pPr>
          </a:lstStyle>
          <a:p>
            <a:r>
              <a:rPr lang="en-US" dirty="0"/>
              <a:t>Image holder</a:t>
            </a:r>
          </a:p>
        </p:txBody>
      </p:sp>
    </p:spTree>
    <p:extLst>
      <p:ext uri="{BB962C8B-B14F-4D97-AF65-F5344CB8AC3E}">
        <p14:creationId xmlns:p14="http://schemas.microsoft.com/office/powerpoint/2010/main" val="98677159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8" name="Picture Placeholder 12"/>
          <p:cNvSpPr>
            <a:spLocks noGrp="1"/>
          </p:cNvSpPr>
          <p:nvPr>
            <p:ph type="pic" sz="quarter" idx="13" hasCustomPrompt="1"/>
          </p:nvPr>
        </p:nvSpPr>
        <p:spPr>
          <a:xfrm>
            <a:off x="0" y="0"/>
            <a:ext cx="9144000" cy="3638550"/>
          </a:xfrm>
          <a:prstGeom prst="rect">
            <a:avLst/>
          </a:prstGeom>
        </p:spPr>
        <p:txBody>
          <a:bodyPr tIns="548640" anchor="ctr" anchorCtr="1"/>
          <a:lstStyle>
            <a:lvl1pPr algn="ctr">
              <a:buNone/>
              <a:defRPr sz="900" baseline="0"/>
            </a:lvl1pPr>
          </a:lstStyle>
          <a:p>
            <a:r>
              <a:rPr lang="en-US" dirty="0"/>
              <a:t>Image holder</a:t>
            </a:r>
          </a:p>
        </p:txBody>
      </p:sp>
    </p:spTree>
    <p:extLst>
      <p:ext uri="{BB962C8B-B14F-4D97-AF65-F5344CB8AC3E}">
        <p14:creationId xmlns:p14="http://schemas.microsoft.com/office/powerpoint/2010/main" val="2173244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872183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8"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Tree>
    <p:extLst>
      <p:ext uri="{BB962C8B-B14F-4D97-AF65-F5344CB8AC3E}">
        <p14:creationId xmlns:p14="http://schemas.microsoft.com/office/powerpoint/2010/main" val="3570876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6"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Tree>
    <p:extLst>
      <p:ext uri="{BB962C8B-B14F-4D97-AF65-F5344CB8AC3E}">
        <p14:creationId xmlns:p14="http://schemas.microsoft.com/office/powerpoint/2010/main" val="3947123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380268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75000"/>
                    <a:lumOff val="25000"/>
                  </a:schemeClr>
                </a:solidFill>
              </a:defRPr>
            </a:lvl1pPr>
          </a:lstStyle>
          <a:p>
            <a:r>
              <a:rPr lang="en-US" dirty="0"/>
              <a:t>Click To Edit Master Title Style</a:t>
            </a:r>
          </a:p>
        </p:txBody>
      </p:sp>
      <p:sp>
        <p:nvSpPr>
          <p:cNvPr id="3" name="Text Placeholder 3"/>
          <p:cNvSpPr>
            <a:spLocks noGrp="1"/>
          </p:cNvSpPr>
          <p:nvPr>
            <p:ph type="body" sz="half" idx="2" hasCustomPrompt="1"/>
          </p:nvPr>
        </p:nvSpPr>
        <p:spPr>
          <a:xfrm>
            <a:off x="2514600" y="619463"/>
            <a:ext cx="4114800" cy="200746"/>
          </a:xfrm>
          <a:prstGeom prst="rect">
            <a:avLst/>
          </a:prstGeom>
        </p:spPr>
        <p:txBody>
          <a:bodyPr wrap="square" lIns="0" tIns="0" rIns="0" bIns="0" anchor="ctr">
            <a:noAutofit/>
          </a:bodyPr>
          <a:lstStyle>
            <a:lvl1pPr marL="0" indent="0" algn="ctr">
              <a:buNone/>
              <a:defRPr sz="1200" b="1" i="0" baseline="0">
                <a:solidFill>
                  <a:schemeClr val="tx1">
                    <a:lumMod val="75000"/>
                    <a:lumOff val="25000"/>
                  </a:schemeClr>
                </a:solidFill>
                <a:latin typeface="+mn-lt"/>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Subtext Goes Here</a:t>
            </a:r>
          </a:p>
        </p:txBody>
      </p:sp>
    </p:spTree>
    <p:extLst>
      <p:ext uri="{BB962C8B-B14F-4D97-AF65-F5344CB8AC3E}">
        <p14:creationId xmlns:p14="http://schemas.microsoft.com/office/powerpoint/2010/main" val="1559988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6295093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Meet CEO PlaceHolder">
    <p:spTree>
      <p:nvGrpSpPr>
        <p:cNvPr id="1" name=""/>
        <p:cNvGrpSpPr/>
        <p:nvPr/>
      </p:nvGrpSpPr>
      <p:grpSpPr>
        <a:xfrm>
          <a:off x="0" y="0"/>
          <a:ext cx="0" cy="0"/>
          <a:chOff x="0" y="0"/>
          <a:chExt cx="0" cy="0"/>
        </a:xfrm>
      </p:grpSpPr>
      <p:sp>
        <p:nvSpPr>
          <p:cNvPr id="120" name="Picture Placeholder 13"/>
          <p:cNvSpPr>
            <a:spLocks noGrp="1"/>
          </p:cNvSpPr>
          <p:nvPr>
            <p:ph type="pic" sz="quarter" idx="18"/>
          </p:nvPr>
        </p:nvSpPr>
        <p:spPr>
          <a:xfrm>
            <a:off x="894238" y="1659008"/>
            <a:ext cx="1470896" cy="1442515"/>
          </a:xfrm>
          <a:prstGeom prst="rect">
            <a:avLst/>
          </a:prstGeom>
          <a:effectLst/>
        </p:spPr>
        <p:txBody>
          <a:bodyPr>
            <a:normAutofit/>
          </a:bodyPr>
          <a:lstStyle>
            <a:lvl1pPr marL="0" indent="0">
              <a:buNone/>
              <a:defRPr sz="1575">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30000503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Portf Layout 1">
    <p:spTree>
      <p:nvGrpSpPr>
        <p:cNvPr id="1" name=""/>
        <p:cNvGrpSpPr/>
        <p:nvPr/>
      </p:nvGrpSpPr>
      <p:grpSpPr>
        <a:xfrm>
          <a:off x="0" y="0"/>
          <a:ext cx="0" cy="0"/>
          <a:chOff x="0" y="0"/>
          <a:chExt cx="0" cy="0"/>
        </a:xfrm>
      </p:grpSpPr>
      <p:sp>
        <p:nvSpPr>
          <p:cNvPr id="10" name="Picture Placeholder 13"/>
          <p:cNvSpPr>
            <a:spLocks noGrp="1"/>
          </p:cNvSpPr>
          <p:nvPr>
            <p:ph type="pic" sz="quarter" idx="30"/>
          </p:nvPr>
        </p:nvSpPr>
        <p:spPr>
          <a:xfrm>
            <a:off x="7834085" y="3947367"/>
            <a:ext cx="1305681" cy="1196134"/>
          </a:xfrm>
          <a:prstGeom prst="rect">
            <a:avLst/>
          </a:prstGeom>
          <a:effectLst/>
        </p:spPr>
        <p:txBody>
          <a:bodyPr>
            <a:normAutofit/>
          </a:bodyPr>
          <a:lstStyle>
            <a:lvl1pPr marL="0" indent="0">
              <a:buNone/>
              <a:defRPr sz="938">
                <a:ln>
                  <a:noFill/>
                </a:ln>
                <a:solidFill>
                  <a:schemeClr val="bg1">
                    <a:lumMod val="85000"/>
                  </a:schemeClr>
                </a:solidFill>
              </a:defRPr>
            </a:lvl1pPr>
          </a:lstStyle>
          <a:p>
            <a:endParaRPr lang="en-US" dirty="0"/>
          </a:p>
        </p:txBody>
      </p:sp>
      <p:sp>
        <p:nvSpPr>
          <p:cNvPr id="11" name="Picture Placeholder 13"/>
          <p:cNvSpPr>
            <a:spLocks noGrp="1"/>
          </p:cNvSpPr>
          <p:nvPr>
            <p:ph type="pic" sz="quarter" idx="31"/>
          </p:nvPr>
        </p:nvSpPr>
        <p:spPr>
          <a:xfrm>
            <a:off x="6528404" y="3947367"/>
            <a:ext cx="1305681" cy="1196134"/>
          </a:xfrm>
          <a:prstGeom prst="rect">
            <a:avLst/>
          </a:prstGeom>
          <a:effectLst/>
        </p:spPr>
        <p:txBody>
          <a:bodyPr>
            <a:normAutofit/>
          </a:bodyPr>
          <a:lstStyle>
            <a:lvl1pPr marL="0" indent="0">
              <a:buNone/>
              <a:defRPr sz="938">
                <a:ln>
                  <a:noFill/>
                </a:ln>
                <a:solidFill>
                  <a:schemeClr val="bg1">
                    <a:lumMod val="85000"/>
                  </a:schemeClr>
                </a:solidFill>
              </a:defRPr>
            </a:lvl1pPr>
          </a:lstStyle>
          <a:p>
            <a:endParaRPr lang="en-US" dirty="0"/>
          </a:p>
        </p:txBody>
      </p:sp>
      <p:sp>
        <p:nvSpPr>
          <p:cNvPr id="12" name="Picture Placeholder 13"/>
          <p:cNvSpPr>
            <a:spLocks noGrp="1"/>
          </p:cNvSpPr>
          <p:nvPr>
            <p:ph type="pic" sz="quarter" idx="32"/>
          </p:nvPr>
        </p:nvSpPr>
        <p:spPr>
          <a:xfrm>
            <a:off x="5222724" y="3947367"/>
            <a:ext cx="1305681" cy="1196134"/>
          </a:xfrm>
          <a:prstGeom prst="rect">
            <a:avLst/>
          </a:prstGeom>
          <a:effectLst/>
        </p:spPr>
        <p:txBody>
          <a:bodyPr>
            <a:normAutofit/>
          </a:bodyPr>
          <a:lstStyle>
            <a:lvl1pPr marL="0" indent="0">
              <a:buNone/>
              <a:defRPr sz="938">
                <a:ln>
                  <a:noFill/>
                </a:ln>
                <a:solidFill>
                  <a:schemeClr val="bg1">
                    <a:lumMod val="85000"/>
                  </a:schemeClr>
                </a:solidFill>
              </a:defRPr>
            </a:lvl1pPr>
          </a:lstStyle>
          <a:p>
            <a:endParaRPr lang="en-US" dirty="0"/>
          </a:p>
        </p:txBody>
      </p:sp>
      <p:sp>
        <p:nvSpPr>
          <p:cNvPr id="13" name="Picture Placeholder 13"/>
          <p:cNvSpPr>
            <a:spLocks noGrp="1"/>
          </p:cNvSpPr>
          <p:nvPr>
            <p:ph type="pic" sz="quarter" idx="33"/>
          </p:nvPr>
        </p:nvSpPr>
        <p:spPr>
          <a:xfrm>
            <a:off x="3917043" y="3947367"/>
            <a:ext cx="1305681" cy="1196134"/>
          </a:xfrm>
          <a:prstGeom prst="rect">
            <a:avLst/>
          </a:prstGeom>
          <a:effectLst/>
        </p:spPr>
        <p:txBody>
          <a:bodyPr>
            <a:normAutofit/>
          </a:bodyPr>
          <a:lstStyle>
            <a:lvl1pPr marL="0" indent="0">
              <a:buNone/>
              <a:defRPr sz="938">
                <a:ln>
                  <a:noFill/>
                </a:ln>
                <a:solidFill>
                  <a:schemeClr val="bg1">
                    <a:lumMod val="85000"/>
                  </a:schemeClr>
                </a:solidFill>
              </a:defRPr>
            </a:lvl1pPr>
          </a:lstStyle>
          <a:p>
            <a:endParaRPr lang="en-US" dirty="0"/>
          </a:p>
        </p:txBody>
      </p:sp>
      <p:sp>
        <p:nvSpPr>
          <p:cNvPr id="14" name="Picture Placeholder 13"/>
          <p:cNvSpPr>
            <a:spLocks noGrp="1"/>
          </p:cNvSpPr>
          <p:nvPr>
            <p:ph type="pic" sz="quarter" idx="34"/>
          </p:nvPr>
        </p:nvSpPr>
        <p:spPr>
          <a:xfrm>
            <a:off x="2611362" y="3947367"/>
            <a:ext cx="1305681" cy="1196134"/>
          </a:xfrm>
          <a:prstGeom prst="rect">
            <a:avLst/>
          </a:prstGeom>
          <a:effectLst/>
        </p:spPr>
        <p:txBody>
          <a:bodyPr>
            <a:normAutofit/>
          </a:bodyPr>
          <a:lstStyle>
            <a:lvl1pPr marL="0" indent="0">
              <a:buNone/>
              <a:defRPr sz="938">
                <a:ln>
                  <a:noFill/>
                </a:ln>
                <a:solidFill>
                  <a:schemeClr val="bg1">
                    <a:lumMod val="85000"/>
                  </a:schemeClr>
                </a:solidFill>
              </a:defRPr>
            </a:lvl1pPr>
          </a:lstStyle>
          <a:p>
            <a:endParaRPr lang="en-US" dirty="0"/>
          </a:p>
        </p:txBody>
      </p:sp>
      <p:sp>
        <p:nvSpPr>
          <p:cNvPr id="15" name="Picture Placeholder 13"/>
          <p:cNvSpPr>
            <a:spLocks noGrp="1"/>
          </p:cNvSpPr>
          <p:nvPr>
            <p:ph type="pic" sz="quarter" idx="35"/>
          </p:nvPr>
        </p:nvSpPr>
        <p:spPr>
          <a:xfrm>
            <a:off x="1305681" y="3947367"/>
            <a:ext cx="1305681" cy="1196134"/>
          </a:xfrm>
          <a:prstGeom prst="rect">
            <a:avLst/>
          </a:prstGeom>
          <a:effectLst/>
        </p:spPr>
        <p:txBody>
          <a:bodyPr>
            <a:normAutofit/>
          </a:bodyPr>
          <a:lstStyle>
            <a:lvl1pPr marL="0" indent="0">
              <a:buNone/>
              <a:defRPr sz="938">
                <a:ln>
                  <a:noFill/>
                </a:ln>
                <a:solidFill>
                  <a:schemeClr val="bg1">
                    <a:lumMod val="85000"/>
                  </a:schemeClr>
                </a:solidFill>
              </a:defRPr>
            </a:lvl1pPr>
          </a:lstStyle>
          <a:p>
            <a:endParaRPr lang="en-US" dirty="0"/>
          </a:p>
        </p:txBody>
      </p:sp>
      <p:sp>
        <p:nvSpPr>
          <p:cNvPr id="16" name="Picture Placeholder 13"/>
          <p:cNvSpPr>
            <a:spLocks noGrp="1"/>
          </p:cNvSpPr>
          <p:nvPr>
            <p:ph type="pic" sz="quarter" idx="36"/>
          </p:nvPr>
        </p:nvSpPr>
        <p:spPr>
          <a:xfrm>
            <a:off x="0" y="3947367"/>
            <a:ext cx="1305681" cy="1196134"/>
          </a:xfrm>
          <a:prstGeom prst="rect">
            <a:avLst/>
          </a:prstGeom>
          <a:effectLst/>
        </p:spPr>
        <p:txBody>
          <a:bodyPr>
            <a:normAutofit/>
          </a:bodyPr>
          <a:lstStyle>
            <a:lvl1pPr marL="0" indent="0">
              <a:buNone/>
              <a:defRPr sz="938">
                <a:ln>
                  <a:noFill/>
                </a:ln>
                <a:solidFill>
                  <a:schemeClr val="bg1">
                    <a:lumMod val="85000"/>
                  </a:schemeClr>
                </a:solidFill>
              </a:defRPr>
            </a:lvl1pPr>
          </a:lstStyle>
          <a:p>
            <a:endParaRPr lang="en-US" dirty="0"/>
          </a:p>
        </p:txBody>
      </p:sp>
      <p:sp>
        <p:nvSpPr>
          <p:cNvPr id="17" name="Picture Placeholder 13"/>
          <p:cNvSpPr>
            <a:spLocks noGrp="1"/>
          </p:cNvSpPr>
          <p:nvPr>
            <p:ph type="pic" sz="quarter" idx="37"/>
          </p:nvPr>
        </p:nvSpPr>
        <p:spPr>
          <a:xfrm>
            <a:off x="7834085" y="2751234"/>
            <a:ext cx="1305681" cy="1196134"/>
          </a:xfrm>
          <a:prstGeom prst="rect">
            <a:avLst/>
          </a:prstGeom>
          <a:effectLst/>
        </p:spPr>
        <p:txBody>
          <a:bodyPr>
            <a:normAutofit/>
          </a:bodyPr>
          <a:lstStyle>
            <a:lvl1pPr marL="0" indent="0">
              <a:buNone/>
              <a:defRPr sz="938">
                <a:ln>
                  <a:noFill/>
                </a:ln>
                <a:solidFill>
                  <a:schemeClr val="bg1">
                    <a:lumMod val="85000"/>
                  </a:schemeClr>
                </a:solidFill>
              </a:defRPr>
            </a:lvl1pPr>
          </a:lstStyle>
          <a:p>
            <a:endParaRPr lang="en-US" dirty="0"/>
          </a:p>
        </p:txBody>
      </p:sp>
      <p:sp>
        <p:nvSpPr>
          <p:cNvPr id="18" name="Picture Placeholder 13"/>
          <p:cNvSpPr>
            <a:spLocks noGrp="1"/>
          </p:cNvSpPr>
          <p:nvPr>
            <p:ph type="pic" sz="quarter" idx="38"/>
          </p:nvPr>
        </p:nvSpPr>
        <p:spPr>
          <a:xfrm>
            <a:off x="6528404" y="2751234"/>
            <a:ext cx="1305681" cy="1196134"/>
          </a:xfrm>
          <a:prstGeom prst="rect">
            <a:avLst/>
          </a:prstGeom>
          <a:effectLst/>
        </p:spPr>
        <p:txBody>
          <a:bodyPr>
            <a:normAutofit/>
          </a:bodyPr>
          <a:lstStyle>
            <a:lvl1pPr marL="0" indent="0">
              <a:buNone/>
              <a:defRPr sz="938">
                <a:ln>
                  <a:noFill/>
                </a:ln>
                <a:solidFill>
                  <a:schemeClr val="bg1">
                    <a:lumMod val="85000"/>
                  </a:schemeClr>
                </a:solidFill>
              </a:defRPr>
            </a:lvl1pPr>
          </a:lstStyle>
          <a:p>
            <a:endParaRPr lang="en-US" dirty="0"/>
          </a:p>
        </p:txBody>
      </p:sp>
      <p:sp>
        <p:nvSpPr>
          <p:cNvPr id="19" name="Picture Placeholder 13"/>
          <p:cNvSpPr>
            <a:spLocks noGrp="1"/>
          </p:cNvSpPr>
          <p:nvPr>
            <p:ph type="pic" sz="quarter" idx="39"/>
          </p:nvPr>
        </p:nvSpPr>
        <p:spPr>
          <a:xfrm>
            <a:off x="5222724" y="2751234"/>
            <a:ext cx="1305681" cy="1196134"/>
          </a:xfrm>
          <a:prstGeom prst="rect">
            <a:avLst/>
          </a:prstGeom>
          <a:effectLst/>
        </p:spPr>
        <p:txBody>
          <a:bodyPr>
            <a:normAutofit/>
          </a:bodyPr>
          <a:lstStyle>
            <a:lvl1pPr marL="0" indent="0">
              <a:buNone/>
              <a:defRPr sz="938">
                <a:ln>
                  <a:noFill/>
                </a:ln>
                <a:solidFill>
                  <a:schemeClr val="bg1">
                    <a:lumMod val="85000"/>
                  </a:schemeClr>
                </a:solidFill>
              </a:defRPr>
            </a:lvl1pPr>
          </a:lstStyle>
          <a:p>
            <a:endParaRPr lang="en-US" dirty="0"/>
          </a:p>
        </p:txBody>
      </p:sp>
      <p:sp>
        <p:nvSpPr>
          <p:cNvPr id="20" name="Picture Placeholder 13"/>
          <p:cNvSpPr>
            <a:spLocks noGrp="1"/>
          </p:cNvSpPr>
          <p:nvPr>
            <p:ph type="pic" sz="quarter" idx="40"/>
          </p:nvPr>
        </p:nvSpPr>
        <p:spPr>
          <a:xfrm>
            <a:off x="3917043" y="2751234"/>
            <a:ext cx="1305681" cy="1196134"/>
          </a:xfrm>
          <a:prstGeom prst="rect">
            <a:avLst/>
          </a:prstGeom>
          <a:effectLst/>
        </p:spPr>
        <p:txBody>
          <a:bodyPr>
            <a:normAutofit/>
          </a:bodyPr>
          <a:lstStyle>
            <a:lvl1pPr marL="0" indent="0">
              <a:buNone/>
              <a:defRPr sz="938">
                <a:ln>
                  <a:noFill/>
                </a:ln>
                <a:solidFill>
                  <a:schemeClr val="bg1">
                    <a:lumMod val="85000"/>
                  </a:schemeClr>
                </a:solidFill>
              </a:defRPr>
            </a:lvl1pPr>
          </a:lstStyle>
          <a:p>
            <a:endParaRPr lang="en-US" dirty="0"/>
          </a:p>
        </p:txBody>
      </p:sp>
      <p:sp>
        <p:nvSpPr>
          <p:cNvPr id="21" name="Picture Placeholder 13"/>
          <p:cNvSpPr>
            <a:spLocks noGrp="1"/>
          </p:cNvSpPr>
          <p:nvPr>
            <p:ph type="pic" sz="quarter" idx="41"/>
          </p:nvPr>
        </p:nvSpPr>
        <p:spPr>
          <a:xfrm>
            <a:off x="2611362" y="2751234"/>
            <a:ext cx="1305681" cy="1196134"/>
          </a:xfrm>
          <a:prstGeom prst="rect">
            <a:avLst/>
          </a:prstGeom>
          <a:effectLst/>
        </p:spPr>
        <p:txBody>
          <a:bodyPr>
            <a:normAutofit/>
          </a:bodyPr>
          <a:lstStyle>
            <a:lvl1pPr marL="0" indent="0">
              <a:buNone/>
              <a:defRPr sz="938">
                <a:ln>
                  <a:noFill/>
                </a:ln>
                <a:solidFill>
                  <a:schemeClr val="bg1">
                    <a:lumMod val="85000"/>
                  </a:schemeClr>
                </a:solidFill>
              </a:defRPr>
            </a:lvl1pPr>
          </a:lstStyle>
          <a:p>
            <a:endParaRPr lang="en-US" dirty="0"/>
          </a:p>
        </p:txBody>
      </p:sp>
      <p:sp>
        <p:nvSpPr>
          <p:cNvPr id="22" name="Picture Placeholder 13"/>
          <p:cNvSpPr>
            <a:spLocks noGrp="1"/>
          </p:cNvSpPr>
          <p:nvPr>
            <p:ph type="pic" sz="quarter" idx="42"/>
          </p:nvPr>
        </p:nvSpPr>
        <p:spPr>
          <a:xfrm>
            <a:off x="1305681" y="2751234"/>
            <a:ext cx="1305681" cy="1196134"/>
          </a:xfrm>
          <a:prstGeom prst="rect">
            <a:avLst/>
          </a:prstGeom>
          <a:effectLst/>
        </p:spPr>
        <p:txBody>
          <a:bodyPr>
            <a:normAutofit/>
          </a:bodyPr>
          <a:lstStyle>
            <a:lvl1pPr marL="0" indent="0">
              <a:buNone/>
              <a:defRPr sz="938">
                <a:ln>
                  <a:noFill/>
                </a:ln>
                <a:solidFill>
                  <a:schemeClr val="bg1">
                    <a:lumMod val="85000"/>
                  </a:schemeClr>
                </a:solidFill>
              </a:defRPr>
            </a:lvl1pPr>
          </a:lstStyle>
          <a:p>
            <a:endParaRPr lang="en-US" dirty="0"/>
          </a:p>
        </p:txBody>
      </p:sp>
      <p:sp>
        <p:nvSpPr>
          <p:cNvPr id="23" name="Picture Placeholder 13"/>
          <p:cNvSpPr>
            <a:spLocks noGrp="1"/>
          </p:cNvSpPr>
          <p:nvPr>
            <p:ph type="pic" sz="quarter" idx="43"/>
          </p:nvPr>
        </p:nvSpPr>
        <p:spPr>
          <a:xfrm>
            <a:off x="0" y="2751234"/>
            <a:ext cx="1305681" cy="1196134"/>
          </a:xfrm>
          <a:prstGeom prst="rect">
            <a:avLst/>
          </a:prstGeom>
          <a:effectLst/>
        </p:spPr>
        <p:txBody>
          <a:bodyPr>
            <a:normAutofit/>
          </a:bodyPr>
          <a:lstStyle>
            <a:lvl1pPr marL="0" indent="0">
              <a:buNone/>
              <a:defRPr sz="938">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392113148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Portfolio with 8 images">
    <p:spTree>
      <p:nvGrpSpPr>
        <p:cNvPr id="1" name=""/>
        <p:cNvGrpSpPr/>
        <p:nvPr/>
      </p:nvGrpSpPr>
      <p:grpSpPr>
        <a:xfrm>
          <a:off x="0" y="0"/>
          <a:ext cx="0" cy="0"/>
          <a:chOff x="0" y="0"/>
          <a:chExt cx="0" cy="0"/>
        </a:xfrm>
      </p:grpSpPr>
      <p:sp>
        <p:nvSpPr>
          <p:cNvPr id="26" name="Picture Placeholder 13"/>
          <p:cNvSpPr>
            <a:spLocks noGrp="1"/>
          </p:cNvSpPr>
          <p:nvPr>
            <p:ph type="pic" sz="quarter" idx="30"/>
          </p:nvPr>
        </p:nvSpPr>
        <p:spPr>
          <a:xfrm>
            <a:off x="4650123" y="2874353"/>
            <a:ext cx="1662639" cy="935237"/>
          </a:xfrm>
          <a:prstGeom prst="rect">
            <a:avLst/>
          </a:prstGeom>
          <a:effectLst/>
        </p:spPr>
        <p:txBody>
          <a:bodyPr>
            <a:normAutofit/>
          </a:bodyPr>
          <a:lstStyle>
            <a:lvl1pPr marL="0" indent="0">
              <a:buNone/>
              <a:defRPr sz="1575">
                <a:ln>
                  <a:noFill/>
                </a:ln>
                <a:solidFill>
                  <a:schemeClr val="bg1">
                    <a:lumMod val="85000"/>
                  </a:schemeClr>
                </a:solidFill>
              </a:defRPr>
            </a:lvl1pPr>
          </a:lstStyle>
          <a:p>
            <a:endParaRPr lang="en-US" dirty="0"/>
          </a:p>
        </p:txBody>
      </p:sp>
      <p:sp>
        <p:nvSpPr>
          <p:cNvPr id="27" name="Picture Placeholder 13"/>
          <p:cNvSpPr>
            <a:spLocks noGrp="1"/>
          </p:cNvSpPr>
          <p:nvPr>
            <p:ph type="pic" sz="quarter" idx="31"/>
          </p:nvPr>
        </p:nvSpPr>
        <p:spPr>
          <a:xfrm>
            <a:off x="2857637" y="2874353"/>
            <a:ext cx="1662639" cy="935237"/>
          </a:xfrm>
          <a:prstGeom prst="rect">
            <a:avLst/>
          </a:prstGeom>
          <a:effectLst/>
        </p:spPr>
        <p:txBody>
          <a:bodyPr>
            <a:normAutofit/>
          </a:bodyPr>
          <a:lstStyle>
            <a:lvl1pPr marL="0" indent="0">
              <a:buNone/>
              <a:defRPr sz="1575">
                <a:ln>
                  <a:noFill/>
                </a:ln>
                <a:solidFill>
                  <a:schemeClr val="bg1">
                    <a:lumMod val="85000"/>
                  </a:schemeClr>
                </a:solidFill>
              </a:defRPr>
            </a:lvl1pPr>
          </a:lstStyle>
          <a:p>
            <a:endParaRPr lang="en-US" dirty="0"/>
          </a:p>
        </p:txBody>
      </p:sp>
      <p:sp>
        <p:nvSpPr>
          <p:cNvPr id="28" name="Picture Placeholder 13"/>
          <p:cNvSpPr>
            <a:spLocks noGrp="1"/>
          </p:cNvSpPr>
          <p:nvPr>
            <p:ph type="pic" sz="quarter" idx="32"/>
          </p:nvPr>
        </p:nvSpPr>
        <p:spPr>
          <a:xfrm>
            <a:off x="6437778" y="2874353"/>
            <a:ext cx="1662639" cy="935237"/>
          </a:xfrm>
          <a:prstGeom prst="rect">
            <a:avLst/>
          </a:prstGeom>
          <a:effectLst/>
        </p:spPr>
        <p:txBody>
          <a:bodyPr>
            <a:normAutofit/>
          </a:bodyPr>
          <a:lstStyle>
            <a:lvl1pPr marL="0" indent="0">
              <a:buNone/>
              <a:defRPr sz="1575">
                <a:ln>
                  <a:noFill/>
                </a:ln>
                <a:solidFill>
                  <a:schemeClr val="bg1">
                    <a:lumMod val="85000"/>
                  </a:schemeClr>
                </a:solidFill>
              </a:defRPr>
            </a:lvl1pPr>
          </a:lstStyle>
          <a:p>
            <a:endParaRPr lang="en-US" dirty="0"/>
          </a:p>
        </p:txBody>
      </p:sp>
      <p:sp>
        <p:nvSpPr>
          <p:cNvPr id="29" name="Picture Placeholder 13"/>
          <p:cNvSpPr>
            <a:spLocks noGrp="1"/>
          </p:cNvSpPr>
          <p:nvPr>
            <p:ph type="pic" sz="quarter" idx="33"/>
          </p:nvPr>
        </p:nvSpPr>
        <p:spPr>
          <a:xfrm>
            <a:off x="1066937" y="2874353"/>
            <a:ext cx="1662639" cy="935237"/>
          </a:xfrm>
          <a:prstGeom prst="rect">
            <a:avLst/>
          </a:prstGeom>
          <a:effectLst/>
        </p:spPr>
        <p:txBody>
          <a:bodyPr>
            <a:normAutofit/>
          </a:bodyPr>
          <a:lstStyle>
            <a:lvl1pPr marL="0" indent="0">
              <a:buNone/>
              <a:defRPr sz="1575">
                <a:ln>
                  <a:noFill/>
                </a:ln>
                <a:solidFill>
                  <a:schemeClr val="bg1">
                    <a:lumMod val="85000"/>
                  </a:schemeClr>
                </a:solidFill>
              </a:defRPr>
            </a:lvl1pPr>
          </a:lstStyle>
          <a:p>
            <a:endParaRPr lang="en-US" dirty="0"/>
          </a:p>
        </p:txBody>
      </p:sp>
      <p:sp>
        <p:nvSpPr>
          <p:cNvPr id="30" name="Picture Placeholder 13"/>
          <p:cNvSpPr>
            <a:spLocks noGrp="1"/>
          </p:cNvSpPr>
          <p:nvPr>
            <p:ph type="pic" sz="quarter" idx="34"/>
          </p:nvPr>
        </p:nvSpPr>
        <p:spPr>
          <a:xfrm>
            <a:off x="4650123" y="1022931"/>
            <a:ext cx="1662639" cy="935237"/>
          </a:xfrm>
          <a:prstGeom prst="rect">
            <a:avLst/>
          </a:prstGeom>
          <a:effectLst/>
        </p:spPr>
        <p:txBody>
          <a:bodyPr>
            <a:normAutofit/>
          </a:bodyPr>
          <a:lstStyle>
            <a:lvl1pPr marL="0" indent="0">
              <a:buNone/>
              <a:defRPr sz="1575">
                <a:ln>
                  <a:noFill/>
                </a:ln>
                <a:solidFill>
                  <a:schemeClr val="bg1">
                    <a:lumMod val="85000"/>
                  </a:schemeClr>
                </a:solidFill>
              </a:defRPr>
            </a:lvl1pPr>
          </a:lstStyle>
          <a:p>
            <a:endParaRPr lang="en-US" dirty="0"/>
          </a:p>
        </p:txBody>
      </p:sp>
      <p:sp>
        <p:nvSpPr>
          <p:cNvPr id="31" name="Picture Placeholder 13"/>
          <p:cNvSpPr>
            <a:spLocks noGrp="1"/>
          </p:cNvSpPr>
          <p:nvPr>
            <p:ph type="pic" sz="quarter" idx="35"/>
          </p:nvPr>
        </p:nvSpPr>
        <p:spPr>
          <a:xfrm>
            <a:off x="2857637" y="1022931"/>
            <a:ext cx="1662639" cy="935237"/>
          </a:xfrm>
          <a:prstGeom prst="rect">
            <a:avLst/>
          </a:prstGeom>
          <a:effectLst/>
        </p:spPr>
        <p:txBody>
          <a:bodyPr>
            <a:normAutofit/>
          </a:bodyPr>
          <a:lstStyle>
            <a:lvl1pPr marL="0" indent="0">
              <a:buNone/>
              <a:defRPr sz="1575">
                <a:ln>
                  <a:noFill/>
                </a:ln>
                <a:solidFill>
                  <a:schemeClr val="bg1">
                    <a:lumMod val="85000"/>
                  </a:schemeClr>
                </a:solidFill>
              </a:defRPr>
            </a:lvl1pPr>
          </a:lstStyle>
          <a:p>
            <a:endParaRPr lang="en-US" dirty="0"/>
          </a:p>
        </p:txBody>
      </p:sp>
      <p:sp>
        <p:nvSpPr>
          <p:cNvPr id="32" name="Picture Placeholder 13"/>
          <p:cNvSpPr>
            <a:spLocks noGrp="1"/>
          </p:cNvSpPr>
          <p:nvPr>
            <p:ph type="pic" sz="quarter" idx="36"/>
          </p:nvPr>
        </p:nvSpPr>
        <p:spPr>
          <a:xfrm>
            <a:off x="6437778" y="1022931"/>
            <a:ext cx="1662639" cy="935237"/>
          </a:xfrm>
          <a:prstGeom prst="rect">
            <a:avLst/>
          </a:prstGeom>
          <a:effectLst/>
        </p:spPr>
        <p:txBody>
          <a:bodyPr>
            <a:normAutofit/>
          </a:bodyPr>
          <a:lstStyle>
            <a:lvl1pPr marL="0" indent="0">
              <a:buNone/>
              <a:defRPr sz="1575">
                <a:ln>
                  <a:noFill/>
                </a:ln>
                <a:solidFill>
                  <a:schemeClr val="bg1">
                    <a:lumMod val="85000"/>
                  </a:schemeClr>
                </a:solidFill>
              </a:defRPr>
            </a:lvl1pPr>
          </a:lstStyle>
          <a:p>
            <a:endParaRPr lang="en-US" dirty="0"/>
          </a:p>
        </p:txBody>
      </p:sp>
      <p:sp>
        <p:nvSpPr>
          <p:cNvPr id="33" name="Picture Placeholder 13"/>
          <p:cNvSpPr>
            <a:spLocks noGrp="1"/>
          </p:cNvSpPr>
          <p:nvPr>
            <p:ph type="pic" sz="quarter" idx="37"/>
          </p:nvPr>
        </p:nvSpPr>
        <p:spPr>
          <a:xfrm>
            <a:off x="1066937" y="1022931"/>
            <a:ext cx="1662639" cy="935237"/>
          </a:xfrm>
          <a:prstGeom prst="rect">
            <a:avLst/>
          </a:prstGeom>
          <a:effectLst/>
        </p:spPr>
        <p:txBody>
          <a:bodyPr>
            <a:normAutofit/>
          </a:bodyPr>
          <a:lstStyle>
            <a:lvl1pPr marL="0" indent="0">
              <a:buNone/>
              <a:defRPr sz="1575">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383389210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81935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06014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slideLayout" Target="../slideLayouts/slideLayout40.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8" Type="http://schemas.openxmlformats.org/officeDocument/2006/relationships/slideLayout" Target="../slideLayouts/slideLayout19.xml"/><Relationship Id="rId3"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069892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72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40">
          <p15:clr>
            <a:srgbClr val="F26B43"/>
          </p15:clr>
        </p15:guide>
        <p15:guide id="2" pos="542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EECB74E8-F1E7-47B6-B978-BD4ABC8252BC}"/>
              </a:ext>
            </a:extLst>
          </p:cNvPr>
          <p:cNvGrpSpPr/>
          <p:nvPr userDrawn="1"/>
        </p:nvGrpSpPr>
        <p:grpSpPr>
          <a:xfrm rot="9130209" flipH="1">
            <a:off x="8245294" y="-1501779"/>
            <a:ext cx="1797412" cy="2589274"/>
            <a:chOff x="5367379" y="-1409109"/>
            <a:chExt cx="4969994" cy="7159558"/>
          </a:xfrm>
        </p:grpSpPr>
        <p:sp>
          <p:nvSpPr>
            <p:cNvPr id="3" name="矩形: 圆角 2">
              <a:extLst>
                <a:ext uri="{FF2B5EF4-FFF2-40B4-BE49-F238E27FC236}">
                  <a16:creationId xmlns:a16="http://schemas.microsoft.com/office/drawing/2014/main" xmlns="" id="{7F610DBD-F537-4606-B573-4FC5123E0E14}"/>
                </a:ext>
              </a:extLst>
            </p:cNvPr>
            <p:cNvSpPr/>
            <p:nvPr/>
          </p:nvSpPr>
          <p:spPr>
            <a:xfrm rot="1400846">
              <a:off x="5367379" y="1611501"/>
              <a:ext cx="1307193" cy="1307193"/>
            </a:xfrm>
            <a:prstGeom prst="roundRect">
              <a:avLst/>
            </a:prstGeom>
            <a:gradFill>
              <a:gsLst>
                <a:gs pos="0">
                  <a:srgbClr val="FFEBAB"/>
                </a:gs>
                <a:gs pos="100000">
                  <a:srgbClr val="FFCA53"/>
                </a:gs>
              </a:gsLst>
              <a:lin ang="2700000" scaled="1"/>
            </a:gradFill>
            <a:ln>
              <a:noFill/>
            </a:ln>
            <a:effectLst>
              <a:outerShdw blurRad="609600" dist="457200" dir="2700000" algn="tl" rotWithShape="0">
                <a:srgbClr val="FFC000">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4" name="圆: 空心 3">
              <a:extLst>
                <a:ext uri="{FF2B5EF4-FFF2-40B4-BE49-F238E27FC236}">
                  <a16:creationId xmlns:a16="http://schemas.microsoft.com/office/drawing/2014/main" xmlns="" id="{560066C7-B54A-46D8-A494-968799AFAE55}"/>
                </a:ext>
              </a:extLst>
            </p:cNvPr>
            <p:cNvSpPr/>
            <p:nvPr/>
          </p:nvSpPr>
          <p:spPr>
            <a:xfrm rot="3719239">
              <a:off x="7055730" y="2468806"/>
              <a:ext cx="3287788" cy="3275498"/>
            </a:xfrm>
            <a:prstGeom prst="donut">
              <a:avLst>
                <a:gd name="adj" fmla="val 12693"/>
              </a:avLst>
            </a:prstGeom>
            <a:gradFill>
              <a:gsLst>
                <a:gs pos="0">
                  <a:srgbClr val="FF97BA"/>
                </a:gs>
                <a:gs pos="100000">
                  <a:srgbClr val="FF7DA8"/>
                </a:gs>
              </a:gsLst>
              <a:lin ang="2700000" scaled="1"/>
            </a:gradFill>
            <a:ln>
              <a:noFill/>
            </a:ln>
            <a:effectLst>
              <a:outerShdw blurRad="609600" dist="279400" dir="2700000" algn="tl" rotWithShape="0">
                <a:srgbClr val="FF7DA8">
                  <a:alpha val="5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5" name="椭圆 4">
              <a:extLst>
                <a:ext uri="{FF2B5EF4-FFF2-40B4-BE49-F238E27FC236}">
                  <a16:creationId xmlns:a16="http://schemas.microsoft.com/office/drawing/2014/main" xmlns="" id="{52E2A49F-904E-44A6-B21F-3630065FD9E2}"/>
                </a:ext>
              </a:extLst>
            </p:cNvPr>
            <p:cNvSpPr/>
            <p:nvPr/>
          </p:nvSpPr>
          <p:spPr>
            <a:xfrm rot="3719239">
              <a:off x="5477161" y="4028197"/>
              <a:ext cx="856348" cy="856348"/>
            </a:xfrm>
            <a:prstGeom prst="ellipse">
              <a:avLst/>
            </a:prstGeom>
            <a:gradFill>
              <a:gsLst>
                <a:gs pos="0">
                  <a:srgbClr val="ADDB7B"/>
                </a:gs>
                <a:gs pos="100000">
                  <a:srgbClr val="92D050"/>
                </a:gs>
              </a:gsLst>
              <a:lin ang="2700000" scaled="1"/>
            </a:gradFill>
            <a:ln>
              <a:noFill/>
            </a:ln>
            <a:effectLst>
              <a:outerShdw blurRad="609600" dist="165100" dir="2700000" algn="tl" rotWithShape="0">
                <a:srgbClr val="92D050">
                  <a:alpha val="7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6" name="椭圆 5">
              <a:extLst>
                <a:ext uri="{FF2B5EF4-FFF2-40B4-BE49-F238E27FC236}">
                  <a16:creationId xmlns:a16="http://schemas.microsoft.com/office/drawing/2014/main" xmlns="" id="{0A9DB40E-547C-42ED-AF4A-7F1478740F37}"/>
                </a:ext>
              </a:extLst>
            </p:cNvPr>
            <p:cNvSpPr/>
            <p:nvPr/>
          </p:nvSpPr>
          <p:spPr>
            <a:xfrm rot="1400846">
              <a:off x="6483237" y="-1409109"/>
              <a:ext cx="2940358" cy="2940358"/>
            </a:xfrm>
            <a:prstGeom prst="ellipse">
              <a:avLst/>
            </a:prstGeom>
            <a:gradFill>
              <a:gsLst>
                <a:gs pos="0">
                  <a:srgbClr val="A7E2FF"/>
                </a:gs>
                <a:gs pos="100000">
                  <a:srgbClr val="66CCFF"/>
                </a:gs>
              </a:gsLst>
              <a:lin ang="2700000" scaled="1"/>
            </a:gradFill>
            <a:ln>
              <a:noFill/>
            </a:ln>
            <a:effectLst>
              <a:outerShdw blurRad="609600" dist="457200" dir="2700000" algn="tl" rotWithShape="0">
                <a:srgbClr val="66CCF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grpSp>
      <p:grpSp>
        <p:nvGrpSpPr>
          <p:cNvPr id="7" name="组合 6">
            <a:extLst>
              <a:ext uri="{FF2B5EF4-FFF2-40B4-BE49-F238E27FC236}">
                <a16:creationId xmlns:a16="http://schemas.microsoft.com/office/drawing/2014/main" xmlns="" id="{4DAB2C29-808B-4430-B154-FD141FCBC5EE}"/>
              </a:ext>
            </a:extLst>
          </p:cNvPr>
          <p:cNvGrpSpPr/>
          <p:nvPr userDrawn="1"/>
        </p:nvGrpSpPr>
        <p:grpSpPr>
          <a:xfrm rot="8302984" flipH="1">
            <a:off x="-898707" y="3570859"/>
            <a:ext cx="1797412" cy="2589274"/>
            <a:chOff x="5367379" y="-1409109"/>
            <a:chExt cx="4969994" cy="7159558"/>
          </a:xfrm>
        </p:grpSpPr>
        <p:sp>
          <p:nvSpPr>
            <p:cNvPr id="8" name="矩形: 圆角 7">
              <a:extLst>
                <a:ext uri="{FF2B5EF4-FFF2-40B4-BE49-F238E27FC236}">
                  <a16:creationId xmlns:a16="http://schemas.microsoft.com/office/drawing/2014/main" xmlns="" id="{90DEBF58-7896-490E-9B87-92D60F8398E2}"/>
                </a:ext>
              </a:extLst>
            </p:cNvPr>
            <p:cNvSpPr/>
            <p:nvPr/>
          </p:nvSpPr>
          <p:spPr>
            <a:xfrm rot="1400846">
              <a:off x="5367379" y="1611501"/>
              <a:ext cx="1307193" cy="1307193"/>
            </a:xfrm>
            <a:prstGeom prst="roundRect">
              <a:avLst/>
            </a:prstGeom>
            <a:gradFill>
              <a:gsLst>
                <a:gs pos="0">
                  <a:srgbClr val="FFEBAB"/>
                </a:gs>
                <a:gs pos="100000">
                  <a:srgbClr val="FFCA53"/>
                </a:gs>
              </a:gsLst>
              <a:lin ang="2700000" scaled="1"/>
            </a:gradFill>
            <a:ln>
              <a:noFill/>
            </a:ln>
            <a:effectLst>
              <a:outerShdw blurRad="609600" dist="457200" dir="2700000" algn="tl" rotWithShape="0">
                <a:srgbClr val="FFC000">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9" name="圆: 空心 8">
              <a:extLst>
                <a:ext uri="{FF2B5EF4-FFF2-40B4-BE49-F238E27FC236}">
                  <a16:creationId xmlns:a16="http://schemas.microsoft.com/office/drawing/2014/main" xmlns="" id="{8493C907-3484-46BF-8412-4420C85599BB}"/>
                </a:ext>
              </a:extLst>
            </p:cNvPr>
            <p:cNvSpPr/>
            <p:nvPr/>
          </p:nvSpPr>
          <p:spPr>
            <a:xfrm rot="3719239">
              <a:off x="7055730" y="2468806"/>
              <a:ext cx="3287788" cy="3275498"/>
            </a:xfrm>
            <a:prstGeom prst="donut">
              <a:avLst>
                <a:gd name="adj" fmla="val 12693"/>
              </a:avLst>
            </a:prstGeom>
            <a:gradFill>
              <a:gsLst>
                <a:gs pos="0">
                  <a:srgbClr val="FF97BA"/>
                </a:gs>
                <a:gs pos="100000">
                  <a:srgbClr val="FF7DA8"/>
                </a:gs>
              </a:gsLst>
              <a:lin ang="2700000" scaled="1"/>
            </a:gradFill>
            <a:ln>
              <a:noFill/>
            </a:ln>
            <a:effectLst>
              <a:outerShdw blurRad="609600" dist="279400" dir="2700000" algn="tl" rotWithShape="0">
                <a:srgbClr val="FF7DA8">
                  <a:alpha val="5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10" name="椭圆 9">
              <a:extLst>
                <a:ext uri="{FF2B5EF4-FFF2-40B4-BE49-F238E27FC236}">
                  <a16:creationId xmlns:a16="http://schemas.microsoft.com/office/drawing/2014/main" xmlns="" id="{F9594973-3009-46F8-A0C1-5F5100AE552D}"/>
                </a:ext>
              </a:extLst>
            </p:cNvPr>
            <p:cNvSpPr/>
            <p:nvPr/>
          </p:nvSpPr>
          <p:spPr>
            <a:xfrm rot="3719239">
              <a:off x="5477161" y="4028197"/>
              <a:ext cx="856348" cy="856348"/>
            </a:xfrm>
            <a:prstGeom prst="ellipse">
              <a:avLst/>
            </a:prstGeom>
            <a:gradFill>
              <a:gsLst>
                <a:gs pos="0">
                  <a:srgbClr val="ADDB7B"/>
                </a:gs>
                <a:gs pos="100000">
                  <a:srgbClr val="92D050"/>
                </a:gs>
              </a:gsLst>
              <a:lin ang="2700000" scaled="1"/>
            </a:gradFill>
            <a:ln>
              <a:noFill/>
            </a:ln>
            <a:effectLst>
              <a:outerShdw blurRad="609600" dist="165100" dir="2700000" algn="tl" rotWithShape="0">
                <a:srgbClr val="92D050">
                  <a:alpha val="7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11" name="椭圆 10">
              <a:extLst>
                <a:ext uri="{FF2B5EF4-FFF2-40B4-BE49-F238E27FC236}">
                  <a16:creationId xmlns:a16="http://schemas.microsoft.com/office/drawing/2014/main" xmlns="" id="{704FDD46-802B-4097-ADB3-C9150632BF27}"/>
                </a:ext>
              </a:extLst>
            </p:cNvPr>
            <p:cNvSpPr/>
            <p:nvPr/>
          </p:nvSpPr>
          <p:spPr>
            <a:xfrm rot="1400846">
              <a:off x="6483237" y="-1409109"/>
              <a:ext cx="2940358" cy="2940358"/>
            </a:xfrm>
            <a:prstGeom prst="ellipse">
              <a:avLst/>
            </a:prstGeom>
            <a:gradFill>
              <a:gsLst>
                <a:gs pos="0">
                  <a:srgbClr val="A7E2FF"/>
                </a:gs>
                <a:gs pos="100000">
                  <a:srgbClr val="66CCFF"/>
                </a:gs>
              </a:gsLst>
              <a:lin ang="2700000" scaled="1"/>
            </a:gradFill>
            <a:ln>
              <a:noFill/>
            </a:ln>
            <a:effectLst>
              <a:outerShdw blurRad="609600" dist="457200" dir="2700000" algn="tl" rotWithShape="0">
                <a:srgbClr val="66CCF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grpSp>
    </p:spTree>
    <p:extLst>
      <p:ext uri="{BB962C8B-B14F-4D97-AF65-F5344CB8AC3E}">
        <p14:creationId xmlns:p14="http://schemas.microsoft.com/office/powerpoint/2010/main" val="3746506449"/>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1" r:id="rId18"/>
    <p:sldLayoutId id="2147483702" r:id="rId19"/>
    <p:sldLayoutId id="2147483703" r:id="rId20"/>
    <p:sldLayoutId id="2147483704" r:id="rId21"/>
    <p:sldLayoutId id="2147483705" r:id="rId22"/>
    <p:sldLayoutId id="2147483706" r:id="rId23"/>
    <p:sldLayoutId id="2147483707" r:id="rId24"/>
    <p:sldLayoutId id="2147483708" r:id="rId25"/>
    <p:sldLayoutId id="2147483709" r:id="rId26"/>
    <p:sldLayoutId id="2147483710" r:id="rId27"/>
    <p:sldLayoutId id="2147483711" r:id="rId28"/>
    <p:sldLayoutId id="2147483712" r:id="rId29"/>
    <p:sldLayoutId id="2147483713" r:id="rId30"/>
    <p:sldLayoutId id="2147483714" r:id="rId31"/>
    <p:sldLayoutId id="2147483715" r:id="rId32"/>
    <p:sldLayoutId id="2147483716" r:id="rId33"/>
    <p:sldLayoutId id="2147483717" r:id="rId34"/>
    <p:sldLayoutId id="2147483718" r:id="rId35"/>
    <p:sldLayoutId id="2147483719" r:id="rId36"/>
    <p:sldLayoutId id="2147483720" r:id="rId37"/>
  </p:sldLayoutIdLst>
  <p:hf hdr="0" ftr="0" dt="0"/>
  <p:txStyles>
    <p:titleStyle>
      <a:lvl1pPr algn="ctr" defTabSz="914378" rtl="0" eaLnBrk="1" latinLnBrk="0" hangingPunct="1">
        <a:spcBef>
          <a:spcPct val="0"/>
        </a:spcBef>
        <a:buNone/>
        <a:defRPr sz="4400" kern="1200">
          <a:solidFill>
            <a:schemeClr val="tx1"/>
          </a:solidFill>
          <a:latin typeface="+mj-lt"/>
          <a:ea typeface="+mj-ea"/>
          <a:cs typeface="+mj-cs"/>
        </a:defRPr>
      </a:lvl1pPr>
    </p:titleStyle>
    <p:bodyStyle>
      <a:lvl1pPr marL="342892" indent="-342892" algn="l" defTabSz="91437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1" indent="-285743" algn="l" defTabSz="91437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2" indent="-228594" algn="l" defTabSz="91437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8"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7F7F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4844617"/>
      </p:ext>
    </p:extLst>
  </p:cSld>
  <p:clrMap bg1="lt1" tx1="dk1" bg2="lt2" tx2="dk2" accent1="accent1" accent2="accent2" accent3="accent3" accent4="accent4" accent5="accent5" accent6="accent6" hlink="hlink" folHlink="folHlink"/>
  <p:sldLayoutIdLst>
    <p:sldLayoutId id="2147483723" r:id="rId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notesSlide" Target="../notesSlides/notesSlide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1.xml"/><Relationship Id="rId5" Type="http://schemas.openxmlformats.org/officeDocument/2006/relationships/tags" Target="../tags/tag5.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notesSlide" Target="../notesSlides/notesSlide13.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Layout" Target="../slideLayouts/slideLayout1.xml"/><Relationship Id="rId5" Type="http://schemas.openxmlformats.org/officeDocument/2006/relationships/tags" Target="../tags/tag17.xml"/><Relationship Id="rId4" Type="http://schemas.openxmlformats.org/officeDocument/2006/relationships/tags" Target="../tags/tag16.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notesSlide" Target="../notesSlides/notesSlide2.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Layout" Target="../slideLayouts/slideLayout1.xml"/><Relationship Id="rId5" Type="http://schemas.openxmlformats.org/officeDocument/2006/relationships/tags" Target="../tags/tag10.xml"/><Relationship Id="rId4" Type="http://schemas.openxmlformats.org/officeDocument/2006/relationships/tags" Target="../tags/tag9.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custDataLst>
              <p:tags r:id="rId1"/>
            </p:custDataLst>
          </p:nvPr>
        </p:nvSpPr>
        <p:spPr>
          <a:xfrm>
            <a:off x="-266700" y="1352550"/>
            <a:ext cx="330347" cy="762000"/>
          </a:xfrm>
          <a:prstGeom prst="rect">
            <a:avLst/>
          </a:prstGeom>
          <a:noFill/>
        </p:spPr>
        <p:txBody>
          <a:bodyPr vert="wordArtVert"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a:ln>
                  <a:noFill/>
                </a:ln>
                <a:solidFill>
                  <a:srgbClr val="ADB9CA"/>
                </a:solidFill>
                <a:effectLst/>
                <a:uLnTx/>
                <a:uFillTx/>
                <a:latin typeface="Calibri"/>
                <a:ea typeface="微软雅黑"/>
                <a:cs typeface="+mn-ea"/>
                <a:sym typeface="+mn-lt"/>
              </a:rPr>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kumimoji="0" lang="zh-CN" altLang="en-US" sz="100"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3" name="PA_矩形 12"/>
          <p:cNvSpPr/>
          <p:nvPr>
            <p:custDataLst>
              <p:tags r:id="rId2"/>
            </p:custDataLst>
          </p:nvPr>
        </p:nvSpPr>
        <p:spPr>
          <a:xfrm>
            <a:off x="537582" y="2680068"/>
            <a:ext cx="4433792" cy="483337"/>
          </a:xfrm>
          <a:prstGeom prst="rect">
            <a:avLst/>
          </a:prstGeom>
        </p:spPr>
        <p:txBody>
          <a:bodyPr wrap="square">
            <a:spAutoFit/>
          </a:bodyPr>
          <a:lstStyle/>
          <a:p>
            <a:pPr marL="0" marR="0" lvl="0" indent="0" algn="l" defTabSz="685800" rtl="0" eaLnBrk="1" fontAlgn="auto" latinLnBrk="0" hangingPunct="1">
              <a:lnSpc>
                <a:spcPct val="150000"/>
              </a:lnSpc>
              <a:spcBef>
                <a:spcPts val="450"/>
              </a:spcBef>
              <a:spcAft>
                <a:spcPts val="0"/>
              </a:spcAft>
              <a:buClrTx/>
              <a:buSzTx/>
              <a:buFontTx/>
              <a:buNone/>
              <a:tabLst/>
              <a:defRPr/>
            </a:pPr>
            <a:r>
              <a:rPr kumimoji="0" lang="en-US" altLang="zh-CN" sz="900" b="0" i="0" u="none" strike="noStrike" kern="1200" cap="none" spc="0" normalizeH="0" baseline="0" noProof="0" dirty="0">
                <a:ln>
                  <a:noFill/>
                </a:ln>
                <a:solidFill>
                  <a:srgbClr val="ADB9CA"/>
                </a:solidFill>
                <a:effectLst/>
                <a:uLnTx/>
                <a:uFillTx/>
                <a:latin typeface="微软雅黑"/>
                <a:ea typeface="微软雅黑"/>
                <a:cs typeface="+mn-ea"/>
                <a:sym typeface="+mn-lt"/>
              </a:rPr>
              <a:t>Clean, Minimalist, Flat, Powerful and Flexible PowerPoint template, perfect for business, corporate or personal use.</a:t>
            </a:r>
          </a:p>
        </p:txBody>
      </p:sp>
      <p:sp>
        <p:nvSpPr>
          <p:cNvPr id="14" name="PA_文本框 13"/>
          <p:cNvSpPr txBox="1"/>
          <p:nvPr>
            <p:custDataLst>
              <p:tags r:id="rId3"/>
            </p:custDataLst>
          </p:nvPr>
        </p:nvSpPr>
        <p:spPr>
          <a:xfrm>
            <a:off x="486782" y="1997126"/>
            <a:ext cx="5201548" cy="6463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300" normalizeH="0" baseline="0" noProof="0" dirty="0">
                <a:ln>
                  <a:noFill/>
                </a:ln>
                <a:solidFill>
                  <a:srgbClr val="44546A"/>
                </a:solidFill>
                <a:effectLst/>
                <a:uLnTx/>
                <a:uFillTx/>
                <a:latin typeface="微软雅黑"/>
                <a:ea typeface="微软雅黑"/>
                <a:cs typeface="+mn-ea"/>
                <a:sym typeface="+mn-lt"/>
              </a:rPr>
              <a:t>多彩小清新的立体风</a:t>
            </a:r>
            <a:endParaRPr kumimoji="0" lang="en-US" altLang="zh-CN" sz="3600" b="1" i="0" u="none" strike="noStrike" kern="1200" cap="none" spc="300" normalizeH="0" baseline="0" noProof="0" dirty="0">
              <a:ln>
                <a:noFill/>
              </a:ln>
              <a:solidFill>
                <a:srgbClr val="44546A"/>
              </a:solidFill>
              <a:effectLst/>
              <a:uLnTx/>
              <a:uFillTx/>
              <a:latin typeface="微软雅黑"/>
              <a:ea typeface="微软雅黑"/>
              <a:cs typeface="+mn-ea"/>
              <a:sym typeface="+mn-lt"/>
            </a:endParaRPr>
          </a:p>
        </p:txBody>
      </p:sp>
      <p:sp>
        <p:nvSpPr>
          <p:cNvPr id="15" name="PA_文本框 14"/>
          <p:cNvSpPr txBox="1"/>
          <p:nvPr>
            <p:custDataLst>
              <p:tags r:id="rId4"/>
            </p:custDataLst>
          </p:nvPr>
        </p:nvSpPr>
        <p:spPr>
          <a:xfrm>
            <a:off x="550282" y="3566089"/>
            <a:ext cx="1256293" cy="253916"/>
          </a:xfrm>
          <a:prstGeom prst="rect">
            <a:avLst/>
          </a:prstGeom>
          <a:noFill/>
          <a:ln>
            <a:noFill/>
          </a:ln>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600" normalizeH="0" baseline="0" noProof="0" dirty="0">
                <a:ln>
                  <a:noFill/>
                </a:ln>
                <a:solidFill>
                  <a:srgbClr val="44546A"/>
                </a:solidFill>
                <a:effectLst/>
                <a:uLnTx/>
                <a:uFillTx/>
                <a:latin typeface="方正稚艺简体" panose="03000509000000000000" pitchFamily="65" charset="-122"/>
                <a:ea typeface="方正稚艺简体" panose="03000509000000000000" pitchFamily="65" charset="-122"/>
                <a:cs typeface="+mn-ea"/>
                <a:sym typeface="+mn-lt"/>
              </a:rPr>
              <a:t>刘匠</a:t>
            </a:r>
          </a:p>
        </p:txBody>
      </p:sp>
      <p:sp>
        <p:nvSpPr>
          <p:cNvPr id="8" name="矩形 7"/>
          <p:cNvSpPr/>
          <p:nvPr/>
        </p:nvSpPr>
        <p:spPr>
          <a:xfrm>
            <a:off x="486782" y="1347179"/>
            <a:ext cx="1731322" cy="646331"/>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300" normalizeH="0" baseline="0" noProof="0" dirty="0">
                <a:ln>
                  <a:noFill/>
                </a:ln>
                <a:solidFill>
                  <a:srgbClr val="55ACEE"/>
                </a:solidFill>
                <a:effectLst/>
                <a:uLnTx/>
                <a:uFillTx/>
                <a:latin typeface="微软雅黑"/>
                <a:ea typeface="微软雅黑"/>
                <a:cs typeface="+mn-ea"/>
                <a:sym typeface="+mn-lt"/>
              </a:rPr>
              <a:t>202X</a:t>
            </a:r>
            <a:endParaRPr kumimoji="0" lang="zh-CN" altLang="en-US" sz="3600" b="1" i="0" u="none" strike="noStrike" kern="1200" cap="none" spc="300" normalizeH="0" baseline="0" noProof="0" dirty="0">
              <a:ln>
                <a:noFill/>
              </a:ln>
              <a:solidFill>
                <a:srgbClr val="55ACEE"/>
              </a:solidFill>
              <a:effectLst/>
              <a:uLnTx/>
              <a:uFillTx/>
              <a:latin typeface="微软雅黑"/>
              <a:ea typeface="微软雅黑"/>
              <a:cs typeface="+mn-ea"/>
              <a:sym typeface="+mn-lt"/>
            </a:endParaRPr>
          </a:p>
        </p:txBody>
      </p:sp>
      <p:grpSp>
        <p:nvGrpSpPr>
          <p:cNvPr id="3" name="组合 2">
            <a:extLst>
              <a:ext uri="{FF2B5EF4-FFF2-40B4-BE49-F238E27FC236}">
                <a16:creationId xmlns:a16="http://schemas.microsoft.com/office/drawing/2014/main" xmlns="" id="{896A3265-6BB9-41CA-8168-02426D95BF01}"/>
              </a:ext>
            </a:extLst>
          </p:cNvPr>
          <p:cNvGrpSpPr/>
          <p:nvPr/>
        </p:nvGrpSpPr>
        <p:grpSpPr>
          <a:xfrm>
            <a:off x="5367379" y="-1409109"/>
            <a:ext cx="4969994" cy="7159558"/>
            <a:chOff x="5367379" y="-1409109"/>
            <a:chExt cx="4969994" cy="7159558"/>
          </a:xfrm>
        </p:grpSpPr>
        <p:sp>
          <p:nvSpPr>
            <p:cNvPr id="9" name="矩形: 圆角 8"/>
            <p:cNvSpPr/>
            <p:nvPr/>
          </p:nvSpPr>
          <p:spPr>
            <a:xfrm rot="1400846">
              <a:off x="5367379" y="1611501"/>
              <a:ext cx="1307193" cy="1307193"/>
            </a:xfrm>
            <a:prstGeom prst="roundRect">
              <a:avLst/>
            </a:prstGeom>
            <a:gradFill>
              <a:gsLst>
                <a:gs pos="0">
                  <a:srgbClr val="FFEBAB"/>
                </a:gs>
                <a:gs pos="100000">
                  <a:srgbClr val="FFCA53"/>
                </a:gs>
              </a:gsLst>
              <a:lin ang="2700000" scaled="1"/>
            </a:gradFill>
            <a:ln>
              <a:noFill/>
            </a:ln>
            <a:effectLst>
              <a:outerShdw blurRad="609600" dist="457200" dir="2700000" algn="tl" rotWithShape="0">
                <a:srgbClr val="FFC000">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10" name="圆: 空心 9"/>
            <p:cNvSpPr/>
            <p:nvPr/>
          </p:nvSpPr>
          <p:spPr>
            <a:xfrm rot="3719239">
              <a:off x="7055730" y="2468806"/>
              <a:ext cx="3287788" cy="3275498"/>
            </a:xfrm>
            <a:prstGeom prst="donut">
              <a:avLst>
                <a:gd name="adj" fmla="val 12693"/>
              </a:avLst>
            </a:prstGeom>
            <a:gradFill>
              <a:gsLst>
                <a:gs pos="0">
                  <a:srgbClr val="FF97BA"/>
                </a:gs>
                <a:gs pos="100000">
                  <a:srgbClr val="FF7DA8"/>
                </a:gs>
              </a:gsLst>
              <a:lin ang="2700000" scaled="1"/>
            </a:gradFill>
            <a:ln>
              <a:noFill/>
            </a:ln>
            <a:effectLst>
              <a:outerShdw blurRad="609600" dist="279400" dir="2700000" algn="tl" rotWithShape="0">
                <a:srgbClr val="FF7DA8">
                  <a:alpha val="5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12" name="椭圆 11"/>
            <p:cNvSpPr/>
            <p:nvPr/>
          </p:nvSpPr>
          <p:spPr>
            <a:xfrm rot="3719239">
              <a:off x="5477161" y="4028197"/>
              <a:ext cx="856348" cy="856348"/>
            </a:xfrm>
            <a:prstGeom prst="ellipse">
              <a:avLst/>
            </a:prstGeom>
            <a:gradFill>
              <a:gsLst>
                <a:gs pos="0">
                  <a:srgbClr val="ADDB7B"/>
                </a:gs>
                <a:gs pos="100000">
                  <a:srgbClr val="92D050"/>
                </a:gs>
              </a:gsLst>
              <a:lin ang="2700000" scaled="1"/>
            </a:gradFill>
            <a:ln>
              <a:noFill/>
            </a:ln>
            <a:effectLst>
              <a:outerShdw blurRad="609600" dist="165100" dir="2700000" algn="tl" rotWithShape="0">
                <a:srgbClr val="92D050">
                  <a:alpha val="7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17" name="椭圆 16"/>
            <p:cNvSpPr/>
            <p:nvPr/>
          </p:nvSpPr>
          <p:spPr>
            <a:xfrm rot="1400846">
              <a:off x="6483237" y="-1409109"/>
              <a:ext cx="2940358" cy="2940358"/>
            </a:xfrm>
            <a:prstGeom prst="ellipse">
              <a:avLst/>
            </a:prstGeom>
            <a:gradFill>
              <a:gsLst>
                <a:gs pos="0">
                  <a:srgbClr val="A7E2FF"/>
                </a:gs>
                <a:gs pos="100000">
                  <a:srgbClr val="66CCFF"/>
                </a:gs>
              </a:gsLst>
              <a:lin ang="2700000" scaled="1"/>
            </a:gradFill>
            <a:ln>
              <a:noFill/>
            </a:ln>
            <a:effectLst>
              <a:outerShdw blurRad="609600" dist="457200" dir="2700000" algn="tl" rotWithShape="0">
                <a:srgbClr val="66CCF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grpSp>
      <p:cxnSp>
        <p:nvCxnSpPr>
          <p:cNvPr id="18" name="PA_直接连接符 15"/>
          <p:cNvCxnSpPr>
            <a:cxnSpLocks/>
          </p:cNvCxnSpPr>
          <p:nvPr>
            <p:custDataLst>
              <p:tags r:id="rId5"/>
            </p:custDataLst>
          </p:nvPr>
        </p:nvCxnSpPr>
        <p:spPr>
          <a:xfrm>
            <a:off x="626482" y="3376802"/>
            <a:ext cx="45071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7495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Block Arc 7"/>
          <p:cNvSpPr/>
          <p:nvPr/>
        </p:nvSpPr>
        <p:spPr>
          <a:xfrm flipV="1">
            <a:off x="1115176" y="2339415"/>
            <a:ext cx="1333453" cy="1333453"/>
          </a:xfrm>
          <a:prstGeom prst="blockArc">
            <a:avLst>
              <a:gd name="adj1" fmla="val 10800000"/>
              <a:gd name="adj2" fmla="val 88983"/>
              <a:gd name="adj3" fmla="val 1625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ADB9CA"/>
              </a:solidFill>
              <a:latin typeface="微软雅黑 Light"/>
              <a:ea typeface="微软雅黑"/>
            </a:endParaRPr>
          </a:p>
        </p:txBody>
      </p:sp>
      <p:sp>
        <p:nvSpPr>
          <p:cNvPr id="9" name="Block Arc 8"/>
          <p:cNvSpPr/>
          <p:nvPr/>
        </p:nvSpPr>
        <p:spPr>
          <a:xfrm>
            <a:off x="2232737" y="2339415"/>
            <a:ext cx="1333453" cy="1333453"/>
          </a:xfrm>
          <a:prstGeom prst="blockArc">
            <a:avLst>
              <a:gd name="adj1" fmla="val 10800000"/>
              <a:gd name="adj2" fmla="val 88983"/>
              <a:gd name="adj3" fmla="val 1625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ADB9CA"/>
              </a:solidFill>
              <a:latin typeface="微软雅黑 Light"/>
              <a:ea typeface="微软雅黑"/>
            </a:endParaRPr>
          </a:p>
        </p:txBody>
      </p:sp>
      <p:sp>
        <p:nvSpPr>
          <p:cNvPr id="10" name="Block Arc 9"/>
          <p:cNvSpPr/>
          <p:nvPr/>
        </p:nvSpPr>
        <p:spPr>
          <a:xfrm flipV="1">
            <a:off x="3350298" y="2339415"/>
            <a:ext cx="1333453" cy="1333453"/>
          </a:xfrm>
          <a:prstGeom prst="blockArc">
            <a:avLst>
              <a:gd name="adj1" fmla="val 10800000"/>
              <a:gd name="adj2" fmla="val 88983"/>
              <a:gd name="adj3" fmla="val 1625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ADB9CA"/>
              </a:solidFill>
              <a:latin typeface="微软雅黑 Light"/>
              <a:ea typeface="微软雅黑"/>
            </a:endParaRPr>
          </a:p>
        </p:txBody>
      </p:sp>
      <p:sp>
        <p:nvSpPr>
          <p:cNvPr id="11" name="Block Arc 10"/>
          <p:cNvSpPr/>
          <p:nvPr/>
        </p:nvSpPr>
        <p:spPr>
          <a:xfrm>
            <a:off x="4467859" y="2339415"/>
            <a:ext cx="1333453" cy="1333453"/>
          </a:xfrm>
          <a:prstGeom prst="blockArc">
            <a:avLst>
              <a:gd name="adj1" fmla="val 10800000"/>
              <a:gd name="adj2" fmla="val 88983"/>
              <a:gd name="adj3" fmla="val 1625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ADB9CA"/>
              </a:solidFill>
              <a:latin typeface="微软雅黑 Light"/>
              <a:ea typeface="微软雅黑"/>
            </a:endParaRPr>
          </a:p>
        </p:txBody>
      </p:sp>
      <p:sp>
        <p:nvSpPr>
          <p:cNvPr id="18" name="Block Arc 17"/>
          <p:cNvSpPr/>
          <p:nvPr/>
        </p:nvSpPr>
        <p:spPr>
          <a:xfrm flipV="1">
            <a:off x="5585419" y="2339415"/>
            <a:ext cx="1333453" cy="1333453"/>
          </a:xfrm>
          <a:prstGeom prst="blockArc">
            <a:avLst>
              <a:gd name="adj1" fmla="val 10800000"/>
              <a:gd name="adj2" fmla="val 88983"/>
              <a:gd name="adj3" fmla="val 1625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ADB9CA"/>
              </a:solidFill>
              <a:latin typeface="微软雅黑 Light"/>
              <a:ea typeface="微软雅黑"/>
            </a:endParaRPr>
          </a:p>
        </p:txBody>
      </p:sp>
      <p:sp>
        <p:nvSpPr>
          <p:cNvPr id="19" name="Block Arc 18"/>
          <p:cNvSpPr/>
          <p:nvPr/>
        </p:nvSpPr>
        <p:spPr>
          <a:xfrm>
            <a:off x="6703310" y="2339415"/>
            <a:ext cx="1333453" cy="1333453"/>
          </a:xfrm>
          <a:prstGeom prst="blockArc">
            <a:avLst>
              <a:gd name="adj1" fmla="val 10800000"/>
              <a:gd name="adj2" fmla="val 88983"/>
              <a:gd name="adj3" fmla="val 16255"/>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ADB9CA"/>
              </a:solidFill>
              <a:latin typeface="微软雅黑 Light"/>
              <a:ea typeface="微软雅黑"/>
            </a:endParaRPr>
          </a:p>
        </p:txBody>
      </p:sp>
      <p:grpSp>
        <p:nvGrpSpPr>
          <p:cNvPr id="77" name="Group 76"/>
          <p:cNvGrpSpPr/>
          <p:nvPr/>
        </p:nvGrpSpPr>
        <p:grpSpPr>
          <a:xfrm>
            <a:off x="2582875" y="2706116"/>
            <a:ext cx="625453" cy="625453"/>
            <a:chOff x="2591498" y="2271681"/>
            <a:chExt cx="625453" cy="625453"/>
          </a:xfrm>
        </p:grpSpPr>
        <p:sp>
          <p:nvSpPr>
            <p:cNvPr id="16" name="Oval 15"/>
            <p:cNvSpPr/>
            <p:nvPr/>
          </p:nvSpPr>
          <p:spPr>
            <a:xfrm>
              <a:off x="2591498" y="2271681"/>
              <a:ext cx="625453" cy="625453"/>
            </a:xfrm>
            <a:prstGeom prst="ellipse">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latin typeface="微软雅黑 Light"/>
                <a:ea typeface="微软雅黑"/>
              </a:endParaRPr>
            </a:p>
          </p:txBody>
        </p:sp>
        <p:sp>
          <p:nvSpPr>
            <p:cNvPr id="70" name="Freeform 83"/>
            <p:cNvSpPr>
              <a:spLocks noEditPoints="1"/>
            </p:cNvSpPr>
            <p:nvPr/>
          </p:nvSpPr>
          <p:spPr bwMode="auto">
            <a:xfrm>
              <a:off x="2805799" y="2460582"/>
              <a:ext cx="196850" cy="247650"/>
            </a:xfrm>
            <a:custGeom>
              <a:avLst/>
              <a:gdLst/>
              <a:ahLst/>
              <a:cxnLst>
                <a:cxn ang="0">
                  <a:pos x="57" y="71"/>
                </a:cxn>
                <a:cxn ang="0">
                  <a:pos x="56" y="72"/>
                </a:cxn>
                <a:cxn ang="0">
                  <a:pos x="2" y="72"/>
                </a:cxn>
                <a:cxn ang="0">
                  <a:pos x="0" y="71"/>
                </a:cxn>
                <a:cxn ang="0">
                  <a:pos x="0" y="68"/>
                </a:cxn>
                <a:cxn ang="0">
                  <a:pos x="2" y="67"/>
                </a:cxn>
                <a:cxn ang="0">
                  <a:pos x="56" y="67"/>
                </a:cxn>
                <a:cxn ang="0">
                  <a:pos x="57" y="68"/>
                </a:cxn>
                <a:cxn ang="0">
                  <a:pos x="57" y="71"/>
                </a:cxn>
                <a:cxn ang="0">
                  <a:pos x="29" y="53"/>
                </a:cxn>
                <a:cxn ang="0">
                  <a:pos x="31" y="62"/>
                </a:cxn>
                <a:cxn ang="0">
                  <a:pos x="31" y="62"/>
                </a:cxn>
                <a:cxn ang="0">
                  <a:pos x="31" y="62"/>
                </a:cxn>
                <a:cxn ang="0">
                  <a:pos x="11" y="36"/>
                </a:cxn>
                <a:cxn ang="0">
                  <a:pos x="29" y="9"/>
                </a:cxn>
                <a:cxn ang="0">
                  <a:pos x="26" y="0"/>
                </a:cxn>
                <a:cxn ang="0">
                  <a:pos x="26" y="0"/>
                </a:cxn>
                <a:cxn ang="0">
                  <a:pos x="26" y="0"/>
                </a:cxn>
                <a:cxn ang="0">
                  <a:pos x="47" y="26"/>
                </a:cxn>
                <a:cxn ang="0">
                  <a:pos x="29" y="53"/>
                </a:cxn>
              </a:cxnLst>
              <a:rect l="0" t="0" r="r" b="b"/>
              <a:pathLst>
                <a:path w="57" h="72">
                  <a:moveTo>
                    <a:pt x="57" y="71"/>
                  </a:moveTo>
                  <a:cubicBezTo>
                    <a:pt x="57" y="72"/>
                    <a:pt x="56" y="72"/>
                    <a:pt x="56" y="72"/>
                  </a:cubicBezTo>
                  <a:cubicBezTo>
                    <a:pt x="2" y="72"/>
                    <a:pt x="2" y="72"/>
                    <a:pt x="2" y="72"/>
                  </a:cubicBezTo>
                  <a:cubicBezTo>
                    <a:pt x="1" y="72"/>
                    <a:pt x="0" y="72"/>
                    <a:pt x="0" y="71"/>
                  </a:cubicBezTo>
                  <a:cubicBezTo>
                    <a:pt x="0" y="68"/>
                    <a:pt x="0" y="68"/>
                    <a:pt x="0" y="68"/>
                  </a:cubicBezTo>
                  <a:cubicBezTo>
                    <a:pt x="0" y="68"/>
                    <a:pt x="1" y="67"/>
                    <a:pt x="2" y="67"/>
                  </a:cubicBezTo>
                  <a:cubicBezTo>
                    <a:pt x="56" y="67"/>
                    <a:pt x="56" y="67"/>
                    <a:pt x="56" y="67"/>
                  </a:cubicBezTo>
                  <a:cubicBezTo>
                    <a:pt x="56" y="67"/>
                    <a:pt x="57" y="68"/>
                    <a:pt x="57" y="68"/>
                  </a:cubicBezTo>
                  <a:lnTo>
                    <a:pt x="57" y="71"/>
                  </a:lnTo>
                  <a:close/>
                  <a:moveTo>
                    <a:pt x="29" y="53"/>
                  </a:moveTo>
                  <a:cubicBezTo>
                    <a:pt x="29" y="56"/>
                    <a:pt x="30" y="60"/>
                    <a:pt x="31" y="62"/>
                  </a:cubicBezTo>
                  <a:cubicBezTo>
                    <a:pt x="31" y="62"/>
                    <a:pt x="31" y="62"/>
                    <a:pt x="31" y="62"/>
                  </a:cubicBezTo>
                  <a:cubicBezTo>
                    <a:pt x="31" y="62"/>
                    <a:pt x="31" y="62"/>
                    <a:pt x="31" y="62"/>
                  </a:cubicBezTo>
                  <a:cubicBezTo>
                    <a:pt x="20" y="57"/>
                    <a:pt x="11" y="50"/>
                    <a:pt x="11" y="36"/>
                  </a:cubicBezTo>
                  <a:cubicBezTo>
                    <a:pt x="11" y="21"/>
                    <a:pt x="29" y="20"/>
                    <a:pt x="29" y="9"/>
                  </a:cubicBezTo>
                  <a:cubicBezTo>
                    <a:pt x="29" y="6"/>
                    <a:pt x="27" y="3"/>
                    <a:pt x="26" y="0"/>
                  </a:cubicBezTo>
                  <a:cubicBezTo>
                    <a:pt x="26" y="0"/>
                    <a:pt x="26" y="0"/>
                    <a:pt x="26" y="0"/>
                  </a:cubicBezTo>
                  <a:cubicBezTo>
                    <a:pt x="26" y="0"/>
                    <a:pt x="26" y="0"/>
                    <a:pt x="26" y="0"/>
                  </a:cubicBezTo>
                  <a:cubicBezTo>
                    <a:pt x="37" y="5"/>
                    <a:pt x="47" y="12"/>
                    <a:pt x="47" y="26"/>
                  </a:cubicBezTo>
                  <a:cubicBezTo>
                    <a:pt x="47" y="41"/>
                    <a:pt x="29" y="43"/>
                    <a:pt x="29" y="53"/>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pPr defTabSz="685800"/>
              <a:endParaRPr lang="en-US">
                <a:solidFill>
                  <a:srgbClr val="ADB9CA"/>
                </a:solidFill>
                <a:latin typeface="微软雅黑 Light"/>
                <a:ea typeface="微软雅黑"/>
              </a:endParaRPr>
            </a:p>
          </p:txBody>
        </p:sp>
      </p:grpSp>
      <p:grpSp>
        <p:nvGrpSpPr>
          <p:cNvPr id="79" name="Group 78"/>
          <p:cNvGrpSpPr/>
          <p:nvPr/>
        </p:nvGrpSpPr>
        <p:grpSpPr>
          <a:xfrm>
            <a:off x="4832970" y="2706116"/>
            <a:ext cx="625453" cy="625453"/>
            <a:chOff x="4832969" y="2271681"/>
            <a:chExt cx="625453" cy="625453"/>
          </a:xfrm>
        </p:grpSpPr>
        <p:sp>
          <p:nvSpPr>
            <p:cNvPr id="17" name="Oval 16"/>
            <p:cNvSpPr/>
            <p:nvPr/>
          </p:nvSpPr>
          <p:spPr>
            <a:xfrm>
              <a:off x="4832969" y="2271681"/>
              <a:ext cx="625453" cy="625453"/>
            </a:xfrm>
            <a:prstGeom prst="ellipse">
              <a:avLst/>
            </a:prstGeom>
            <a:no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latin typeface="微软雅黑 Light"/>
                <a:ea typeface="微软雅黑"/>
              </a:endParaRPr>
            </a:p>
          </p:txBody>
        </p:sp>
        <p:sp>
          <p:nvSpPr>
            <p:cNvPr id="71" name="Freeform 84"/>
            <p:cNvSpPr>
              <a:spLocks noEditPoints="1"/>
            </p:cNvSpPr>
            <p:nvPr/>
          </p:nvSpPr>
          <p:spPr bwMode="auto">
            <a:xfrm>
              <a:off x="5025045" y="2478045"/>
              <a:ext cx="241300" cy="212725"/>
            </a:xfrm>
            <a:custGeom>
              <a:avLst/>
              <a:gdLst/>
              <a:ahLst/>
              <a:cxnLst>
                <a:cxn ang="0">
                  <a:pos x="8" y="10"/>
                </a:cxn>
                <a:cxn ang="0">
                  <a:pos x="8" y="61"/>
                </a:cxn>
                <a:cxn ang="0">
                  <a:pos x="7" y="62"/>
                </a:cxn>
                <a:cxn ang="0">
                  <a:pos x="4" y="62"/>
                </a:cxn>
                <a:cxn ang="0">
                  <a:pos x="3" y="61"/>
                </a:cxn>
                <a:cxn ang="0">
                  <a:pos x="3" y="10"/>
                </a:cxn>
                <a:cxn ang="0">
                  <a:pos x="0" y="6"/>
                </a:cxn>
                <a:cxn ang="0">
                  <a:pos x="5" y="0"/>
                </a:cxn>
                <a:cxn ang="0">
                  <a:pos x="11" y="6"/>
                </a:cxn>
                <a:cxn ang="0">
                  <a:pos x="8" y="10"/>
                </a:cxn>
                <a:cxn ang="0">
                  <a:pos x="70" y="39"/>
                </a:cxn>
                <a:cxn ang="0">
                  <a:pos x="68" y="41"/>
                </a:cxn>
                <a:cxn ang="0">
                  <a:pos x="68" y="41"/>
                </a:cxn>
                <a:cxn ang="0">
                  <a:pos x="53" y="46"/>
                </a:cxn>
                <a:cxn ang="0">
                  <a:pos x="46" y="45"/>
                </a:cxn>
                <a:cxn ang="0">
                  <a:pos x="45" y="44"/>
                </a:cxn>
                <a:cxn ang="0">
                  <a:pos x="33" y="40"/>
                </a:cxn>
                <a:cxn ang="0">
                  <a:pos x="15" y="46"/>
                </a:cxn>
                <a:cxn ang="0">
                  <a:pos x="13" y="47"/>
                </a:cxn>
                <a:cxn ang="0">
                  <a:pos x="12" y="46"/>
                </a:cxn>
                <a:cxn ang="0">
                  <a:pos x="11" y="44"/>
                </a:cxn>
                <a:cxn ang="0">
                  <a:pos x="11" y="14"/>
                </a:cxn>
                <a:cxn ang="0">
                  <a:pos x="12" y="12"/>
                </a:cxn>
                <a:cxn ang="0">
                  <a:pos x="32" y="6"/>
                </a:cxn>
                <a:cxn ang="0">
                  <a:pos x="49" y="10"/>
                </a:cxn>
                <a:cxn ang="0">
                  <a:pos x="52" y="11"/>
                </a:cxn>
                <a:cxn ang="0">
                  <a:pos x="65" y="7"/>
                </a:cxn>
                <a:cxn ang="0">
                  <a:pos x="66" y="6"/>
                </a:cxn>
                <a:cxn ang="0">
                  <a:pos x="68" y="6"/>
                </a:cxn>
                <a:cxn ang="0">
                  <a:pos x="70" y="8"/>
                </a:cxn>
                <a:cxn ang="0">
                  <a:pos x="70" y="39"/>
                </a:cxn>
                <a:cxn ang="0">
                  <a:pos x="65" y="13"/>
                </a:cxn>
                <a:cxn ang="0">
                  <a:pos x="52" y="16"/>
                </a:cxn>
                <a:cxn ang="0">
                  <a:pos x="46" y="15"/>
                </a:cxn>
                <a:cxn ang="0">
                  <a:pos x="32" y="11"/>
                </a:cxn>
                <a:cxn ang="0">
                  <a:pos x="16" y="16"/>
                </a:cxn>
                <a:cxn ang="0">
                  <a:pos x="16" y="40"/>
                </a:cxn>
                <a:cxn ang="0">
                  <a:pos x="33" y="35"/>
                </a:cxn>
                <a:cxn ang="0">
                  <a:pos x="48" y="40"/>
                </a:cxn>
                <a:cxn ang="0">
                  <a:pos x="49" y="40"/>
                </a:cxn>
                <a:cxn ang="0">
                  <a:pos x="53" y="41"/>
                </a:cxn>
                <a:cxn ang="0">
                  <a:pos x="65" y="37"/>
                </a:cxn>
                <a:cxn ang="0">
                  <a:pos x="65" y="13"/>
                </a:cxn>
              </a:cxnLst>
              <a:rect l="0" t="0" r="r" b="b"/>
              <a:pathLst>
                <a:path w="70" h="62">
                  <a:moveTo>
                    <a:pt x="8" y="10"/>
                  </a:moveTo>
                  <a:cubicBezTo>
                    <a:pt x="8" y="61"/>
                    <a:pt x="8" y="61"/>
                    <a:pt x="8" y="61"/>
                  </a:cubicBezTo>
                  <a:cubicBezTo>
                    <a:pt x="8" y="62"/>
                    <a:pt x="7" y="62"/>
                    <a:pt x="7" y="62"/>
                  </a:cubicBezTo>
                  <a:cubicBezTo>
                    <a:pt x="4" y="62"/>
                    <a:pt x="4" y="62"/>
                    <a:pt x="4" y="62"/>
                  </a:cubicBezTo>
                  <a:cubicBezTo>
                    <a:pt x="3" y="62"/>
                    <a:pt x="3" y="62"/>
                    <a:pt x="3" y="61"/>
                  </a:cubicBezTo>
                  <a:cubicBezTo>
                    <a:pt x="3" y="10"/>
                    <a:pt x="3" y="10"/>
                    <a:pt x="3" y="10"/>
                  </a:cubicBezTo>
                  <a:cubicBezTo>
                    <a:pt x="1" y="9"/>
                    <a:pt x="0" y="7"/>
                    <a:pt x="0" y="6"/>
                  </a:cubicBezTo>
                  <a:cubicBezTo>
                    <a:pt x="0" y="3"/>
                    <a:pt x="3" y="0"/>
                    <a:pt x="5" y="0"/>
                  </a:cubicBezTo>
                  <a:cubicBezTo>
                    <a:pt x="8" y="0"/>
                    <a:pt x="11" y="3"/>
                    <a:pt x="11" y="6"/>
                  </a:cubicBezTo>
                  <a:cubicBezTo>
                    <a:pt x="11" y="7"/>
                    <a:pt x="10" y="9"/>
                    <a:pt x="8" y="10"/>
                  </a:cubicBezTo>
                  <a:close/>
                  <a:moveTo>
                    <a:pt x="70" y="39"/>
                  </a:moveTo>
                  <a:cubicBezTo>
                    <a:pt x="70" y="40"/>
                    <a:pt x="69" y="41"/>
                    <a:pt x="68" y="41"/>
                  </a:cubicBezTo>
                  <a:cubicBezTo>
                    <a:pt x="68" y="41"/>
                    <a:pt x="68" y="41"/>
                    <a:pt x="68" y="41"/>
                  </a:cubicBezTo>
                  <a:cubicBezTo>
                    <a:pt x="65" y="43"/>
                    <a:pt x="59" y="46"/>
                    <a:pt x="53" y="46"/>
                  </a:cubicBezTo>
                  <a:cubicBezTo>
                    <a:pt x="50" y="46"/>
                    <a:pt x="48" y="46"/>
                    <a:pt x="46" y="45"/>
                  </a:cubicBezTo>
                  <a:cubicBezTo>
                    <a:pt x="45" y="44"/>
                    <a:pt x="45" y="44"/>
                    <a:pt x="45" y="44"/>
                  </a:cubicBezTo>
                  <a:cubicBezTo>
                    <a:pt x="41" y="42"/>
                    <a:pt x="38" y="40"/>
                    <a:pt x="33" y="40"/>
                  </a:cubicBezTo>
                  <a:cubicBezTo>
                    <a:pt x="27" y="40"/>
                    <a:pt x="19" y="44"/>
                    <a:pt x="15" y="46"/>
                  </a:cubicBezTo>
                  <a:cubicBezTo>
                    <a:pt x="14" y="47"/>
                    <a:pt x="14" y="47"/>
                    <a:pt x="13" y="47"/>
                  </a:cubicBezTo>
                  <a:cubicBezTo>
                    <a:pt x="13" y="47"/>
                    <a:pt x="12" y="47"/>
                    <a:pt x="12" y="46"/>
                  </a:cubicBezTo>
                  <a:cubicBezTo>
                    <a:pt x="11" y="46"/>
                    <a:pt x="11" y="45"/>
                    <a:pt x="11" y="44"/>
                  </a:cubicBezTo>
                  <a:cubicBezTo>
                    <a:pt x="11" y="14"/>
                    <a:pt x="11" y="14"/>
                    <a:pt x="11" y="14"/>
                  </a:cubicBezTo>
                  <a:cubicBezTo>
                    <a:pt x="11" y="13"/>
                    <a:pt x="11" y="13"/>
                    <a:pt x="12" y="12"/>
                  </a:cubicBezTo>
                  <a:cubicBezTo>
                    <a:pt x="14" y="11"/>
                    <a:pt x="24" y="6"/>
                    <a:pt x="32" y="6"/>
                  </a:cubicBezTo>
                  <a:cubicBezTo>
                    <a:pt x="39" y="6"/>
                    <a:pt x="44" y="8"/>
                    <a:pt x="49" y="10"/>
                  </a:cubicBezTo>
                  <a:cubicBezTo>
                    <a:pt x="50" y="11"/>
                    <a:pt x="51" y="11"/>
                    <a:pt x="52" y="11"/>
                  </a:cubicBezTo>
                  <a:cubicBezTo>
                    <a:pt x="57" y="11"/>
                    <a:pt x="62" y="8"/>
                    <a:pt x="65" y="7"/>
                  </a:cubicBezTo>
                  <a:cubicBezTo>
                    <a:pt x="65" y="6"/>
                    <a:pt x="66" y="6"/>
                    <a:pt x="66" y="6"/>
                  </a:cubicBezTo>
                  <a:cubicBezTo>
                    <a:pt x="67" y="5"/>
                    <a:pt x="68" y="6"/>
                    <a:pt x="68" y="6"/>
                  </a:cubicBezTo>
                  <a:cubicBezTo>
                    <a:pt x="69" y="6"/>
                    <a:pt x="70" y="7"/>
                    <a:pt x="70" y="8"/>
                  </a:cubicBezTo>
                  <a:lnTo>
                    <a:pt x="70" y="39"/>
                  </a:lnTo>
                  <a:close/>
                  <a:moveTo>
                    <a:pt x="65" y="13"/>
                  </a:moveTo>
                  <a:cubicBezTo>
                    <a:pt x="61" y="14"/>
                    <a:pt x="57" y="16"/>
                    <a:pt x="52" y="16"/>
                  </a:cubicBezTo>
                  <a:cubicBezTo>
                    <a:pt x="50" y="16"/>
                    <a:pt x="48" y="16"/>
                    <a:pt x="46" y="15"/>
                  </a:cubicBezTo>
                  <a:cubicBezTo>
                    <a:pt x="42" y="13"/>
                    <a:pt x="38" y="11"/>
                    <a:pt x="32" y="11"/>
                  </a:cubicBezTo>
                  <a:cubicBezTo>
                    <a:pt x="27" y="11"/>
                    <a:pt x="20" y="13"/>
                    <a:pt x="16" y="16"/>
                  </a:cubicBezTo>
                  <a:cubicBezTo>
                    <a:pt x="16" y="40"/>
                    <a:pt x="16" y="40"/>
                    <a:pt x="16" y="40"/>
                  </a:cubicBezTo>
                  <a:cubicBezTo>
                    <a:pt x="21" y="37"/>
                    <a:pt x="28" y="35"/>
                    <a:pt x="33" y="35"/>
                  </a:cubicBezTo>
                  <a:cubicBezTo>
                    <a:pt x="39" y="35"/>
                    <a:pt x="43" y="37"/>
                    <a:pt x="48" y="40"/>
                  </a:cubicBezTo>
                  <a:cubicBezTo>
                    <a:pt x="49" y="40"/>
                    <a:pt x="49" y="40"/>
                    <a:pt x="49" y="40"/>
                  </a:cubicBezTo>
                  <a:cubicBezTo>
                    <a:pt x="50" y="41"/>
                    <a:pt x="51" y="41"/>
                    <a:pt x="53" y="41"/>
                  </a:cubicBezTo>
                  <a:cubicBezTo>
                    <a:pt x="57" y="41"/>
                    <a:pt x="62" y="39"/>
                    <a:pt x="65" y="37"/>
                  </a:cubicBezTo>
                  <a:lnTo>
                    <a:pt x="65" y="13"/>
                  </a:ln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pPr defTabSz="685800"/>
              <a:endParaRPr lang="en-US">
                <a:solidFill>
                  <a:srgbClr val="ADB9CA"/>
                </a:solidFill>
                <a:latin typeface="微软雅黑 Light"/>
                <a:ea typeface="微软雅黑"/>
              </a:endParaRPr>
            </a:p>
          </p:txBody>
        </p:sp>
      </p:grpSp>
      <p:grpSp>
        <p:nvGrpSpPr>
          <p:cNvPr id="78" name="Group 77"/>
          <p:cNvGrpSpPr/>
          <p:nvPr/>
        </p:nvGrpSpPr>
        <p:grpSpPr>
          <a:xfrm>
            <a:off x="3715410" y="2699766"/>
            <a:ext cx="625453" cy="625453"/>
            <a:chOff x="3715409" y="2265331"/>
            <a:chExt cx="625453" cy="625453"/>
          </a:xfrm>
        </p:grpSpPr>
        <p:sp>
          <p:nvSpPr>
            <p:cNvPr id="15" name="Oval 14"/>
            <p:cNvSpPr/>
            <p:nvPr/>
          </p:nvSpPr>
          <p:spPr>
            <a:xfrm>
              <a:off x="3715409" y="2265331"/>
              <a:ext cx="625453" cy="625453"/>
            </a:xfrm>
            <a:prstGeom prst="ellipse">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latin typeface="微软雅黑 Light"/>
                <a:ea typeface="微软雅黑"/>
              </a:endParaRPr>
            </a:p>
          </p:txBody>
        </p:sp>
        <p:sp>
          <p:nvSpPr>
            <p:cNvPr id="72" name="Freeform 85"/>
            <p:cNvSpPr>
              <a:spLocks noEditPoints="1"/>
            </p:cNvSpPr>
            <p:nvPr/>
          </p:nvSpPr>
          <p:spPr bwMode="auto">
            <a:xfrm>
              <a:off x="3921773" y="2471695"/>
              <a:ext cx="212725" cy="212725"/>
            </a:xfrm>
            <a:custGeom>
              <a:avLst/>
              <a:gdLst/>
              <a:ahLst/>
              <a:cxnLst>
                <a:cxn ang="0">
                  <a:pos x="62" y="58"/>
                </a:cxn>
                <a:cxn ang="0">
                  <a:pos x="58" y="62"/>
                </a:cxn>
                <a:cxn ang="0">
                  <a:pos x="4" y="62"/>
                </a:cxn>
                <a:cxn ang="0">
                  <a:pos x="0" y="58"/>
                </a:cxn>
                <a:cxn ang="0">
                  <a:pos x="0" y="4"/>
                </a:cxn>
                <a:cxn ang="0">
                  <a:pos x="4" y="0"/>
                </a:cxn>
                <a:cxn ang="0">
                  <a:pos x="42" y="0"/>
                </a:cxn>
                <a:cxn ang="0">
                  <a:pos x="48" y="3"/>
                </a:cxn>
                <a:cxn ang="0">
                  <a:pos x="59" y="14"/>
                </a:cxn>
                <a:cxn ang="0">
                  <a:pos x="62" y="21"/>
                </a:cxn>
                <a:cxn ang="0">
                  <a:pos x="62" y="58"/>
                </a:cxn>
                <a:cxn ang="0">
                  <a:pos x="57" y="57"/>
                </a:cxn>
                <a:cxn ang="0">
                  <a:pos x="57" y="21"/>
                </a:cxn>
                <a:cxn ang="0">
                  <a:pos x="56" y="18"/>
                </a:cxn>
                <a:cxn ang="0">
                  <a:pos x="45" y="7"/>
                </a:cxn>
                <a:cxn ang="0">
                  <a:pos x="42" y="6"/>
                </a:cxn>
                <a:cxn ang="0">
                  <a:pos x="42" y="22"/>
                </a:cxn>
                <a:cxn ang="0">
                  <a:pos x="38" y="26"/>
                </a:cxn>
                <a:cxn ang="0">
                  <a:pos x="15" y="26"/>
                </a:cxn>
                <a:cxn ang="0">
                  <a:pos x="11" y="22"/>
                </a:cxn>
                <a:cxn ang="0">
                  <a:pos x="11" y="6"/>
                </a:cxn>
                <a:cxn ang="0">
                  <a:pos x="6" y="6"/>
                </a:cxn>
                <a:cxn ang="0">
                  <a:pos x="6" y="57"/>
                </a:cxn>
                <a:cxn ang="0">
                  <a:pos x="11" y="57"/>
                </a:cxn>
                <a:cxn ang="0">
                  <a:pos x="11" y="40"/>
                </a:cxn>
                <a:cxn ang="0">
                  <a:pos x="15" y="36"/>
                </a:cxn>
                <a:cxn ang="0">
                  <a:pos x="48" y="36"/>
                </a:cxn>
                <a:cxn ang="0">
                  <a:pos x="52" y="40"/>
                </a:cxn>
                <a:cxn ang="0">
                  <a:pos x="52" y="57"/>
                </a:cxn>
                <a:cxn ang="0">
                  <a:pos x="57" y="57"/>
                </a:cxn>
                <a:cxn ang="0">
                  <a:pos x="47" y="57"/>
                </a:cxn>
                <a:cxn ang="0">
                  <a:pos x="47" y="42"/>
                </a:cxn>
                <a:cxn ang="0">
                  <a:pos x="16" y="42"/>
                </a:cxn>
                <a:cxn ang="0">
                  <a:pos x="16" y="57"/>
                </a:cxn>
                <a:cxn ang="0">
                  <a:pos x="47" y="57"/>
                </a:cxn>
                <a:cxn ang="0">
                  <a:pos x="36" y="7"/>
                </a:cxn>
                <a:cxn ang="0">
                  <a:pos x="35" y="6"/>
                </a:cxn>
                <a:cxn ang="0">
                  <a:pos x="27" y="6"/>
                </a:cxn>
                <a:cxn ang="0">
                  <a:pos x="26" y="7"/>
                </a:cxn>
                <a:cxn ang="0">
                  <a:pos x="26" y="20"/>
                </a:cxn>
                <a:cxn ang="0">
                  <a:pos x="27" y="21"/>
                </a:cxn>
                <a:cxn ang="0">
                  <a:pos x="35" y="21"/>
                </a:cxn>
                <a:cxn ang="0">
                  <a:pos x="36" y="20"/>
                </a:cxn>
                <a:cxn ang="0">
                  <a:pos x="36" y="7"/>
                </a:cxn>
              </a:cxnLst>
              <a:rect l="0" t="0" r="r" b="b"/>
              <a:pathLst>
                <a:path w="62" h="62">
                  <a:moveTo>
                    <a:pt x="62" y="58"/>
                  </a:moveTo>
                  <a:cubicBezTo>
                    <a:pt x="62" y="60"/>
                    <a:pt x="60" y="62"/>
                    <a:pt x="58" y="62"/>
                  </a:cubicBezTo>
                  <a:cubicBezTo>
                    <a:pt x="4" y="62"/>
                    <a:pt x="4" y="62"/>
                    <a:pt x="4" y="62"/>
                  </a:cubicBezTo>
                  <a:cubicBezTo>
                    <a:pt x="2" y="62"/>
                    <a:pt x="0" y="60"/>
                    <a:pt x="0" y="58"/>
                  </a:cubicBezTo>
                  <a:cubicBezTo>
                    <a:pt x="0" y="4"/>
                    <a:pt x="0" y="4"/>
                    <a:pt x="0" y="4"/>
                  </a:cubicBezTo>
                  <a:cubicBezTo>
                    <a:pt x="0" y="2"/>
                    <a:pt x="2" y="0"/>
                    <a:pt x="4" y="0"/>
                  </a:cubicBezTo>
                  <a:cubicBezTo>
                    <a:pt x="42" y="0"/>
                    <a:pt x="42" y="0"/>
                    <a:pt x="42" y="0"/>
                  </a:cubicBezTo>
                  <a:cubicBezTo>
                    <a:pt x="44" y="0"/>
                    <a:pt x="47" y="2"/>
                    <a:pt x="48" y="3"/>
                  </a:cubicBezTo>
                  <a:cubicBezTo>
                    <a:pt x="59" y="14"/>
                    <a:pt x="59" y="14"/>
                    <a:pt x="59" y="14"/>
                  </a:cubicBezTo>
                  <a:cubicBezTo>
                    <a:pt x="61" y="16"/>
                    <a:pt x="62" y="19"/>
                    <a:pt x="62" y="21"/>
                  </a:cubicBezTo>
                  <a:lnTo>
                    <a:pt x="62" y="58"/>
                  </a:lnTo>
                  <a:close/>
                  <a:moveTo>
                    <a:pt x="57" y="57"/>
                  </a:moveTo>
                  <a:cubicBezTo>
                    <a:pt x="57" y="21"/>
                    <a:pt x="57" y="21"/>
                    <a:pt x="57" y="21"/>
                  </a:cubicBezTo>
                  <a:cubicBezTo>
                    <a:pt x="57" y="20"/>
                    <a:pt x="56" y="19"/>
                    <a:pt x="56" y="18"/>
                  </a:cubicBezTo>
                  <a:cubicBezTo>
                    <a:pt x="45" y="7"/>
                    <a:pt x="45" y="7"/>
                    <a:pt x="45" y="7"/>
                  </a:cubicBezTo>
                  <a:cubicBezTo>
                    <a:pt x="44" y="6"/>
                    <a:pt x="42" y="6"/>
                    <a:pt x="42" y="6"/>
                  </a:cubicBezTo>
                  <a:cubicBezTo>
                    <a:pt x="42" y="22"/>
                    <a:pt x="42" y="22"/>
                    <a:pt x="42" y="22"/>
                  </a:cubicBezTo>
                  <a:cubicBezTo>
                    <a:pt x="42" y="24"/>
                    <a:pt x="40" y="26"/>
                    <a:pt x="38" y="26"/>
                  </a:cubicBezTo>
                  <a:cubicBezTo>
                    <a:pt x="15" y="26"/>
                    <a:pt x="15" y="26"/>
                    <a:pt x="15" y="26"/>
                  </a:cubicBezTo>
                  <a:cubicBezTo>
                    <a:pt x="12" y="26"/>
                    <a:pt x="11" y="24"/>
                    <a:pt x="11" y="22"/>
                  </a:cubicBezTo>
                  <a:cubicBezTo>
                    <a:pt x="11" y="6"/>
                    <a:pt x="11" y="6"/>
                    <a:pt x="11" y="6"/>
                  </a:cubicBezTo>
                  <a:cubicBezTo>
                    <a:pt x="6" y="6"/>
                    <a:pt x="6" y="6"/>
                    <a:pt x="6" y="6"/>
                  </a:cubicBezTo>
                  <a:cubicBezTo>
                    <a:pt x="6" y="57"/>
                    <a:pt x="6" y="57"/>
                    <a:pt x="6" y="57"/>
                  </a:cubicBezTo>
                  <a:cubicBezTo>
                    <a:pt x="11" y="57"/>
                    <a:pt x="11" y="57"/>
                    <a:pt x="11" y="57"/>
                  </a:cubicBezTo>
                  <a:cubicBezTo>
                    <a:pt x="11" y="40"/>
                    <a:pt x="11" y="40"/>
                    <a:pt x="11" y="40"/>
                  </a:cubicBezTo>
                  <a:cubicBezTo>
                    <a:pt x="11" y="38"/>
                    <a:pt x="12" y="36"/>
                    <a:pt x="15" y="36"/>
                  </a:cubicBezTo>
                  <a:cubicBezTo>
                    <a:pt x="48" y="36"/>
                    <a:pt x="48" y="36"/>
                    <a:pt x="48" y="36"/>
                  </a:cubicBezTo>
                  <a:cubicBezTo>
                    <a:pt x="50" y="36"/>
                    <a:pt x="52" y="38"/>
                    <a:pt x="52" y="40"/>
                  </a:cubicBezTo>
                  <a:cubicBezTo>
                    <a:pt x="52" y="57"/>
                    <a:pt x="52" y="57"/>
                    <a:pt x="52" y="57"/>
                  </a:cubicBezTo>
                  <a:lnTo>
                    <a:pt x="57" y="57"/>
                  </a:lnTo>
                  <a:close/>
                  <a:moveTo>
                    <a:pt x="47" y="57"/>
                  </a:moveTo>
                  <a:cubicBezTo>
                    <a:pt x="47" y="42"/>
                    <a:pt x="47" y="42"/>
                    <a:pt x="47" y="42"/>
                  </a:cubicBezTo>
                  <a:cubicBezTo>
                    <a:pt x="16" y="42"/>
                    <a:pt x="16" y="42"/>
                    <a:pt x="16" y="42"/>
                  </a:cubicBezTo>
                  <a:cubicBezTo>
                    <a:pt x="16" y="57"/>
                    <a:pt x="16" y="57"/>
                    <a:pt x="16" y="57"/>
                  </a:cubicBezTo>
                  <a:lnTo>
                    <a:pt x="47" y="57"/>
                  </a:lnTo>
                  <a:close/>
                  <a:moveTo>
                    <a:pt x="36" y="7"/>
                  </a:moveTo>
                  <a:cubicBezTo>
                    <a:pt x="36" y="6"/>
                    <a:pt x="36" y="6"/>
                    <a:pt x="35" y="6"/>
                  </a:cubicBezTo>
                  <a:cubicBezTo>
                    <a:pt x="27" y="6"/>
                    <a:pt x="27" y="6"/>
                    <a:pt x="27" y="6"/>
                  </a:cubicBezTo>
                  <a:cubicBezTo>
                    <a:pt x="27" y="6"/>
                    <a:pt x="26" y="6"/>
                    <a:pt x="26" y="7"/>
                  </a:cubicBezTo>
                  <a:cubicBezTo>
                    <a:pt x="26" y="20"/>
                    <a:pt x="26" y="20"/>
                    <a:pt x="26" y="20"/>
                  </a:cubicBezTo>
                  <a:cubicBezTo>
                    <a:pt x="26" y="20"/>
                    <a:pt x="27" y="21"/>
                    <a:pt x="27" y="21"/>
                  </a:cubicBezTo>
                  <a:cubicBezTo>
                    <a:pt x="35" y="21"/>
                    <a:pt x="35" y="21"/>
                    <a:pt x="35" y="21"/>
                  </a:cubicBezTo>
                  <a:cubicBezTo>
                    <a:pt x="36" y="21"/>
                    <a:pt x="36" y="20"/>
                    <a:pt x="36" y="20"/>
                  </a:cubicBezTo>
                  <a:lnTo>
                    <a:pt x="36" y="7"/>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pPr defTabSz="685800"/>
              <a:endParaRPr lang="en-US">
                <a:solidFill>
                  <a:srgbClr val="ADB9CA"/>
                </a:solidFill>
                <a:latin typeface="微软雅黑 Light"/>
                <a:ea typeface="微软雅黑"/>
              </a:endParaRPr>
            </a:p>
          </p:txBody>
        </p:sp>
      </p:grpSp>
      <p:grpSp>
        <p:nvGrpSpPr>
          <p:cNvPr id="76" name="Group 75"/>
          <p:cNvGrpSpPr/>
          <p:nvPr/>
        </p:nvGrpSpPr>
        <p:grpSpPr>
          <a:xfrm>
            <a:off x="1477975" y="2699766"/>
            <a:ext cx="625453" cy="625453"/>
            <a:chOff x="1480288" y="2265331"/>
            <a:chExt cx="625453" cy="625453"/>
          </a:xfrm>
        </p:grpSpPr>
        <p:sp>
          <p:nvSpPr>
            <p:cNvPr id="14" name="Oval 13"/>
            <p:cNvSpPr/>
            <p:nvPr/>
          </p:nvSpPr>
          <p:spPr>
            <a:xfrm>
              <a:off x="1480288" y="2265331"/>
              <a:ext cx="625453" cy="625453"/>
            </a:xfrm>
            <a:prstGeom prst="ellipse">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latin typeface="微软雅黑 Light"/>
                <a:ea typeface="微软雅黑"/>
              </a:endParaRPr>
            </a:p>
          </p:txBody>
        </p:sp>
        <p:sp>
          <p:nvSpPr>
            <p:cNvPr id="73" name="Freeform 100"/>
            <p:cNvSpPr>
              <a:spLocks noEditPoints="1"/>
            </p:cNvSpPr>
            <p:nvPr/>
          </p:nvSpPr>
          <p:spPr bwMode="auto">
            <a:xfrm>
              <a:off x="1677920" y="2467726"/>
              <a:ext cx="230188" cy="220663"/>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defTabSz="685800"/>
              <a:endParaRPr lang="en-US">
                <a:solidFill>
                  <a:srgbClr val="ADB9CA"/>
                </a:solidFill>
                <a:latin typeface="微软雅黑 Light"/>
                <a:ea typeface="微软雅黑"/>
              </a:endParaRPr>
            </a:p>
          </p:txBody>
        </p:sp>
      </p:grpSp>
      <p:grpSp>
        <p:nvGrpSpPr>
          <p:cNvPr id="80" name="Group 79"/>
          <p:cNvGrpSpPr/>
          <p:nvPr/>
        </p:nvGrpSpPr>
        <p:grpSpPr>
          <a:xfrm>
            <a:off x="5931812" y="2693415"/>
            <a:ext cx="625453" cy="625453"/>
            <a:chOff x="5931811" y="2258981"/>
            <a:chExt cx="625453" cy="625453"/>
          </a:xfrm>
        </p:grpSpPr>
        <p:sp>
          <p:nvSpPr>
            <p:cNvPr id="20" name="Oval 19"/>
            <p:cNvSpPr/>
            <p:nvPr/>
          </p:nvSpPr>
          <p:spPr>
            <a:xfrm>
              <a:off x="5931811" y="2258981"/>
              <a:ext cx="625453" cy="625453"/>
            </a:xfrm>
            <a:prstGeom prst="ellipse">
              <a:avLst/>
            </a:prstGeom>
            <a:noFill/>
            <a:ln w="762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latin typeface="微软雅黑 Light"/>
                <a:ea typeface="微软雅黑"/>
              </a:endParaRPr>
            </a:p>
          </p:txBody>
        </p:sp>
        <p:sp>
          <p:nvSpPr>
            <p:cNvPr id="74" name="Freeform 131"/>
            <p:cNvSpPr>
              <a:spLocks/>
            </p:cNvSpPr>
            <p:nvPr/>
          </p:nvSpPr>
          <p:spPr bwMode="auto">
            <a:xfrm>
              <a:off x="6139762" y="2465345"/>
              <a:ext cx="209550" cy="212725"/>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accent5"/>
            </a:solidFill>
            <a:ln w="9525">
              <a:noFill/>
              <a:round/>
              <a:headEnd/>
              <a:tailEnd/>
            </a:ln>
          </p:spPr>
          <p:txBody>
            <a:bodyPr vert="horz" wrap="square" lIns="91440" tIns="45720" rIns="91440" bIns="45720" numCol="1" anchor="t" anchorCtr="0" compatLnSpc="1">
              <a:prstTxWarp prst="textNoShape">
                <a:avLst/>
              </a:prstTxWarp>
            </a:bodyPr>
            <a:lstStyle/>
            <a:p>
              <a:pPr defTabSz="685800"/>
              <a:endParaRPr lang="en-US">
                <a:solidFill>
                  <a:srgbClr val="ADB9CA"/>
                </a:solidFill>
                <a:latin typeface="微软雅黑 Light"/>
                <a:ea typeface="微软雅黑"/>
              </a:endParaRPr>
            </a:p>
          </p:txBody>
        </p:sp>
      </p:grpSp>
      <p:grpSp>
        <p:nvGrpSpPr>
          <p:cNvPr id="81" name="Group 80"/>
          <p:cNvGrpSpPr/>
          <p:nvPr/>
        </p:nvGrpSpPr>
        <p:grpSpPr>
          <a:xfrm>
            <a:off x="7056980" y="2693415"/>
            <a:ext cx="625453" cy="625453"/>
            <a:chOff x="7056979" y="2258981"/>
            <a:chExt cx="625453" cy="625453"/>
          </a:xfrm>
        </p:grpSpPr>
        <p:sp>
          <p:nvSpPr>
            <p:cNvPr id="21" name="Oval 20"/>
            <p:cNvSpPr/>
            <p:nvPr/>
          </p:nvSpPr>
          <p:spPr>
            <a:xfrm>
              <a:off x="7056979" y="2258981"/>
              <a:ext cx="625453" cy="625453"/>
            </a:xfrm>
            <a:prstGeom prst="ellipse">
              <a:avLst/>
            </a:prstGeom>
            <a:noFill/>
            <a:ln w="762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latin typeface="微软雅黑 Light"/>
                <a:ea typeface="微软雅黑"/>
              </a:endParaRPr>
            </a:p>
          </p:txBody>
        </p:sp>
        <p:sp>
          <p:nvSpPr>
            <p:cNvPr id="75" name="Freeform 152"/>
            <p:cNvSpPr>
              <a:spLocks noEditPoints="1"/>
            </p:cNvSpPr>
            <p:nvPr/>
          </p:nvSpPr>
          <p:spPr bwMode="auto">
            <a:xfrm>
              <a:off x="7254611" y="2465345"/>
              <a:ext cx="230188" cy="212725"/>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pPr defTabSz="685800"/>
              <a:endParaRPr lang="en-US">
                <a:solidFill>
                  <a:srgbClr val="ADB9CA"/>
                </a:solidFill>
                <a:latin typeface="微软雅黑 Light"/>
                <a:ea typeface="微软雅黑"/>
              </a:endParaRPr>
            </a:p>
          </p:txBody>
        </p:sp>
      </p:grpSp>
      <p:sp>
        <p:nvSpPr>
          <p:cNvPr id="85" name="Rectangle 84"/>
          <p:cNvSpPr/>
          <p:nvPr/>
        </p:nvSpPr>
        <p:spPr>
          <a:xfrm>
            <a:off x="876300" y="3806284"/>
            <a:ext cx="1828800" cy="831703"/>
          </a:xfrm>
          <a:prstGeom prst="rect">
            <a:avLst/>
          </a:prstGeom>
        </p:spPr>
        <p:txBody>
          <a:bodyPr wrap="square">
            <a:spAutoFit/>
          </a:bodyPr>
          <a:lstStyle/>
          <a:p>
            <a:pPr algn="ctr" defTabSz="685800">
              <a:lnSpc>
                <a:spcPct val="150000"/>
              </a:lnSpc>
            </a:pPr>
            <a:r>
              <a:rPr lang="en-US" sz="825" dirty="0">
                <a:solidFill>
                  <a:srgbClr val="44546A">
                    <a:lumMod val="60000"/>
                    <a:lumOff val="40000"/>
                  </a:srgbClr>
                </a:solidFill>
                <a:latin typeface="微软雅黑"/>
                <a:ea typeface="微软雅黑"/>
              </a:rPr>
              <a:t>Seizing on these opportunities,</a:t>
            </a:r>
            <a:endParaRPr lang="ar-SA" sz="825" dirty="0">
              <a:solidFill>
                <a:srgbClr val="44546A">
                  <a:lumMod val="60000"/>
                  <a:lumOff val="40000"/>
                </a:srgbClr>
              </a:solidFill>
              <a:latin typeface="微软雅黑"/>
              <a:ea typeface="微软雅黑"/>
            </a:endParaRPr>
          </a:p>
          <a:p>
            <a:pPr algn="ctr" defTabSz="685800">
              <a:lnSpc>
                <a:spcPct val="150000"/>
              </a:lnSpc>
            </a:pPr>
            <a:r>
              <a:rPr lang="en-US" sz="825" dirty="0">
                <a:solidFill>
                  <a:srgbClr val="44546A">
                    <a:lumMod val="60000"/>
                    <a:lumOff val="40000"/>
                  </a:srgbClr>
                </a:solidFill>
                <a:latin typeface="微软雅黑"/>
                <a:ea typeface="微软雅黑"/>
              </a:rPr>
              <a:t> we will continue working hard </a:t>
            </a:r>
            <a:endParaRPr lang="ar-SA" sz="825" dirty="0">
              <a:solidFill>
                <a:srgbClr val="44546A">
                  <a:lumMod val="60000"/>
                  <a:lumOff val="40000"/>
                </a:srgbClr>
              </a:solidFill>
              <a:latin typeface="微软雅黑"/>
              <a:ea typeface="微软雅黑"/>
            </a:endParaRPr>
          </a:p>
          <a:p>
            <a:pPr algn="ctr" defTabSz="685800">
              <a:lnSpc>
                <a:spcPct val="150000"/>
              </a:lnSpc>
            </a:pPr>
            <a:r>
              <a:rPr lang="en-US" sz="825" dirty="0">
                <a:solidFill>
                  <a:srgbClr val="44546A">
                    <a:lumMod val="60000"/>
                    <a:lumOff val="40000"/>
                  </a:srgbClr>
                </a:solidFill>
                <a:latin typeface="微软雅黑"/>
                <a:ea typeface="微软雅黑"/>
              </a:rPr>
              <a:t>corporate value going forward.</a:t>
            </a:r>
            <a:br>
              <a:rPr lang="en-US" sz="825" dirty="0">
                <a:solidFill>
                  <a:srgbClr val="44546A">
                    <a:lumMod val="60000"/>
                    <a:lumOff val="40000"/>
                  </a:srgbClr>
                </a:solidFill>
                <a:latin typeface="微软雅黑"/>
                <a:ea typeface="微软雅黑"/>
              </a:rPr>
            </a:br>
            <a:r>
              <a:rPr lang="en-US" sz="825" dirty="0">
                <a:solidFill>
                  <a:srgbClr val="44546A">
                    <a:lumMod val="60000"/>
                    <a:lumOff val="40000"/>
                  </a:srgbClr>
                </a:solidFill>
                <a:latin typeface="微软雅黑"/>
                <a:ea typeface="微软雅黑"/>
              </a:rPr>
              <a:t>We are a dedicated to fulfilling </a:t>
            </a:r>
          </a:p>
        </p:txBody>
      </p:sp>
      <p:sp>
        <p:nvSpPr>
          <p:cNvPr id="86" name="Rectangle 85"/>
          <p:cNvSpPr/>
          <p:nvPr/>
        </p:nvSpPr>
        <p:spPr>
          <a:xfrm>
            <a:off x="1981200" y="1291030"/>
            <a:ext cx="1828800" cy="831703"/>
          </a:xfrm>
          <a:prstGeom prst="rect">
            <a:avLst/>
          </a:prstGeom>
        </p:spPr>
        <p:txBody>
          <a:bodyPr wrap="square">
            <a:spAutoFit/>
          </a:bodyPr>
          <a:lstStyle/>
          <a:p>
            <a:pPr algn="ctr" defTabSz="685800">
              <a:lnSpc>
                <a:spcPct val="150000"/>
              </a:lnSpc>
            </a:pPr>
            <a:r>
              <a:rPr lang="en-US" sz="825" dirty="0">
                <a:solidFill>
                  <a:srgbClr val="44546A">
                    <a:lumMod val="60000"/>
                    <a:lumOff val="40000"/>
                  </a:srgbClr>
                </a:solidFill>
                <a:latin typeface="微软雅黑"/>
                <a:ea typeface="微软雅黑"/>
              </a:rPr>
              <a:t>Seizing on these opportunities,</a:t>
            </a:r>
            <a:endParaRPr lang="ar-SA" sz="825" dirty="0">
              <a:solidFill>
                <a:srgbClr val="44546A">
                  <a:lumMod val="60000"/>
                  <a:lumOff val="40000"/>
                </a:srgbClr>
              </a:solidFill>
              <a:latin typeface="微软雅黑"/>
              <a:ea typeface="微软雅黑"/>
            </a:endParaRPr>
          </a:p>
          <a:p>
            <a:pPr algn="ctr" defTabSz="685800">
              <a:lnSpc>
                <a:spcPct val="150000"/>
              </a:lnSpc>
            </a:pPr>
            <a:r>
              <a:rPr lang="en-US" sz="825" dirty="0">
                <a:solidFill>
                  <a:srgbClr val="44546A">
                    <a:lumMod val="60000"/>
                    <a:lumOff val="40000"/>
                  </a:srgbClr>
                </a:solidFill>
                <a:latin typeface="微软雅黑"/>
                <a:ea typeface="微软雅黑"/>
              </a:rPr>
              <a:t> we will continue working hard </a:t>
            </a:r>
            <a:endParaRPr lang="ar-SA" sz="825" dirty="0">
              <a:solidFill>
                <a:srgbClr val="44546A">
                  <a:lumMod val="60000"/>
                  <a:lumOff val="40000"/>
                </a:srgbClr>
              </a:solidFill>
              <a:latin typeface="微软雅黑"/>
              <a:ea typeface="微软雅黑"/>
            </a:endParaRPr>
          </a:p>
          <a:p>
            <a:pPr algn="ctr" defTabSz="685800">
              <a:lnSpc>
                <a:spcPct val="150000"/>
              </a:lnSpc>
            </a:pPr>
            <a:r>
              <a:rPr lang="en-US" sz="825" dirty="0">
                <a:solidFill>
                  <a:srgbClr val="44546A">
                    <a:lumMod val="60000"/>
                    <a:lumOff val="40000"/>
                  </a:srgbClr>
                </a:solidFill>
                <a:latin typeface="微软雅黑"/>
                <a:ea typeface="微软雅黑"/>
              </a:rPr>
              <a:t>corporate value going forward.</a:t>
            </a:r>
            <a:br>
              <a:rPr lang="en-US" sz="825" dirty="0">
                <a:solidFill>
                  <a:srgbClr val="44546A">
                    <a:lumMod val="60000"/>
                    <a:lumOff val="40000"/>
                  </a:srgbClr>
                </a:solidFill>
                <a:latin typeface="微软雅黑"/>
                <a:ea typeface="微软雅黑"/>
              </a:rPr>
            </a:br>
            <a:r>
              <a:rPr lang="en-US" sz="825" dirty="0">
                <a:solidFill>
                  <a:srgbClr val="44546A">
                    <a:lumMod val="60000"/>
                    <a:lumOff val="40000"/>
                  </a:srgbClr>
                </a:solidFill>
                <a:latin typeface="微软雅黑"/>
                <a:ea typeface="微软雅黑"/>
              </a:rPr>
              <a:t>We are a dedicated to fulfilling </a:t>
            </a:r>
          </a:p>
        </p:txBody>
      </p:sp>
      <p:sp>
        <p:nvSpPr>
          <p:cNvPr id="87" name="Rectangle 86"/>
          <p:cNvSpPr/>
          <p:nvPr/>
        </p:nvSpPr>
        <p:spPr>
          <a:xfrm>
            <a:off x="3119438" y="3806284"/>
            <a:ext cx="1828800" cy="831703"/>
          </a:xfrm>
          <a:prstGeom prst="rect">
            <a:avLst/>
          </a:prstGeom>
        </p:spPr>
        <p:txBody>
          <a:bodyPr wrap="square">
            <a:spAutoFit/>
          </a:bodyPr>
          <a:lstStyle/>
          <a:p>
            <a:pPr algn="ctr" defTabSz="685800">
              <a:lnSpc>
                <a:spcPct val="150000"/>
              </a:lnSpc>
            </a:pPr>
            <a:r>
              <a:rPr lang="en-US" sz="825" dirty="0">
                <a:solidFill>
                  <a:srgbClr val="44546A">
                    <a:lumMod val="60000"/>
                    <a:lumOff val="40000"/>
                  </a:srgbClr>
                </a:solidFill>
                <a:latin typeface="微软雅黑"/>
                <a:ea typeface="微软雅黑"/>
              </a:rPr>
              <a:t>Seizing on these opportunities,</a:t>
            </a:r>
            <a:endParaRPr lang="ar-SA" sz="825" dirty="0">
              <a:solidFill>
                <a:srgbClr val="44546A">
                  <a:lumMod val="60000"/>
                  <a:lumOff val="40000"/>
                </a:srgbClr>
              </a:solidFill>
              <a:latin typeface="微软雅黑"/>
              <a:ea typeface="微软雅黑"/>
            </a:endParaRPr>
          </a:p>
          <a:p>
            <a:pPr algn="ctr" defTabSz="685800">
              <a:lnSpc>
                <a:spcPct val="150000"/>
              </a:lnSpc>
            </a:pPr>
            <a:r>
              <a:rPr lang="en-US" sz="825" dirty="0">
                <a:solidFill>
                  <a:srgbClr val="44546A">
                    <a:lumMod val="60000"/>
                    <a:lumOff val="40000"/>
                  </a:srgbClr>
                </a:solidFill>
                <a:latin typeface="微软雅黑"/>
                <a:ea typeface="微软雅黑"/>
              </a:rPr>
              <a:t> we will continue working hard </a:t>
            </a:r>
            <a:endParaRPr lang="ar-SA" sz="825" dirty="0">
              <a:solidFill>
                <a:srgbClr val="44546A">
                  <a:lumMod val="60000"/>
                  <a:lumOff val="40000"/>
                </a:srgbClr>
              </a:solidFill>
              <a:latin typeface="微软雅黑"/>
              <a:ea typeface="微软雅黑"/>
            </a:endParaRPr>
          </a:p>
          <a:p>
            <a:pPr algn="ctr" defTabSz="685800">
              <a:lnSpc>
                <a:spcPct val="150000"/>
              </a:lnSpc>
            </a:pPr>
            <a:r>
              <a:rPr lang="en-US" sz="825" dirty="0">
                <a:solidFill>
                  <a:srgbClr val="44546A">
                    <a:lumMod val="60000"/>
                    <a:lumOff val="40000"/>
                  </a:srgbClr>
                </a:solidFill>
                <a:latin typeface="微软雅黑"/>
                <a:ea typeface="微软雅黑"/>
              </a:rPr>
              <a:t>corporate value going forward.</a:t>
            </a:r>
            <a:br>
              <a:rPr lang="en-US" sz="825" dirty="0">
                <a:solidFill>
                  <a:srgbClr val="44546A">
                    <a:lumMod val="60000"/>
                    <a:lumOff val="40000"/>
                  </a:srgbClr>
                </a:solidFill>
                <a:latin typeface="微软雅黑"/>
                <a:ea typeface="微软雅黑"/>
              </a:rPr>
            </a:br>
            <a:r>
              <a:rPr lang="en-US" sz="825" dirty="0">
                <a:solidFill>
                  <a:srgbClr val="44546A">
                    <a:lumMod val="60000"/>
                    <a:lumOff val="40000"/>
                  </a:srgbClr>
                </a:solidFill>
                <a:latin typeface="微软雅黑"/>
                <a:ea typeface="微软雅黑"/>
              </a:rPr>
              <a:t>We are a dedicated to fulfilling </a:t>
            </a:r>
          </a:p>
        </p:txBody>
      </p:sp>
      <p:sp>
        <p:nvSpPr>
          <p:cNvPr id="88" name="Rectangle 87"/>
          <p:cNvSpPr/>
          <p:nvPr/>
        </p:nvSpPr>
        <p:spPr>
          <a:xfrm>
            <a:off x="4210050" y="1291030"/>
            <a:ext cx="1828800" cy="831703"/>
          </a:xfrm>
          <a:prstGeom prst="rect">
            <a:avLst/>
          </a:prstGeom>
        </p:spPr>
        <p:txBody>
          <a:bodyPr wrap="square">
            <a:spAutoFit/>
          </a:bodyPr>
          <a:lstStyle/>
          <a:p>
            <a:pPr algn="ctr" defTabSz="685800">
              <a:lnSpc>
                <a:spcPct val="150000"/>
              </a:lnSpc>
            </a:pPr>
            <a:r>
              <a:rPr lang="en-US" sz="825" dirty="0">
                <a:solidFill>
                  <a:srgbClr val="44546A">
                    <a:lumMod val="60000"/>
                    <a:lumOff val="40000"/>
                  </a:srgbClr>
                </a:solidFill>
                <a:latin typeface="微软雅黑"/>
                <a:ea typeface="微软雅黑"/>
              </a:rPr>
              <a:t>Seizing on these opportunities,</a:t>
            </a:r>
            <a:endParaRPr lang="ar-SA" sz="825" dirty="0">
              <a:solidFill>
                <a:srgbClr val="44546A">
                  <a:lumMod val="60000"/>
                  <a:lumOff val="40000"/>
                </a:srgbClr>
              </a:solidFill>
              <a:latin typeface="微软雅黑"/>
              <a:ea typeface="微软雅黑"/>
            </a:endParaRPr>
          </a:p>
          <a:p>
            <a:pPr algn="ctr" defTabSz="685800">
              <a:lnSpc>
                <a:spcPct val="150000"/>
              </a:lnSpc>
            </a:pPr>
            <a:r>
              <a:rPr lang="en-US" sz="825" dirty="0">
                <a:solidFill>
                  <a:srgbClr val="44546A">
                    <a:lumMod val="60000"/>
                    <a:lumOff val="40000"/>
                  </a:srgbClr>
                </a:solidFill>
                <a:latin typeface="微软雅黑"/>
                <a:ea typeface="微软雅黑"/>
              </a:rPr>
              <a:t> we will continue working hard </a:t>
            </a:r>
            <a:endParaRPr lang="ar-SA" sz="825" dirty="0">
              <a:solidFill>
                <a:srgbClr val="44546A">
                  <a:lumMod val="60000"/>
                  <a:lumOff val="40000"/>
                </a:srgbClr>
              </a:solidFill>
              <a:latin typeface="微软雅黑"/>
              <a:ea typeface="微软雅黑"/>
            </a:endParaRPr>
          </a:p>
          <a:p>
            <a:pPr algn="ctr" defTabSz="685800">
              <a:lnSpc>
                <a:spcPct val="150000"/>
              </a:lnSpc>
            </a:pPr>
            <a:r>
              <a:rPr lang="en-US" sz="825" dirty="0">
                <a:solidFill>
                  <a:srgbClr val="44546A">
                    <a:lumMod val="60000"/>
                    <a:lumOff val="40000"/>
                  </a:srgbClr>
                </a:solidFill>
                <a:latin typeface="微软雅黑"/>
                <a:ea typeface="微软雅黑"/>
              </a:rPr>
              <a:t>corporate value going forward.</a:t>
            </a:r>
            <a:br>
              <a:rPr lang="en-US" sz="825" dirty="0">
                <a:solidFill>
                  <a:srgbClr val="44546A">
                    <a:lumMod val="60000"/>
                    <a:lumOff val="40000"/>
                  </a:srgbClr>
                </a:solidFill>
                <a:latin typeface="微软雅黑"/>
                <a:ea typeface="微软雅黑"/>
              </a:rPr>
            </a:br>
            <a:r>
              <a:rPr lang="en-US" sz="825" dirty="0">
                <a:solidFill>
                  <a:srgbClr val="44546A">
                    <a:lumMod val="60000"/>
                    <a:lumOff val="40000"/>
                  </a:srgbClr>
                </a:solidFill>
                <a:latin typeface="微软雅黑"/>
                <a:ea typeface="微软雅黑"/>
              </a:rPr>
              <a:t>We are a dedicated to fulfilling </a:t>
            </a:r>
          </a:p>
        </p:txBody>
      </p:sp>
      <p:sp>
        <p:nvSpPr>
          <p:cNvPr id="89" name="Rectangle 88"/>
          <p:cNvSpPr/>
          <p:nvPr/>
        </p:nvSpPr>
        <p:spPr>
          <a:xfrm>
            <a:off x="5362575" y="3806284"/>
            <a:ext cx="1828800" cy="831703"/>
          </a:xfrm>
          <a:prstGeom prst="rect">
            <a:avLst/>
          </a:prstGeom>
        </p:spPr>
        <p:txBody>
          <a:bodyPr wrap="square">
            <a:spAutoFit/>
          </a:bodyPr>
          <a:lstStyle/>
          <a:p>
            <a:pPr algn="ctr" defTabSz="685800">
              <a:lnSpc>
                <a:spcPct val="150000"/>
              </a:lnSpc>
            </a:pPr>
            <a:r>
              <a:rPr lang="en-US" sz="825" dirty="0">
                <a:solidFill>
                  <a:srgbClr val="44546A">
                    <a:lumMod val="60000"/>
                    <a:lumOff val="40000"/>
                  </a:srgbClr>
                </a:solidFill>
                <a:latin typeface="微软雅黑"/>
                <a:ea typeface="微软雅黑"/>
              </a:rPr>
              <a:t>Seizing on these opportunities,</a:t>
            </a:r>
            <a:endParaRPr lang="ar-SA" sz="825" dirty="0">
              <a:solidFill>
                <a:srgbClr val="44546A">
                  <a:lumMod val="60000"/>
                  <a:lumOff val="40000"/>
                </a:srgbClr>
              </a:solidFill>
              <a:latin typeface="微软雅黑"/>
              <a:ea typeface="微软雅黑"/>
            </a:endParaRPr>
          </a:p>
          <a:p>
            <a:pPr algn="ctr" defTabSz="685800">
              <a:lnSpc>
                <a:spcPct val="150000"/>
              </a:lnSpc>
            </a:pPr>
            <a:r>
              <a:rPr lang="en-US" sz="825" dirty="0">
                <a:solidFill>
                  <a:srgbClr val="44546A">
                    <a:lumMod val="60000"/>
                    <a:lumOff val="40000"/>
                  </a:srgbClr>
                </a:solidFill>
                <a:latin typeface="微软雅黑"/>
                <a:ea typeface="微软雅黑"/>
              </a:rPr>
              <a:t> we will continue working hard </a:t>
            </a:r>
            <a:endParaRPr lang="ar-SA" sz="825" dirty="0">
              <a:solidFill>
                <a:srgbClr val="44546A">
                  <a:lumMod val="60000"/>
                  <a:lumOff val="40000"/>
                </a:srgbClr>
              </a:solidFill>
              <a:latin typeface="微软雅黑"/>
              <a:ea typeface="微软雅黑"/>
            </a:endParaRPr>
          </a:p>
          <a:p>
            <a:pPr algn="ctr" defTabSz="685800">
              <a:lnSpc>
                <a:spcPct val="150000"/>
              </a:lnSpc>
            </a:pPr>
            <a:r>
              <a:rPr lang="en-US" sz="825" dirty="0">
                <a:solidFill>
                  <a:srgbClr val="44546A">
                    <a:lumMod val="60000"/>
                    <a:lumOff val="40000"/>
                  </a:srgbClr>
                </a:solidFill>
                <a:latin typeface="微软雅黑"/>
                <a:ea typeface="微软雅黑"/>
              </a:rPr>
              <a:t>corporate value going forward.</a:t>
            </a:r>
            <a:br>
              <a:rPr lang="en-US" sz="825" dirty="0">
                <a:solidFill>
                  <a:srgbClr val="44546A">
                    <a:lumMod val="60000"/>
                    <a:lumOff val="40000"/>
                  </a:srgbClr>
                </a:solidFill>
                <a:latin typeface="微软雅黑"/>
                <a:ea typeface="微软雅黑"/>
              </a:rPr>
            </a:br>
            <a:r>
              <a:rPr lang="en-US" sz="825" dirty="0">
                <a:solidFill>
                  <a:srgbClr val="44546A">
                    <a:lumMod val="60000"/>
                    <a:lumOff val="40000"/>
                  </a:srgbClr>
                </a:solidFill>
                <a:latin typeface="微软雅黑"/>
                <a:ea typeface="微软雅黑"/>
              </a:rPr>
              <a:t>We are a dedicated to fulfilling </a:t>
            </a:r>
          </a:p>
        </p:txBody>
      </p:sp>
      <p:sp>
        <p:nvSpPr>
          <p:cNvPr id="90" name="Rectangle 89"/>
          <p:cNvSpPr/>
          <p:nvPr/>
        </p:nvSpPr>
        <p:spPr>
          <a:xfrm>
            <a:off x="6438900" y="1291030"/>
            <a:ext cx="1828800" cy="831703"/>
          </a:xfrm>
          <a:prstGeom prst="rect">
            <a:avLst/>
          </a:prstGeom>
        </p:spPr>
        <p:txBody>
          <a:bodyPr wrap="square">
            <a:spAutoFit/>
          </a:bodyPr>
          <a:lstStyle/>
          <a:p>
            <a:pPr algn="ctr" defTabSz="685800">
              <a:lnSpc>
                <a:spcPct val="150000"/>
              </a:lnSpc>
            </a:pPr>
            <a:r>
              <a:rPr lang="en-US" sz="825" dirty="0">
                <a:solidFill>
                  <a:srgbClr val="44546A">
                    <a:lumMod val="60000"/>
                    <a:lumOff val="40000"/>
                  </a:srgbClr>
                </a:solidFill>
                <a:latin typeface="微软雅黑"/>
                <a:ea typeface="微软雅黑"/>
              </a:rPr>
              <a:t>Seizing on these opportunities,</a:t>
            </a:r>
            <a:endParaRPr lang="ar-SA" sz="825" dirty="0">
              <a:solidFill>
                <a:srgbClr val="44546A">
                  <a:lumMod val="60000"/>
                  <a:lumOff val="40000"/>
                </a:srgbClr>
              </a:solidFill>
              <a:latin typeface="微软雅黑"/>
              <a:ea typeface="微软雅黑"/>
            </a:endParaRPr>
          </a:p>
          <a:p>
            <a:pPr algn="ctr" defTabSz="685800">
              <a:lnSpc>
                <a:spcPct val="150000"/>
              </a:lnSpc>
            </a:pPr>
            <a:r>
              <a:rPr lang="en-US" sz="825" dirty="0">
                <a:solidFill>
                  <a:srgbClr val="44546A">
                    <a:lumMod val="60000"/>
                    <a:lumOff val="40000"/>
                  </a:srgbClr>
                </a:solidFill>
                <a:latin typeface="微软雅黑"/>
                <a:ea typeface="微软雅黑"/>
              </a:rPr>
              <a:t> we will continue working hard </a:t>
            </a:r>
            <a:endParaRPr lang="ar-SA" sz="825" dirty="0">
              <a:solidFill>
                <a:srgbClr val="44546A">
                  <a:lumMod val="60000"/>
                  <a:lumOff val="40000"/>
                </a:srgbClr>
              </a:solidFill>
              <a:latin typeface="微软雅黑"/>
              <a:ea typeface="微软雅黑"/>
            </a:endParaRPr>
          </a:p>
          <a:p>
            <a:pPr algn="ctr" defTabSz="685800">
              <a:lnSpc>
                <a:spcPct val="150000"/>
              </a:lnSpc>
            </a:pPr>
            <a:r>
              <a:rPr lang="en-US" sz="825" dirty="0">
                <a:solidFill>
                  <a:srgbClr val="44546A">
                    <a:lumMod val="60000"/>
                    <a:lumOff val="40000"/>
                  </a:srgbClr>
                </a:solidFill>
                <a:latin typeface="微软雅黑"/>
                <a:ea typeface="微软雅黑"/>
              </a:rPr>
              <a:t>corporate value going forward.</a:t>
            </a:r>
            <a:br>
              <a:rPr lang="en-US" sz="825" dirty="0">
                <a:solidFill>
                  <a:srgbClr val="44546A">
                    <a:lumMod val="60000"/>
                    <a:lumOff val="40000"/>
                  </a:srgbClr>
                </a:solidFill>
                <a:latin typeface="微软雅黑"/>
                <a:ea typeface="微软雅黑"/>
              </a:rPr>
            </a:br>
            <a:r>
              <a:rPr lang="en-US" sz="825" dirty="0">
                <a:solidFill>
                  <a:srgbClr val="44546A">
                    <a:lumMod val="60000"/>
                    <a:lumOff val="40000"/>
                  </a:srgbClr>
                </a:solidFill>
                <a:latin typeface="微软雅黑"/>
                <a:ea typeface="微软雅黑"/>
              </a:rPr>
              <a:t>We are a dedicated to fulfilling </a:t>
            </a:r>
          </a:p>
        </p:txBody>
      </p:sp>
      <p:grpSp>
        <p:nvGrpSpPr>
          <p:cNvPr id="93" name="Group 92"/>
          <p:cNvGrpSpPr/>
          <p:nvPr/>
        </p:nvGrpSpPr>
        <p:grpSpPr>
          <a:xfrm>
            <a:off x="-10049" y="1482185"/>
            <a:ext cx="1341117" cy="1530307"/>
            <a:chOff x="-10049" y="1047750"/>
            <a:chExt cx="1341117" cy="1530307"/>
          </a:xfrm>
        </p:grpSpPr>
        <p:sp>
          <p:nvSpPr>
            <p:cNvPr id="12" name="Rectangle 11"/>
            <p:cNvSpPr/>
            <p:nvPr/>
          </p:nvSpPr>
          <p:spPr>
            <a:xfrm>
              <a:off x="1115175" y="1047750"/>
              <a:ext cx="215893" cy="153030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latin typeface="微软雅黑 Light"/>
                <a:ea typeface="微软雅黑"/>
              </a:endParaRPr>
            </a:p>
          </p:txBody>
        </p:sp>
        <p:sp>
          <p:nvSpPr>
            <p:cNvPr id="91" name="Rectangle 90"/>
            <p:cNvSpPr/>
            <p:nvPr/>
          </p:nvSpPr>
          <p:spPr>
            <a:xfrm rot="5400000">
              <a:off x="548733" y="488968"/>
              <a:ext cx="215893" cy="13334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latin typeface="微软雅黑 Light"/>
                <a:ea typeface="微软雅黑"/>
              </a:endParaRPr>
            </a:p>
          </p:txBody>
        </p:sp>
      </p:grpSp>
      <p:grpSp>
        <p:nvGrpSpPr>
          <p:cNvPr id="94" name="Group 93"/>
          <p:cNvGrpSpPr/>
          <p:nvPr/>
        </p:nvGrpSpPr>
        <p:grpSpPr>
          <a:xfrm>
            <a:off x="7820068" y="3006141"/>
            <a:ext cx="1333457" cy="1600243"/>
            <a:chOff x="7820067" y="2571707"/>
            <a:chExt cx="1333457" cy="1600243"/>
          </a:xfrm>
        </p:grpSpPr>
        <p:sp>
          <p:nvSpPr>
            <p:cNvPr id="13" name="Rectangle 12"/>
            <p:cNvSpPr/>
            <p:nvPr/>
          </p:nvSpPr>
          <p:spPr>
            <a:xfrm>
              <a:off x="7820869" y="2571707"/>
              <a:ext cx="215893" cy="160024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latin typeface="微软雅黑 Light"/>
                <a:ea typeface="微软雅黑"/>
              </a:endParaRPr>
            </a:p>
          </p:txBody>
        </p:sp>
        <p:sp>
          <p:nvSpPr>
            <p:cNvPr id="92" name="Rectangle 91"/>
            <p:cNvSpPr/>
            <p:nvPr/>
          </p:nvSpPr>
          <p:spPr>
            <a:xfrm rot="5400000">
              <a:off x="8378849" y="3396473"/>
              <a:ext cx="215893" cy="133345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latin typeface="微软雅黑 Light"/>
                <a:ea typeface="微软雅黑"/>
              </a:endParaRPr>
            </a:p>
          </p:txBody>
        </p:sp>
      </p:grpSp>
      <p:sp>
        <p:nvSpPr>
          <p:cNvPr id="95" name="Rectangle 94"/>
          <p:cNvSpPr/>
          <p:nvPr/>
        </p:nvSpPr>
        <p:spPr>
          <a:xfrm>
            <a:off x="2483490" y="3384803"/>
            <a:ext cx="877163" cy="230832"/>
          </a:xfrm>
          <a:prstGeom prst="rect">
            <a:avLst/>
          </a:prstGeom>
        </p:spPr>
        <p:txBody>
          <a:bodyPr wrap="none">
            <a:spAutoFit/>
          </a:bodyPr>
          <a:lstStyle/>
          <a:p>
            <a:pPr algn="ctr" defTabSz="685800"/>
            <a:r>
              <a:rPr lang="zh-CN" altLang="en-US" sz="900" b="1" dirty="0">
                <a:solidFill>
                  <a:srgbClr val="44546A"/>
                </a:solidFill>
                <a:latin typeface="微软雅黑 Light"/>
                <a:ea typeface="微软雅黑"/>
              </a:rPr>
              <a:t>输入你的标题</a:t>
            </a:r>
            <a:endParaRPr lang="en-US" sz="900" b="1" dirty="0">
              <a:solidFill>
                <a:srgbClr val="44546A"/>
              </a:solidFill>
              <a:latin typeface="微软雅黑 Light"/>
              <a:ea typeface="微软雅黑"/>
            </a:endParaRPr>
          </a:p>
        </p:txBody>
      </p:sp>
      <p:sp>
        <p:nvSpPr>
          <p:cNvPr id="96" name="Rectangle 95"/>
          <p:cNvSpPr/>
          <p:nvPr/>
        </p:nvSpPr>
        <p:spPr>
          <a:xfrm>
            <a:off x="1388115" y="2427541"/>
            <a:ext cx="877163" cy="230832"/>
          </a:xfrm>
          <a:prstGeom prst="rect">
            <a:avLst/>
          </a:prstGeom>
        </p:spPr>
        <p:txBody>
          <a:bodyPr wrap="none">
            <a:spAutoFit/>
          </a:bodyPr>
          <a:lstStyle/>
          <a:p>
            <a:pPr algn="ctr" defTabSz="685800"/>
            <a:r>
              <a:rPr lang="zh-CN" altLang="en-US" sz="900" b="1" dirty="0">
                <a:solidFill>
                  <a:srgbClr val="55ACEE"/>
                </a:solidFill>
                <a:latin typeface="微软雅黑 Light"/>
                <a:ea typeface="微软雅黑"/>
              </a:rPr>
              <a:t>输入你的标题</a:t>
            </a:r>
            <a:endParaRPr lang="en-US" sz="900" b="1" dirty="0">
              <a:solidFill>
                <a:srgbClr val="55ACEE"/>
              </a:solidFill>
              <a:latin typeface="微软雅黑 Light"/>
              <a:ea typeface="微软雅黑"/>
            </a:endParaRPr>
          </a:p>
        </p:txBody>
      </p:sp>
      <p:sp>
        <p:nvSpPr>
          <p:cNvPr id="98" name="Rectangle 97"/>
          <p:cNvSpPr/>
          <p:nvPr/>
        </p:nvSpPr>
        <p:spPr>
          <a:xfrm>
            <a:off x="4731390" y="3384803"/>
            <a:ext cx="877163" cy="230832"/>
          </a:xfrm>
          <a:prstGeom prst="rect">
            <a:avLst/>
          </a:prstGeom>
        </p:spPr>
        <p:txBody>
          <a:bodyPr wrap="none">
            <a:spAutoFit/>
          </a:bodyPr>
          <a:lstStyle/>
          <a:p>
            <a:pPr algn="ctr" defTabSz="685800"/>
            <a:r>
              <a:rPr lang="zh-CN" altLang="en-US" sz="900" b="1" dirty="0">
                <a:solidFill>
                  <a:srgbClr val="44546A"/>
                </a:solidFill>
                <a:latin typeface="微软雅黑 Light"/>
                <a:ea typeface="微软雅黑"/>
              </a:rPr>
              <a:t>输入你的标题</a:t>
            </a:r>
            <a:endParaRPr lang="en-US" sz="900" b="1" dirty="0">
              <a:solidFill>
                <a:srgbClr val="44546A"/>
              </a:solidFill>
              <a:latin typeface="微软雅黑 Light"/>
              <a:ea typeface="微软雅黑"/>
            </a:endParaRPr>
          </a:p>
        </p:txBody>
      </p:sp>
      <p:sp>
        <p:nvSpPr>
          <p:cNvPr id="99" name="Rectangle 98"/>
          <p:cNvSpPr/>
          <p:nvPr/>
        </p:nvSpPr>
        <p:spPr>
          <a:xfrm>
            <a:off x="6941190" y="3384803"/>
            <a:ext cx="877163" cy="230832"/>
          </a:xfrm>
          <a:prstGeom prst="rect">
            <a:avLst/>
          </a:prstGeom>
        </p:spPr>
        <p:txBody>
          <a:bodyPr wrap="none">
            <a:spAutoFit/>
          </a:bodyPr>
          <a:lstStyle/>
          <a:p>
            <a:pPr algn="ctr" defTabSz="685800"/>
            <a:r>
              <a:rPr lang="zh-CN" altLang="en-US" sz="900" b="1" dirty="0">
                <a:solidFill>
                  <a:srgbClr val="44546A"/>
                </a:solidFill>
                <a:latin typeface="微软雅黑 Light"/>
                <a:ea typeface="微软雅黑"/>
              </a:rPr>
              <a:t>输入你的标题</a:t>
            </a:r>
            <a:endParaRPr lang="en-US" sz="900" b="1" dirty="0">
              <a:solidFill>
                <a:srgbClr val="44546A"/>
              </a:solidFill>
              <a:latin typeface="微软雅黑 Light"/>
              <a:ea typeface="微软雅黑"/>
            </a:endParaRPr>
          </a:p>
        </p:txBody>
      </p:sp>
      <p:sp>
        <p:nvSpPr>
          <p:cNvPr id="100" name="Rectangle 99"/>
          <p:cNvSpPr/>
          <p:nvPr/>
        </p:nvSpPr>
        <p:spPr>
          <a:xfrm>
            <a:off x="5817240" y="2427541"/>
            <a:ext cx="877163" cy="230832"/>
          </a:xfrm>
          <a:prstGeom prst="rect">
            <a:avLst/>
          </a:prstGeom>
        </p:spPr>
        <p:txBody>
          <a:bodyPr wrap="none">
            <a:spAutoFit/>
          </a:bodyPr>
          <a:lstStyle/>
          <a:p>
            <a:pPr algn="ctr" defTabSz="685800"/>
            <a:r>
              <a:rPr lang="zh-CN" altLang="en-US" sz="900" b="1" dirty="0">
                <a:solidFill>
                  <a:srgbClr val="55ACEE"/>
                </a:solidFill>
                <a:latin typeface="微软雅黑 Light"/>
                <a:ea typeface="微软雅黑"/>
              </a:rPr>
              <a:t>输入你的标题</a:t>
            </a:r>
            <a:endParaRPr lang="en-US" sz="900" b="1" dirty="0">
              <a:solidFill>
                <a:srgbClr val="55ACEE"/>
              </a:solidFill>
              <a:latin typeface="微软雅黑 Light"/>
              <a:ea typeface="微软雅黑"/>
            </a:endParaRPr>
          </a:p>
        </p:txBody>
      </p:sp>
      <p:sp>
        <p:nvSpPr>
          <p:cNvPr id="101" name="Rectangle 100"/>
          <p:cNvSpPr/>
          <p:nvPr/>
        </p:nvSpPr>
        <p:spPr>
          <a:xfrm>
            <a:off x="3588390" y="2427541"/>
            <a:ext cx="877163" cy="230832"/>
          </a:xfrm>
          <a:prstGeom prst="rect">
            <a:avLst/>
          </a:prstGeom>
        </p:spPr>
        <p:txBody>
          <a:bodyPr wrap="none">
            <a:spAutoFit/>
          </a:bodyPr>
          <a:lstStyle/>
          <a:p>
            <a:pPr algn="ctr" defTabSz="685800"/>
            <a:r>
              <a:rPr lang="zh-CN" altLang="en-US" sz="900" b="1" dirty="0">
                <a:solidFill>
                  <a:srgbClr val="55ACEE"/>
                </a:solidFill>
                <a:latin typeface="微软雅黑 Light"/>
                <a:ea typeface="微软雅黑"/>
              </a:rPr>
              <a:t>输入你的标题</a:t>
            </a:r>
            <a:endParaRPr lang="en-US" sz="900" b="1" dirty="0">
              <a:solidFill>
                <a:srgbClr val="55ACEE"/>
              </a:solidFill>
              <a:latin typeface="微软雅黑 Light"/>
              <a:ea typeface="微软雅黑"/>
            </a:endParaRPr>
          </a:p>
        </p:txBody>
      </p:sp>
      <p:sp>
        <p:nvSpPr>
          <p:cNvPr id="47" name="Title 8">
            <a:extLst>
              <a:ext uri="{FF2B5EF4-FFF2-40B4-BE49-F238E27FC236}">
                <a16:creationId xmlns:a16="http://schemas.microsoft.com/office/drawing/2014/main" xmlns="" id="{5A20C834-E5F1-4C15-841B-9CA95DD604C0}"/>
              </a:ext>
            </a:extLst>
          </p:cNvPr>
          <p:cNvSpPr txBox="1">
            <a:spLocks/>
          </p:cNvSpPr>
          <p:nvPr/>
        </p:nvSpPr>
        <p:spPr>
          <a:xfrm>
            <a:off x="1788319" y="267471"/>
            <a:ext cx="5638800" cy="353524"/>
          </a:xfrm>
          <a:prstGeom prst="rect">
            <a:avLst/>
          </a:prstGeom>
        </p:spPr>
        <p:txBody>
          <a:bodyPr/>
          <a:lstStyle>
            <a:lvl1pPr algn="ctr" defTabSz="1219170" rtl="0" eaLnBrk="1" latinLnBrk="0" hangingPunct="1">
              <a:spcBef>
                <a:spcPct val="0"/>
              </a:spcBef>
              <a:buNone/>
              <a:defRPr sz="5867" kern="1200">
                <a:solidFill>
                  <a:schemeClr val="tx1"/>
                </a:solidFill>
                <a:latin typeface="+mj-lt"/>
                <a:ea typeface="+mj-ea"/>
                <a:cs typeface="+mj-cs"/>
              </a:defRPr>
            </a:lvl1pPr>
          </a:lstStyle>
          <a:p>
            <a:pPr defTabSz="914378"/>
            <a:r>
              <a:rPr lang="zh-CN" altLang="en-US" sz="2025" b="1" spc="450" dirty="0">
                <a:solidFill>
                  <a:srgbClr val="44546A"/>
                </a:solidFill>
                <a:latin typeface="微软雅黑 Light"/>
                <a:ea typeface="微软雅黑"/>
              </a:rPr>
              <a:t>关注公众号，免费获取大礼包</a:t>
            </a:r>
            <a:endParaRPr lang="en-US" sz="2025" b="1" spc="450" dirty="0">
              <a:solidFill>
                <a:srgbClr val="44546A"/>
              </a:solidFill>
              <a:latin typeface="微软雅黑 Light"/>
              <a:ea typeface="微软雅黑"/>
            </a:endParaRPr>
          </a:p>
        </p:txBody>
      </p:sp>
      <p:sp>
        <p:nvSpPr>
          <p:cNvPr id="48" name="Text Placeholder 9">
            <a:extLst>
              <a:ext uri="{FF2B5EF4-FFF2-40B4-BE49-F238E27FC236}">
                <a16:creationId xmlns:a16="http://schemas.microsoft.com/office/drawing/2014/main" xmlns="" id="{E84E11B7-3800-4618-AF97-C55D04B4DFE0}"/>
              </a:ext>
            </a:extLst>
          </p:cNvPr>
          <p:cNvSpPr txBox="1">
            <a:spLocks/>
          </p:cNvSpPr>
          <p:nvPr/>
        </p:nvSpPr>
        <p:spPr>
          <a:xfrm>
            <a:off x="1562696" y="641379"/>
            <a:ext cx="6018610" cy="200746"/>
          </a:xfrm>
          <a:prstGeom prst="rect">
            <a:avLst/>
          </a:prstGeom>
        </p:spPr>
        <p:txBody>
          <a:bodyPr/>
          <a:lst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dist" defTabSz="914378">
              <a:buNone/>
            </a:pPr>
            <a:r>
              <a:rPr lang="en-US" altLang="zh-CN" sz="600" b="1" dirty="0">
                <a:solidFill>
                  <a:srgbClr val="ADB9CA">
                    <a:lumMod val="60000"/>
                    <a:lumOff val="40000"/>
                  </a:srgbClr>
                </a:solidFill>
                <a:latin typeface="微软雅黑 Light"/>
                <a:ea typeface="微软雅黑"/>
              </a:rPr>
              <a:t>Today, we live in a time of profound change, driven by the advancement of information technology, increasingly stronger public environmental awareness</a:t>
            </a:r>
            <a:endParaRPr lang="en-AU" sz="600" b="1" dirty="0">
              <a:solidFill>
                <a:srgbClr val="ADB9CA">
                  <a:lumMod val="60000"/>
                  <a:lumOff val="40000"/>
                </a:srgbClr>
              </a:solidFill>
              <a:latin typeface="微软雅黑 Light"/>
              <a:ea typeface="微软雅黑"/>
            </a:endParaRPr>
          </a:p>
        </p:txBody>
      </p:sp>
    </p:spTree>
    <p:extLst>
      <p:ext uri="{BB962C8B-B14F-4D97-AF65-F5344CB8AC3E}">
        <p14:creationId xmlns:p14="http://schemas.microsoft.com/office/powerpoint/2010/main" val="2984919452"/>
      </p:ext>
    </p:extLst>
  </p:cSld>
  <p:clrMapOvr>
    <a:masterClrMapping/>
  </p:clrMapOvr>
  <p:transition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wipe(up)">
                                      <p:cBhvr>
                                        <p:cTn id="7" dur="500"/>
                                        <p:tgtEl>
                                          <p:spTgt spid="9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96"/>
                                        </p:tgtEl>
                                        <p:attrNameLst>
                                          <p:attrName>style.visibility</p:attrName>
                                        </p:attrNameLst>
                                      </p:cBhvr>
                                      <p:to>
                                        <p:strVal val="visible"/>
                                      </p:to>
                                    </p:set>
                                    <p:animEffect transition="in" filter="slide(fromBottom)">
                                      <p:cBhvr>
                                        <p:cTn id="20" dur="500"/>
                                        <p:tgtEl>
                                          <p:spTgt spid="96"/>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85"/>
                                        </p:tgtEl>
                                        <p:attrNameLst>
                                          <p:attrName>style.visibility</p:attrName>
                                        </p:attrNameLst>
                                      </p:cBhvr>
                                      <p:to>
                                        <p:strVal val="visible"/>
                                      </p:to>
                                    </p:set>
                                    <p:animEffect transition="in" filter="wipe(up)">
                                      <p:cBhvr>
                                        <p:cTn id="24" dur="500"/>
                                        <p:tgtEl>
                                          <p:spTgt spid="85"/>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par>
                          <p:cTn id="29" fill="hold">
                            <p:stCondLst>
                              <p:cond delay="3000"/>
                            </p:stCondLst>
                            <p:childTnLst>
                              <p:par>
                                <p:cTn id="30" presetID="23" presetClass="entr" presetSubtype="16" fill="hold" nodeType="afterEffect">
                                  <p:stCondLst>
                                    <p:cond delay="0"/>
                                  </p:stCondLst>
                                  <p:childTnLst>
                                    <p:set>
                                      <p:cBhvr>
                                        <p:cTn id="31" dur="1" fill="hold">
                                          <p:stCondLst>
                                            <p:cond delay="0"/>
                                          </p:stCondLst>
                                        </p:cTn>
                                        <p:tgtEl>
                                          <p:spTgt spid="77"/>
                                        </p:tgtEl>
                                        <p:attrNameLst>
                                          <p:attrName>style.visibility</p:attrName>
                                        </p:attrNameLst>
                                      </p:cBhvr>
                                      <p:to>
                                        <p:strVal val="visible"/>
                                      </p:to>
                                    </p:set>
                                    <p:anim calcmode="lin" valueType="num">
                                      <p:cBhvr>
                                        <p:cTn id="32" dur="500" fill="hold"/>
                                        <p:tgtEl>
                                          <p:spTgt spid="77"/>
                                        </p:tgtEl>
                                        <p:attrNameLst>
                                          <p:attrName>ppt_w</p:attrName>
                                        </p:attrNameLst>
                                      </p:cBhvr>
                                      <p:tavLst>
                                        <p:tav tm="0">
                                          <p:val>
                                            <p:fltVal val="0"/>
                                          </p:val>
                                        </p:tav>
                                        <p:tav tm="100000">
                                          <p:val>
                                            <p:strVal val="#ppt_w"/>
                                          </p:val>
                                        </p:tav>
                                      </p:tavLst>
                                    </p:anim>
                                    <p:anim calcmode="lin" valueType="num">
                                      <p:cBhvr>
                                        <p:cTn id="33" dur="500" fill="hold"/>
                                        <p:tgtEl>
                                          <p:spTgt spid="77"/>
                                        </p:tgtEl>
                                        <p:attrNameLst>
                                          <p:attrName>ppt_h</p:attrName>
                                        </p:attrNameLst>
                                      </p:cBhvr>
                                      <p:tavLst>
                                        <p:tav tm="0">
                                          <p:val>
                                            <p:fltVal val="0"/>
                                          </p:val>
                                        </p:tav>
                                        <p:tav tm="100000">
                                          <p:val>
                                            <p:strVal val="#ppt_h"/>
                                          </p:val>
                                        </p:tav>
                                      </p:tavLst>
                                    </p:anim>
                                  </p:childTnLst>
                                </p:cTn>
                              </p:par>
                            </p:childTnLst>
                          </p:cTn>
                        </p:par>
                        <p:par>
                          <p:cTn id="34" fill="hold">
                            <p:stCondLst>
                              <p:cond delay="3500"/>
                            </p:stCondLst>
                            <p:childTnLst>
                              <p:par>
                                <p:cTn id="35" presetID="12" presetClass="entr" presetSubtype="1" fill="hold" grpId="0" nodeType="afterEffect">
                                  <p:stCondLst>
                                    <p:cond delay="0"/>
                                  </p:stCondLst>
                                  <p:childTnLst>
                                    <p:set>
                                      <p:cBhvr>
                                        <p:cTn id="36" dur="1" fill="hold">
                                          <p:stCondLst>
                                            <p:cond delay="0"/>
                                          </p:stCondLst>
                                        </p:cTn>
                                        <p:tgtEl>
                                          <p:spTgt spid="95"/>
                                        </p:tgtEl>
                                        <p:attrNameLst>
                                          <p:attrName>style.visibility</p:attrName>
                                        </p:attrNameLst>
                                      </p:cBhvr>
                                      <p:to>
                                        <p:strVal val="visible"/>
                                      </p:to>
                                    </p:set>
                                    <p:animEffect transition="in" filter="slide(fromTop)">
                                      <p:cBhvr>
                                        <p:cTn id="37" dur="500"/>
                                        <p:tgtEl>
                                          <p:spTgt spid="95"/>
                                        </p:tgtEl>
                                      </p:cBhvr>
                                    </p:animEffect>
                                  </p:childTnLst>
                                </p:cTn>
                              </p:par>
                            </p:childTnLst>
                          </p:cTn>
                        </p:par>
                        <p:par>
                          <p:cTn id="38" fill="hold">
                            <p:stCondLst>
                              <p:cond delay="4000"/>
                            </p:stCondLst>
                            <p:childTnLst>
                              <p:par>
                                <p:cTn id="39" presetID="22" presetClass="entr" presetSubtype="4" fill="hold" grpId="0" nodeType="afterEffect">
                                  <p:stCondLst>
                                    <p:cond delay="0"/>
                                  </p:stCondLst>
                                  <p:childTnLst>
                                    <p:set>
                                      <p:cBhvr>
                                        <p:cTn id="40" dur="1" fill="hold">
                                          <p:stCondLst>
                                            <p:cond delay="0"/>
                                          </p:stCondLst>
                                        </p:cTn>
                                        <p:tgtEl>
                                          <p:spTgt spid="86"/>
                                        </p:tgtEl>
                                        <p:attrNameLst>
                                          <p:attrName>style.visibility</p:attrName>
                                        </p:attrNameLst>
                                      </p:cBhvr>
                                      <p:to>
                                        <p:strVal val="visible"/>
                                      </p:to>
                                    </p:set>
                                    <p:animEffect transition="in" filter="wipe(down)">
                                      <p:cBhvr>
                                        <p:cTn id="41" dur="500"/>
                                        <p:tgtEl>
                                          <p:spTgt spid="86"/>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par>
                          <p:cTn id="46" fill="hold">
                            <p:stCondLst>
                              <p:cond delay="5000"/>
                            </p:stCondLst>
                            <p:childTnLst>
                              <p:par>
                                <p:cTn id="47" presetID="23" presetClass="entr" presetSubtype="16" fill="hold" nodeType="afterEffect">
                                  <p:stCondLst>
                                    <p:cond delay="0"/>
                                  </p:stCondLst>
                                  <p:childTnLst>
                                    <p:set>
                                      <p:cBhvr>
                                        <p:cTn id="48" dur="1" fill="hold">
                                          <p:stCondLst>
                                            <p:cond delay="0"/>
                                          </p:stCondLst>
                                        </p:cTn>
                                        <p:tgtEl>
                                          <p:spTgt spid="78"/>
                                        </p:tgtEl>
                                        <p:attrNameLst>
                                          <p:attrName>style.visibility</p:attrName>
                                        </p:attrNameLst>
                                      </p:cBhvr>
                                      <p:to>
                                        <p:strVal val="visible"/>
                                      </p:to>
                                    </p:set>
                                    <p:anim calcmode="lin" valueType="num">
                                      <p:cBhvr>
                                        <p:cTn id="49" dur="500" fill="hold"/>
                                        <p:tgtEl>
                                          <p:spTgt spid="78"/>
                                        </p:tgtEl>
                                        <p:attrNameLst>
                                          <p:attrName>ppt_w</p:attrName>
                                        </p:attrNameLst>
                                      </p:cBhvr>
                                      <p:tavLst>
                                        <p:tav tm="0">
                                          <p:val>
                                            <p:fltVal val="0"/>
                                          </p:val>
                                        </p:tav>
                                        <p:tav tm="100000">
                                          <p:val>
                                            <p:strVal val="#ppt_w"/>
                                          </p:val>
                                        </p:tav>
                                      </p:tavLst>
                                    </p:anim>
                                    <p:anim calcmode="lin" valueType="num">
                                      <p:cBhvr>
                                        <p:cTn id="50" dur="500" fill="hold"/>
                                        <p:tgtEl>
                                          <p:spTgt spid="78"/>
                                        </p:tgtEl>
                                        <p:attrNameLst>
                                          <p:attrName>ppt_h</p:attrName>
                                        </p:attrNameLst>
                                      </p:cBhvr>
                                      <p:tavLst>
                                        <p:tav tm="0">
                                          <p:val>
                                            <p:fltVal val="0"/>
                                          </p:val>
                                        </p:tav>
                                        <p:tav tm="100000">
                                          <p:val>
                                            <p:strVal val="#ppt_h"/>
                                          </p:val>
                                        </p:tav>
                                      </p:tavLst>
                                    </p:anim>
                                  </p:childTnLst>
                                </p:cTn>
                              </p:par>
                            </p:childTnLst>
                          </p:cTn>
                        </p:par>
                        <p:par>
                          <p:cTn id="51" fill="hold">
                            <p:stCondLst>
                              <p:cond delay="5500"/>
                            </p:stCondLst>
                            <p:childTnLst>
                              <p:par>
                                <p:cTn id="52" presetID="12" presetClass="entr" presetSubtype="4" fill="hold" grpId="0" nodeType="afterEffect">
                                  <p:stCondLst>
                                    <p:cond delay="0"/>
                                  </p:stCondLst>
                                  <p:childTnLst>
                                    <p:set>
                                      <p:cBhvr>
                                        <p:cTn id="53" dur="1" fill="hold">
                                          <p:stCondLst>
                                            <p:cond delay="0"/>
                                          </p:stCondLst>
                                        </p:cTn>
                                        <p:tgtEl>
                                          <p:spTgt spid="101"/>
                                        </p:tgtEl>
                                        <p:attrNameLst>
                                          <p:attrName>style.visibility</p:attrName>
                                        </p:attrNameLst>
                                      </p:cBhvr>
                                      <p:to>
                                        <p:strVal val="visible"/>
                                      </p:to>
                                    </p:set>
                                    <p:animEffect transition="in" filter="slide(fromBottom)">
                                      <p:cBhvr>
                                        <p:cTn id="54" dur="500"/>
                                        <p:tgtEl>
                                          <p:spTgt spid="101"/>
                                        </p:tgtEl>
                                      </p:cBhvr>
                                    </p:animEffect>
                                  </p:childTnLst>
                                </p:cTn>
                              </p:par>
                            </p:childTnLst>
                          </p:cTn>
                        </p:par>
                        <p:par>
                          <p:cTn id="55" fill="hold">
                            <p:stCondLst>
                              <p:cond delay="6000"/>
                            </p:stCondLst>
                            <p:childTnLst>
                              <p:par>
                                <p:cTn id="56" presetID="22" presetClass="entr" presetSubtype="1" fill="hold" grpId="0" nodeType="afterEffect">
                                  <p:stCondLst>
                                    <p:cond delay="0"/>
                                  </p:stCondLst>
                                  <p:childTnLst>
                                    <p:set>
                                      <p:cBhvr>
                                        <p:cTn id="57" dur="1" fill="hold">
                                          <p:stCondLst>
                                            <p:cond delay="0"/>
                                          </p:stCondLst>
                                        </p:cTn>
                                        <p:tgtEl>
                                          <p:spTgt spid="87"/>
                                        </p:tgtEl>
                                        <p:attrNameLst>
                                          <p:attrName>style.visibility</p:attrName>
                                        </p:attrNameLst>
                                      </p:cBhvr>
                                      <p:to>
                                        <p:strVal val="visible"/>
                                      </p:to>
                                    </p:set>
                                    <p:animEffect transition="in" filter="wipe(up)">
                                      <p:cBhvr>
                                        <p:cTn id="58" dur="500"/>
                                        <p:tgtEl>
                                          <p:spTgt spid="87"/>
                                        </p:tgtEl>
                                      </p:cBhvr>
                                    </p:animEffect>
                                  </p:childTnLst>
                                </p:cTn>
                              </p:par>
                            </p:childTnLst>
                          </p:cTn>
                        </p:par>
                        <p:par>
                          <p:cTn id="59" fill="hold">
                            <p:stCondLst>
                              <p:cond delay="6500"/>
                            </p:stCondLst>
                            <p:childTnLst>
                              <p:par>
                                <p:cTn id="60" presetID="22" presetClass="entr" presetSubtype="8"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par>
                          <p:cTn id="63" fill="hold">
                            <p:stCondLst>
                              <p:cond delay="7000"/>
                            </p:stCondLst>
                            <p:childTnLst>
                              <p:par>
                                <p:cTn id="64" presetID="23" presetClass="entr" presetSubtype="16" fill="hold" nodeType="afterEffect">
                                  <p:stCondLst>
                                    <p:cond delay="0"/>
                                  </p:stCondLst>
                                  <p:childTnLst>
                                    <p:set>
                                      <p:cBhvr>
                                        <p:cTn id="65" dur="1" fill="hold">
                                          <p:stCondLst>
                                            <p:cond delay="0"/>
                                          </p:stCondLst>
                                        </p:cTn>
                                        <p:tgtEl>
                                          <p:spTgt spid="79"/>
                                        </p:tgtEl>
                                        <p:attrNameLst>
                                          <p:attrName>style.visibility</p:attrName>
                                        </p:attrNameLst>
                                      </p:cBhvr>
                                      <p:to>
                                        <p:strVal val="visible"/>
                                      </p:to>
                                    </p:set>
                                    <p:anim calcmode="lin" valueType="num">
                                      <p:cBhvr>
                                        <p:cTn id="66" dur="500" fill="hold"/>
                                        <p:tgtEl>
                                          <p:spTgt spid="79"/>
                                        </p:tgtEl>
                                        <p:attrNameLst>
                                          <p:attrName>ppt_w</p:attrName>
                                        </p:attrNameLst>
                                      </p:cBhvr>
                                      <p:tavLst>
                                        <p:tav tm="0">
                                          <p:val>
                                            <p:fltVal val="0"/>
                                          </p:val>
                                        </p:tav>
                                        <p:tav tm="100000">
                                          <p:val>
                                            <p:strVal val="#ppt_w"/>
                                          </p:val>
                                        </p:tav>
                                      </p:tavLst>
                                    </p:anim>
                                    <p:anim calcmode="lin" valueType="num">
                                      <p:cBhvr>
                                        <p:cTn id="67" dur="500" fill="hold"/>
                                        <p:tgtEl>
                                          <p:spTgt spid="79"/>
                                        </p:tgtEl>
                                        <p:attrNameLst>
                                          <p:attrName>ppt_h</p:attrName>
                                        </p:attrNameLst>
                                      </p:cBhvr>
                                      <p:tavLst>
                                        <p:tav tm="0">
                                          <p:val>
                                            <p:fltVal val="0"/>
                                          </p:val>
                                        </p:tav>
                                        <p:tav tm="100000">
                                          <p:val>
                                            <p:strVal val="#ppt_h"/>
                                          </p:val>
                                        </p:tav>
                                      </p:tavLst>
                                    </p:anim>
                                  </p:childTnLst>
                                </p:cTn>
                              </p:par>
                            </p:childTnLst>
                          </p:cTn>
                        </p:par>
                        <p:par>
                          <p:cTn id="68" fill="hold">
                            <p:stCondLst>
                              <p:cond delay="7500"/>
                            </p:stCondLst>
                            <p:childTnLst>
                              <p:par>
                                <p:cTn id="69" presetID="12" presetClass="entr" presetSubtype="1" fill="hold" grpId="0" nodeType="afterEffect">
                                  <p:stCondLst>
                                    <p:cond delay="0"/>
                                  </p:stCondLst>
                                  <p:childTnLst>
                                    <p:set>
                                      <p:cBhvr>
                                        <p:cTn id="70" dur="1" fill="hold">
                                          <p:stCondLst>
                                            <p:cond delay="0"/>
                                          </p:stCondLst>
                                        </p:cTn>
                                        <p:tgtEl>
                                          <p:spTgt spid="98"/>
                                        </p:tgtEl>
                                        <p:attrNameLst>
                                          <p:attrName>style.visibility</p:attrName>
                                        </p:attrNameLst>
                                      </p:cBhvr>
                                      <p:to>
                                        <p:strVal val="visible"/>
                                      </p:to>
                                    </p:set>
                                    <p:animEffect transition="in" filter="slide(fromTop)">
                                      <p:cBhvr>
                                        <p:cTn id="71" dur="500"/>
                                        <p:tgtEl>
                                          <p:spTgt spid="98"/>
                                        </p:tgtEl>
                                      </p:cBhvr>
                                    </p:animEffect>
                                  </p:childTnLst>
                                </p:cTn>
                              </p:par>
                            </p:childTnLst>
                          </p:cTn>
                        </p:par>
                        <p:par>
                          <p:cTn id="72" fill="hold">
                            <p:stCondLst>
                              <p:cond delay="8000"/>
                            </p:stCondLst>
                            <p:childTnLst>
                              <p:par>
                                <p:cTn id="73" presetID="22" presetClass="entr" presetSubtype="4" fill="hold" grpId="0" nodeType="afterEffect">
                                  <p:stCondLst>
                                    <p:cond delay="0"/>
                                  </p:stCondLst>
                                  <p:childTnLst>
                                    <p:set>
                                      <p:cBhvr>
                                        <p:cTn id="74" dur="1" fill="hold">
                                          <p:stCondLst>
                                            <p:cond delay="0"/>
                                          </p:stCondLst>
                                        </p:cTn>
                                        <p:tgtEl>
                                          <p:spTgt spid="88"/>
                                        </p:tgtEl>
                                        <p:attrNameLst>
                                          <p:attrName>style.visibility</p:attrName>
                                        </p:attrNameLst>
                                      </p:cBhvr>
                                      <p:to>
                                        <p:strVal val="visible"/>
                                      </p:to>
                                    </p:set>
                                    <p:animEffect transition="in" filter="wipe(down)">
                                      <p:cBhvr>
                                        <p:cTn id="75" dur="500"/>
                                        <p:tgtEl>
                                          <p:spTgt spid="88"/>
                                        </p:tgtEl>
                                      </p:cBhvr>
                                    </p:animEffect>
                                  </p:childTnLst>
                                </p:cTn>
                              </p:par>
                            </p:childTnLst>
                          </p:cTn>
                        </p:par>
                        <p:par>
                          <p:cTn id="76" fill="hold">
                            <p:stCondLst>
                              <p:cond delay="8500"/>
                            </p:stCondLst>
                            <p:childTnLst>
                              <p:par>
                                <p:cTn id="77" presetID="22" presetClass="entr" presetSubtype="8"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left)">
                                      <p:cBhvr>
                                        <p:cTn id="79" dur="500"/>
                                        <p:tgtEl>
                                          <p:spTgt spid="18"/>
                                        </p:tgtEl>
                                      </p:cBhvr>
                                    </p:animEffect>
                                  </p:childTnLst>
                                </p:cTn>
                              </p:par>
                            </p:childTnLst>
                          </p:cTn>
                        </p:par>
                        <p:par>
                          <p:cTn id="80" fill="hold">
                            <p:stCondLst>
                              <p:cond delay="9000"/>
                            </p:stCondLst>
                            <p:childTnLst>
                              <p:par>
                                <p:cTn id="81" presetID="23" presetClass="entr" presetSubtype="16" fill="hold" nodeType="afterEffect">
                                  <p:stCondLst>
                                    <p:cond delay="0"/>
                                  </p:stCondLst>
                                  <p:childTnLst>
                                    <p:set>
                                      <p:cBhvr>
                                        <p:cTn id="82" dur="1" fill="hold">
                                          <p:stCondLst>
                                            <p:cond delay="0"/>
                                          </p:stCondLst>
                                        </p:cTn>
                                        <p:tgtEl>
                                          <p:spTgt spid="80"/>
                                        </p:tgtEl>
                                        <p:attrNameLst>
                                          <p:attrName>style.visibility</p:attrName>
                                        </p:attrNameLst>
                                      </p:cBhvr>
                                      <p:to>
                                        <p:strVal val="visible"/>
                                      </p:to>
                                    </p:set>
                                    <p:anim calcmode="lin" valueType="num">
                                      <p:cBhvr>
                                        <p:cTn id="83" dur="500" fill="hold"/>
                                        <p:tgtEl>
                                          <p:spTgt spid="80"/>
                                        </p:tgtEl>
                                        <p:attrNameLst>
                                          <p:attrName>ppt_w</p:attrName>
                                        </p:attrNameLst>
                                      </p:cBhvr>
                                      <p:tavLst>
                                        <p:tav tm="0">
                                          <p:val>
                                            <p:fltVal val="0"/>
                                          </p:val>
                                        </p:tav>
                                        <p:tav tm="100000">
                                          <p:val>
                                            <p:strVal val="#ppt_w"/>
                                          </p:val>
                                        </p:tav>
                                      </p:tavLst>
                                    </p:anim>
                                    <p:anim calcmode="lin" valueType="num">
                                      <p:cBhvr>
                                        <p:cTn id="84" dur="500" fill="hold"/>
                                        <p:tgtEl>
                                          <p:spTgt spid="80"/>
                                        </p:tgtEl>
                                        <p:attrNameLst>
                                          <p:attrName>ppt_h</p:attrName>
                                        </p:attrNameLst>
                                      </p:cBhvr>
                                      <p:tavLst>
                                        <p:tav tm="0">
                                          <p:val>
                                            <p:fltVal val="0"/>
                                          </p:val>
                                        </p:tav>
                                        <p:tav tm="100000">
                                          <p:val>
                                            <p:strVal val="#ppt_h"/>
                                          </p:val>
                                        </p:tav>
                                      </p:tavLst>
                                    </p:anim>
                                  </p:childTnLst>
                                </p:cTn>
                              </p:par>
                            </p:childTnLst>
                          </p:cTn>
                        </p:par>
                        <p:par>
                          <p:cTn id="85" fill="hold">
                            <p:stCondLst>
                              <p:cond delay="9500"/>
                            </p:stCondLst>
                            <p:childTnLst>
                              <p:par>
                                <p:cTn id="86" presetID="12" presetClass="entr" presetSubtype="4" fill="hold" grpId="0" nodeType="afterEffect">
                                  <p:stCondLst>
                                    <p:cond delay="0"/>
                                  </p:stCondLst>
                                  <p:childTnLst>
                                    <p:set>
                                      <p:cBhvr>
                                        <p:cTn id="87" dur="1" fill="hold">
                                          <p:stCondLst>
                                            <p:cond delay="0"/>
                                          </p:stCondLst>
                                        </p:cTn>
                                        <p:tgtEl>
                                          <p:spTgt spid="100"/>
                                        </p:tgtEl>
                                        <p:attrNameLst>
                                          <p:attrName>style.visibility</p:attrName>
                                        </p:attrNameLst>
                                      </p:cBhvr>
                                      <p:to>
                                        <p:strVal val="visible"/>
                                      </p:to>
                                    </p:set>
                                    <p:animEffect transition="in" filter="slide(fromBottom)">
                                      <p:cBhvr>
                                        <p:cTn id="88" dur="500"/>
                                        <p:tgtEl>
                                          <p:spTgt spid="100"/>
                                        </p:tgtEl>
                                      </p:cBhvr>
                                    </p:animEffect>
                                  </p:childTnLst>
                                </p:cTn>
                              </p:par>
                            </p:childTnLst>
                          </p:cTn>
                        </p:par>
                        <p:par>
                          <p:cTn id="89" fill="hold">
                            <p:stCondLst>
                              <p:cond delay="10000"/>
                            </p:stCondLst>
                            <p:childTnLst>
                              <p:par>
                                <p:cTn id="90" presetID="22" presetClass="entr" presetSubtype="1" fill="hold" grpId="0" nodeType="afterEffect">
                                  <p:stCondLst>
                                    <p:cond delay="0"/>
                                  </p:stCondLst>
                                  <p:childTnLst>
                                    <p:set>
                                      <p:cBhvr>
                                        <p:cTn id="91" dur="1" fill="hold">
                                          <p:stCondLst>
                                            <p:cond delay="0"/>
                                          </p:stCondLst>
                                        </p:cTn>
                                        <p:tgtEl>
                                          <p:spTgt spid="89"/>
                                        </p:tgtEl>
                                        <p:attrNameLst>
                                          <p:attrName>style.visibility</p:attrName>
                                        </p:attrNameLst>
                                      </p:cBhvr>
                                      <p:to>
                                        <p:strVal val="visible"/>
                                      </p:to>
                                    </p:set>
                                    <p:animEffect transition="in" filter="wipe(up)">
                                      <p:cBhvr>
                                        <p:cTn id="92" dur="500"/>
                                        <p:tgtEl>
                                          <p:spTgt spid="89"/>
                                        </p:tgtEl>
                                      </p:cBhvr>
                                    </p:animEffect>
                                  </p:childTnLst>
                                </p:cTn>
                              </p:par>
                            </p:childTnLst>
                          </p:cTn>
                        </p:par>
                        <p:par>
                          <p:cTn id="93" fill="hold">
                            <p:stCondLst>
                              <p:cond delay="10500"/>
                            </p:stCondLst>
                            <p:childTnLst>
                              <p:par>
                                <p:cTn id="94" presetID="22" presetClass="entr" presetSubtype="8"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wipe(left)">
                                      <p:cBhvr>
                                        <p:cTn id="96" dur="500"/>
                                        <p:tgtEl>
                                          <p:spTgt spid="19"/>
                                        </p:tgtEl>
                                      </p:cBhvr>
                                    </p:animEffect>
                                  </p:childTnLst>
                                </p:cTn>
                              </p:par>
                            </p:childTnLst>
                          </p:cTn>
                        </p:par>
                        <p:par>
                          <p:cTn id="97" fill="hold">
                            <p:stCondLst>
                              <p:cond delay="11000"/>
                            </p:stCondLst>
                            <p:childTnLst>
                              <p:par>
                                <p:cTn id="98" presetID="23" presetClass="entr" presetSubtype="16" fill="hold" nodeType="afterEffect">
                                  <p:stCondLst>
                                    <p:cond delay="0"/>
                                  </p:stCondLst>
                                  <p:childTnLst>
                                    <p:set>
                                      <p:cBhvr>
                                        <p:cTn id="99" dur="1" fill="hold">
                                          <p:stCondLst>
                                            <p:cond delay="0"/>
                                          </p:stCondLst>
                                        </p:cTn>
                                        <p:tgtEl>
                                          <p:spTgt spid="81"/>
                                        </p:tgtEl>
                                        <p:attrNameLst>
                                          <p:attrName>style.visibility</p:attrName>
                                        </p:attrNameLst>
                                      </p:cBhvr>
                                      <p:to>
                                        <p:strVal val="visible"/>
                                      </p:to>
                                    </p:set>
                                    <p:anim calcmode="lin" valueType="num">
                                      <p:cBhvr>
                                        <p:cTn id="100" dur="500" fill="hold"/>
                                        <p:tgtEl>
                                          <p:spTgt spid="81"/>
                                        </p:tgtEl>
                                        <p:attrNameLst>
                                          <p:attrName>ppt_w</p:attrName>
                                        </p:attrNameLst>
                                      </p:cBhvr>
                                      <p:tavLst>
                                        <p:tav tm="0">
                                          <p:val>
                                            <p:fltVal val="0"/>
                                          </p:val>
                                        </p:tav>
                                        <p:tav tm="100000">
                                          <p:val>
                                            <p:strVal val="#ppt_w"/>
                                          </p:val>
                                        </p:tav>
                                      </p:tavLst>
                                    </p:anim>
                                    <p:anim calcmode="lin" valueType="num">
                                      <p:cBhvr>
                                        <p:cTn id="101" dur="500" fill="hold"/>
                                        <p:tgtEl>
                                          <p:spTgt spid="81"/>
                                        </p:tgtEl>
                                        <p:attrNameLst>
                                          <p:attrName>ppt_h</p:attrName>
                                        </p:attrNameLst>
                                      </p:cBhvr>
                                      <p:tavLst>
                                        <p:tav tm="0">
                                          <p:val>
                                            <p:fltVal val="0"/>
                                          </p:val>
                                        </p:tav>
                                        <p:tav tm="100000">
                                          <p:val>
                                            <p:strVal val="#ppt_h"/>
                                          </p:val>
                                        </p:tav>
                                      </p:tavLst>
                                    </p:anim>
                                  </p:childTnLst>
                                </p:cTn>
                              </p:par>
                            </p:childTnLst>
                          </p:cTn>
                        </p:par>
                        <p:par>
                          <p:cTn id="102" fill="hold">
                            <p:stCondLst>
                              <p:cond delay="11500"/>
                            </p:stCondLst>
                            <p:childTnLst>
                              <p:par>
                                <p:cTn id="103" presetID="12" presetClass="entr" presetSubtype="1" fill="hold" grpId="0" nodeType="afterEffect">
                                  <p:stCondLst>
                                    <p:cond delay="0"/>
                                  </p:stCondLst>
                                  <p:childTnLst>
                                    <p:set>
                                      <p:cBhvr>
                                        <p:cTn id="104" dur="1" fill="hold">
                                          <p:stCondLst>
                                            <p:cond delay="0"/>
                                          </p:stCondLst>
                                        </p:cTn>
                                        <p:tgtEl>
                                          <p:spTgt spid="99"/>
                                        </p:tgtEl>
                                        <p:attrNameLst>
                                          <p:attrName>style.visibility</p:attrName>
                                        </p:attrNameLst>
                                      </p:cBhvr>
                                      <p:to>
                                        <p:strVal val="visible"/>
                                      </p:to>
                                    </p:set>
                                    <p:animEffect transition="in" filter="slide(fromTop)">
                                      <p:cBhvr>
                                        <p:cTn id="105" dur="500"/>
                                        <p:tgtEl>
                                          <p:spTgt spid="99"/>
                                        </p:tgtEl>
                                      </p:cBhvr>
                                    </p:animEffect>
                                  </p:childTnLst>
                                </p:cTn>
                              </p:par>
                            </p:childTnLst>
                          </p:cTn>
                        </p:par>
                        <p:par>
                          <p:cTn id="106" fill="hold">
                            <p:stCondLst>
                              <p:cond delay="12000"/>
                            </p:stCondLst>
                            <p:childTnLst>
                              <p:par>
                                <p:cTn id="107" presetID="22" presetClass="entr" presetSubtype="4" fill="hold" grpId="0" nodeType="afterEffect">
                                  <p:stCondLst>
                                    <p:cond delay="0"/>
                                  </p:stCondLst>
                                  <p:childTnLst>
                                    <p:set>
                                      <p:cBhvr>
                                        <p:cTn id="108" dur="1" fill="hold">
                                          <p:stCondLst>
                                            <p:cond delay="0"/>
                                          </p:stCondLst>
                                        </p:cTn>
                                        <p:tgtEl>
                                          <p:spTgt spid="90"/>
                                        </p:tgtEl>
                                        <p:attrNameLst>
                                          <p:attrName>style.visibility</p:attrName>
                                        </p:attrNameLst>
                                      </p:cBhvr>
                                      <p:to>
                                        <p:strVal val="visible"/>
                                      </p:to>
                                    </p:set>
                                    <p:animEffect transition="in" filter="wipe(down)">
                                      <p:cBhvr>
                                        <p:cTn id="109" dur="500"/>
                                        <p:tgtEl>
                                          <p:spTgt spid="90"/>
                                        </p:tgtEl>
                                      </p:cBhvr>
                                    </p:animEffect>
                                  </p:childTnLst>
                                </p:cTn>
                              </p:par>
                            </p:childTnLst>
                          </p:cTn>
                        </p:par>
                        <p:par>
                          <p:cTn id="110" fill="hold">
                            <p:stCondLst>
                              <p:cond delay="12500"/>
                            </p:stCondLst>
                            <p:childTnLst>
                              <p:par>
                                <p:cTn id="111" presetID="22" presetClass="entr" presetSubtype="8" fill="hold" nodeType="afterEffect">
                                  <p:stCondLst>
                                    <p:cond delay="0"/>
                                  </p:stCondLst>
                                  <p:childTnLst>
                                    <p:set>
                                      <p:cBhvr>
                                        <p:cTn id="112" dur="1" fill="hold">
                                          <p:stCondLst>
                                            <p:cond delay="0"/>
                                          </p:stCondLst>
                                        </p:cTn>
                                        <p:tgtEl>
                                          <p:spTgt spid="94"/>
                                        </p:tgtEl>
                                        <p:attrNameLst>
                                          <p:attrName>style.visibility</p:attrName>
                                        </p:attrNameLst>
                                      </p:cBhvr>
                                      <p:to>
                                        <p:strVal val="visible"/>
                                      </p:to>
                                    </p:set>
                                    <p:animEffect transition="in" filter="wipe(left)">
                                      <p:cBhvr>
                                        <p:cTn id="113"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8" grpId="0" animBg="1"/>
      <p:bldP spid="19" grpId="0" animBg="1"/>
      <p:bldP spid="85" grpId="0"/>
      <p:bldP spid="86" grpId="0"/>
      <p:bldP spid="87" grpId="0"/>
      <p:bldP spid="88" grpId="0"/>
      <p:bldP spid="89" grpId="0"/>
      <p:bldP spid="90" grpId="0"/>
      <p:bldP spid="95" grpId="0"/>
      <p:bldP spid="96" grpId="0"/>
      <p:bldP spid="98" grpId="0"/>
      <p:bldP spid="99" grpId="0"/>
      <p:bldP spid="100" grpId="0"/>
      <p:bldP spid="10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969"/>
          <p:cNvSpPr>
            <a:spLocks/>
          </p:cNvSpPr>
          <p:nvPr/>
        </p:nvSpPr>
        <p:spPr bwMode="auto">
          <a:xfrm>
            <a:off x="3030766" y="3141513"/>
            <a:ext cx="3072955" cy="1312648"/>
          </a:xfrm>
          <a:custGeom>
            <a:avLst/>
            <a:gdLst>
              <a:gd name="connsiteX0" fmla="*/ 0 w 3036293"/>
              <a:gd name="connsiteY0" fmla="*/ 0 h 1296988"/>
              <a:gd name="connsiteX1" fmla="*/ 401051 w 3036293"/>
              <a:gd name="connsiteY1" fmla="*/ 187426 h 1296988"/>
              <a:gd name="connsiteX2" fmla="*/ 1217786 w 3036293"/>
              <a:gd name="connsiteY2" fmla="*/ 190801 h 1296988"/>
              <a:gd name="connsiteX3" fmla="*/ 1217786 w 3036293"/>
              <a:gd name="connsiteY3" fmla="*/ 163066 h 1296988"/>
              <a:gd name="connsiteX4" fmla="*/ 1793849 w 3036293"/>
              <a:gd name="connsiteY4" fmla="*/ 163066 h 1296988"/>
              <a:gd name="connsiteX5" fmla="*/ 1793849 w 3036293"/>
              <a:gd name="connsiteY5" fmla="*/ 190903 h 1296988"/>
              <a:gd name="connsiteX6" fmla="*/ 2635242 w 3036293"/>
              <a:gd name="connsiteY6" fmla="*/ 187426 h 1296988"/>
              <a:gd name="connsiteX7" fmla="*/ 3036293 w 3036293"/>
              <a:gd name="connsiteY7" fmla="*/ 0 h 1296988"/>
              <a:gd name="connsiteX8" fmla="*/ 3010056 w 3036293"/>
              <a:gd name="connsiteY8" fmla="*/ 74971 h 1296988"/>
              <a:gd name="connsiteX9" fmla="*/ 2863879 w 3036293"/>
              <a:gd name="connsiteY9" fmla="*/ 326121 h 1296988"/>
              <a:gd name="connsiteX10" fmla="*/ 2526546 w 3036293"/>
              <a:gd name="connsiteY10" fmla="*/ 914639 h 1296988"/>
              <a:gd name="connsiteX11" fmla="*/ 2391613 w 3036293"/>
              <a:gd name="connsiteY11" fmla="*/ 1147047 h 1296988"/>
              <a:gd name="connsiteX12" fmla="*/ 2369124 w 3036293"/>
              <a:gd name="connsiteY12" fmla="*/ 1177036 h 1296988"/>
              <a:gd name="connsiteX13" fmla="*/ 2136739 w 3036293"/>
              <a:gd name="connsiteY13" fmla="*/ 1296988 h 1296988"/>
              <a:gd name="connsiteX14" fmla="*/ 1728192 w 3036293"/>
              <a:gd name="connsiteY14" fmla="*/ 1296988 h 1296988"/>
              <a:gd name="connsiteX15" fmla="*/ 1728192 w 3036293"/>
              <a:gd name="connsiteY15" fmla="*/ 1296987 h 1296988"/>
              <a:gd name="connsiteX16" fmla="*/ 1308101 w 3036293"/>
              <a:gd name="connsiteY16" fmla="*/ 1296987 h 1296988"/>
              <a:gd name="connsiteX17" fmla="*/ 899554 w 3036293"/>
              <a:gd name="connsiteY17" fmla="*/ 1296988 h 1296988"/>
              <a:gd name="connsiteX18" fmla="*/ 667169 w 3036293"/>
              <a:gd name="connsiteY18" fmla="*/ 1177036 h 1296988"/>
              <a:gd name="connsiteX19" fmla="*/ 644680 w 3036293"/>
              <a:gd name="connsiteY19" fmla="*/ 1147047 h 1296988"/>
              <a:gd name="connsiteX20" fmla="*/ 509747 w 3036293"/>
              <a:gd name="connsiteY20" fmla="*/ 914639 h 1296988"/>
              <a:gd name="connsiteX21" fmla="*/ 168667 w 3036293"/>
              <a:gd name="connsiteY21" fmla="*/ 326121 h 1296988"/>
              <a:gd name="connsiteX22" fmla="*/ 26237 w 3036293"/>
              <a:gd name="connsiteY22" fmla="*/ 74971 h 1296988"/>
              <a:gd name="connsiteX23" fmla="*/ 0 w 3036293"/>
              <a:gd name="connsiteY23" fmla="*/ 0 h 1296988"/>
              <a:gd name="connsiteX0" fmla="*/ 0 w 3036293"/>
              <a:gd name="connsiteY0" fmla="*/ 0 h 1296988"/>
              <a:gd name="connsiteX1" fmla="*/ 401051 w 3036293"/>
              <a:gd name="connsiteY1" fmla="*/ 187426 h 1296988"/>
              <a:gd name="connsiteX2" fmla="*/ 1217786 w 3036293"/>
              <a:gd name="connsiteY2" fmla="*/ 190801 h 1296988"/>
              <a:gd name="connsiteX3" fmla="*/ 1217786 w 3036293"/>
              <a:gd name="connsiteY3" fmla="*/ 163066 h 1296988"/>
              <a:gd name="connsiteX4" fmla="*/ 1793849 w 3036293"/>
              <a:gd name="connsiteY4" fmla="*/ 163066 h 1296988"/>
              <a:gd name="connsiteX5" fmla="*/ 1793849 w 3036293"/>
              <a:gd name="connsiteY5" fmla="*/ 190903 h 1296988"/>
              <a:gd name="connsiteX6" fmla="*/ 2635242 w 3036293"/>
              <a:gd name="connsiteY6" fmla="*/ 187426 h 1296988"/>
              <a:gd name="connsiteX7" fmla="*/ 3036293 w 3036293"/>
              <a:gd name="connsiteY7" fmla="*/ 0 h 1296988"/>
              <a:gd name="connsiteX8" fmla="*/ 3010056 w 3036293"/>
              <a:gd name="connsiteY8" fmla="*/ 74971 h 1296988"/>
              <a:gd name="connsiteX9" fmla="*/ 2863879 w 3036293"/>
              <a:gd name="connsiteY9" fmla="*/ 326121 h 1296988"/>
              <a:gd name="connsiteX10" fmla="*/ 2526546 w 3036293"/>
              <a:gd name="connsiteY10" fmla="*/ 914639 h 1296988"/>
              <a:gd name="connsiteX11" fmla="*/ 2391613 w 3036293"/>
              <a:gd name="connsiteY11" fmla="*/ 1147047 h 1296988"/>
              <a:gd name="connsiteX12" fmla="*/ 2369124 w 3036293"/>
              <a:gd name="connsiteY12" fmla="*/ 1177036 h 1296988"/>
              <a:gd name="connsiteX13" fmla="*/ 2136739 w 3036293"/>
              <a:gd name="connsiteY13" fmla="*/ 1296988 h 1296988"/>
              <a:gd name="connsiteX14" fmla="*/ 1728192 w 3036293"/>
              <a:gd name="connsiteY14" fmla="*/ 1296988 h 1296988"/>
              <a:gd name="connsiteX15" fmla="*/ 1728192 w 3036293"/>
              <a:gd name="connsiteY15" fmla="*/ 1296987 h 1296988"/>
              <a:gd name="connsiteX16" fmla="*/ 899554 w 3036293"/>
              <a:gd name="connsiteY16" fmla="*/ 1296988 h 1296988"/>
              <a:gd name="connsiteX17" fmla="*/ 667169 w 3036293"/>
              <a:gd name="connsiteY17" fmla="*/ 1177036 h 1296988"/>
              <a:gd name="connsiteX18" fmla="*/ 644680 w 3036293"/>
              <a:gd name="connsiteY18" fmla="*/ 1147047 h 1296988"/>
              <a:gd name="connsiteX19" fmla="*/ 509747 w 3036293"/>
              <a:gd name="connsiteY19" fmla="*/ 914639 h 1296988"/>
              <a:gd name="connsiteX20" fmla="*/ 168667 w 3036293"/>
              <a:gd name="connsiteY20" fmla="*/ 326121 h 1296988"/>
              <a:gd name="connsiteX21" fmla="*/ 26237 w 3036293"/>
              <a:gd name="connsiteY21" fmla="*/ 74971 h 1296988"/>
              <a:gd name="connsiteX22" fmla="*/ 0 w 3036293"/>
              <a:gd name="connsiteY22" fmla="*/ 0 h 1296988"/>
              <a:gd name="connsiteX0" fmla="*/ 0 w 3036293"/>
              <a:gd name="connsiteY0" fmla="*/ 0 h 1296988"/>
              <a:gd name="connsiteX1" fmla="*/ 401051 w 3036293"/>
              <a:gd name="connsiteY1" fmla="*/ 187426 h 1296988"/>
              <a:gd name="connsiteX2" fmla="*/ 1217786 w 3036293"/>
              <a:gd name="connsiteY2" fmla="*/ 190801 h 1296988"/>
              <a:gd name="connsiteX3" fmla="*/ 1217786 w 3036293"/>
              <a:gd name="connsiteY3" fmla="*/ 163066 h 1296988"/>
              <a:gd name="connsiteX4" fmla="*/ 1793849 w 3036293"/>
              <a:gd name="connsiteY4" fmla="*/ 163066 h 1296988"/>
              <a:gd name="connsiteX5" fmla="*/ 1793849 w 3036293"/>
              <a:gd name="connsiteY5" fmla="*/ 190903 h 1296988"/>
              <a:gd name="connsiteX6" fmla="*/ 2635242 w 3036293"/>
              <a:gd name="connsiteY6" fmla="*/ 187426 h 1296988"/>
              <a:gd name="connsiteX7" fmla="*/ 3036293 w 3036293"/>
              <a:gd name="connsiteY7" fmla="*/ 0 h 1296988"/>
              <a:gd name="connsiteX8" fmla="*/ 3010056 w 3036293"/>
              <a:gd name="connsiteY8" fmla="*/ 74971 h 1296988"/>
              <a:gd name="connsiteX9" fmla="*/ 2863879 w 3036293"/>
              <a:gd name="connsiteY9" fmla="*/ 326121 h 1296988"/>
              <a:gd name="connsiteX10" fmla="*/ 2526546 w 3036293"/>
              <a:gd name="connsiteY10" fmla="*/ 914639 h 1296988"/>
              <a:gd name="connsiteX11" fmla="*/ 2391613 w 3036293"/>
              <a:gd name="connsiteY11" fmla="*/ 1147047 h 1296988"/>
              <a:gd name="connsiteX12" fmla="*/ 2369124 w 3036293"/>
              <a:gd name="connsiteY12" fmla="*/ 1177036 h 1296988"/>
              <a:gd name="connsiteX13" fmla="*/ 2136739 w 3036293"/>
              <a:gd name="connsiteY13" fmla="*/ 1296988 h 1296988"/>
              <a:gd name="connsiteX14" fmla="*/ 1728192 w 3036293"/>
              <a:gd name="connsiteY14" fmla="*/ 1296988 h 1296988"/>
              <a:gd name="connsiteX15" fmla="*/ 899554 w 3036293"/>
              <a:gd name="connsiteY15" fmla="*/ 1296988 h 1296988"/>
              <a:gd name="connsiteX16" fmla="*/ 667169 w 3036293"/>
              <a:gd name="connsiteY16" fmla="*/ 1177036 h 1296988"/>
              <a:gd name="connsiteX17" fmla="*/ 644680 w 3036293"/>
              <a:gd name="connsiteY17" fmla="*/ 1147047 h 1296988"/>
              <a:gd name="connsiteX18" fmla="*/ 509747 w 3036293"/>
              <a:gd name="connsiteY18" fmla="*/ 914639 h 1296988"/>
              <a:gd name="connsiteX19" fmla="*/ 168667 w 3036293"/>
              <a:gd name="connsiteY19" fmla="*/ 326121 h 1296988"/>
              <a:gd name="connsiteX20" fmla="*/ 26237 w 3036293"/>
              <a:gd name="connsiteY20" fmla="*/ 74971 h 1296988"/>
              <a:gd name="connsiteX21" fmla="*/ 0 w 3036293"/>
              <a:gd name="connsiteY21" fmla="*/ 0 h 1296988"/>
              <a:gd name="connsiteX0" fmla="*/ 0 w 3036293"/>
              <a:gd name="connsiteY0" fmla="*/ 0 h 1296988"/>
              <a:gd name="connsiteX1" fmla="*/ 401051 w 3036293"/>
              <a:gd name="connsiteY1" fmla="*/ 187426 h 1296988"/>
              <a:gd name="connsiteX2" fmla="*/ 1217786 w 3036293"/>
              <a:gd name="connsiteY2" fmla="*/ 190801 h 1296988"/>
              <a:gd name="connsiteX3" fmla="*/ 1217786 w 3036293"/>
              <a:gd name="connsiteY3" fmla="*/ 163066 h 1296988"/>
              <a:gd name="connsiteX4" fmla="*/ 1793849 w 3036293"/>
              <a:gd name="connsiteY4" fmla="*/ 190903 h 1296988"/>
              <a:gd name="connsiteX5" fmla="*/ 2635242 w 3036293"/>
              <a:gd name="connsiteY5" fmla="*/ 187426 h 1296988"/>
              <a:gd name="connsiteX6" fmla="*/ 3036293 w 3036293"/>
              <a:gd name="connsiteY6" fmla="*/ 0 h 1296988"/>
              <a:gd name="connsiteX7" fmla="*/ 3010056 w 3036293"/>
              <a:gd name="connsiteY7" fmla="*/ 74971 h 1296988"/>
              <a:gd name="connsiteX8" fmla="*/ 2863879 w 3036293"/>
              <a:gd name="connsiteY8" fmla="*/ 326121 h 1296988"/>
              <a:gd name="connsiteX9" fmla="*/ 2526546 w 3036293"/>
              <a:gd name="connsiteY9" fmla="*/ 914639 h 1296988"/>
              <a:gd name="connsiteX10" fmla="*/ 2391613 w 3036293"/>
              <a:gd name="connsiteY10" fmla="*/ 1147047 h 1296988"/>
              <a:gd name="connsiteX11" fmla="*/ 2369124 w 3036293"/>
              <a:gd name="connsiteY11" fmla="*/ 1177036 h 1296988"/>
              <a:gd name="connsiteX12" fmla="*/ 2136739 w 3036293"/>
              <a:gd name="connsiteY12" fmla="*/ 1296988 h 1296988"/>
              <a:gd name="connsiteX13" fmla="*/ 1728192 w 3036293"/>
              <a:gd name="connsiteY13" fmla="*/ 1296988 h 1296988"/>
              <a:gd name="connsiteX14" fmla="*/ 899554 w 3036293"/>
              <a:gd name="connsiteY14" fmla="*/ 1296988 h 1296988"/>
              <a:gd name="connsiteX15" fmla="*/ 667169 w 3036293"/>
              <a:gd name="connsiteY15" fmla="*/ 1177036 h 1296988"/>
              <a:gd name="connsiteX16" fmla="*/ 644680 w 3036293"/>
              <a:gd name="connsiteY16" fmla="*/ 1147047 h 1296988"/>
              <a:gd name="connsiteX17" fmla="*/ 509747 w 3036293"/>
              <a:gd name="connsiteY17" fmla="*/ 914639 h 1296988"/>
              <a:gd name="connsiteX18" fmla="*/ 168667 w 3036293"/>
              <a:gd name="connsiteY18" fmla="*/ 326121 h 1296988"/>
              <a:gd name="connsiteX19" fmla="*/ 26237 w 3036293"/>
              <a:gd name="connsiteY19" fmla="*/ 74971 h 1296988"/>
              <a:gd name="connsiteX20" fmla="*/ 0 w 3036293"/>
              <a:gd name="connsiteY20" fmla="*/ 0 h 1296988"/>
              <a:gd name="connsiteX0" fmla="*/ 0 w 3036293"/>
              <a:gd name="connsiteY0" fmla="*/ 0 h 1296988"/>
              <a:gd name="connsiteX1" fmla="*/ 401051 w 3036293"/>
              <a:gd name="connsiteY1" fmla="*/ 187426 h 1296988"/>
              <a:gd name="connsiteX2" fmla="*/ 1217786 w 3036293"/>
              <a:gd name="connsiteY2" fmla="*/ 190801 h 1296988"/>
              <a:gd name="connsiteX3" fmla="*/ 1793849 w 3036293"/>
              <a:gd name="connsiteY3" fmla="*/ 190903 h 1296988"/>
              <a:gd name="connsiteX4" fmla="*/ 2635242 w 3036293"/>
              <a:gd name="connsiteY4" fmla="*/ 187426 h 1296988"/>
              <a:gd name="connsiteX5" fmla="*/ 3036293 w 3036293"/>
              <a:gd name="connsiteY5" fmla="*/ 0 h 1296988"/>
              <a:gd name="connsiteX6" fmla="*/ 3010056 w 3036293"/>
              <a:gd name="connsiteY6" fmla="*/ 74971 h 1296988"/>
              <a:gd name="connsiteX7" fmla="*/ 2863879 w 3036293"/>
              <a:gd name="connsiteY7" fmla="*/ 326121 h 1296988"/>
              <a:gd name="connsiteX8" fmla="*/ 2526546 w 3036293"/>
              <a:gd name="connsiteY8" fmla="*/ 914639 h 1296988"/>
              <a:gd name="connsiteX9" fmla="*/ 2391613 w 3036293"/>
              <a:gd name="connsiteY9" fmla="*/ 1147047 h 1296988"/>
              <a:gd name="connsiteX10" fmla="*/ 2369124 w 3036293"/>
              <a:gd name="connsiteY10" fmla="*/ 1177036 h 1296988"/>
              <a:gd name="connsiteX11" fmla="*/ 2136739 w 3036293"/>
              <a:gd name="connsiteY11" fmla="*/ 1296988 h 1296988"/>
              <a:gd name="connsiteX12" fmla="*/ 1728192 w 3036293"/>
              <a:gd name="connsiteY12" fmla="*/ 1296988 h 1296988"/>
              <a:gd name="connsiteX13" fmla="*/ 899554 w 3036293"/>
              <a:gd name="connsiteY13" fmla="*/ 1296988 h 1296988"/>
              <a:gd name="connsiteX14" fmla="*/ 667169 w 3036293"/>
              <a:gd name="connsiteY14" fmla="*/ 1177036 h 1296988"/>
              <a:gd name="connsiteX15" fmla="*/ 644680 w 3036293"/>
              <a:gd name="connsiteY15" fmla="*/ 1147047 h 1296988"/>
              <a:gd name="connsiteX16" fmla="*/ 509747 w 3036293"/>
              <a:gd name="connsiteY16" fmla="*/ 914639 h 1296988"/>
              <a:gd name="connsiteX17" fmla="*/ 168667 w 3036293"/>
              <a:gd name="connsiteY17" fmla="*/ 326121 h 1296988"/>
              <a:gd name="connsiteX18" fmla="*/ 26237 w 3036293"/>
              <a:gd name="connsiteY18" fmla="*/ 74971 h 1296988"/>
              <a:gd name="connsiteX19" fmla="*/ 0 w 3036293"/>
              <a:gd name="connsiteY19" fmla="*/ 0 h 1296988"/>
              <a:gd name="connsiteX0" fmla="*/ 0 w 3036293"/>
              <a:gd name="connsiteY0" fmla="*/ 0 h 1296988"/>
              <a:gd name="connsiteX1" fmla="*/ 401051 w 3036293"/>
              <a:gd name="connsiteY1" fmla="*/ 187426 h 1296988"/>
              <a:gd name="connsiteX2" fmla="*/ 1793849 w 3036293"/>
              <a:gd name="connsiteY2" fmla="*/ 190903 h 1296988"/>
              <a:gd name="connsiteX3" fmla="*/ 2635242 w 3036293"/>
              <a:gd name="connsiteY3" fmla="*/ 187426 h 1296988"/>
              <a:gd name="connsiteX4" fmla="*/ 3036293 w 3036293"/>
              <a:gd name="connsiteY4" fmla="*/ 0 h 1296988"/>
              <a:gd name="connsiteX5" fmla="*/ 3010056 w 3036293"/>
              <a:gd name="connsiteY5" fmla="*/ 74971 h 1296988"/>
              <a:gd name="connsiteX6" fmla="*/ 2863879 w 3036293"/>
              <a:gd name="connsiteY6" fmla="*/ 326121 h 1296988"/>
              <a:gd name="connsiteX7" fmla="*/ 2526546 w 3036293"/>
              <a:gd name="connsiteY7" fmla="*/ 914639 h 1296988"/>
              <a:gd name="connsiteX8" fmla="*/ 2391613 w 3036293"/>
              <a:gd name="connsiteY8" fmla="*/ 1147047 h 1296988"/>
              <a:gd name="connsiteX9" fmla="*/ 2369124 w 3036293"/>
              <a:gd name="connsiteY9" fmla="*/ 1177036 h 1296988"/>
              <a:gd name="connsiteX10" fmla="*/ 2136739 w 3036293"/>
              <a:gd name="connsiteY10" fmla="*/ 1296988 h 1296988"/>
              <a:gd name="connsiteX11" fmla="*/ 1728192 w 3036293"/>
              <a:gd name="connsiteY11" fmla="*/ 1296988 h 1296988"/>
              <a:gd name="connsiteX12" fmla="*/ 899554 w 3036293"/>
              <a:gd name="connsiteY12" fmla="*/ 1296988 h 1296988"/>
              <a:gd name="connsiteX13" fmla="*/ 667169 w 3036293"/>
              <a:gd name="connsiteY13" fmla="*/ 1177036 h 1296988"/>
              <a:gd name="connsiteX14" fmla="*/ 644680 w 3036293"/>
              <a:gd name="connsiteY14" fmla="*/ 1147047 h 1296988"/>
              <a:gd name="connsiteX15" fmla="*/ 509747 w 3036293"/>
              <a:gd name="connsiteY15" fmla="*/ 914639 h 1296988"/>
              <a:gd name="connsiteX16" fmla="*/ 168667 w 3036293"/>
              <a:gd name="connsiteY16" fmla="*/ 326121 h 1296988"/>
              <a:gd name="connsiteX17" fmla="*/ 26237 w 3036293"/>
              <a:gd name="connsiteY17" fmla="*/ 74971 h 1296988"/>
              <a:gd name="connsiteX18" fmla="*/ 0 w 3036293"/>
              <a:gd name="connsiteY18" fmla="*/ 0 h 1296988"/>
              <a:gd name="connsiteX0" fmla="*/ 0 w 3036293"/>
              <a:gd name="connsiteY0" fmla="*/ 0 h 1296988"/>
              <a:gd name="connsiteX1" fmla="*/ 401051 w 3036293"/>
              <a:gd name="connsiteY1" fmla="*/ 187426 h 1296988"/>
              <a:gd name="connsiteX2" fmla="*/ 2635242 w 3036293"/>
              <a:gd name="connsiteY2" fmla="*/ 187426 h 1296988"/>
              <a:gd name="connsiteX3" fmla="*/ 3036293 w 3036293"/>
              <a:gd name="connsiteY3" fmla="*/ 0 h 1296988"/>
              <a:gd name="connsiteX4" fmla="*/ 3010056 w 3036293"/>
              <a:gd name="connsiteY4" fmla="*/ 74971 h 1296988"/>
              <a:gd name="connsiteX5" fmla="*/ 2863879 w 3036293"/>
              <a:gd name="connsiteY5" fmla="*/ 326121 h 1296988"/>
              <a:gd name="connsiteX6" fmla="*/ 2526546 w 3036293"/>
              <a:gd name="connsiteY6" fmla="*/ 914639 h 1296988"/>
              <a:gd name="connsiteX7" fmla="*/ 2391613 w 3036293"/>
              <a:gd name="connsiteY7" fmla="*/ 1147047 h 1296988"/>
              <a:gd name="connsiteX8" fmla="*/ 2369124 w 3036293"/>
              <a:gd name="connsiteY8" fmla="*/ 1177036 h 1296988"/>
              <a:gd name="connsiteX9" fmla="*/ 2136739 w 3036293"/>
              <a:gd name="connsiteY9" fmla="*/ 1296988 h 1296988"/>
              <a:gd name="connsiteX10" fmla="*/ 1728192 w 3036293"/>
              <a:gd name="connsiteY10" fmla="*/ 1296988 h 1296988"/>
              <a:gd name="connsiteX11" fmla="*/ 899554 w 3036293"/>
              <a:gd name="connsiteY11" fmla="*/ 1296988 h 1296988"/>
              <a:gd name="connsiteX12" fmla="*/ 667169 w 3036293"/>
              <a:gd name="connsiteY12" fmla="*/ 1177036 h 1296988"/>
              <a:gd name="connsiteX13" fmla="*/ 644680 w 3036293"/>
              <a:gd name="connsiteY13" fmla="*/ 1147047 h 1296988"/>
              <a:gd name="connsiteX14" fmla="*/ 509747 w 3036293"/>
              <a:gd name="connsiteY14" fmla="*/ 914639 h 1296988"/>
              <a:gd name="connsiteX15" fmla="*/ 168667 w 3036293"/>
              <a:gd name="connsiteY15" fmla="*/ 326121 h 1296988"/>
              <a:gd name="connsiteX16" fmla="*/ 26237 w 3036293"/>
              <a:gd name="connsiteY16" fmla="*/ 74971 h 1296988"/>
              <a:gd name="connsiteX17" fmla="*/ 0 w 3036293"/>
              <a:gd name="connsiteY17" fmla="*/ 0 h 129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6293" h="1296988">
                <a:moveTo>
                  <a:pt x="0" y="0"/>
                </a:moveTo>
                <a:cubicBezTo>
                  <a:pt x="63719" y="116204"/>
                  <a:pt x="202400" y="187426"/>
                  <a:pt x="401051" y="187426"/>
                </a:cubicBezTo>
                <a:lnTo>
                  <a:pt x="2635242" y="187426"/>
                </a:lnTo>
                <a:cubicBezTo>
                  <a:pt x="2833893" y="187426"/>
                  <a:pt x="2972575" y="116204"/>
                  <a:pt x="3036293" y="0"/>
                </a:cubicBezTo>
                <a:cubicBezTo>
                  <a:pt x="3028797" y="29988"/>
                  <a:pt x="3021300" y="56228"/>
                  <a:pt x="3010056" y="74971"/>
                </a:cubicBezTo>
                <a:lnTo>
                  <a:pt x="2863879" y="326121"/>
                </a:lnTo>
                <a:lnTo>
                  <a:pt x="2526546" y="914639"/>
                </a:lnTo>
                <a:lnTo>
                  <a:pt x="2391613" y="1147047"/>
                </a:lnTo>
                <a:cubicBezTo>
                  <a:pt x="2384117" y="1158293"/>
                  <a:pt x="2376620" y="1169539"/>
                  <a:pt x="2369124" y="1177036"/>
                </a:cubicBezTo>
                <a:cubicBezTo>
                  <a:pt x="2316650" y="1244509"/>
                  <a:pt x="2219198" y="1296988"/>
                  <a:pt x="2136739" y="1296988"/>
                </a:cubicBezTo>
                <a:lnTo>
                  <a:pt x="1728192" y="1296988"/>
                </a:lnTo>
                <a:lnTo>
                  <a:pt x="899554" y="1296988"/>
                </a:lnTo>
                <a:cubicBezTo>
                  <a:pt x="817095" y="1296988"/>
                  <a:pt x="719643" y="1244509"/>
                  <a:pt x="667169" y="1177036"/>
                </a:cubicBezTo>
                <a:cubicBezTo>
                  <a:pt x="659673" y="1169539"/>
                  <a:pt x="652177" y="1158293"/>
                  <a:pt x="644680" y="1147047"/>
                </a:cubicBezTo>
                <a:cubicBezTo>
                  <a:pt x="644672" y="1147033"/>
                  <a:pt x="643626" y="1145231"/>
                  <a:pt x="509747" y="914639"/>
                </a:cubicBezTo>
                <a:cubicBezTo>
                  <a:pt x="509738" y="914623"/>
                  <a:pt x="507972" y="911576"/>
                  <a:pt x="168667" y="326121"/>
                </a:cubicBezTo>
                <a:lnTo>
                  <a:pt x="26237" y="74971"/>
                </a:lnTo>
                <a:cubicBezTo>
                  <a:pt x="14993" y="56228"/>
                  <a:pt x="7497" y="29988"/>
                  <a:pt x="0" y="0"/>
                </a:cubicBezTo>
                <a:close/>
              </a:path>
            </a:pathLst>
          </a:custGeom>
          <a:solidFill>
            <a:schemeClr val="accent2"/>
          </a:solidFill>
          <a:ln>
            <a:noFill/>
          </a:ln>
          <a:effectLst>
            <a:outerShdw blurRad="50800" dist="38100" dir="16200000" rotWithShape="0">
              <a:prstClr val="black">
                <a:alpha val="40000"/>
              </a:prstClr>
            </a:outerShdw>
          </a:effectLst>
        </p:spPr>
        <p:txBody>
          <a:bodyPr vert="horz" wrap="square" lIns="121920" tIns="60960" rIns="121920" bIns="60960" numCol="1" anchor="t" anchorCtr="0" compatLnSpc="1">
            <a:prstTxWarp prst="textNoShape">
              <a:avLst/>
            </a:prstTxWarp>
          </a:bodyPr>
          <a:lstStyle/>
          <a:p>
            <a:pPr defTabSz="685800"/>
            <a:endParaRPr lang="zh-CN" altLang="en-US" sz="2400">
              <a:solidFill>
                <a:srgbClr val="ADB9CA"/>
              </a:solidFill>
              <a:latin typeface="微软雅黑"/>
              <a:ea typeface="微软雅黑"/>
            </a:endParaRPr>
          </a:p>
        </p:txBody>
      </p:sp>
      <p:grpSp>
        <p:nvGrpSpPr>
          <p:cNvPr id="28" name="Group 27"/>
          <p:cNvGrpSpPr/>
          <p:nvPr/>
        </p:nvGrpSpPr>
        <p:grpSpPr>
          <a:xfrm>
            <a:off x="3757838" y="1673133"/>
            <a:ext cx="2376263" cy="2679921"/>
            <a:chOff x="3757837" y="1390921"/>
            <a:chExt cx="2376263" cy="2679921"/>
          </a:xfrm>
        </p:grpSpPr>
        <p:sp>
          <p:nvSpPr>
            <p:cNvPr id="15" name="Freeform 489"/>
            <p:cNvSpPr>
              <a:spLocks/>
            </p:cNvSpPr>
            <p:nvPr/>
          </p:nvSpPr>
          <p:spPr bwMode="auto">
            <a:xfrm>
              <a:off x="3757837" y="1390921"/>
              <a:ext cx="2376263" cy="2679921"/>
            </a:xfrm>
            <a:custGeom>
              <a:avLst/>
              <a:gdLst>
                <a:gd name="T0" fmla="*/ 131 w 626"/>
                <a:gd name="T1" fmla="*/ 81 h 706"/>
                <a:gd name="T2" fmla="*/ 425 w 626"/>
                <a:gd name="T3" fmla="*/ 588 h 706"/>
                <a:gd name="T4" fmla="*/ 435 w 626"/>
                <a:gd name="T5" fmla="*/ 706 h 706"/>
                <a:gd name="T6" fmla="*/ 449 w 626"/>
                <a:gd name="T7" fmla="*/ 690 h 706"/>
                <a:gd name="T8" fmla="*/ 614 w 626"/>
                <a:gd name="T9" fmla="*/ 404 h 706"/>
                <a:gd name="T10" fmla="*/ 614 w 626"/>
                <a:gd name="T11" fmla="*/ 326 h 706"/>
                <a:gd name="T12" fmla="*/ 449 w 626"/>
                <a:gd name="T13" fmla="*/ 40 h 706"/>
                <a:gd name="T14" fmla="*/ 381 w 626"/>
                <a:gd name="T15" fmla="*/ 1 h 706"/>
                <a:gd name="T16" fmla="*/ 51 w 626"/>
                <a:gd name="T17" fmla="*/ 1 h 706"/>
                <a:gd name="T18" fmla="*/ 0 w 626"/>
                <a:gd name="T19" fmla="*/ 21 h 706"/>
                <a:gd name="T20" fmla="*/ 131 w 626"/>
                <a:gd name="T21" fmla="*/ 81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6" h="706">
                  <a:moveTo>
                    <a:pt x="131" y="81"/>
                  </a:moveTo>
                  <a:cubicBezTo>
                    <a:pt x="425" y="588"/>
                    <a:pt x="425" y="588"/>
                    <a:pt x="425" y="588"/>
                  </a:cubicBezTo>
                  <a:cubicBezTo>
                    <a:pt x="451" y="634"/>
                    <a:pt x="453" y="676"/>
                    <a:pt x="435" y="706"/>
                  </a:cubicBezTo>
                  <a:cubicBezTo>
                    <a:pt x="441" y="701"/>
                    <a:pt x="445" y="696"/>
                    <a:pt x="449" y="690"/>
                  </a:cubicBezTo>
                  <a:cubicBezTo>
                    <a:pt x="614" y="404"/>
                    <a:pt x="614" y="404"/>
                    <a:pt x="614" y="404"/>
                  </a:cubicBezTo>
                  <a:cubicBezTo>
                    <a:pt x="626" y="383"/>
                    <a:pt x="626" y="347"/>
                    <a:pt x="614" y="326"/>
                  </a:cubicBezTo>
                  <a:cubicBezTo>
                    <a:pt x="449" y="40"/>
                    <a:pt x="449" y="40"/>
                    <a:pt x="449" y="40"/>
                  </a:cubicBezTo>
                  <a:cubicBezTo>
                    <a:pt x="436" y="19"/>
                    <a:pt x="406" y="1"/>
                    <a:pt x="381" y="1"/>
                  </a:cubicBezTo>
                  <a:cubicBezTo>
                    <a:pt x="51" y="1"/>
                    <a:pt x="51" y="1"/>
                    <a:pt x="51" y="1"/>
                  </a:cubicBezTo>
                  <a:cubicBezTo>
                    <a:pt x="34" y="1"/>
                    <a:pt x="15" y="9"/>
                    <a:pt x="0" y="21"/>
                  </a:cubicBezTo>
                  <a:cubicBezTo>
                    <a:pt x="45" y="0"/>
                    <a:pt x="96" y="19"/>
                    <a:pt x="131" y="81"/>
                  </a:cubicBezTo>
                </a:path>
              </a:pathLst>
            </a:custGeom>
            <a:solidFill>
              <a:schemeClr val="accent6">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400">
                <a:solidFill>
                  <a:srgbClr val="FFFFFF"/>
                </a:solidFill>
                <a:latin typeface="微软雅黑"/>
                <a:ea typeface="微软雅黑"/>
              </a:endParaRPr>
            </a:p>
          </p:txBody>
        </p:sp>
        <p:sp>
          <p:nvSpPr>
            <p:cNvPr id="20" name="Freeform 102"/>
            <p:cNvSpPr>
              <a:spLocks noEditPoints="1"/>
            </p:cNvSpPr>
            <p:nvPr/>
          </p:nvSpPr>
          <p:spPr bwMode="auto">
            <a:xfrm rot="19503034">
              <a:off x="5211744" y="2273798"/>
              <a:ext cx="374946" cy="385763"/>
            </a:xfrm>
            <a:custGeom>
              <a:avLst/>
              <a:gdLst/>
              <a:ahLst/>
              <a:cxnLst>
                <a:cxn ang="0">
                  <a:pos x="96" y="72"/>
                </a:cxn>
                <a:cxn ang="0">
                  <a:pos x="120" y="107"/>
                </a:cxn>
                <a:cxn ang="0">
                  <a:pos x="119" y="91"/>
                </a:cxn>
                <a:cxn ang="0">
                  <a:pos x="116" y="109"/>
                </a:cxn>
                <a:cxn ang="0">
                  <a:pos x="135" y="126"/>
                </a:cxn>
                <a:cxn ang="0">
                  <a:pos x="91" y="75"/>
                </a:cxn>
                <a:cxn ang="0">
                  <a:pos x="75" y="77"/>
                </a:cxn>
                <a:cxn ang="0">
                  <a:pos x="80" y="80"/>
                </a:cxn>
                <a:cxn ang="0">
                  <a:pos x="68" y="89"/>
                </a:cxn>
                <a:cxn ang="0">
                  <a:pos x="78" y="87"/>
                </a:cxn>
                <a:cxn ang="0">
                  <a:pos x="78" y="93"/>
                </a:cxn>
                <a:cxn ang="0">
                  <a:pos x="70" y="104"/>
                </a:cxn>
                <a:cxn ang="0">
                  <a:pos x="83" y="120"/>
                </a:cxn>
                <a:cxn ang="0">
                  <a:pos x="84" y="94"/>
                </a:cxn>
                <a:cxn ang="0">
                  <a:pos x="93" y="95"/>
                </a:cxn>
                <a:cxn ang="0">
                  <a:pos x="107" y="99"/>
                </a:cxn>
                <a:cxn ang="0">
                  <a:pos x="116" y="90"/>
                </a:cxn>
                <a:cxn ang="0">
                  <a:pos x="122" y="82"/>
                </a:cxn>
                <a:cxn ang="0">
                  <a:pos x="133" y="79"/>
                </a:cxn>
                <a:cxn ang="0">
                  <a:pos x="123" y="72"/>
                </a:cxn>
                <a:cxn ang="0">
                  <a:pos x="109" y="71"/>
                </a:cxn>
                <a:cxn ang="0">
                  <a:pos x="100" y="75"/>
                </a:cxn>
                <a:cxn ang="0">
                  <a:pos x="83" y="85"/>
                </a:cxn>
                <a:cxn ang="0">
                  <a:pos x="90" y="85"/>
                </a:cxn>
                <a:cxn ang="0">
                  <a:pos x="119" y="113"/>
                </a:cxn>
                <a:cxn ang="0">
                  <a:pos x="121" y="123"/>
                </a:cxn>
                <a:cxn ang="0">
                  <a:pos x="114" y="104"/>
                </a:cxn>
                <a:cxn ang="0">
                  <a:pos x="116" y="101"/>
                </a:cxn>
                <a:cxn ang="0">
                  <a:pos x="110" y="108"/>
                </a:cxn>
                <a:cxn ang="0">
                  <a:pos x="35" y="71"/>
                </a:cxn>
                <a:cxn ang="0">
                  <a:pos x="36" y="73"/>
                </a:cxn>
                <a:cxn ang="0">
                  <a:pos x="48" y="99"/>
                </a:cxn>
                <a:cxn ang="0">
                  <a:pos x="45" y="98"/>
                </a:cxn>
                <a:cxn ang="0">
                  <a:pos x="70" y="84"/>
                </a:cxn>
                <a:cxn ang="0">
                  <a:pos x="89" y="118"/>
                </a:cxn>
                <a:cxn ang="0">
                  <a:pos x="73" y="88"/>
                </a:cxn>
                <a:cxn ang="0">
                  <a:pos x="32" y="71"/>
                </a:cxn>
                <a:cxn ang="0">
                  <a:pos x="48" y="72"/>
                </a:cxn>
                <a:cxn ang="0">
                  <a:pos x="56" y="78"/>
                </a:cxn>
                <a:cxn ang="0">
                  <a:pos x="62" y="67"/>
                </a:cxn>
                <a:cxn ang="0">
                  <a:pos x="54" y="107"/>
                </a:cxn>
                <a:cxn ang="0">
                  <a:pos x="45" y="101"/>
                </a:cxn>
                <a:cxn ang="0">
                  <a:pos x="38" y="93"/>
                </a:cxn>
                <a:cxn ang="0">
                  <a:pos x="48" y="87"/>
                </a:cxn>
                <a:cxn ang="0">
                  <a:pos x="50" y="85"/>
                </a:cxn>
                <a:cxn ang="0">
                  <a:pos x="43" y="79"/>
                </a:cxn>
                <a:cxn ang="0">
                  <a:pos x="41" y="77"/>
                </a:cxn>
                <a:cxn ang="0">
                  <a:pos x="45" y="76"/>
                </a:cxn>
                <a:cxn ang="0">
                  <a:pos x="44" y="73"/>
                </a:cxn>
                <a:cxn ang="0">
                  <a:pos x="36" y="75"/>
                </a:cxn>
                <a:cxn ang="0">
                  <a:pos x="28" y="74"/>
                </a:cxn>
                <a:cxn ang="0">
                  <a:pos x="15" y="74"/>
                </a:cxn>
                <a:cxn ang="0">
                  <a:pos x="14" y="79"/>
                </a:cxn>
                <a:cxn ang="0">
                  <a:pos x="23" y="81"/>
                </a:cxn>
                <a:cxn ang="0">
                  <a:pos x="31" y="94"/>
                </a:cxn>
                <a:cxn ang="0">
                  <a:pos x="43" y="104"/>
                </a:cxn>
                <a:cxn ang="0">
                  <a:pos x="45" y="127"/>
                </a:cxn>
                <a:cxn ang="0">
                  <a:pos x="48" y="125"/>
                </a:cxn>
                <a:cxn ang="0">
                  <a:pos x="44" y="86"/>
                </a:cxn>
                <a:cxn ang="0">
                  <a:pos x="41" y="84"/>
                </a:cxn>
                <a:cxn ang="0">
                  <a:pos x="71" y="129"/>
                </a:cxn>
                <a:cxn ang="0">
                  <a:pos x="92" y="19"/>
                </a:cxn>
              </a:cxnLst>
              <a:rect l="0" t="0" r="r" b="b"/>
              <a:pathLst>
                <a:path w="146" h="152">
                  <a:moveTo>
                    <a:pt x="109" y="71"/>
                  </a:moveTo>
                  <a:cubicBezTo>
                    <a:pt x="109" y="71"/>
                    <a:pt x="109" y="71"/>
                    <a:pt x="109" y="71"/>
                  </a:cubicBezTo>
                  <a:close/>
                  <a:moveTo>
                    <a:pt x="117" y="101"/>
                  </a:moveTo>
                  <a:cubicBezTo>
                    <a:pt x="117" y="101"/>
                    <a:pt x="116" y="102"/>
                    <a:pt x="117" y="102"/>
                  </a:cubicBezTo>
                  <a:cubicBezTo>
                    <a:pt x="118" y="102"/>
                    <a:pt x="117" y="101"/>
                    <a:pt x="117" y="101"/>
                  </a:cubicBezTo>
                  <a:close/>
                  <a:moveTo>
                    <a:pt x="117" y="111"/>
                  </a:moveTo>
                  <a:cubicBezTo>
                    <a:pt x="117" y="111"/>
                    <a:pt x="118" y="111"/>
                    <a:pt x="118" y="111"/>
                  </a:cubicBezTo>
                  <a:cubicBezTo>
                    <a:pt x="118" y="110"/>
                    <a:pt x="117" y="110"/>
                    <a:pt x="117" y="110"/>
                  </a:cubicBezTo>
                  <a:cubicBezTo>
                    <a:pt x="117" y="111"/>
                    <a:pt x="116" y="111"/>
                    <a:pt x="116" y="111"/>
                  </a:cubicBezTo>
                  <a:cubicBezTo>
                    <a:pt x="117" y="112"/>
                    <a:pt x="117" y="111"/>
                    <a:pt x="117" y="111"/>
                  </a:cubicBezTo>
                  <a:close/>
                  <a:moveTo>
                    <a:pt x="116" y="103"/>
                  </a:moveTo>
                  <a:cubicBezTo>
                    <a:pt x="116" y="103"/>
                    <a:pt x="116" y="103"/>
                    <a:pt x="116" y="103"/>
                  </a:cubicBezTo>
                  <a:cubicBezTo>
                    <a:pt x="116" y="103"/>
                    <a:pt x="116" y="103"/>
                    <a:pt x="117" y="104"/>
                  </a:cubicBezTo>
                  <a:cubicBezTo>
                    <a:pt x="117" y="104"/>
                    <a:pt x="117" y="104"/>
                    <a:pt x="117" y="104"/>
                  </a:cubicBezTo>
                  <a:cubicBezTo>
                    <a:pt x="117" y="104"/>
                    <a:pt x="118" y="103"/>
                    <a:pt x="118" y="103"/>
                  </a:cubicBezTo>
                  <a:cubicBezTo>
                    <a:pt x="117" y="103"/>
                    <a:pt x="117" y="102"/>
                    <a:pt x="117" y="102"/>
                  </a:cubicBezTo>
                  <a:cubicBezTo>
                    <a:pt x="117" y="103"/>
                    <a:pt x="117" y="103"/>
                    <a:pt x="116" y="103"/>
                  </a:cubicBezTo>
                  <a:close/>
                  <a:moveTo>
                    <a:pt x="91" y="73"/>
                  </a:moveTo>
                  <a:cubicBezTo>
                    <a:pt x="90" y="73"/>
                    <a:pt x="90" y="74"/>
                    <a:pt x="90" y="74"/>
                  </a:cubicBezTo>
                  <a:cubicBezTo>
                    <a:pt x="91" y="74"/>
                    <a:pt x="91" y="74"/>
                    <a:pt x="91" y="74"/>
                  </a:cubicBezTo>
                  <a:cubicBezTo>
                    <a:pt x="92" y="74"/>
                    <a:pt x="92" y="75"/>
                    <a:pt x="92" y="74"/>
                  </a:cubicBezTo>
                  <a:cubicBezTo>
                    <a:pt x="93" y="74"/>
                    <a:pt x="92" y="74"/>
                    <a:pt x="92" y="74"/>
                  </a:cubicBezTo>
                  <a:cubicBezTo>
                    <a:pt x="92" y="74"/>
                    <a:pt x="92" y="73"/>
                    <a:pt x="92" y="73"/>
                  </a:cubicBezTo>
                  <a:cubicBezTo>
                    <a:pt x="93" y="73"/>
                    <a:pt x="93" y="72"/>
                    <a:pt x="94" y="72"/>
                  </a:cubicBezTo>
                  <a:cubicBezTo>
                    <a:pt x="94" y="72"/>
                    <a:pt x="95" y="72"/>
                    <a:pt x="96" y="72"/>
                  </a:cubicBezTo>
                  <a:cubicBezTo>
                    <a:pt x="96" y="72"/>
                    <a:pt x="96" y="72"/>
                    <a:pt x="97" y="71"/>
                  </a:cubicBezTo>
                  <a:cubicBezTo>
                    <a:pt x="97" y="71"/>
                    <a:pt x="96" y="71"/>
                    <a:pt x="96" y="71"/>
                  </a:cubicBezTo>
                  <a:cubicBezTo>
                    <a:pt x="96" y="72"/>
                    <a:pt x="95" y="72"/>
                    <a:pt x="95" y="71"/>
                  </a:cubicBezTo>
                  <a:cubicBezTo>
                    <a:pt x="95" y="71"/>
                    <a:pt x="93" y="72"/>
                    <a:pt x="93" y="72"/>
                  </a:cubicBezTo>
                  <a:cubicBezTo>
                    <a:pt x="92" y="72"/>
                    <a:pt x="92" y="72"/>
                    <a:pt x="92" y="72"/>
                  </a:cubicBezTo>
                  <a:cubicBezTo>
                    <a:pt x="91" y="73"/>
                    <a:pt x="91" y="73"/>
                    <a:pt x="91" y="73"/>
                  </a:cubicBezTo>
                  <a:close/>
                  <a:moveTo>
                    <a:pt x="117" y="102"/>
                  </a:moveTo>
                  <a:cubicBezTo>
                    <a:pt x="117" y="102"/>
                    <a:pt x="116" y="101"/>
                    <a:pt x="116" y="101"/>
                  </a:cubicBezTo>
                  <a:cubicBezTo>
                    <a:pt x="116" y="101"/>
                    <a:pt x="116" y="102"/>
                    <a:pt x="116" y="102"/>
                  </a:cubicBezTo>
                  <a:cubicBezTo>
                    <a:pt x="116" y="102"/>
                    <a:pt x="117" y="102"/>
                    <a:pt x="117" y="102"/>
                  </a:cubicBezTo>
                  <a:close/>
                  <a:moveTo>
                    <a:pt x="122" y="110"/>
                  </a:moveTo>
                  <a:cubicBezTo>
                    <a:pt x="122" y="110"/>
                    <a:pt x="122" y="110"/>
                    <a:pt x="122" y="110"/>
                  </a:cubicBezTo>
                  <a:cubicBezTo>
                    <a:pt x="123" y="111"/>
                    <a:pt x="123" y="111"/>
                    <a:pt x="123" y="111"/>
                  </a:cubicBezTo>
                  <a:cubicBezTo>
                    <a:pt x="123" y="111"/>
                    <a:pt x="124" y="111"/>
                    <a:pt x="124" y="110"/>
                  </a:cubicBezTo>
                  <a:cubicBezTo>
                    <a:pt x="124" y="110"/>
                    <a:pt x="125" y="110"/>
                    <a:pt x="125" y="110"/>
                  </a:cubicBezTo>
                  <a:cubicBezTo>
                    <a:pt x="125" y="111"/>
                    <a:pt x="125" y="111"/>
                    <a:pt x="125" y="111"/>
                  </a:cubicBezTo>
                  <a:cubicBezTo>
                    <a:pt x="126" y="112"/>
                    <a:pt x="126" y="112"/>
                    <a:pt x="126" y="112"/>
                  </a:cubicBezTo>
                  <a:cubicBezTo>
                    <a:pt x="126" y="111"/>
                    <a:pt x="126" y="111"/>
                    <a:pt x="126" y="111"/>
                  </a:cubicBezTo>
                  <a:cubicBezTo>
                    <a:pt x="125" y="110"/>
                    <a:pt x="125" y="110"/>
                    <a:pt x="125" y="109"/>
                  </a:cubicBezTo>
                  <a:cubicBezTo>
                    <a:pt x="125" y="109"/>
                    <a:pt x="125" y="109"/>
                    <a:pt x="124" y="109"/>
                  </a:cubicBezTo>
                  <a:cubicBezTo>
                    <a:pt x="124" y="109"/>
                    <a:pt x="124" y="108"/>
                    <a:pt x="124" y="108"/>
                  </a:cubicBezTo>
                  <a:cubicBezTo>
                    <a:pt x="123" y="108"/>
                    <a:pt x="123" y="108"/>
                    <a:pt x="123" y="107"/>
                  </a:cubicBezTo>
                  <a:cubicBezTo>
                    <a:pt x="122" y="107"/>
                    <a:pt x="121" y="107"/>
                    <a:pt x="121" y="107"/>
                  </a:cubicBezTo>
                  <a:cubicBezTo>
                    <a:pt x="121" y="108"/>
                    <a:pt x="121" y="107"/>
                    <a:pt x="121" y="107"/>
                  </a:cubicBezTo>
                  <a:cubicBezTo>
                    <a:pt x="120" y="107"/>
                    <a:pt x="120" y="107"/>
                    <a:pt x="120" y="107"/>
                  </a:cubicBezTo>
                  <a:cubicBezTo>
                    <a:pt x="120" y="107"/>
                    <a:pt x="119" y="107"/>
                    <a:pt x="119" y="107"/>
                  </a:cubicBezTo>
                  <a:cubicBezTo>
                    <a:pt x="119" y="107"/>
                    <a:pt x="119" y="107"/>
                    <a:pt x="119" y="107"/>
                  </a:cubicBezTo>
                  <a:cubicBezTo>
                    <a:pt x="120" y="107"/>
                    <a:pt x="120" y="107"/>
                    <a:pt x="120" y="108"/>
                  </a:cubicBezTo>
                  <a:cubicBezTo>
                    <a:pt x="120" y="108"/>
                    <a:pt x="119" y="108"/>
                    <a:pt x="120" y="108"/>
                  </a:cubicBezTo>
                  <a:cubicBezTo>
                    <a:pt x="120" y="109"/>
                    <a:pt x="120" y="108"/>
                    <a:pt x="120" y="108"/>
                  </a:cubicBezTo>
                  <a:cubicBezTo>
                    <a:pt x="121" y="109"/>
                    <a:pt x="120" y="109"/>
                    <a:pt x="121" y="109"/>
                  </a:cubicBezTo>
                  <a:cubicBezTo>
                    <a:pt x="122" y="109"/>
                    <a:pt x="122" y="109"/>
                    <a:pt x="122" y="109"/>
                  </a:cubicBezTo>
                  <a:cubicBezTo>
                    <a:pt x="122" y="109"/>
                    <a:pt x="122" y="110"/>
                    <a:pt x="122" y="110"/>
                  </a:cubicBezTo>
                  <a:cubicBezTo>
                    <a:pt x="122" y="110"/>
                    <a:pt x="122" y="110"/>
                    <a:pt x="122" y="110"/>
                  </a:cubicBezTo>
                  <a:close/>
                  <a:moveTo>
                    <a:pt x="118" y="106"/>
                  </a:moveTo>
                  <a:cubicBezTo>
                    <a:pt x="118" y="105"/>
                    <a:pt x="118" y="107"/>
                    <a:pt x="118" y="107"/>
                  </a:cubicBezTo>
                  <a:cubicBezTo>
                    <a:pt x="118" y="107"/>
                    <a:pt x="119" y="106"/>
                    <a:pt x="118" y="106"/>
                  </a:cubicBezTo>
                  <a:close/>
                  <a:moveTo>
                    <a:pt x="124" y="86"/>
                  </a:moveTo>
                  <a:cubicBezTo>
                    <a:pt x="124" y="86"/>
                    <a:pt x="123" y="86"/>
                    <a:pt x="123" y="86"/>
                  </a:cubicBezTo>
                  <a:cubicBezTo>
                    <a:pt x="123" y="86"/>
                    <a:pt x="123" y="86"/>
                    <a:pt x="123" y="87"/>
                  </a:cubicBezTo>
                  <a:cubicBezTo>
                    <a:pt x="123" y="87"/>
                    <a:pt x="122" y="87"/>
                    <a:pt x="122" y="87"/>
                  </a:cubicBezTo>
                  <a:cubicBezTo>
                    <a:pt x="123" y="88"/>
                    <a:pt x="123" y="87"/>
                    <a:pt x="123" y="87"/>
                  </a:cubicBezTo>
                  <a:cubicBezTo>
                    <a:pt x="124" y="87"/>
                    <a:pt x="124" y="87"/>
                    <a:pt x="124" y="87"/>
                  </a:cubicBezTo>
                  <a:cubicBezTo>
                    <a:pt x="124" y="87"/>
                    <a:pt x="125" y="87"/>
                    <a:pt x="125" y="87"/>
                  </a:cubicBezTo>
                  <a:cubicBezTo>
                    <a:pt x="125" y="86"/>
                    <a:pt x="124" y="86"/>
                    <a:pt x="124" y="86"/>
                  </a:cubicBezTo>
                  <a:close/>
                  <a:moveTo>
                    <a:pt x="122" y="90"/>
                  </a:moveTo>
                  <a:cubicBezTo>
                    <a:pt x="122" y="90"/>
                    <a:pt x="121" y="90"/>
                    <a:pt x="121" y="90"/>
                  </a:cubicBezTo>
                  <a:cubicBezTo>
                    <a:pt x="121" y="90"/>
                    <a:pt x="120" y="90"/>
                    <a:pt x="120" y="90"/>
                  </a:cubicBezTo>
                  <a:cubicBezTo>
                    <a:pt x="119" y="90"/>
                    <a:pt x="119" y="91"/>
                    <a:pt x="119" y="91"/>
                  </a:cubicBezTo>
                  <a:cubicBezTo>
                    <a:pt x="119" y="91"/>
                    <a:pt x="118" y="91"/>
                    <a:pt x="119" y="91"/>
                  </a:cubicBezTo>
                  <a:cubicBezTo>
                    <a:pt x="119" y="92"/>
                    <a:pt x="119" y="92"/>
                    <a:pt x="119" y="92"/>
                  </a:cubicBezTo>
                  <a:cubicBezTo>
                    <a:pt x="119" y="92"/>
                    <a:pt x="119" y="92"/>
                    <a:pt x="119" y="92"/>
                  </a:cubicBezTo>
                  <a:cubicBezTo>
                    <a:pt x="119" y="91"/>
                    <a:pt x="120" y="92"/>
                    <a:pt x="120" y="92"/>
                  </a:cubicBezTo>
                  <a:cubicBezTo>
                    <a:pt x="120" y="92"/>
                    <a:pt x="120" y="91"/>
                    <a:pt x="121" y="91"/>
                  </a:cubicBezTo>
                  <a:cubicBezTo>
                    <a:pt x="121" y="91"/>
                    <a:pt x="120" y="91"/>
                    <a:pt x="121" y="91"/>
                  </a:cubicBezTo>
                  <a:cubicBezTo>
                    <a:pt x="121" y="91"/>
                    <a:pt x="121" y="91"/>
                    <a:pt x="121" y="91"/>
                  </a:cubicBezTo>
                  <a:cubicBezTo>
                    <a:pt x="121" y="91"/>
                    <a:pt x="122" y="91"/>
                    <a:pt x="122" y="91"/>
                  </a:cubicBezTo>
                  <a:cubicBezTo>
                    <a:pt x="122" y="90"/>
                    <a:pt x="123" y="90"/>
                    <a:pt x="123" y="90"/>
                  </a:cubicBezTo>
                  <a:cubicBezTo>
                    <a:pt x="123" y="90"/>
                    <a:pt x="123" y="89"/>
                    <a:pt x="123" y="89"/>
                  </a:cubicBezTo>
                  <a:cubicBezTo>
                    <a:pt x="123" y="89"/>
                    <a:pt x="123" y="89"/>
                    <a:pt x="123" y="88"/>
                  </a:cubicBezTo>
                  <a:cubicBezTo>
                    <a:pt x="123" y="88"/>
                    <a:pt x="123" y="87"/>
                    <a:pt x="122" y="87"/>
                  </a:cubicBezTo>
                  <a:cubicBezTo>
                    <a:pt x="122" y="88"/>
                    <a:pt x="122" y="88"/>
                    <a:pt x="122" y="89"/>
                  </a:cubicBezTo>
                  <a:cubicBezTo>
                    <a:pt x="122" y="89"/>
                    <a:pt x="122" y="90"/>
                    <a:pt x="122" y="90"/>
                  </a:cubicBezTo>
                  <a:close/>
                  <a:moveTo>
                    <a:pt x="115" y="111"/>
                  </a:moveTo>
                  <a:cubicBezTo>
                    <a:pt x="115" y="111"/>
                    <a:pt x="115" y="112"/>
                    <a:pt x="115" y="111"/>
                  </a:cubicBezTo>
                  <a:cubicBezTo>
                    <a:pt x="115" y="111"/>
                    <a:pt x="115" y="111"/>
                    <a:pt x="115" y="111"/>
                  </a:cubicBezTo>
                  <a:close/>
                  <a:moveTo>
                    <a:pt x="117" y="106"/>
                  </a:moveTo>
                  <a:cubicBezTo>
                    <a:pt x="117" y="106"/>
                    <a:pt x="116" y="106"/>
                    <a:pt x="116" y="106"/>
                  </a:cubicBezTo>
                  <a:cubicBezTo>
                    <a:pt x="116" y="106"/>
                    <a:pt x="115" y="106"/>
                    <a:pt x="115" y="106"/>
                  </a:cubicBezTo>
                  <a:cubicBezTo>
                    <a:pt x="115" y="106"/>
                    <a:pt x="115" y="107"/>
                    <a:pt x="116" y="107"/>
                  </a:cubicBezTo>
                  <a:cubicBezTo>
                    <a:pt x="116" y="107"/>
                    <a:pt x="117" y="106"/>
                    <a:pt x="117" y="106"/>
                  </a:cubicBezTo>
                  <a:cubicBezTo>
                    <a:pt x="117" y="106"/>
                    <a:pt x="117" y="106"/>
                    <a:pt x="117" y="106"/>
                  </a:cubicBezTo>
                  <a:close/>
                  <a:moveTo>
                    <a:pt x="115" y="108"/>
                  </a:moveTo>
                  <a:cubicBezTo>
                    <a:pt x="115" y="109"/>
                    <a:pt x="115" y="108"/>
                    <a:pt x="116" y="108"/>
                  </a:cubicBezTo>
                  <a:cubicBezTo>
                    <a:pt x="116" y="108"/>
                    <a:pt x="116" y="108"/>
                    <a:pt x="116" y="109"/>
                  </a:cubicBezTo>
                  <a:cubicBezTo>
                    <a:pt x="116" y="109"/>
                    <a:pt x="116" y="109"/>
                    <a:pt x="116" y="109"/>
                  </a:cubicBezTo>
                  <a:cubicBezTo>
                    <a:pt x="116" y="109"/>
                    <a:pt x="116" y="108"/>
                    <a:pt x="116" y="108"/>
                  </a:cubicBezTo>
                  <a:cubicBezTo>
                    <a:pt x="116" y="108"/>
                    <a:pt x="115" y="107"/>
                    <a:pt x="116" y="108"/>
                  </a:cubicBezTo>
                  <a:cubicBezTo>
                    <a:pt x="116" y="108"/>
                    <a:pt x="117" y="107"/>
                    <a:pt x="116" y="107"/>
                  </a:cubicBezTo>
                  <a:cubicBezTo>
                    <a:pt x="116" y="107"/>
                    <a:pt x="116" y="107"/>
                    <a:pt x="116" y="107"/>
                  </a:cubicBezTo>
                  <a:cubicBezTo>
                    <a:pt x="115" y="107"/>
                    <a:pt x="115" y="107"/>
                    <a:pt x="115" y="107"/>
                  </a:cubicBezTo>
                  <a:cubicBezTo>
                    <a:pt x="115" y="107"/>
                    <a:pt x="115" y="107"/>
                    <a:pt x="115" y="108"/>
                  </a:cubicBezTo>
                  <a:cubicBezTo>
                    <a:pt x="115" y="108"/>
                    <a:pt x="115" y="108"/>
                    <a:pt x="115" y="108"/>
                  </a:cubicBezTo>
                  <a:close/>
                  <a:moveTo>
                    <a:pt x="132" y="116"/>
                  </a:moveTo>
                  <a:cubicBezTo>
                    <a:pt x="131" y="116"/>
                    <a:pt x="131" y="116"/>
                    <a:pt x="132" y="117"/>
                  </a:cubicBezTo>
                  <a:cubicBezTo>
                    <a:pt x="132" y="117"/>
                    <a:pt x="132" y="117"/>
                    <a:pt x="132" y="117"/>
                  </a:cubicBezTo>
                  <a:cubicBezTo>
                    <a:pt x="132" y="117"/>
                    <a:pt x="132" y="116"/>
                    <a:pt x="132" y="116"/>
                  </a:cubicBezTo>
                  <a:close/>
                  <a:moveTo>
                    <a:pt x="133" y="128"/>
                  </a:moveTo>
                  <a:cubicBezTo>
                    <a:pt x="133" y="128"/>
                    <a:pt x="133" y="128"/>
                    <a:pt x="133" y="128"/>
                  </a:cubicBezTo>
                  <a:cubicBezTo>
                    <a:pt x="134" y="127"/>
                    <a:pt x="134" y="127"/>
                    <a:pt x="134" y="127"/>
                  </a:cubicBezTo>
                  <a:cubicBezTo>
                    <a:pt x="135" y="126"/>
                    <a:pt x="135" y="126"/>
                    <a:pt x="135" y="126"/>
                  </a:cubicBezTo>
                  <a:cubicBezTo>
                    <a:pt x="135" y="126"/>
                    <a:pt x="134" y="125"/>
                    <a:pt x="134" y="125"/>
                  </a:cubicBezTo>
                  <a:cubicBezTo>
                    <a:pt x="134" y="125"/>
                    <a:pt x="134" y="125"/>
                    <a:pt x="134" y="126"/>
                  </a:cubicBezTo>
                  <a:cubicBezTo>
                    <a:pt x="134" y="126"/>
                    <a:pt x="134" y="126"/>
                    <a:pt x="133" y="126"/>
                  </a:cubicBezTo>
                  <a:cubicBezTo>
                    <a:pt x="133" y="127"/>
                    <a:pt x="132" y="127"/>
                    <a:pt x="132" y="127"/>
                  </a:cubicBezTo>
                  <a:cubicBezTo>
                    <a:pt x="132" y="128"/>
                    <a:pt x="132" y="128"/>
                    <a:pt x="133" y="128"/>
                  </a:cubicBezTo>
                  <a:close/>
                  <a:moveTo>
                    <a:pt x="137" y="114"/>
                  </a:moveTo>
                  <a:cubicBezTo>
                    <a:pt x="137" y="114"/>
                    <a:pt x="136" y="115"/>
                    <a:pt x="136" y="115"/>
                  </a:cubicBezTo>
                  <a:cubicBezTo>
                    <a:pt x="136" y="115"/>
                    <a:pt x="137" y="114"/>
                    <a:pt x="137" y="114"/>
                  </a:cubicBezTo>
                  <a:close/>
                  <a:moveTo>
                    <a:pt x="135" y="126"/>
                  </a:moveTo>
                  <a:cubicBezTo>
                    <a:pt x="136" y="126"/>
                    <a:pt x="136" y="125"/>
                    <a:pt x="136" y="125"/>
                  </a:cubicBezTo>
                  <a:cubicBezTo>
                    <a:pt x="136" y="125"/>
                    <a:pt x="136" y="125"/>
                    <a:pt x="136" y="124"/>
                  </a:cubicBezTo>
                  <a:cubicBezTo>
                    <a:pt x="136" y="124"/>
                    <a:pt x="136" y="124"/>
                    <a:pt x="136" y="124"/>
                  </a:cubicBezTo>
                  <a:cubicBezTo>
                    <a:pt x="136" y="124"/>
                    <a:pt x="136" y="124"/>
                    <a:pt x="136" y="124"/>
                  </a:cubicBezTo>
                  <a:cubicBezTo>
                    <a:pt x="135" y="124"/>
                    <a:pt x="135" y="124"/>
                    <a:pt x="135" y="123"/>
                  </a:cubicBezTo>
                  <a:cubicBezTo>
                    <a:pt x="135" y="123"/>
                    <a:pt x="135" y="123"/>
                    <a:pt x="135" y="123"/>
                  </a:cubicBezTo>
                  <a:cubicBezTo>
                    <a:pt x="135" y="123"/>
                    <a:pt x="135" y="123"/>
                    <a:pt x="135" y="123"/>
                  </a:cubicBezTo>
                  <a:cubicBezTo>
                    <a:pt x="135" y="124"/>
                    <a:pt x="135" y="124"/>
                    <a:pt x="135" y="124"/>
                  </a:cubicBezTo>
                  <a:cubicBezTo>
                    <a:pt x="135" y="124"/>
                    <a:pt x="134" y="125"/>
                    <a:pt x="135" y="125"/>
                  </a:cubicBezTo>
                  <a:cubicBezTo>
                    <a:pt x="135" y="125"/>
                    <a:pt x="135" y="125"/>
                    <a:pt x="135" y="125"/>
                  </a:cubicBezTo>
                  <a:cubicBezTo>
                    <a:pt x="135" y="125"/>
                    <a:pt x="135" y="126"/>
                    <a:pt x="135" y="126"/>
                  </a:cubicBezTo>
                  <a:close/>
                  <a:moveTo>
                    <a:pt x="98" y="73"/>
                  </a:moveTo>
                  <a:cubicBezTo>
                    <a:pt x="98" y="73"/>
                    <a:pt x="98" y="73"/>
                    <a:pt x="97" y="73"/>
                  </a:cubicBezTo>
                  <a:cubicBezTo>
                    <a:pt x="97" y="73"/>
                    <a:pt x="97" y="73"/>
                    <a:pt x="97" y="73"/>
                  </a:cubicBezTo>
                  <a:cubicBezTo>
                    <a:pt x="96" y="74"/>
                    <a:pt x="96" y="74"/>
                    <a:pt x="96" y="74"/>
                  </a:cubicBezTo>
                  <a:cubicBezTo>
                    <a:pt x="96" y="74"/>
                    <a:pt x="96" y="74"/>
                    <a:pt x="96" y="75"/>
                  </a:cubicBezTo>
                  <a:cubicBezTo>
                    <a:pt x="97" y="75"/>
                    <a:pt x="97" y="75"/>
                    <a:pt x="97" y="75"/>
                  </a:cubicBezTo>
                  <a:cubicBezTo>
                    <a:pt x="96" y="75"/>
                    <a:pt x="96" y="75"/>
                    <a:pt x="96" y="75"/>
                  </a:cubicBezTo>
                  <a:cubicBezTo>
                    <a:pt x="96" y="75"/>
                    <a:pt x="96" y="75"/>
                    <a:pt x="95" y="75"/>
                  </a:cubicBezTo>
                  <a:cubicBezTo>
                    <a:pt x="95" y="75"/>
                    <a:pt x="95" y="75"/>
                    <a:pt x="94" y="75"/>
                  </a:cubicBezTo>
                  <a:cubicBezTo>
                    <a:pt x="94" y="75"/>
                    <a:pt x="94" y="75"/>
                    <a:pt x="94" y="75"/>
                  </a:cubicBezTo>
                  <a:cubicBezTo>
                    <a:pt x="93" y="75"/>
                    <a:pt x="93" y="75"/>
                    <a:pt x="93" y="75"/>
                  </a:cubicBezTo>
                  <a:cubicBezTo>
                    <a:pt x="93" y="75"/>
                    <a:pt x="93" y="75"/>
                    <a:pt x="92" y="75"/>
                  </a:cubicBezTo>
                  <a:cubicBezTo>
                    <a:pt x="92" y="75"/>
                    <a:pt x="92" y="75"/>
                    <a:pt x="91" y="75"/>
                  </a:cubicBezTo>
                  <a:cubicBezTo>
                    <a:pt x="91" y="75"/>
                    <a:pt x="91" y="75"/>
                    <a:pt x="91" y="75"/>
                  </a:cubicBezTo>
                  <a:cubicBezTo>
                    <a:pt x="90" y="75"/>
                    <a:pt x="90" y="75"/>
                    <a:pt x="90" y="75"/>
                  </a:cubicBezTo>
                  <a:cubicBezTo>
                    <a:pt x="89" y="76"/>
                    <a:pt x="89" y="75"/>
                    <a:pt x="89" y="76"/>
                  </a:cubicBezTo>
                  <a:cubicBezTo>
                    <a:pt x="89" y="76"/>
                    <a:pt x="88" y="76"/>
                    <a:pt x="88" y="76"/>
                  </a:cubicBezTo>
                  <a:cubicBezTo>
                    <a:pt x="88" y="76"/>
                    <a:pt x="89" y="75"/>
                    <a:pt x="89" y="75"/>
                  </a:cubicBezTo>
                  <a:cubicBezTo>
                    <a:pt x="88" y="75"/>
                    <a:pt x="88" y="75"/>
                    <a:pt x="88" y="75"/>
                  </a:cubicBezTo>
                  <a:cubicBezTo>
                    <a:pt x="88" y="75"/>
                    <a:pt x="88" y="76"/>
                    <a:pt x="88" y="76"/>
                  </a:cubicBezTo>
                  <a:cubicBezTo>
                    <a:pt x="88" y="76"/>
                    <a:pt x="88" y="77"/>
                    <a:pt x="88" y="76"/>
                  </a:cubicBezTo>
                  <a:cubicBezTo>
                    <a:pt x="87" y="76"/>
                    <a:pt x="87" y="76"/>
                    <a:pt x="87" y="76"/>
                  </a:cubicBezTo>
                  <a:cubicBezTo>
                    <a:pt x="87" y="76"/>
                    <a:pt x="87" y="76"/>
                    <a:pt x="87" y="76"/>
                  </a:cubicBezTo>
                  <a:cubicBezTo>
                    <a:pt x="87" y="76"/>
                    <a:pt x="86" y="76"/>
                    <a:pt x="86" y="76"/>
                  </a:cubicBezTo>
                  <a:cubicBezTo>
                    <a:pt x="86" y="77"/>
                    <a:pt x="86" y="77"/>
                    <a:pt x="86" y="77"/>
                  </a:cubicBezTo>
                  <a:cubicBezTo>
                    <a:pt x="86" y="77"/>
                    <a:pt x="86" y="77"/>
                    <a:pt x="85" y="77"/>
                  </a:cubicBezTo>
                  <a:cubicBezTo>
                    <a:pt x="85" y="77"/>
                    <a:pt x="85" y="77"/>
                    <a:pt x="85" y="77"/>
                  </a:cubicBezTo>
                  <a:cubicBezTo>
                    <a:pt x="85" y="77"/>
                    <a:pt x="85" y="77"/>
                    <a:pt x="85" y="77"/>
                  </a:cubicBezTo>
                  <a:cubicBezTo>
                    <a:pt x="84" y="77"/>
                    <a:pt x="85" y="77"/>
                    <a:pt x="84" y="76"/>
                  </a:cubicBezTo>
                  <a:cubicBezTo>
                    <a:pt x="84" y="76"/>
                    <a:pt x="84" y="76"/>
                    <a:pt x="85" y="76"/>
                  </a:cubicBezTo>
                  <a:cubicBezTo>
                    <a:pt x="85" y="76"/>
                    <a:pt x="85" y="76"/>
                    <a:pt x="86" y="76"/>
                  </a:cubicBezTo>
                  <a:cubicBezTo>
                    <a:pt x="87" y="76"/>
                    <a:pt x="87" y="76"/>
                    <a:pt x="87" y="76"/>
                  </a:cubicBezTo>
                  <a:cubicBezTo>
                    <a:pt x="87" y="75"/>
                    <a:pt x="86" y="75"/>
                    <a:pt x="86" y="75"/>
                  </a:cubicBezTo>
                  <a:cubicBezTo>
                    <a:pt x="85" y="75"/>
                    <a:pt x="85" y="75"/>
                    <a:pt x="84" y="75"/>
                  </a:cubicBezTo>
                  <a:cubicBezTo>
                    <a:pt x="83" y="75"/>
                    <a:pt x="83" y="74"/>
                    <a:pt x="83" y="74"/>
                  </a:cubicBezTo>
                  <a:cubicBezTo>
                    <a:pt x="83" y="74"/>
                    <a:pt x="81" y="73"/>
                    <a:pt x="80" y="73"/>
                  </a:cubicBezTo>
                  <a:cubicBezTo>
                    <a:pt x="80" y="74"/>
                    <a:pt x="77" y="75"/>
                    <a:pt x="77" y="75"/>
                  </a:cubicBezTo>
                  <a:cubicBezTo>
                    <a:pt x="77" y="75"/>
                    <a:pt x="77" y="76"/>
                    <a:pt x="77" y="76"/>
                  </a:cubicBezTo>
                  <a:cubicBezTo>
                    <a:pt x="76" y="76"/>
                    <a:pt x="75" y="77"/>
                    <a:pt x="75" y="77"/>
                  </a:cubicBezTo>
                  <a:cubicBezTo>
                    <a:pt x="74" y="77"/>
                    <a:pt x="74" y="78"/>
                    <a:pt x="74" y="78"/>
                  </a:cubicBezTo>
                  <a:cubicBezTo>
                    <a:pt x="74" y="79"/>
                    <a:pt x="74" y="79"/>
                    <a:pt x="74" y="79"/>
                  </a:cubicBezTo>
                  <a:cubicBezTo>
                    <a:pt x="74" y="79"/>
                    <a:pt x="74" y="80"/>
                    <a:pt x="74" y="80"/>
                  </a:cubicBezTo>
                  <a:cubicBezTo>
                    <a:pt x="75" y="80"/>
                    <a:pt x="75" y="80"/>
                    <a:pt x="75" y="80"/>
                  </a:cubicBezTo>
                  <a:cubicBezTo>
                    <a:pt x="75" y="80"/>
                    <a:pt x="76" y="79"/>
                    <a:pt x="76" y="80"/>
                  </a:cubicBezTo>
                  <a:cubicBezTo>
                    <a:pt x="76" y="80"/>
                    <a:pt x="76" y="81"/>
                    <a:pt x="76" y="81"/>
                  </a:cubicBezTo>
                  <a:cubicBezTo>
                    <a:pt x="76" y="81"/>
                    <a:pt x="76" y="81"/>
                    <a:pt x="76" y="81"/>
                  </a:cubicBezTo>
                  <a:cubicBezTo>
                    <a:pt x="76" y="81"/>
                    <a:pt x="78" y="81"/>
                    <a:pt x="78" y="81"/>
                  </a:cubicBezTo>
                  <a:cubicBezTo>
                    <a:pt x="78" y="81"/>
                    <a:pt x="78" y="81"/>
                    <a:pt x="78" y="80"/>
                  </a:cubicBezTo>
                  <a:cubicBezTo>
                    <a:pt x="78" y="80"/>
                    <a:pt x="78" y="80"/>
                    <a:pt x="78" y="79"/>
                  </a:cubicBezTo>
                  <a:cubicBezTo>
                    <a:pt x="78" y="79"/>
                    <a:pt x="79" y="79"/>
                    <a:pt x="78" y="79"/>
                  </a:cubicBezTo>
                  <a:cubicBezTo>
                    <a:pt x="78" y="79"/>
                    <a:pt x="78" y="79"/>
                    <a:pt x="78" y="78"/>
                  </a:cubicBezTo>
                  <a:cubicBezTo>
                    <a:pt x="79" y="78"/>
                    <a:pt x="79" y="78"/>
                    <a:pt x="79" y="77"/>
                  </a:cubicBezTo>
                  <a:cubicBezTo>
                    <a:pt x="80" y="77"/>
                    <a:pt x="79" y="76"/>
                    <a:pt x="80" y="76"/>
                  </a:cubicBezTo>
                  <a:cubicBezTo>
                    <a:pt x="80" y="76"/>
                    <a:pt x="81" y="76"/>
                    <a:pt x="81" y="77"/>
                  </a:cubicBezTo>
                  <a:cubicBezTo>
                    <a:pt x="81" y="77"/>
                    <a:pt x="80" y="77"/>
                    <a:pt x="80" y="78"/>
                  </a:cubicBezTo>
                  <a:cubicBezTo>
                    <a:pt x="79" y="78"/>
                    <a:pt x="79" y="78"/>
                    <a:pt x="79" y="78"/>
                  </a:cubicBezTo>
                  <a:cubicBezTo>
                    <a:pt x="80" y="79"/>
                    <a:pt x="80" y="79"/>
                    <a:pt x="80" y="79"/>
                  </a:cubicBezTo>
                  <a:cubicBezTo>
                    <a:pt x="80" y="79"/>
                    <a:pt x="81" y="79"/>
                    <a:pt x="81" y="79"/>
                  </a:cubicBezTo>
                  <a:cubicBezTo>
                    <a:pt x="81" y="79"/>
                    <a:pt x="82" y="79"/>
                    <a:pt x="82" y="79"/>
                  </a:cubicBezTo>
                  <a:cubicBezTo>
                    <a:pt x="82" y="79"/>
                    <a:pt x="82" y="79"/>
                    <a:pt x="82" y="79"/>
                  </a:cubicBezTo>
                  <a:cubicBezTo>
                    <a:pt x="82" y="79"/>
                    <a:pt x="82" y="79"/>
                    <a:pt x="81" y="79"/>
                  </a:cubicBezTo>
                  <a:cubicBezTo>
                    <a:pt x="81" y="80"/>
                    <a:pt x="80" y="80"/>
                    <a:pt x="80" y="80"/>
                  </a:cubicBezTo>
                  <a:cubicBezTo>
                    <a:pt x="80" y="80"/>
                    <a:pt x="81" y="80"/>
                    <a:pt x="80" y="80"/>
                  </a:cubicBezTo>
                  <a:cubicBezTo>
                    <a:pt x="80" y="80"/>
                    <a:pt x="80" y="80"/>
                    <a:pt x="80" y="80"/>
                  </a:cubicBezTo>
                  <a:cubicBezTo>
                    <a:pt x="79" y="80"/>
                    <a:pt x="79" y="81"/>
                    <a:pt x="79" y="81"/>
                  </a:cubicBezTo>
                  <a:cubicBezTo>
                    <a:pt x="79" y="81"/>
                    <a:pt x="79" y="82"/>
                    <a:pt x="79" y="82"/>
                  </a:cubicBezTo>
                  <a:cubicBezTo>
                    <a:pt x="78" y="81"/>
                    <a:pt x="78" y="81"/>
                    <a:pt x="78" y="82"/>
                  </a:cubicBezTo>
                  <a:cubicBezTo>
                    <a:pt x="78" y="82"/>
                    <a:pt x="77" y="81"/>
                    <a:pt x="77" y="82"/>
                  </a:cubicBezTo>
                  <a:cubicBezTo>
                    <a:pt x="77" y="82"/>
                    <a:pt x="77" y="82"/>
                    <a:pt x="76" y="82"/>
                  </a:cubicBezTo>
                  <a:cubicBezTo>
                    <a:pt x="76" y="82"/>
                    <a:pt x="76" y="82"/>
                    <a:pt x="76" y="82"/>
                  </a:cubicBezTo>
                  <a:cubicBezTo>
                    <a:pt x="76" y="82"/>
                    <a:pt x="76" y="82"/>
                    <a:pt x="76" y="82"/>
                  </a:cubicBezTo>
                  <a:cubicBezTo>
                    <a:pt x="76" y="82"/>
                    <a:pt x="76" y="82"/>
                    <a:pt x="76" y="81"/>
                  </a:cubicBezTo>
                  <a:cubicBezTo>
                    <a:pt x="76" y="81"/>
                    <a:pt x="76" y="81"/>
                    <a:pt x="76" y="80"/>
                  </a:cubicBezTo>
                  <a:cubicBezTo>
                    <a:pt x="75" y="80"/>
                    <a:pt x="75" y="81"/>
                    <a:pt x="75" y="81"/>
                  </a:cubicBezTo>
                  <a:cubicBezTo>
                    <a:pt x="75" y="81"/>
                    <a:pt x="75" y="81"/>
                    <a:pt x="75" y="82"/>
                  </a:cubicBezTo>
                  <a:cubicBezTo>
                    <a:pt x="75" y="82"/>
                    <a:pt x="75" y="82"/>
                    <a:pt x="75" y="82"/>
                  </a:cubicBezTo>
                  <a:cubicBezTo>
                    <a:pt x="74" y="82"/>
                    <a:pt x="74" y="82"/>
                    <a:pt x="74" y="82"/>
                  </a:cubicBezTo>
                  <a:cubicBezTo>
                    <a:pt x="74" y="82"/>
                    <a:pt x="73" y="83"/>
                    <a:pt x="73" y="83"/>
                  </a:cubicBezTo>
                  <a:cubicBezTo>
                    <a:pt x="73" y="83"/>
                    <a:pt x="72" y="83"/>
                    <a:pt x="72" y="83"/>
                  </a:cubicBezTo>
                  <a:cubicBezTo>
                    <a:pt x="72" y="83"/>
                    <a:pt x="72" y="84"/>
                    <a:pt x="72" y="84"/>
                  </a:cubicBezTo>
                  <a:cubicBezTo>
                    <a:pt x="72" y="84"/>
                    <a:pt x="71" y="84"/>
                    <a:pt x="71" y="84"/>
                  </a:cubicBezTo>
                  <a:cubicBezTo>
                    <a:pt x="71" y="84"/>
                    <a:pt x="71" y="84"/>
                    <a:pt x="70" y="84"/>
                  </a:cubicBezTo>
                  <a:cubicBezTo>
                    <a:pt x="70" y="84"/>
                    <a:pt x="70" y="85"/>
                    <a:pt x="70" y="85"/>
                  </a:cubicBezTo>
                  <a:cubicBezTo>
                    <a:pt x="71" y="85"/>
                    <a:pt x="71" y="85"/>
                    <a:pt x="71" y="85"/>
                  </a:cubicBezTo>
                  <a:cubicBezTo>
                    <a:pt x="71" y="86"/>
                    <a:pt x="71" y="86"/>
                    <a:pt x="71" y="87"/>
                  </a:cubicBezTo>
                  <a:cubicBezTo>
                    <a:pt x="71" y="87"/>
                    <a:pt x="70" y="87"/>
                    <a:pt x="70" y="87"/>
                  </a:cubicBezTo>
                  <a:cubicBezTo>
                    <a:pt x="70" y="87"/>
                    <a:pt x="69" y="86"/>
                    <a:pt x="69" y="87"/>
                  </a:cubicBezTo>
                  <a:cubicBezTo>
                    <a:pt x="68" y="87"/>
                    <a:pt x="68" y="88"/>
                    <a:pt x="68" y="88"/>
                  </a:cubicBezTo>
                  <a:cubicBezTo>
                    <a:pt x="68" y="88"/>
                    <a:pt x="68" y="88"/>
                    <a:pt x="68" y="89"/>
                  </a:cubicBezTo>
                  <a:cubicBezTo>
                    <a:pt x="68" y="89"/>
                    <a:pt x="68" y="89"/>
                    <a:pt x="68" y="89"/>
                  </a:cubicBezTo>
                  <a:cubicBezTo>
                    <a:pt x="68" y="89"/>
                    <a:pt x="68" y="90"/>
                    <a:pt x="69" y="90"/>
                  </a:cubicBezTo>
                  <a:cubicBezTo>
                    <a:pt x="69" y="90"/>
                    <a:pt x="69" y="90"/>
                    <a:pt x="69" y="90"/>
                  </a:cubicBezTo>
                  <a:cubicBezTo>
                    <a:pt x="69" y="90"/>
                    <a:pt x="70" y="90"/>
                    <a:pt x="70" y="90"/>
                  </a:cubicBezTo>
                  <a:cubicBezTo>
                    <a:pt x="70" y="90"/>
                    <a:pt x="70" y="90"/>
                    <a:pt x="70" y="90"/>
                  </a:cubicBezTo>
                  <a:cubicBezTo>
                    <a:pt x="70" y="90"/>
                    <a:pt x="71" y="90"/>
                    <a:pt x="71" y="90"/>
                  </a:cubicBezTo>
                  <a:cubicBezTo>
                    <a:pt x="71" y="90"/>
                    <a:pt x="71" y="89"/>
                    <a:pt x="72" y="89"/>
                  </a:cubicBezTo>
                  <a:cubicBezTo>
                    <a:pt x="72" y="89"/>
                    <a:pt x="72" y="89"/>
                    <a:pt x="72" y="89"/>
                  </a:cubicBezTo>
                  <a:cubicBezTo>
                    <a:pt x="72" y="88"/>
                    <a:pt x="72" y="88"/>
                    <a:pt x="72" y="88"/>
                  </a:cubicBezTo>
                  <a:cubicBezTo>
                    <a:pt x="72" y="88"/>
                    <a:pt x="73" y="88"/>
                    <a:pt x="73" y="88"/>
                  </a:cubicBezTo>
                  <a:cubicBezTo>
                    <a:pt x="73" y="87"/>
                    <a:pt x="73" y="87"/>
                    <a:pt x="73" y="87"/>
                  </a:cubicBezTo>
                  <a:cubicBezTo>
                    <a:pt x="73" y="87"/>
                    <a:pt x="74" y="87"/>
                    <a:pt x="74" y="87"/>
                  </a:cubicBezTo>
                  <a:cubicBezTo>
                    <a:pt x="74" y="87"/>
                    <a:pt x="75" y="87"/>
                    <a:pt x="75" y="86"/>
                  </a:cubicBezTo>
                  <a:cubicBezTo>
                    <a:pt x="75" y="86"/>
                    <a:pt x="75" y="86"/>
                    <a:pt x="75" y="87"/>
                  </a:cubicBezTo>
                  <a:cubicBezTo>
                    <a:pt x="75" y="87"/>
                    <a:pt x="76" y="88"/>
                    <a:pt x="76" y="88"/>
                  </a:cubicBezTo>
                  <a:cubicBezTo>
                    <a:pt x="76" y="88"/>
                    <a:pt x="77" y="88"/>
                    <a:pt x="77" y="88"/>
                  </a:cubicBezTo>
                  <a:cubicBezTo>
                    <a:pt x="77" y="88"/>
                    <a:pt x="77" y="89"/>
                    <a:pt x="78" y="89"/>
                  </a:cubicBezTo>
                  <a:cubicBezTo>
                    <a:pt x="78" y="89"/>
                    <a:pt x="78" y="90"/>
                    <a:pt x="78" y="89"/>
                  </a:cubicBezTo>
                  <a:cubicBezTo>
                    <a:pt x="78" y="89"/>
                    <a:pt x="78" y="88"/>
                    <a:pt x="78" y="88"/>
                  </a:cubicBezTo>
                  <a:cubicBezTo>
                    <a:pt x="78" y="88"/>
                    <a:pt x="78" y="88"/>
                    <a:pt x="78" y="88"/>
                  </a:cubicBezTo>
                  <a:cubicBezTo>
                    <a:pt x="78" y="88"/>
                    <a:pt x="78" y="88"/>
                    <a:pt x="78" y="88"/>
                  </a:cubicBezTo>
                  <a:cubicBezTo>
                    <a:pt x="77" y="87"/>
                    <a:pt x="77" y="87"/>
                    <a:pt x="77" y="87"/>
                  </a:cubicBezTo>
                  <a:cubicBezTo>
                    <a:pt x="77" y="86"/>
                    <a:pt x="76" y="86"/>
                    <a:pt x="76" y="86"/>
                  </a:cubicBezTo>
                  <a:cubicBezTo>
                    <a:pt x="76" y="86"/>
                    <a:pt x="77" y="86"/>
                    <a:pt x="77" y="86"/>
                  </a:cubicBezTo>
                  <a:cubicBezTo>
                    <a:pt x="77" y="86"/>
                    <a:pt x="78" y="87"/>
                    <a:pt x="78" y="87"/>
                  </a:cubicBezTo>
                  <a:cubicBezTo>
                    <a:pt x="78" y="87"/>
                    <a:pt x="78" y="87"/>
                    <a:pt x="79" y="88"/>
                  </a:cubicBezTo>
                  <a:cubicBezTo>
                    <a:pt x="79" y="88"/>
                    <a:pt x="79" y="89"/>
                    <a:pt x="79" y="89"/>
                  </a:cubicBezTo>
                  <a:cubicBezTo>
                    <a:pt x="79" y="89"/>
                    <a:pt x="79" y="90"/>
                    <a:pt x="79" y="90"/>
                  </a:cubicBezTo>
                  <a:cubicBezTo>
                    <a:pt x="79" y="91"/>
                    <a:pt x="80" y="90"/>
                    <a:pt x="80" y="90"/>
                  </a:cubicBezTo>
                  <a:cubicBezTo>
                    <a:pt x="80" y="90"/>
                    <a:pt x="81" y="90"/>
                    <a:pt x="81" y="89"/>
                  </a:cubicBezTo>
                  <a:cubicBezTo>
                    <a:pt x="81" y="89"/>
                    <a:pt x="80" y="89"/>
                    <a:pt x="80" y="89"/>
                  </a:cubicBezTo>
                  <a:cubicBezTo>
                    <a:pt x="80" y="88"/>
                    <a:pt x="80" y="88"/>
                    <a:pt x="81" y="88"/>
                  </a:cubicBezTo>
                  <a:cubicBezTo>
                    <a:pt x="81" y="88"/>
                    <a:pt x="81" y="88"/>
                    <a:pt x="81" y="88"/>
                  </a:cubicBezTo>
                  <a:cubicBezTo>
                    <a:pt x="81" y="88"/>
                    <a:pt x="81" y="89"/>
                    <a:pt x="81" y="89"/>
                  </a:cubicBezTo>
                  <a:cubicBezTo>
                    <a:pt x="81" y="89"/>
                    <a:pt x="82" y="90"/>
                    <a:pt x="82" y="90"/>
                  </a:cubicBezTo>
                  <a:cubicBezTo>
                    <a:pt x="82" y="90"/>
                    <a:pt x="83" y="90"/>
                    <a:pt x="83" y="90"/>
                  </a:cubicBezTo>
                  <a:cubicBezTo>
                    <a:pt x="83" y="90"/>
                    <a:pt x="83" y="90"/>
                    <a:pt x="83" y="90"/>
                  </a:cubicBezTo>
                  <a:cubicBezTo>
                    <a:pt x="84" y="90"/>
                    <a:pt x="84" y="90"/>
                    <a:pt x="84" y="90"/>
                  </a:cubicBezTo>
                  <a:cubicBezTo>
                    <a:pt x="84" y="90"/>
                    <a:pt x="85" y="90"/>
                    <a:pt x="85" y="90"/>
                  </a:cubicBezTo>
                  <a:cubicBezTo>
                    <a:pt x="85" y="91"/>
                    <a:pt x="85" y="91"/>
                    <a:pt x="84" y="92"/>
                  </a:cubicBezTo>
                  <a:cubicBezTo>
                    <a:pt x="84" y="92"/>
                    <a:pt x="84" y="92"/>
                    <a:pt x="84" y="92"/>
                  </a:cubicBezTo>
                  <a:cubicBezTo>
                    <a:pt x="84" y="92"/>
                    <a:pt x="83" y="92"/>
                    <a:pt x="83" y="92"/>
                  </a:cubicBezTo>
                  <a:cubicBezTo>
                    <a:pt x="83" y="92"/>
                    <a:pt x="83" y="92"/>
                    <a:pt x="83" y="92"/>
                  </a:cubicBezTo>
                  <a:cubicBezTo>
                    <a:pt x="83" y="92"/>
                    <a:pt x="82" y="92"/>
                    <a:pt x="82" y="93"/>
                  </a:cubicBezTo>
                  <a:cubicBezTo>
                    <a:pt x="81" y="93"/>
                    <a:pt x="81" y="93"/>
                    <a:pt x="81" y="93"/>
                  </a:cubicBezTo>
                  <a:cubicBezTo>
                    <a:pt x="81" y="93"/>
                    <a:pt x="82" y="92"/>
                    <a:pt x="82" y="92"/>
                  </a:cubicBezTo>
                  <a:cubicBezTo>
                    <a:pt x="82" y="92"/>
                    <a:pt x="81" y="92"/>
                    <a:pt x="81" y="92"/>
                  </a:cubicBezTo>
                  <a:cubicBezTo>
                    <a:pt x="80" y="92"/>
                    <a:pt x="80" y="92"/>
                    <a:pt x="80" y="92"/>
                  </a:cubicBezTo>
                  <a:cubicBezTo>
                    <a:pt x="79" y="92"/>
                    <a:pt x="79" y="92"/>
                    <a:pt x="79" y="93"/>
                  </a:cubicBezTo>
                  <a:cubicBezTo>
                    <a:pt x="79" y="93"/>
                    <a:pt x="78" y="93"/>
                    <a:pt x="78" y="93"/>
                  </a:cubicBezTo>
                  <a:cubicBezTo>
                    <a:pt x="78" y="93"/>
                    <a:pt x="77" y="92"/>
                    <a:pt x="77" y="92"/>
                  </a:cubicBezTo>
                  <a:cubicBezTo>
                    <a:pt x="77" y="92"/>
                    <a:pt x="77" y="92"/>
                    <a:pt x="76" y="92"/>
                  </a:cubicBezTo>
                  <a:cubicBezTo>
                    <a:pt x="76" y="92"/>
                    <a:pt x="76" y="91"/>
                    <a:pt x="76" y="91"/>
                  </a:cubicBezTo>
                  <a:cubicBezTo>
                    <a:pt x="76" y="91"/>
                    <a:pt x="75" y="91"/>
                    <a:pt x="75" y="91"/>
                  </a:cubicBezTo>
                  <a:cubicBezTo>
                    <a:pt x="76" y="91"/>
                    <a:pt x="76" y="91"/>
                    <a:pt x="76" y="90"/>
                  </a:cubicBezTo>
                  <a:cubicBezTo>
                    <a:pt x="76" y="89"/>
                    <a:pt x="75" y="89"/>
                    <a:pt x="75" y="89"/>
                  </a:cubicBezTo>
                  <a:cubicBezTo>
                    <a:pt x="74" y="90"/>
                    <a:pt x="73" y="90"/>
                    <a:pt x="73" y="90"/>
                  </a:cubicBezTo>
                  <a:cubicBezTo>
                    <a:pt x="73" y="90"/>
                    <a:pt x="72" y="90"/>
                    <a:pt x="71" y="90"/>
                  </a:cubicBezTo>
                  <a:cubicBezTo>
                    <a:pt x="71" y="90"/>
                    <a:pt x="71" y="90"/>
                    <a:pt x="71" y="91"/>
                  </a:cubicBezTo>
                  <a:cubicBezTo>
                    <a:pt x="70" y="91"/>
                    <a:pt x="70" y="90"/>
                    <a:pt x="70" y="91"/>
                  </a:cubicBezTo>
                  <a:cubicBezTo>
                    <a:pt x="69" y="91"/>
                    <a:pt x="69" y="91"/>
                    <a:pt x="69" y="91"/>
                  </a:cubicBezTo>
                  <a:cubicBezTo>
                    <a:pt x="69" y="91"/>
                    <a:pt x="68" y="91"/>
                    <a:pt x="68" y="92"/>
                  </a:cubicBezTo>
                  <a:cubicBezTo>
                    <a:pt x="68" y="93"/>
                    <a:pt x="68" y="93"/>
                    <a:pt x="68" y="93"/>
                  </a:cubicBezTo>
                  <a:cubicBezTo>
                    <a:pt x="68" y="94"/>
                    <a:pt x="67" y="94"/>
                    <a:pt x="67" y="94"/>
                  </a:cubicBezTo>
                  <a:cubicBezTo>
                    <a:pt x="66" y="94"/>
                    <a:pt x="66" y="96"/>
                    <a:pt x="66" y="96"/>
                  </a:cubicBezTo>
                  <a:cubicBezTo>
                    <a:pt x="66" y="97"/>
                    <a:pt x="66" y="97"/>
                    <a:pt x="66" y="97"/>
                  </a:cubicBezTo>
                  <a:cubicBezTo>
                    <a:pt x="66" y="98"/>
                    <a:pt x="66" y="98"/>
                    <a:pt x="66" y="99"/>
                  </a:cubicBezTo>
                  <a:cubicBezTo>
                    <a:pt x="65" y="99"/>
                    <a:pt x="66" y="100"/>
                    <a:pt x="65" y="100"/>
                  </a:cubicBezTo>
                  <a:cubicBezTo>
                    <a:pt x="65" y="100"/>
                    <a:pt x="66" y="100"/>
                    <a:pt x="66" y="100"/>
                  </a:cubicBezTo>
                  <a:cubicBezTo>
                    <a:pt x="66" y="101"/>
                    <a:pt x="65" y="101"/>
                    <a:pt x="66" y="102"/>
                  </a:cubicBezTo>
                  <a:cubicBezTo>
                    <a:pt x="66" y="102"/>
                    <a:pt x="67" y="102"/>
                    <a:pt x="67" y="102"/>
                  </a:cubicBezTo>
                  <a:cubicBezTo>
                    <a:pt x="67" y="103"/>
                    <a:pt x="68" y="104"/>
                    <a:pt x="68" y="104"/>
                  </a:cubicBezTo>
                  <a:cubicBezTo>
                    <a:pt x="68" y="104"/>
                    <a:pt x="68" y="105"/>
                    <a:pt x="69" y="105"/>
                  </a:cubicBezTo>
                  <a:cubicBezTo>
                    <a:pt x="69" y="105"/>
                    <a:pt x="69" y="105"/>
                    <a:pt x="69" y="105"/>
                  </a:cubicBezTo>
                  <a:cubicBezTo>
                    <a:pt x="69" y="104"/>
                    <a:pt x="70" y="104"/>
                    <a:pt x="70" y="104"/>
                  </a:cubicBezTo>
                  <a:cubicBezTo>
                    <a:pt x="70" y="104"/>
                    <a:pt x="71" y="104"/>
                    <a:pt x="71" y="104"/>
                  </a:cubicBezTo>
                  <a:cubicBezTo>
                    <a:pt x="72" y="104"/>
                    <a:pt x="72" y="104"/>
                    <a:pt x="72" y="104"/>
                  </a:cubicBezTo>
                  <a:cubicBezTo>
                    <a:pt x="72" y="103"/>
                    <a:pt x="73" y="103"/>
                    <a:pt x="73" y="104"/>
                  </a:cubicBezTo>
                  <a:cubicBezTo>
                    <a:pt x="74" y="104"/>
                    <a:pt x="74" y="104"/>
                    <a:pt x="74" y="105"/>
                  </a:cubicBezTo>
                  <a:cubicBezTo>
                    <a:pt x="74" y="105"/>
                    <a:pt x="74" y="105"/>
                    <a:pt x="75" y="105"/>
                  </a:cubicBezTo>
                  <a:cubicBezTo>
                    <a:pt x="75" y="104"/>
                    <a:pt x="75" y="104"/>
                    <a:pt x="75" y="105"/>
                  </a:cubicBezTo>
                  <a:cubicBezTo>
                    <a:pt x="75" y="105"/>
                    <a:pt x="76" y="105"/>
                    <a:pt x="75" y="105"/>
                  </a:cubicBezTo>
                  <a:cubicBezTo>
                    <a:pt x="75" y="106"/>
                    <a:pt x="75" y="106"/>
                    <a:pt x="75" y="107"/>
                  </a:cubicBezTo>
                  <a:cubicBezTo>
                    <a:pt x="75" y="107"/>
                    <a:pt x="75" y="107"/>
                    <a:pt x="75" y="108"/>
                  </a:cubicBezTo>
                  <a:cubicBezTo>
                    <a:pt x="76" y="108"/>
                    <a:pt x="76" y="109"/>
                    <a:pt x="76" y="110"/>
                  </a:cubicBezTo>
                  <a:cubicBezTo>
                    <a:pt x="76" y="110"/>
                    <a:pt x="76" y="111"/>
                    <a:pt x="76" y="111"/>
                  </a:cubicBezTo>
                  <a:cubicBezTo>
                    <a:pt x="77" y="112"/>
                    <a:pt x="77" y="112"/>
                    <a:pt x="77" y="112"/>
                  </a:cubicBezTo>
                  <a:cubicBezTo>
                    <a:pt x="76" y="112"/>
                    <a:pt x="76" y="113"/>
                    <a:pt x="76" y="114"/>
                  </a:cubicBezTo>
                  <a:cubicBezTo>
                    <a:pt x="76" y="114"/>
                    <a:pt x="76" y="115"/>
                    <a:pt x="76" y="115"/>
                  </a:cubicBezTo>
                  <a:cubicBezTo>
                    <a:pt x="76" y="115"/>
                    <a:pt x="77" y="116"/>
                    <a:pt x="77" y="117"/>
                  </a:cubicBezTo>
                  <a:cubicBezTo>
                    <a:pt x="77" y="117"/>
                    <a:pt x="77" y="117"/>
                    <a:pt x="77" y="118"/>
                  </a:cubicBezTo>
                  <a:cubicBezTo>
                    <a:pt x="78" y="118"/>
                    <a:pt x="77" y="119"/>
                    <a:pt x="77" y="119"/>
                  </a:cubicBezTo>
                  <a:cubicBezTo>
                    <a:pt x="77" y="119"/>
                    <a:pt x="77" y="120"/>
                    <a:pt x="78" y="120"/>
                  </a:cubicBezTo>
                  <a:cubicBezTo>
                    <a:pt x="78" y="120"/>
                    <a:pt x="78" y="121"/>
                    <a:pt x="78" y="121"/>
                  </a:cubicBezTo>
                  <a:cubicBezTo>
                    <a:pt x="78" y="121"/>
                    <a:pt x="78" y="121"/>
                    <a:pt x="78" y="122"/>
                  </a:cubicBezTo>
                  <a:cubicBezTo>
                    <a:pt x="78" y="122"/>
                    <a:pt x="78" y="122"/>
                    <a:pt x="79" y="123"/>
                  </a:cubicBezTo>
                  <a:cubicBezTo>
                    <a:pt x="79" y="123"/>
                    <a:pt x="79" y="123"/>
                    <a:pt x="79" y="123"/>
                  </a:cubicBezTo>
                  <a:cubicBezTo>
                    <a:pt x="79" y="122"/>
                    <a:pt x="80" y="122"/>
                    <a:pt x="80" y="122"/>
                  </a:cubicBezTo>
                  <a:cubicBezTo>
                    <a:pt x="81" y="122"/>
                    <a:pt x="81" y="122"/>
                    <a:pt x="82" y="122"/>
                  </a:cubicBezTo>
                  <a:cubicBezTo>
                    <a:pt x="82" y="121"/>
                    <a:pt x="83" y="120"/>
                    <a:pt x="83" y="120"/>
                  </a:cubicBezTo>
                  <a:cubicBezTo>
                    <a:pt x="83" y="120"/>
                    <a:pt x="84" y="119"/>
                    <a:pt x="84" y="119"/>
                  </a:cubicBezTo>
                  <a:cubicBezTo>
                    <a:pt x="84" y="119"/>
                    <a:pt x="83" y="118"/>
                    <a:pt x="84" y="118"/>
                  </a:cubicBezTo>
                  <a:cubicBezTo>
                    <a:pt x="84" y="118"/>
                    <a:pt x="85" y="118"/>
                    <a:pt x="85" y="118"/>
                  </a:cubicBezTo>
                  <a:cubicBezTo>
                    <a:pt x="85" y="117"/>
                    <a:pt x="84" y="116"/>
                    <a:pt x="84" y="116"/>
                  </a:cubicBezTo>
                  <a:cubicBezTo>
                    <a:pt x="84" y="116"/>
                    <a:pt x="85" y="116"/>
                    <a:pt x="85" y="115"/>
                  </a:cubicBezTo>
                  <a:cubicBezTo>
                    <a:pt x="85" y="115"/>
                    <a:pt x="86" y="114"/>
                    <a:pt x="86" y="114"/>
                  </a:cubicBezTo>
                  <a:cubicBezTo>
                    <a:pt x="86" y="114"/>
                    <a:pt x="86" y="114"/>
                    <a:pt x="86" y="113"/>
                  </a:cubicBezTo>
                  <a:cubicBezTo>
                    <a:pt x="86" y="113"/>
                    <a:pt x="86" y="112"/>
                    <a:pt x="86" y="112"/>
                  </a:cubicBezTo>
                  <a:cubicBezTo>
                    <a:pt x="87" y="111"/>
                    <a:pt x="86" y="111"/>
                    <a:pt x="86" y="111"/>
                  </a:cubicBezTo>
                  <a:cubicBezTo>
                    <a:pt x="86" y="111"/>
                    <a:pt x="86" y="110"/>
                    <a:pt x="86" y="110"/>
                  </a:cubicBezTo>
                  <a:cubicBezTo>
                    <a:pt x="86" y="110"/>
                    <a:pt x="86" y="109"/>
                    <a:pt x="86" y="108"/>
                  </a:cubicBezTo>
                  <a:cubicBezTo>
                    <a:pt x="86" y="108"/>
                    <a:pt x="87" y="108"/>
                    <a:pt x="87" y="107"/>
                  </a:cubicBezTo>
                  <a:cubicBezTo>
                    <a:pt x="87" y="107"/>
                    <a:pt x="88" y="106"/>
                    <a:pt x="88" y="106"/>
                  </a:cubicBezTo>
                  <a:cubicBezTo>
                    <a:pt x="88" y="106"/>
                    <a:pt x="89" y="105"/>
                    <a:pt x="89" y="105"/>
                  </a:cubicBezTo>
                  <a:cubicBezTo>
                    <a:pt x="89" y="104"/>
                    <a:pt x="90" y="103"/>
                    <a:pt x="90" y="103"/>
                  </a:cubicBezTo>
                  <a:cubicBezTo>
                    <a:pt x="90" y="102"/>
                    <a:pt x="90" y="101"/>
                    <a:pt x="90" y="101"/>
                  </a:cubicBezTo>
                  <a:cubicBezTo>
                    <a:pt x="90" y="101"/>
                    <a:pt x="89" y="102"/>
                    <a:pt x="89" y="102"/>
                  </a:cubicBezTo>
                  <a:cubicBezTo>
                    <a:pt x="89" y="102"/>
                    <a:pt x="88" y="102"/>
                    <a:pt x="88" y="102"/>
                  </a:cubicBezTo>
                  <a:cubicBezTo>
                    <a:pt x="87" y="102"/>
                    <a:pt x="87" y="101"/>
                    <a:pt x="87" y="101"/>
                  </a:cubicBezTo>
                  <a:cubicBezTo>
                    <a:pt x="87" y="101"/>
                    <a:pt x="87" y="100"/>
                    <a:pt x="87" y="100"/>
                  </a:cubicBezTo>
                  <a:cubicBezTo>
                    <a:pt x="87" y="100"/>
                    <a:pt x="86" y="100"/>
                    <a:pt x="86" y="99"/>
                  </a:cubicBezTo>
                  <a:cubicBezTo>
                    <a:pt x="86" y="99"/>
                    <a:pt x="85" y="98"/>
                    <a:pt x="85" y="98"/>
                  </a:cubicBezTo>
                  <a:cubicBezTo>
                    <a:pt x="85" y="98"/>
                    <a:pt x="85" y="97"/>
                    <a:pt x="85" y="96"/>
                  </a:cubicBezTo>
                  <a:cubicBezTo>
                    <a:pt x="85" y="95"/>
                    <a:pt x="84" y="95"/>
                    <a:pt x="84" y="94"/>
                  </a:cubicBezTo>
                  <a:cubicBezTo>
                    <a:pt x="84" y="94"/>
                    <a:pt x="84" y="94"/>
                    <a:pt x="84" y="94"/>
                  </a:cubicBezTo>
                  <a:cubicBezTo>
                    <a:pt x="84" y="94"/>
                    <a:pt x="85" y="94"/>
                    <a:pt x="85" y="94"/>
                  </a:cubicBezTo>
                  <a:cubicBezTo>
                    <a:pt x="85" y="94"/>
                    <a:pt x="85" y="95"/>
                    <a:pt x="85" y="95"/>
                  </a:cubicBezTo>
                  <a:cubicBezTo>
                    <a:pt x="85" y="96"/>
                    <a:pt x="86" y="95"/>
                    <a:pt x="86" y="96"/>
                  </a:cubicBezTo>
                  <a:cubicBezTo>
                    <a:pt x="86" y="96"/>
                    <a:pt x="86" y="97"/>
                    <a:pt x="86" y="97"/>
                  </a:cubicBezTo>
                  <a:cubicBezTo>
                    <a:pt x="86" y="97"/>
                    <a:pt x="87" y="98"/>
                    <a:pt x="87" y="98"/>
                  </a:cubicBezTo>
                  <a:cubicBezTo>
                    <a:pt x="87" y="98"/>
                    <a:pt x="87" y="99"/>
                    <a:pt x="87" y="99"/>
                  </a:cubicBezTo>
                  <a:cubicBezTo>
                    <a:pt x="87" y="100"/>
                    <a:pt x="87" y="101"/>
                    <a:pt x="88" y="101"/>
                  </a:cubicBezTo>
                  <a:cubicBezTo>
                    <a:pt x="88" y="101"/>
                    <a:pt x="89" y="101"/>
                    <a:pt x="89" y="100"/>
                  </a:cubicBezTo>
                  <a:cubicBezTo>
                    <a:pt x="89" y="100"/>
                    <a:pt x="90" y="100"/>
                    <a:pt x="90" y="100"/>
                  </a:cubicBezTo>
                  <a:cubicBezTo>
                    <a:pt x="91" y="100"/>
                    <a:pt x="91" y="99"/>
                    <a:pt x="91" y="99"/>
                  </a:cubicBezTo>
                  <a:cubicBezTo>
                    <a:pt x="92" y="99"/>
                    <a:pt x="92" y="99"/>
                    <a:pt x="92" y="98"/>
                  </a:cubicBezTo>
                  <a:cubicBezTo>
                    <a:pt x="93" y="98"/>
                    <a:pt x="93" y="97"/>
                    <a:pt x="93" y="97"/>
                  </a:cubicBezTo>
                  <a:cubicBezTo>
                    <a:pt x="93" y="97"/>
                    <a:pt x="94" y="97"/>
                    <a:pt x="93" y="96"/>
                  </a:cubicBezTo>
                  <a:cubicBezTo>
                    <a:pt x="93" y="96"/>
                    <a:pt x="93" y="95"/>
                    <a:pt x="92" y="95"/>
                  </a:cubicBezTo>
                  <a:cubicBezTo>
                    <a:pt x="92" y="95"/>
                    <a:pt x="92" y="95"/>
                    <a:pt x="92" y="95"/>
                  </a:cubicBezTo>
                  <a:cubicBezTo>
                    <a:pt x="92" y="95"/>
                    <a:pt x="92" y="95"/>
                    <a:pt x="92" y="95"/>
                  </a:cubicBezTo>
                  <a:cubicBezTo>
                    <a:pt x="91" y="96"/>
                    <a:pt x="91" y="96"/>
                    <a:pt x="91" y="96"/>
                  </a:cubicBezTo>
                  <a:cubicBezTo>
                    <a:pt x="90" y="96"/>
                    <a:pt x="91" y="96"/>
                    <a:pt x="90" y="95"/>
                  </a:cubicBezTo>
                  <a:cubicBezTo>
                    <a:pt x="90" y="95"/>
                    <a:pt x="90" y="95"/>
                    <a:pt x="90" y="95"/>
                  </a:cubicBezTo>
                  <a:cubicBezTo>
                    <a:pt x="90" y="94"/>
                    <a:pt x="89" y="94"/>
                    <a:pt x="89" y="93"/>
                  </a:cubicBezTo>
                  <a:cubicBezTo>
                    <a:pt x="89" y="93"/>
                    <a:pt x="90" y="92"/>
                    <a:pt x="90" y="93"/>
                  </a:cubicBezTo>
                  <a:cubicBezTo>
                    <a:pt x="90" y="93"/>
                    <a:pt x="90" y="94"/>
                    <a:pt x="91" y="94"/>
                  </a:cubicBezTo>
                  <a:cubicBezTo>
                    <a:pt x="91" y="94"/>
                    <a:pt x="91" y="95"/>
                    <a:pt x="91" y="95"/>
                  </a:cubicBezTo>
                  <a:cubicBezTo>
                    <a:pt x="92" y="95"/>
                    <a:pt x="92" y="94"/>
                    <a:pt x="92" y="94"/>
                  </a:cubicBezTo>
                  <a:cubicBezTo>
                    <a:pt x="92" y="94"/>
                    <a:pt x="93" y="95"/>
                    <a:pt x="93" y="95"/>
                  </a:cubicBezTo>
                  <a:cubicBezTo>
                    <a:pt x="93" y="95"/>
                    <a:pt x="94" y="95"/>
                    <a:pt x="94" y="95"/>
                  </a:cubicBezTo>
                  <a:cubicBezTo>
                    <a:pt x="95" y="95"/>
                    <a:pt x="95" y="95"/>
                    <a:pt x="95" y="95"/>
                  </a:cubicBezTo>
                  <a:cubicBezTo>
                    <a:pt x="95" y="95"/>
                    <a:pt x="95" y="95"/>
                    <a:pt x="96" y="95"/>
                  </a:cubicBezTo>
                  <a:cubicBezTo>
                    <a:pt x="96" y="95"/>
                    <a:pt x="96" y="96"/>
                    <a:pt x="96" y="96"/>
                  </a:cubicBezTo>
                  <a:cubicBezTo>
                    <a:pt x="97" y="96"/>
                    <a:pt x="97" y="96"/>
                    <a:pt x="97" y="96"/>
                  </a:cubicBezTo>
                  <a:cubicBezTo>
                    <a:pt x="97" y="97"/>
                    <a:pt x="97" y="97"/>
                    <a:pt x="97" y="97"/>
                  </a:cubicBezTo>
                  <a:cubicBezTo>
                    <a:pt x="97" y="97"/>
                    <a:pt x="98" y="97"/>
                    <a:pt x="98" y="97"/>
                  </a:cubicBezTo>
                  <a:cubicBezTo>
                    <a:pt x="98" y="97"/>
                    <a:pt x="98" y="98"/>
                    <a:pt x="98" y="98"/>
                  </a:cubicBezTo>
                  <a:cubicBezTo>
                    <a:pt x="98" y="98"/>
                    <a:pt x="98" y="100"/>
                    <a:pt x="98" y="100"/>
                  </a:cubicBezTo>
                  <a:cubicBezTo>
                    <a:pt x="98" y="100"/>
                    <a:pt x="99" y="101"/>
                    <a:pt x="99" y="101"/>
                  </a:cubicBezTo>
                  <a:cubicBezTo>
                    <a:pt x="99" y="101"/>
                    <a:pt x="100" y="102"/>
                    <a:pt x="100" y="102"/>
                  </a:cubicBezTo>
                  <a:cubicBezTo>
                    <a:pt x="100" y="103"/>
                    <a:pt x="100" y="103"/>
                    <a:pt x="100" y="103"/>
                  </a:cubicBezTo>
                  <a:cubicBezTo>
                    <a:pt x="100" y="103"/>
                    <a:pt x="100" y="103"/>
                    <a:pt x="100" y="102"/>
                  </a:cubicBezTo>
                  <a:cubicBezTo>
                    <a:pt x="101" y="102"/>
                    <a:pt x="101" y="102"/>
                    <a:pt x="101" y="101"/>
                  </a:cubicBezTo>
                  <a:cubicBezTo>
                    <a:pt x="101" y="101"/>
                    <a:pt x="101" y="100"/>
                    <a:pt x="101" y="100"/>
                  </a:cubicBezTo>
                  <a:cubicBezTo>
                    <a:pt x="101" y="99"/>
                    <a:pt x="101" y="99"/>
                    <a:pt x="101" y="99"/>
                  </a:cubicBezTo>
                  <a:cubicBezTo>
                    <a:pt x="102" y="99"/>
                    <a:pt x="102" y="98"/>
                    <a:pt x="103" y="98"/>
                  </a:cubicBezTo>
                  <a:cubicBezTo>
                    <a:pt x="103" y="97"/>
                    <a:pt x="103" y="97"/>
                    <a:pt x="104" y="97"/>
                  </a:cubicBezTo>
                  <a:cubicBezTo>
                    <a:pt x="104" y="97"/>
                    <a:pt x="104" y="97"/>
                    <a:pt x="104" y="97"/>
                  </a:cubicBezTo>
                  <a:cubicBezTo>
                    <a:pt x="105" y="96"/>
                    <a:pt x="105" y="96"/>
                    <a:pt x="105" y="97"/>
                  </a:cubicBezTo>
                  <a:cubicBezTo>
                    <a:pt x="105" y="97"/>
                    <a:pt x="106" y="98"/>
                    <a:pt x="106" y="98"/>
                  </a:cubicBezTo>
                  <a:cubicBezTo>
                    <a:pt x="106" y="98"/>
                    <a:pt x="106" y="98"/>
                    <a:pt x="106" y="99"/>
                  </a:cubicBezTo>
                  <a:cubicBezTo>
                    <a:pt x="106" y="99"/>
                    <a:pt x="106" y="101"/>
                    <a:pt x="106" y="101"/>
                  </a:cubicBezTo>
                  <a:cubicBezTo>
                    <a:pt x="106" y="101"/>
                    <a:pt x="107" y="99"/>
                    <a:pt x="107" y="99"/>
                  </a:cubicBezTo>
                  <a:cubicBezTo>
                    <a:pt x="107" y="99"/>
                    <a:pt x="107" y="99"/>
                    <a:pt x="107" y="99"/>
                  </a:cubicBezTo>
                  <a:cubicBezTo>
                    <a:pt x="107" y="100"/>
                    <a:pt x="107" y="100"/>
                    <a:pt x="107" y="101"/>
                  </a:cubicBezTo>
                  <a:cubicBezTo>
                    <a:pt x="107" y="101"/>
                    <a:pt x="108" y="102"/>
                    <a:pt x="108" y="102"/>
                  </a:cubicBezTo>
                  <a:cubicBezTo>
                    <a:pt x="108" y="102"/>
                    <a:pt x="108" y="101"/>
                    <a:pt x="108" y="101"/>
                  </a:cubicBezTo>
                  <a:cubicBezTo>
                    <a:pt x="108" y="100"/>
                    <a:pt x="108" y="101"/>
                    <a:pt x="109" y="101"/>
                  </a:cubicBezTo>
                  <a:cubicBezTo>
                    <a:pt x="109" y="101"/>
                    <a:pt x="109" y="102"/>
                    <a:pt x="109" y="102"/>
                  </a:cubicBezTo>
                  <a:cubicBezTo>
                    <a:pt x="109" y="102"/>
                    <a:pt x="110" y="103"/>
                    <a:pt x="110" y="103"/>
                  </a:cubicBezTo>
                  <a:cubicBezTo>
                    <a:pt x="110" y="104"/>
                    <a:pt x="110" y="103"/>
                    <a:pt x="110" y="102"/>
                  </a:cubicBezTo>
                  <a:cubicBezTo>
                    <a:pt x="110" y="102"/>
                    <a:pt x="110" y="102"/>
                    <a:pt x="111" y="102"/>
                  </a:cubicBezTo>
                  <a:cubicBezTo>
                    <a:pt x="111" y="102"/>
                    <a:pt x="111" y="102"/>
                    <a:pt x="111" y="101"/>
                  </a:cubicBezTo>
                  <a:cubicBezTo>
                    <a:pt x="111" y="101"/>
                    <a:pt x="112" y="100"/>
                    <a:pt x="111" y="100"/>
                  </a:cubicBezTo>
                  <a:cubicBezTo>
                    <a:pt x="111" y="99"/>
                    <a:pt x="111" y="99"/>
                    <a:pt x="111" y="99"/>
                  </a:cubicBezTo>
                  <a:cubicBezTo>
                    <a:pt x="110" y="98"/>
                    <a:pt x="110" y="98"/>
                    <a:pt x="110" y="98"/>
                  </a:cubicBezTo>
                  <a:cubicBezTo>
                    <a:pt x="110" y="98"/>
                    <a:pt x="111" y="97"/>
                    <a:pt x="111" y="97"/>
                  </a:cubicBezTo>
                  <a:cubicBezTo>
                    <a:pt x="111" y="96"/>
                    <a:pt x="111" y="97"/>
                    <a:pt x="111" y="97"/>
                  </a:cubicBezTo>
                  <a:cubicBezTo>
                    <a:pt x="111" y="97"/>
                    <a:pt x="111" y="97"/>
                    <a:pt x="111" y="98"/>
                  </a:cubicBezTo>
                  <a:cubicBezTo>
                    <a:pt x="111" y="99"/>
                    <a:pt x="111" y="99"/>
                    <a:pt x="111" y="99"/>
                  </a:cubicBezTo>
                  <a:cubicBezTo>
                    <a:pt x="112" y="98"/>
                    <a:pt x="112" y="98"/>
                    <a:pt x="112" y="98"/>
                  </a:cubicBezTo>
                  <a:cubicBezTo>
                    <a:pt x="112" y="98"/>
                    <a:pt x="112" y="98"/>
                    <a:pt x="112" y="97"/>
                  </a:cubicBezTo>
                  <a:cubicBezTo>
                    <a:pt x="112" y="97"/>
                    <a:pt x="112" y="97"/>
                    <a:pt x="112" y="97"/>
                  </a:cubicBezTo>
                  <a:cubicBezTo>
                    <a:pt x="112" y="97"/>
                    <a:pt x="113" y="97"/>
                    <a:pt x="114" y="96"/>
                  </a:cubicBezTo>
                  <a:cubicBezTo>
                    <a:pt x="114" y="96"/>
                    <a:pt x="115" y="95"/>
                    <a:pt x="115" y="95"/>
                  </a:cubicBezTo>
                  <a:cubicBezTo>
                    <a:pt x="115" y="95"/>
                    <a:pt x="116" y="94"/>
                    <a:pt x="116" y="93"/>
                  </a:cubicBezTo>
                  <a:cubicBezTo>
                    <a:pt x="116" y="93"/>
                    <a:pt x="116" y="92"/>
                    <a:pt x="116" y="92"/>
                  </a:cubicBezTo>
                  <a:cubicBezTo>
                    <a:pt x="115" y="91"/>
                    <a:pt x="115" y="91"/>
                    <a:pt x="115" y="91"/>
                  </a:cubicBezTo>
                  <a:cubicBezTo>
                    <a:pt x="115" y="90"/>
                    <a:pt x="116" y="90"/>
                    <a:pt x="116" y="90"/>
                  </a:cubicBezTo>
                  <a:cubicBezTo>
                    <a:pt x="116" y="90"/>
                    <a:pt x="116" y="89"/>
                    <a:pt x="116" y="89"/>
                  </a:cubicBezTo>
                  <a:cubicBezTo>
                    <a:pt x="116" y="89"/>
                    <a:pt x="115" y="90"/>
                    <a:pt x="115" y="90"/>
                  </a:cubicBezTo>
                  <a:cubicBezTo>
                    <a:pt x="115" y="90"/>
                    <a:pt x="115" y="89"/>
                    <a:pt x="115" y="89"/>
                  </a:cubicBezTo>
                  <a:cubicBezTo>
                    <a:pt x="114" y="89"/>
                    <a:pt x="115" y="88"/>
                    <a:pt x="115" y="89"/>
                  </a:cubicBezTo>
                  <a:cubicBezTo>
                    <a:pt x="115" y="89"/>
                    <a:pt x="115" y="88"/>
                    <a:pt x="115" y="88"/>
                  </a:cubicBezTo>
                  <a:cubicBezTo>
                    <a:pt x="116" y="88"/>
                    <a:pt x="116" y="88"/>
                    <a:pt x="116" y="88"/>
                  </a:cubicBezTo>
                  <a:cubicBezTo>
                    <a:pt x="116" y="88"/>
                    <a:pt x="116" y="89"/>
                    <a:pt x="116" y="89"/>
                  </a:cubicBezTo>
                  <a:cubicBezTo>
                    <a:pt x="116" y="89"/>
                    <a:pt x="117" y="88"/>
                    <a:pt x="117" y="88"/>
                  </a:cubicBezTo>
                  <a:cubicBezTo>
                    <a:pt x="117" y="88"/>
                    <a:pt x="117" y="89"/>
                    <a:pt x="117" y="89"/>
                  </a:cubicBezTo>
                  <a:cubicBezTo>
                    <a:pt x="117" y="89"/>
                    <a:pt x="117" y="90"/>
                    <a:pt x="117" y="90"/>
                  </a:cubicBezTo>
                  <a:cubicBezTo>
                    <a:pt x="117" y="90"/>
                    <a:pt x="117" y="89"/>
                    <a:pt x="117" y="89"/>
                  </a:cubicBezTo>
                  <a:cubicBezTo>
                    <a:pt x="117" y="89"/>
                    <a:pt x="118" y="90"/>
                    <a:pt x="118" y="90"/>
                  </a:cubicBezTo>
                  <a:cubicBezTo>
                    <a:pt x="117" y="90"/>
                    <a:pt x="117" y="91"/>
                    <a:pt x="117" y="91"/>
                  </a:cubicBezTo>
                  <a:cubicBezTo>
                    <a:pt x="118" y="91"/>
                    <a:pt x="118" y="91"/>
                    <a:pt x="118" y="91"/>
                  </a:cubicBezTo>
                  <a:cubicBezTo>
                    <a:pt x="119" y="91"/>
                    <a:pt x="119" y="90"/>
                    <a:pt x="119" y="89"/>
                  </a:cubicBezTo>
                  <a:cubicBezTo>
                    <a:pt x="118" y="89"/>
                    <a:pt x="118" y="89"/>
                    <a:pt x="118" y="88"/>
                  </a:cubicBezTo>
                  <a:cubicBezTo>
                    <a:pt x="118" y="88"/>
                    <a:pt x="119" y="88"/>
                    <a:pt x="119" y="88"/>
                  </a:cubicBezTo>
                  <a:cubicBezTo>
                    <a:pt x="119" y="88"/>
                    <a:pt x="119" y="87"/>
                    <a:pt x="119" y="87"/>
                  </a:cubicBezTo>
                  <a:cubicBezTo>
                    <a:pt x="119" y="87"/>
                    <a:pt x="120" y="87"/>
                    <a:pt x="120" y="87"/>
                  </a:cubicBezTo>
                  <a:cubicBezTo>
                    <a:pt x="120" y="87"/>
                    <a:pt x="120" y="87"/>
                    <a:pt x="120" y="87"/>
                  </a:cubicBezTo>
                  <a:cubicBezTo>
                    <a:pt x="121" y="87"/>
                    <a:pt x="121" y="86"/>
                    <a:pt x="122" y="85"/>
                  </a:cubicBezTo>
                  <a:cubicBezTo>
                    <a:pt x="122" y="85"/>
                    <a:pt x="123" y="84"/>
                    <a:pt x="123" y="84"/>
                  </a:cubicBezTo>
                  <a:cubicBezTo>
                    <a:pt x="123" y="83"/>
                    <a:pt x="123" y="83"/>
                    <a:pt x="123" y="82"/>
                  </a:cubicBezTo>
                  <a:cubicBezTo>
                    <a:pt x="123" y="82"/>
                    <a:pt x="123" y="82"/>
                    <a:pt x="122" y="82"/>
                  </a:cubicBezTo>
                  <a:cubicBezTo>
                    <a:pt x="122" y="82"/>
                    <a:pt x="122" y="82"/>
                    <a:pt x="122" y="82"/>
                  </a:cubicBezTo>
                  <a:cubicBezTo>
                    <a:pt x="121" y="82"/>
                    <a:pt x="122" y="81"/>
                    <a:pt x="121" y="81"/>
                  </a:cubicBezTo>
                  <a:cubicBezTo>
                    <a:pt x="121" y="81"/>
                    <a:pt x="121" y="82"/>
                    <a:pt x="121" y="82"/>
                  </a:cubicBezTo>
                  <a:cubicBezTo>
                    <a:pt x="121" y="81"/>
                    <a:pt x="121" y="81"/>
                    <a:pt x="122" y="81"/>
                  </a:cubicBezTo>
                  <a:cubicBezTo>
                    <a:pt x="122" y="81"/>
                    <a:pt x="123" y="80"/>
                    <a:pt x="123" y="79"/>
                  </a:cubicBezTo>
                  <a:cubicBezTo>
                    <a:pt x="124" y="79"/>
                    <a:pt x="124" y="80"/>
                    <a:pt x="125" y="80"/>
                  </a:cubicBezTo>
                  <a:cubicBezTo>
                    <a:pt x="126" y="79"/>
                    <a:pt x="126" y="79"/>
                    <a:pt x="126" y="79"/>
                  </a:cubicBezTo>
                  <a:cubicBezTo>
                    <a:pt x="126" y="80"/>
                    <a:pt x="127" y="80"/>
                    <a:pt x="127" y="80"/>
                  </a:cubicBezTo>
                  <a:cubicBezTo>
                    <a:pt x="127" y="80"/>
                    <a:pt x="127" y="80"/>
                    <a:pt x="128" y="79"/>
                  </a:cubicBezTo>
                  <a:cubicBezTo>
                    <a:pt x="128" y="79"/>
                    <a:pt x="129" y="79"/>
                    <a:pt x="129" y="78"/>
                  </a:cubicBezTo>
                  <a:cubicBezTo>
                    <a:pt x="129" y="78"/>
                    <a:pt x="130" y="78"/>
                    <a:pt x="130" y="78"/>
                  </a:cubicBezTo>
                  <a:cubicBezTo>
                    <a:pt x="130" y="79"/>
                    <a:pt x="130" y="79"/>
                    <a:pt x="130" y="79"/>
                  </a:cubicBezTo>
                  <a:cubicBezTo>
                    <a:pt x="130" y="79"/>
                    <a:pt x="130" y="79"/>
                    <a:pt x="131" y="78"/>
                  </a:cubicBezTo>
                  <a:cubicBezTo>
                    <a:pt x="131" y="78"/>
                    <a:pt x="131" y="78"/>
                    <a:pt x="131" y="78"/>
                  </a:cubicBezTo>
                  <a:cubicBezTo>
                    <a:pt x="131" y="78"/>
                    <a:pt x="130" y="79"/>
                    <a:pt x="130" y="79"/>
                  </a:cubicBezTo>
                  <a:cubicBezTo>
                    <a:pt x="129" y="80"/>
                    <a:pt x="129" y="80"/>
                    <a:pt x="128" y="80"/>
                  </a:cubicBezTo>
                  <a:cubicBezTo>
                    <a:pt x="128" y="81"/>
                    <a:pt x="128" y="81"/>
                    <a:pt x="128" y="81"/>
                  </a:cubicBezTo>
                  <a:cubicBezTo>
                    <a:pt x="128" y="82"/>
                    <a:pt x="128" y="82"/>
                    <a:pt x="128" y="83"/>
                  </a:cubicBezTo>
                  <a:cubicBezTo>
                    <a:pt x="128" y="83"/>
                    <a:pt x="128" y="84"/>
                    <a:pt x="128" y="84"/>
                  </a:cubicBezTo>
                  <a:cubicBezTo>
                    <a:pt x="128" y="84"/>
                    <a:pt x="128" y="83"/>
                    <a:pt x="129" y="83"/>
                  </a:cubicBezTo>
                  <a:cubicBezTo>
                    <a:pt x="129" y="83"/>
                    <a:pt x="130" y="82"/>
                    <a:pt x="130" y="82"/>
                  </a:cubicBezTo>
                  <a:cubicBezTo>
                    <a:pt x="130" y="82"/>
                    <a:pt x="131" y="81"/>
                    <a:pt x="131" y="81"/>
                  </a:cubicBezTo>
                  <a:cubicBezTo>
                    <a:pt x="131" y="81"/>
                    <a:pt x="131" y="81"/>
                    <a:pt x="131" y="80"/>
                  </a:cubicBezTo>
                  <a:cubicBezTo>
                    <a:pt x="131" y="80"/>
                    <a:pt x="131" y="80"/>
                    <a:pt x="131" y="80"/>
                  </a:cubicBezTo>
                  <a:cubicBezTo>
                    <a:pt x="131" y="79"/>
                    <a:pt x="131" y="79"/>
                    <a:pt x="132" y="79"/>
                  </a:cubicBezTo>
                  <a:cubicBezTo>
                    <a:pt x="133" y="79"/>
                    <a:pt x="132" y="79"/>
                    <a:pt x="133" y="79"/>
                  </a:cubicBezTo>
                  <a:cubicBezTo>
                    <a:pt x="134" y="79"/>
                    <a:pt x="134" y="78"/>
                    <a:pt x="135" y="78"/>
                  </a:cubicBezTo>
                  <a:cubicBezTo>
                    <a:pt x="136" y="78"/>
                    <a:pt x="136" y="78"/>
                    <a:pt x="136" y="78"/>
                  </a:cubicBezTo>
                  <a:cubicBezTo>
                    <a:pt x="137" y="78"/>
                    <a:pt x="137" y="78"/>
                    <a:pt x="137" y="78"/>
                  </a:cubicBezTo>
                  <a:cubicBezTo>
                    <a:pt x="137" y="77"/>
                    <a:pt x="136" y="77"/>
                    <a:pt x="136" y="77"/>
                  </a:cubicBezTo>
                  <a:cubicBezTo>
                    <a:pt x="137" y="77"/>
                    <a:pt x="137" y="77"/>
                    <a:pt x="137" y="77"/>
                  </a:cubicBezTo>
                  <a:cubicBezTo>
                    <a:pt x="137" y="76"/>
                    <a:pt x="137" y="76"/>
                    <a:pt x="137" y="75"/>
                  </a:cubicBezTo>
                  <a:cubicBezTo>
                    <a:pt x="137" y="75"/>
                    <a:pt x="137" y="75"/>
                    <a:pt x="136" y="75"/>
                  </a:cubicBezTo>
                  <a:cubicBezTo>
                    <a:pt x="136" y="75"/>
                    <a:pt x="135" y="75"/>
                    <a:pt x="135" y="75"/>
                  </a:cubicBezTo>
                  <a:cubicBezTo>
                    <a:pt x="134" y="74"/>
                    <a:pt x="134" y="74"/>
                    <a:pt x="134" y="74"/>
                  </a:cubicBezTo>
                  <a:cubicBezTo>
                    <a:pt x="134" y="74"/>
                    <a:pt x="133" y="75"/>
                    <a:pt x="133" y="75"/>
                  </a:cubicBezTo>
                  <a:cubicBezTo>
                    <a:pt x="133" y="75"/>
                    <a:pt x="133" y="75"/>
                    <a:pt x="133" y="75"/>
                  </a:cubicBezTo>
                  <a:cubicBezTo>
                    <a:pt x="133" y="74"/>
                    <a:pt x="132" y="74"/>
                    <a:pt x="131" y="74"/>
                  </a:cubicBezTo>
                  <a:cubicBezTo>
                    <a:pt x="131" y="74"/>
                    <a:pt x="131" y="75"/>
                    <a:pt x="130" y="75"/>
                  </a:cubicBezTo>
                  <a:cubicBezTo>
                    <a:pt x="130" y="75"/>
                    <a:pt x="130" y="75"/>
                    <a:pt x="130" y="74"/>
                  </a:cubicBezTo>
                  <a:cubicBezTo>
                    <a:pt x="129" y="74"/>
                    <a:pt x="129" y="74"/>
                    <a:pt x="129" y="74"/>
                  </a:cubicBezTo>
                  <a:cubicBezTo>
                    <a:pt x="129" y="74"/>
                    <a:pt x="128" y="74"/>
                    <a:pt x="128" y="74"/>
                  </a:cubicBezTo>
                  <a:cubicBezTo>
                    <a:pt x="127" y="74"/>
                    <a:pt x="127" y="74"/>
                    <a:pt x="127" y="74"/>
                  </a:cubicBezTo>
                  <a:cubicBezTo>
                    <a:pt x="127" y="74"/>
                    <a:pt x="126" y="74"/>
                    <a:pt x="126" y="74"/>
                  </a:cubicBezTo>
                  <a:cubicBezTo>
                    <a:pt x="126" y="73"/>
                    <a:pt x="125" y="73"/>
                    <a:pt x="125" y="73"/>
                  </a:cubicBezTo>
                  <a:cubicBezTo>
                    <a:pt x="125" y="73"/>
                    <a:pt x="124" y="73"/>
                    <a:pt x="124" y="73"/>
                  </a:cubicBezTo>
                  <a:cubicBezTo>
                    <a:pt x="124" y="73"/>
                    <a:pt x="123" y="73"/>
                    <a:pt x="123" y="73"/>
                  </a:cubicBezTo>
                  <a:cubicBezTo>
                    <a:pt x="123" y="73"/>
                    <a:pt x="123" y="73"/>
                    <a:pt x="123" y="73"/>
                  </a:cubicBezTo>
                  <a:cubicBezTo>
                    <a:pt x="123" y="73"/>
                    <a:pt x="124" y="72"/>
                    <a:pt x="124" y="72"/>
                  </a:cubicBezTo>
                  <a:cubicBezTo>
                    <a:pt x="124" y="72"/>
                    <a:pt x="124" y="72"/>
                    <a:pt x="124" y="72"/>
                  </a:cubicBezTo>
                  <a:cubicBezTo>
                    <a:pt x="123" y="72"/>
                    <a:pt x="123" y="72"/>
                    <a:pt x="123" y="72"/>
                  </a:cubicBezTo>
                  <a:cubicBezTo>
                    <a:pt x="123" y="72"/>
                    <a:pt x="123" y="72"/>
                    <a:pt x="122" y="72"/>
                  </a:cubicBezTo>
                  <a:cubicBezTo>
                    <a:pt x="122" y="72"/>
                    <a:pt x="122" y="72"/>
                    <a:pt x="122" y="72"/>
                  </a:cubicBezTo>
                  <a:cubicBezTo>
                    <a:pt x="121" y="71"/>
                    <a:pt x="121" y="72"/>
                    <a:pt x="121" y="72"/>
                  </a:cubicBezTo>
                  <a:cubicBezTo>
                    <a:pt x="122" y="72"/>
                    <a:pt x="122" y="72"/>
                    <a:pt x="122" y="72"/>
                  </a:cubicBezTo>
                  <a:cubicBezTo>
                    <a:pt x="123" y="73"/>
                    <a:pt x="122" y="73"/>
                    <a:pt x="122" y="73"/>
                  </a:cubicBezTo>
                  <a:cubicBezTo>
                    <a:pt x="122" y="73"/>
                    <a:pt x="122" y="73"/>
                    <a:pt x="122" y="74"/>
                  </a:cubicBezTo>
                  <a:cubicBezTo>
                    <a:pt x="122" y="74"/>
                    <a:pt x="122" y="73"/>
                    <a:pt x="121" y="74"/>
                  </a:cubicBezTo>
                  <a:cubicBezTo>
                    <a:pt x="121" y="74"/>
                    <a:pt x="120" y="74"/>
                    <a:pt x="120" y="74"/>
                  </a:cubicBezTo>
                  <a:cubicBezTo>
                    <a:pt x="120" y="74"/>
                    <a:pt x="120" y="73"/>
                    <a:pt x="120" y="74"/>
                  </a:cubicBezTo>
                  <a:cubicBezTo>
                    <a:pt x="120" y="74"/>
                    <a:pt x="119" y="74"/>
                    <a:pt x="119" y="74"/>
                  </a:cubicBezTo>
                  <a:cubicBezTo>
                    <a:pt x="119" y="74"/>
                    <a:pt x="118" y="74"/>
                    <a:pt x="118" y="73"/>
                  </a:cubicBezTo>
                  <a:cubicBezTo>
                    <a:pt x="118" y="73"/>
                    <a:pt x="118" y="73"/>
                    <a:pt x="118" y="73"/>
                  </a:cubicBezTo>
                  <a:cubicBezTo>
                    <a:pt x="118" y="73"/>
                    <a:pt x="118" y="73"/>
                    <a:pt x="117" y="73"/>
                  </a:cubicBezTo>
                  <a:cubicBezTo>
                    <a:pt x="117" y="73"/>
                    <a:pt x="116" y="73"/>
                    <a:pt x="116" y="73"/>
                  </a:cubicBezTo>
                  <a:cubicBezTo>
                    <a:pt x="116" y="73"/>
                    <a:pt x="116" y="73"/>
                    <a:pt x="115" y="73"/>
                  </a:cubicBezTo>
                  <a:cubicBezTo>
                    <a:pt x="115" y="73"/>
                    <a:pt x="115" y="73"/>
                    <a:pt x="115" y="73"/>
                  </a:cubicBezTo>
                  <a:cubicBezTo>
                    <a:pt x="114" y="73"/>
                    <a:pt x="113" y="73"/>
                    <a:pt x="113" y="73"/>
                  </a:cubicBezTo>
                  <a:cubicBezTo>
                    <a:pt x="113" y="73"/>
                    <a:pt x="112" y="73"/>
                    <a:pt x="113" y="73"/>
                  </a:cubicBezTo>
                  <a:cubicBezTo>
                    <a:pt x="113" y="72"/>
                    <a:pt x="113" y="72"/>
                    <a:pt x="113" y="72"/>
                  </a:cubicBezTo>
                  <a:cubicBezTo>
                    <a:pt x="113" y="71"/>
                    <a:pt x="112" y="71"/>
                    <a:pt x="112" y="71"/>
                  </a:cubicBezTo>
                  <a:cubicBezTo>
                    <a:pt x="112" y="71"/>
                    <a:pt x="111" y="71"/>
                    <a:pt x="111" y="71"/>
                  </a:cubicBezTo>
                  <a:cubicBezTo>
                    <a:pt x="110" y="71"/>
                    <a:pt x="110" y="72"/>
                    <a:pt x="110" y="71"/>
                  </a:cubicBezTo>
                  <a:cubicBezTo>
                    <a:pt x="110" y="71"/>
                    <a:pt x="111" y="72"/>
                    <a:pt x="110" y="71"/>
                  </a:cubicBezTo>
                  <a:cubicBezTo>
                    <a:pt x="109" y="71"/>
                    <a:pt x="109" y="71"/>
                    <a:pt x="109" y="71"/>
                  </a:cubicBezTo>
                  <a:cubicBezTo>
                    <a:pt x="109" y="71"/>
                    <a:pt x="109" y="71"/>
                    <a:pt x="109" y="71"/>
                  </a:cubicBezTo>
                  <a:cubicBezTo>
                    <a:pt x="109" y="71"/>
                    <a:pt x="109" y="71"/>
                    <a:pt x="108" y="71"/>
                  </a:cubicBezTo>
                  <a:cubicBezTo>
                    <a:pt x="108" y="72"/>
                    <a:pt x="108" y="72"/>
                    <a:pt x="107" y="72"/>
                  </a:cubicBezTo>
                  <a:cubicBezTo>
                    <a:pt x="107" y="72"/>
                    <a:pt x="106" y="72"/>
                    <a:pt x="106" y="71"/>
                  </a:cubicBezTo>
                  <a:cubicBezTo>
                    <a:pt x="106" y="70"/>
                    <a:pt x="106" y="71"/>
                    <a:pt x="106" y="72"/>
                  </a:cubicBezTo>
                  <a:cubicBezTo>
                    <a:pt x="105" y="72"/>
                    <a:pt x="105" y="72"/>
                    <a:pt x="105" y="72"/>
                  </a:cubicBezTo>
                  <a:cubicBezTo>
                    <a:pt x="105" y="72"/>
                    <a:pt x="104" y="72"/>
                    <a:pt x="104" y="72"/>
                  </a:cubicBezTo>
                  <a:cubicBezTo>
                    <a:pt x="103" y="72"/>
                    <a:pt x="103" y="72"/>
                    <a:pt x="103" y="72"/>
                  </a:cubicBezTo>
                  <a:cubicBezTo>
                    <a:pt x="103" y="73"/>
                    <a:pt x="102" y="73"/>
                    <a:pt x="102" y="73"/>
                  </a:cubicBezTo>
                  <a:cubicBezTo>
                    <a:pt x="102" y="73"/>
                    <a:pt x="102" y="73"/>
                    <a:pt x="101" y="73"/>
                  </a:cubicBezTo>
                  <a:cubicBezTo>
                    <a:pt x="101" y="73"/>
                    <a:pt x="101" y="73"/>
                    <a:pt x="101" y="73"/>
                  </a:cubicBezTo>
                  <a:cubicBezTo>
                    <a:pt x="101" y="73"/>
                    <a:pt x="102" y="74"/>
                    <a:pt x="102" y="74"/>
                  </a:cubicBezTo>
                  <a:cubicBezTo>
                    <a:pt x="102" y="74"/>
                    <a:pt x="102" y="74"/>
                    <a:pt x="102" y="75"/>
                  </a:cubicBezTo>
                  <a:cubicBezTo>
                    <a:pt x="102" y="75"/>
                    <a:pt x="102" y="75"/>
                    <a:pt x="102" y="74"/>
                  </a:cubicBezTo>
                  <a:cubicBezTo>
                    <a:pt x="102" y="74"/>
                    <a:pt x="102" y="74"/>
                    <a:pt x="101" y="74"/>
                  </a:cubicBezTo>
                  <a:cubicBezTo>
                    <a:pt x="101" y="74"/>
                    <a:pt x="101" y="74"/>
                    <a:pt x="100" y="73"/>
                  </a:cubicBezTo>
                  <a:cubicBezTo>
                    <a:pt x="100" y="73"/>
                    <a:pt x="100" y="73"/>
                    <a:pt x="100" y="73"/>
                  </a:cubicBezTo>
                  <a:cubicBezTo>
                    <a:pt x="100" y="73"/>
                    <a:pt x="100" y="74"/>
                    <a:pt x="99" y="74"/>
                  </a:cubicBezTo>
                  <a:cubicBezTo>
                    <a:pt x="99" y="74"/>
                    <a:pt x="99" y="74"/>
                    <a:pt x="99" y="74"/>
                  </a:cubicBezTo>
                  <a:cubicBezTo>
                    <a:pt x="99" y="73"/>
                    <a:pt x="99" y="73"/>
                    <a:pt x="99" y="73"/>
                  </a:cubicBezTo>
                  <a:cubicBezTo>
                    <a:pt x="99" y="74"/>
                    <a:pt x="98" y="74"/>
                    <a:pt x="98" y="74"/>
                  </a:cubicBezTo>
                  <a:cubicBezTo>
                    <a:pt x="98" y="74"/>
                    <a:pt x="99" y="74"/>
                    <a:pt x="99" y="75"/>
                  </a:cubicBezTo>
                  <a:cubicBezTo>
                    <a:pt x="99" y="75"/>
                    <a:pt x="99" y="75"/>
                    <a:pt x="99" y="75"/>
                  </a:cubicBezTo>
                  <a:cubicBezTo>
                    <a:pt x="99" y="75"/>
                    <a:pt x="99" y="75"/>
                    <a:pt x="99" y="75"/>
                  </a:cubicBezTo>
                  <a:cubicBezTo>
                    <a:pt x="99" y="75"/>
                    <a:pt x="100" y="74"/>
                    <a:pt x="100" y="75"/>
                  </a:cubicBezTo>
                  <a:cubicBezTo>
                    <a:pt x="100" y="75"/>
                    <a:pt x="100" y="75"/>
                    <a:pt x="100" y="75"/>
                  </a:cubicBezTo>
                  <a:cubicBezTo>
                    <a:pt x="100" y="76"/>
                    <a:pt x="99" y="75"/>
                    <a:pt x="99" y="75"/>
                  </a:cubicBezTo>
                  <a:cubicBezTo>
                    <a:pt x="99" y="75"/>
                    <a:pt x="99" y="75"/>
                    <a:pt x="99" y="75"/>
                  </a:cubicBezTo>
                  <a:cubicBezTo>
                    <a:pt x="99" y="75"/>
                    <a:pt x="98" y="76"/>
                    <a:pt x="98" y="76"/>
                  </a:cubicBezTo>
                  <a:cubicBezTo>
                    <a:pt x="98" y="76"/>
                    <a:pt x="97" y="77"/>
                    <a:pt x="97" y="76"/>
                  </a:cubicBezTo>
                  <a:cubicBezTo>
                    <a:pt x="97" y="76"/>
                    <a:pt x="98" y="76"/>
                    <a:pt x="98" y="76"/>
                  </a:cubicBezTo>
                  <a:cubicBezTo>
                    <a:pt x="98" y="76"/>
                    <a:pt x="98" y="75"/>
                    <a:pt x="98" y="75"/>
                  </a:cubicBezTo>
                  <a:cubicBezTo>
                    <a:pt x="98" y="75"/>
                    <a:pt x="98" y="74"/>
                    <a:pt x="98" y="74"/>
                  </a:cubicBezTo>
                  <a:cubicBezTo>
                    <a:pt x="98" y="74"/>
                    <a:pt x="98" y="73"/>
                    <a:pt x="98" y="73"/>
                  </a:cubicBezTo>
                  <a:close/>
                  <a:moveTo>
                    <a:pt x="84" y="107"/>
                  </a:moveTo>
                  <a:cubicBezTo>
                    <a:pt x="84" y="107"/>
                    <a:pt x="84" y="108"/>
                    <a:pt x="83" y="108"/>
                  </a:cubicBezTo>
                  <a:cubicBezTo>
                    <a:pt x="83" y="108"/>
                    <a:pt x="83" y="107"/>
                    <a:pt x="83" y="107"/>
                  </a:cubicBezTo>
                  <a:cubicBezTo>
                    <a:pt x="83" y="106"/>
                    <a:pt x="84" y="106"/>
                    <a:pt x="84" y="107"/>
                  </a:cubicBezTo>
                  <a:close/>
                  <a:moveTo>
                    <a:pt x="84" y="79"/>
                  </a:moveTo>
                  <a:cubicBezTo>
                    <a:pt x="84" y="79"/>
                    <a:pt x="83" y="79"/>
                    <a:pt x="83" y="79"/>
                  </a:cubicBezTo>
                  <a:cubicBezTo>
                    <a:pt x="83" y="78"/>
                    <a:pt x="84" y="79"/>
                    <a:pt x="84" y="79"/>
                  </a:cubicBezTo>
                  <a:close/>
                  <a:moveTo>
                    <a:pt x="87" y="88"/>
                  </a:moveTo>
                  <a:cubicBezTo>
                    <a:pt x="86" y="88"/>
                    <a:pt x="86" y="88"/>
                    <a:pt x="85" y="88"/>
                  </a:cubicBezTo>
                  <a:cubicBezTo>
                    <a:pt x="85" y="88"/>
                    <a:pt x="85" y="87"/>
                    <a:pt x="84" y="87"/>
                  </a:cubicBezTo>
                  <a:cubicBezTo>
                    <a:pt x="84" y="87"/>
                    <a:pt x="83" y="87"/>
                    <a:pt x="83" y="88"/>
                  </a:cubicBezTo>
                  <a:cubicBezTo>
                    <a:pt x="83" y="88"/>
                    <a:pt x="83" y="88"/>
                    <a:pt x="82" y="88"/>
                  </a:cubicBezTo>
                  <a:cubicBezTo>
                    <a:pt x="82" y="88"/>
                    <a:pt x="82" y="88"/>
                    <a:pt x="82" y="88"/>
                  </a:cubicBezTo>
                  <a:cubicBezTo>
                    <a:pt x="82" y="88"/>
                    <a:pt x="82" y="87"/>
                    <a:pt x="82" y="87"/>
                  </a:cubicBezTo>
                  <a:cubicBezTo>
                    <a:pt x="82" y="87"/>
                    <a:pt x="82" y="87"/>
                    <a:pt x="82" y="87"/>
                  </a:cubicBezTo>
                  <a:cubicBezTo>
                    <a:pt x="82" y="86"/>
                    <a:pt x="82" y="86"/>
                    <a:pt x="83" y="86"/>
                  </a:cubicBezTo>
                  <a:cubicBezTo>
                    <a:pt x="83" y="85"/>
                    <a:pt x="83" y="85"/>
                    <a:pt x="83" y="85"/>
                  </a:cubicBezTo>
                  <a:cubicBezTo>
                    <a:pt x="83" y="85"/>
                    <a:pt x="84" y="86"/>
                    <a:pt x="84" y="86"/>
                  </a:cubicBezTo>
                  <a:cubicBezTo>
                    <a:pt x="84" y="86"/>
                    <a:pt x="84" y="86"/>
                    <a:pt x="84" y="86"/>
                  </a:cubicBezTo>
                  <a:cubicBezTo>
                    <a:pt x="84" y="86"/>
                    <a:pt x="85" y="86"/>
                    <a:pt x="85" y="85"/>
                  </a:cubicBezTo>
                  <a:cubicBezTo>
                    <a:pt x="85" y="85"/>
                    <a:pt x="85" y="85"/>
                    <a:pt x="85" y="85"/>
                  </a:cubicBezTo>
                  <a:cubicBezTo>
                    <a:pt x="86" y="85"/>
                    <a:pt x="85" y="85"/>
                    <a:pt x="85" y="86"/>
                  </a:cubicBezTo>
                  <a:cubicBezTo>
                    <a:pt x="85" y="86"/>
                    <a:pt x="85" y="86"/>
                    <a:pt x="85" y="86"/>
                  </a:cubicBezTo>
                  <a:cubicBezTo>
                    <a:pt x="86" y="86"/>
                    <a:pt x="86" y="87"/>
                    <a:pt x="86" y="87"/>
                  </a:cubicBezTo>
                  <a:cubicBezTo>
                    <a:pt x="87" y="87"/>
                    <a:pt x="87" y="88"/>
                    <a:pt x="87" y="88"/>
                  </a:cubicBezTo>
                  <a:close/>
                  <a:moveTo>
                    <a:pt x="91" y="86"/>
                  </a:moveTo>
                  <a:cubicBezTo>
                    <a:pt x="91" y="86"/>
                    <a:pt x="91" y="86"/>
                    <a:pt x="91" y="86"/>
                  </a:cubicBezTo>
                  <a:cubicBezTo>
                    <a:pt x="90" y="86"/>
                    <a:pt x="90" y="86"/>
                    <a:pt x="90" y="86"/>
                  </a:cubicBezTo>
                  <a:cubicBezTo>
                    <a:pt x="90" y="87"/>
                    <a:pt x="90" y="86"/>
                    <a:pt x="90" y="87"/>
                  </a:cubicBezTo>
                  <a:cubicBezTo>
                    <a:pt x="90" y="87"/>
                    <a:pt x="91" y="87"/>
                    <a:pt x="91" y="87"/>
                  </a:cubicBezTo>
                  <a:cubicBezTo>
                    <a:pt x="91" y="87"/>
                    <a:pt x="91" y="87"/>
                    <a:pt x="91" y="88"/>
                  </a:cubicBezTo>
                  <a:cubicBezTo>
                    <a:pt x="91" y="88"/>
                    <a:pt x="91" y="88"/>
                    <a:pt x="91" y="88"/>
                  </a:cubicBezTo>
                  <a:cubicBezTo>
                    <a:pt x="91" y="88"/>
                    <a:pt x="91" y="89"/>
                    <a:pt x="91" y="90"/>
                  </a:cubicBezTo>
                  <a:cubicBezTo>
                    <a:pt x="91" y="90"/>
                    <a:pt x="91" y="90"/>
                    <a:pt x="90" y="90"/>
                  </a:cubicBezTo>
                  <a:cubicBezTo>
                    <a:pt x="90" y="90"/>
                    <a:pt x="90" y="90"/>
                    <a:pt x="89" y="90"/>
                  </a:cubicBezTo>
                  <a:cubicBezTo>
                    <a:pt x="89" y="89"/>
                    <a:pt x="89" y="88"/>
                    <a:pt x="89" y="88"/>
                  </a:cubicBezTo>
                  <a:cubicBezTo>
                    <a:pt x="90" y="89"/>
                    <a:pt x="90" y="88"/>
                    <a:pt x="90" y="88"/>
                  </a:cubicBezTo>
                  <a:cubicBezTo>
                    <a:pt x="90" y="88"/>
                    <a:pt x="89" y="88"/>
                    <a:pt x="89" y="87"/>
                  </a:cubicBezTo>
                  <a:cubicBezTo>
                    <a:pt x="89" y="87"/>
                    <a:pt x="89" y="87"/>
                    <a:pt x="88" y="86"/>
                  </a:cubicBezTo>
                  <a:cubicBezTo>
                    <a:pt x="88" y="86"/>
                    <a:pt x="88" y="86"/>
                    <a:pt x="89" y="85"/>
                  </a:cubicBezTo>
                  <a:cubicBezTo>
                    <a:pt x="89" y="85"/>
                    <a:pt x="89" y="85"/>
                    <a:pt x="90" y="85"/>
                  </a:cubicBezTo>
                  <a:cubicBezTo>
                    <a:pt x="90" y="85"/>
                    <a:pt x="90" y="85"/>
                    <a:pt x="90" y="85"/>
                  </a:cubicBezTo>
                  <a:cubicBezTo>
                    <a:pt x="90" y="85"/>
                    <a:pt x="91" y="85"/>
                    <a:pt x="91" y="85"/>
                  </a:cubicBezTo>
                  <a:cubicBezTo>
                    <a:pt x="91" y="85"/>
                    <a:pt x="92" y="86"/>
                    <a:pt x="91" y="86"/>
                  </a:cubicBezTo>
                  <a:close/>
                  <a:moveTo>
                    <a:pt x="116" y="95"/>
                  </a:moveTo>
                  <a:cubicBezTo>
                    <a:pt x="115" y="95"/>
                    <a:pt x="115" y="96"/>
                    <a:pt x="115" y="96"/>
                  </a:cubicBezTo>
                  <a:cubicBezTo>
                    <a:pt x="116" y="96"/>
                    <a:pt x="116" y="95"/>
                    <a:pt x="116" y="95"/>
                  </a:cubicBezTo>
                  <a:close/>
                  <a:moveTo>
                    <a:pt x="126" y="124"/>
                  </a:moveTo>
                  <a:cubicBezTo>
                    <a:pt x="126" y="124"/>
                    <a:pt x="126" y="123"/>
                    <a:pt x="126" y="123"/>
                  </a:cubicBezTo>
                  <a:cubicBezTo>
                    <a:pt x="127" y="122"/>
                    <a:pt x="128" y="121"/>
                    <a:pt x="128" y="121"/>
                  </a:cubicBezTo>
                  <a:cubicBezTo>
                    <a:pt x="128" y="120"/>
                    <a:pt x="127" y="119"/>
                    <a:pt x="127" y="118"/>
                  </a:cubicBezTo>
                  <a:cubicBezTo>
                    <a:pt x="126" y="117"/>
                    <a:pt x="126" y="117"/>
                    <a:pt x="126" y="116"/>
                  </a:cubicBezTo>
                  <a:cubicBezTo>
                    <a:pt x="126" y="116"/>
                    <a:pt x="125" y="116"/>
                    <a:pt x="125" y="116"/>
                  </a:cubicBezTo>
                  <a:cubicBezTo>
                    <a:pt x="125" y="115"/>
                    <a:pt x="125" y="114"/>
                    <a:pt x="125" y="114"/>
                  </a:cubicBezTo>
                  <a:cubicBezTo>
                    <a:pt x="124" y="114"/>
                    <a:pt x="124" y="113"/>
                    <a:pt x="124" y="113"/>
                  </a:cubicBezTo>
                  <a:cubicBezTo>
                    <a:pt x="123" y="112"/>
                    <a:pt x="123" y="111"/>
                    <a:pt x="123" y="111"/>
                  </a:cubicBezTo>
                  <a:cubicBezTo>
                    <a:pt x="123" y="112"/>
                    <a:pt x="123" y="113"/>
                    <a:pt x="123" y="113"/>
                  </a:cubicBezTo>
                  <a:cubicBezTo>
                    <a:pt x="123" y="113"/>
                    <a:pt x="123" y="114"/>
                    <a:pt x="123" y="115"/>
                  </a:cubicBezTo>
                  <a:cubicBezTo>
                    <a:pt x="123" y="115"/>
                    <a:pt x="122" y="114"/>
                    <a:pt x="122" y="114"/>
                  </a:cubicBezTo>
                  <a:cubicBezTo>
                    <a:pt x="122" y="114"/>
                    <a:pt x="121" y="114"/>
                    <a:pt x="121" y="114"/>
                  </a:cubicBezTo>
                  <a:cubicBezTo>
                    <a:pt x="121" y="113"/>
                    <a:pt x="121" y="113"/>
                    <a:pt x="121" y="112"/>
                  </a:cubicBezTo>
                  <a:cubicBezTo>
                    <a:pt x="121" y="112"/>
                    <a:pt x="120" y="112"/>
                    <a:pt x="120" y="112"/>
                  </a:cubicBezTo>
                  <a:cubicBezTo>
                    <a:pt x="120" y="112"/>
                    <a:pt x="120" y="112"/>
                    <a:pt x="120" y="112"/>
                  </a:cubicBezTo>
                  <a:cubicBezTo>
                    <a:pt x="119" y="112"/>
                    <a:pt x="120" y="113"/>
                    <a:pt x="120" y="113"/>
                  </a:cubicBezTo>
                  <a:cubicBezTo>
                    <a:pt x="120" y="113"/>
                    <a:pt x="119" y="112"/>
                    <a:pt x="119" y="112"/>
                  </a:cubicBezTo>
                  <a:cubicBezTo>
                    <a:pt x="119" y="112"/>
                    <a:pt x="119" y="112"/>
                    <a:pt x="119" y="113"/>
                  </a:cubicBezTo>
                  <a:cubicBezTo>
                    <a:pt x="119" y="113"/>
                    <a:pt x="119" y="113"/>
                    <a:pt x="119" y="113"/>
                  </a:cubicBezTo>
                  <a:cubicBezTo>
                    <a:pt x="118" y="114"/>
                    <a:pt x="118" y="113"/>
                    <a:pt x="118" y="113"/>
                  </a:cubicBezTo>
                  <a:cubicBezTo>
                    <a:pt x="118" y="113"/>
                    <a:pt x="117" y="113"/>
                    <a:pt x="117" y="113"/>
                  </a:cubicBezTo>
                  <a:cubicBezTo>
                    <a:pt x="117" y="113"/>
                    <a:pt x="117" y="114"/>
                    <a:pt x="117" y="114"/>
                  </a:cubicBezTo>
                  <a:cubicBezTo>
                    <a:pt x="117" y="114"/>
                    <a:pt x="116" y="114"/>
                    <a:pt x="116" y="114"/>
                  </a:cubicBezTo>
                  <a:cubicBezTo>
                    <a:pt x="116" y="114"/>
                    <a:pt x="116" y="115"/>
                    <a:pt x="116" y="116"/>
                  </a:cubicBezTo>
                  <a:cubicBezTo>
                    <a:pt x="116" y="116"/>
                    <a:pt x="115" y="116"/>
                    <a:pt x="115" y="116"/>
                  </a:cubicBezTo>
                  <a:cubicBezTo>
                    <a:pt x="115" y="116"/>
                    <a:pt x="114" y="116"/>
                    <a:pt x="114" y="116"/>
                  </a:cubicBezTo>
                  <a:cubicBezTo>
                    <a:pt x="114" y="116"/>
                    <a:pt x="113" y="117"/>
                    <a:pt x="113" y="117"/>
                  </a:cubicBezTo>
                  <a:cubicBezTo>
                    <a:pt x="113" y="117"/>
                    <a:pt x="112" y="118"/>
                    <a:pt x="112" y="118"/>
                  </a:cubicBezTo>
                  <a:cubicBezTo>
                    <a:pt x="112" y="118"/>
                    <a:pt x="113" y="119"/>
                    <a:pt x="113" y="119"/>
                  </a:cubicBezTo>
                  <a:cubicBezTo>
                    <a:pt x="113" y="119"/>
                    <a:pt x="113" y="119"/>
                    <a:pt x="113" y="120"/>
                  </a:cubicBezTo>
                  <a:cubicBezTo>
                    <a:pt x="113" y="120"/>
                    <a:pt x="113" y="120"/>
                    <a:pt x="113" y="121"/>
                  </a:cubicBezTo>
                  <a:cubicBezTo>
                    <a:pt x="113" y="121"/>
                    <a:pt x="114" y="121"/>
                    <a:pt x="114" y="121"/>
                  </a:cubicBezTo>
                  <a:cubicBezTo>
                    <a:pt x="114" y="122"/>
                    <a:pt x="113" y="122"/>
                    <a:pt x="113" y="122"/>
                  </a:cubicBezTo>
                  <a:cubicBezTo>
                    <a:pt x="113" y="122"/>
                    <a:pt x="113" y="123"/>
                    <a:pt x="114" y="123"/>
                  </a:cubicBezTo>
                  <a:cubicBezTo>
                    <a:pt x="114" y="123"/>
                    <a:pt x="114" y="123"/>
                    <a:pt x="115" y="123"/>
                  </a:cubicBezTo>
                  <a:cubicBezTo>
                    <a:pt x="115" y="123"/>
                    <a:pt x="115" y="123"/>
                    <a:pt x="115" y="122"/>
                  </a:cubicBezTo>
                  <a:cubicBezTo>
                    <a:pt x="116" y="122"/>
                    <a:pt x="117" y="123"/>
                    <a:pt x="117" y="123"/>
                  </a:cubicBezTo>
                  <a:cubicBezTo>
                    <a:pt x="117" y="123"/>
                    <a:pt x="117" y="122"/>
                    <a:pt x="117" y="121"/>
                  </a:cubicBezTo>
                  <a:cubicBezTo>
                    <a:pt x="117" y="121"/>
                    <a:pt x="118" y="121"/>
                    <a:pt x="118" y="121"/>
                  </a:cubicBezTo>
                  <a:cubicBezTo>
                    <a:pt x="118" y="121"/>
                    <a:pt x="118" y="121"/>
                    <a:pt x="119" y="121"/>
                  </a:cubicBezTo>
                  <a:cubicBezTo>
                    <a:pt x="120" y="121"/>
                    <a:pt x="119" y="121"/>
                    <a:pt x="120" y="121"/>
                  </a:cubicBezTo>
                  <a:cubicBezTo>
                    <a:pt x="120" y="121"/>
                    <a:pt x="120" y="122"/>
                    <a:pt x="120" y="122"/>
                  </a:cubicBezTo>
                  <a:cubicBezTo>
                    <a:pt x="121" y="122"/>
                    <a:pt x="120" y="122"/>
                    <a:pt x="120" y="123"/>
                  </a:cubicBezTo>
                  <a:cubicBezTo>
                    <a:pt x="120" y="123"/>
                    <a:pt x="121" y="123"/>
                    <a:pt x="121" y="123"/>
                  </a:cubicBezTo>
                  <a:cubicBezTo>
                    <a:pt x="121" y="122"/>
                    <a:pt x="121" y="122"/>
                    <a:pt x="121" y="122"/>
                  </a:cubicBezTo>
                  <a:cubicBezTo>
                    <a:pt x="122" y="122"/>
                    <a:pt x="121" y="122"/>
                    <a:pt x="122" y="123"/>
                  </a:cubicBezTo>
                  <a:cubicBezTo>
                    <a:pt x="122" y="123"/>
                    <a:pt x="122" y="122"/>
                    <a:pt x="122" y="123"/>
                  </a:cubicBezTo>
                  <a:cubicBezTo>
                    <a:pt x="122" y="123"/>
                    <a:pt x="122" y="123"/>
                    <a:pt x="122" y="123"/>
                  </a:cubicBezTo>
                  <a:cubicBezTo>
                    <a:pt x="122" y="123"/>
                    <a:pt x="122" y="123"/>
                    <a:pt x="122" y="123"/>
                  </a:cubicBezTo>
                  <a:cubicBezTo>
                    <a:pt x="122" y="124"/>
                    <a:pt x="122" y="124"/>
                    <a:pt x="123" y="124"/>
                  </a:cubicBezTo>
                  <a:cubicBezTo>
                    <a:pt x="123" y="124"/>
                    <a:pt x="123" y="124"/>
                    <a:pt x="123" y="125"/>
                  </a:cubicBezTo>
                  <a:cubicBezTo>
                    <a:pt x="124" y="125"/>
                    <a:pt x="124" y="125"/>
                    <a:pt x="124" y="124"/>
                  </a:cubicBezTo>
                  <a:cubicBezTo>
                    <a:pt x="124" y="124"/>
                    <a:pt x="124" y="124"/>
                    <a:pt x="125" y="125"/>
                  </a:cubicBezTo>
                  <a:cubicBezTo>
                    <a:pt x="125" y="125"/>
                    <a:pt x="125" y="124"/>
                    <a:pt x="125" y="124"/>
                  </a:cubicBezTo>
                  <a:cubicBezTo>
                    <a:pt x="126" y="124"/>
                    <a:pt x="126" y="124"/>
                    <a:pt x="126" y="124"/>
                  </a:cubicBezTo>
                  <a:close/>
                  <a:moveTo>
                    <a:pt x="113" y="104"/>
                  </a:moveTo>
                  <a:cubicBezTo>
                    <a:pt x="113" y="104"/>
                    <a:pt x="113" y="105"/>
                    <a:pt x="113" y="105"/>
                  </a:cubicBezTo>
                  <a:cubicBezTo>
                    <a:pt x="113" y="105"/>
                    <a:pt x="112" y="105"/>
                    <a:pt x="112" y="105"/>
                  </a:cubicBezTo>
                  <a:cubicBezTo>
                    <a:pt x="112" y="105"/>
                    <a:pt x="112" y="106"/>
                    <a:pt x="112" y="106"/>
                  </a:cubicBezTo>
                  <a:cubicBezTo>
                    <a:pt x="112" y="106"/>
                    <a:pt x="111" y="106"/>
                    <a:pt x="111" y="106"/>
                  </a:cubicBezTo>
                  <a:cubicBezTo>
                    <a:pt x="111" y="106"/>
                    <a:pt x="111" y="107"/>
                    <a:pt x="111" y="107"/>
                  </a:cubicBezTo>
                  <a:cubicBezTo>
                    <a:pt x="112" y="108"/>
                    <a:pt x="112" y="108"/>
                    <a:pt x="112" y="108"/>
                  </a:cubicBezTo>
                  <a:cubicBezTo>
                    <a:pt x="112" y="108"/>
                    <a:pt x="113" y="108"/>
                    <a:pt x="113" y="108"/>
                  </a:cubicBezTo>
                  <a:cubicBezTo>
                    <a:pt x="113" y="108"/>
                    <a:pt x="114" y="108"/>
                    <a:pt x="114" y="108"/>
                  </a:cubicBezTo>
                  <a:cubicBezTo>
                    <a:pt x="114" y="108"/>
                    <a:pt x="114" y="107"/>
                    <a:pt x="114" y="107"/>
                  </a:cubicBezTo>
                  <a:cubicBezTo>
                    <a:pt x="114" y="107"/>
                    <a:pt x="115" y="106"/>
                    <a:pt x="115" y="106"/>
                  </a:cubicBezTo>
                  <a:cubicBezTo>
                    <a:pt x="114" y="105"/>
                    <a:pt x="114" y="105"/>
                    <a:pt x="114" y="105"/>
                  </a:cubicBezTo>
                  <a:cubicBezTo>
                    <a:pt x="115" y="105"/>
                    <a:pt x="115" y="104"/>
                    <a:pt x="115" y="104"/>
                  </a:cubicBezTo>
                  <a:cubicBezTo>
                    <a:pt x="115" y="104"/>
                    <a:pt x="114" y="105"/>
                    <a:pt x="114" y="104"/>
                  </a:cubicBezTo>
                  <a:cubicBezTo>
                    <a:pt x="114" y="103"/>
                    <a:pt x="114" y="104"/>
                    <a:pt x="114" y="104"/>
                  </a:cubicBezTo>
                  <a:cubicBezTo>
                    <a:pt x="114" y="104"/>
                    <a:pt x="114" y="104"/>
                    <a:pt x="113" y="104"/>
                  </a:cubicBezTo>
                  <a:close/>
                  <a:moveTo>
                    <a:pt x="125" y="126"/>
                  </a:moveTo>
                  <a:cubicBezTo>
                    <a:pt x="124" y="126"/>
                    <a:pt x="124" y="126"/>
                    <a:pt x="124" y="126"/>
                  </a:cubicBezTo>
                  <a:cubicBezTo>
                    <a:pt x="124" y="126"/>
                    <a:pt x="124" y="126"/>
                    <a:pt x="124" y="126"/>
                  </a:cubicBezTo>
                  <a:cubicBezTo>
                    <a:pt x="124" y="127"/>
                    <a:pt x="125" y="127"/>
                    <a:pt x="125" y="127"/>
                  </a:cubicBezTo>
                  <a:cubicBezTo>
                    <a:pt x="125" y="127"/>
                    <a:pt x="126" y="126"/>
                    <a:pt x="125" y="125"/>
                  </a:cubicBezTo>
                  <a:cubicBezTo>
                    <a:pt x="125" y="125"/>
                    <a:pt x="125" y="126"/>
                    <a:pt x="125" y="126"/>
                  </a:cubicBezTo>
                  <a:close/>
                  <a:moveTo>
                    <a:pt x="110" y="110"/>
                  </a:moveTo>
                  <a:cubicBezTo>
                    <a:pt x="110" y="110"/>
                    <a:pt x="111" y="110"/>
                    <a:pt x="111" y="110"/>
                  </a:cubicBezTo>
                  <a:cubicBezTo>
                    <a:pt x="111" y="110"/>
                    <a:pt x="111" y="110"/>
                    <a:pt x="111" y="110"/>
                  </a:cubicBezTo>
                  <a:cubicBezTo>
                    <a:pt x="111" y="110"/>
                    <a:pt x="111" y="110"/>
                    <a:pt x="112" y="110"/>
                  </a:cubicBezTo>
                  <a:cubicBezTo>
                    <a:pt x="112" y="110"/>
                    <a:pt x="112" y="111"/>
                    <a:pt x="112" y="111"/>
                  </a:cubicBezTo>
                  <a:cubicBezTo>
                    <a:pt x="113" y="111"/>
                    <a:pt x="113" y="111"/>
                    <a:pt x="113" y="111"/>
                  </a:cubicBezTo>
                  <a:cubicBezTo>
                    <a:pt x="113" y="110"/>
                    <a:pt x="113" y="110"/>
                    <a:pt x="113" y="110"/>
                  </a:cubicBezTo>
                  <a:cubicBezTo>
                    <a:pt x="113" y="110"/>
                    <a:pt x="112" y="110"/>
                    <a:pt x="112" y="110"/>
                  </a:cubicBezTo>
                  <a:cubicBezTo>
                    <a:pt x="112" y="110"/>
                    <a:pt x="111" y="110"/>
                    <a:pt x="111" y="110"/>
                  </a:cubicBezTo>
                  <a:cubicBezTo>
                    <a:pt x="111" y="110"/>
                    <a:pt x="111" y="110"/>
                    <a:pt x="111" y="110"/>
                  </a:cubicBezTo>
                  <a:cubicBezTo>
                    <a:pt x="111" y="110"/>
                    <a:pt x="111" y="110"/>
                    <a:pt x="110" y="110"/>
                  </a:cubicBezTo>
                  <a:cubicBezTo>
                    <a:pt x="110" y="109"/>
                    <a:pt x="110" y="109"/>
                    <a:pt x="110" y="109"/>
                  </a:cubicBezTo>
                  <a:cubicBezTo>
                    <a:pt x="110" y="110"/>
                    <a:pt x="110" y="110"/>
                    <a:pt x="110" y="110"/>
                  </a:cubicBezTo>
                  <a:close/>
                  <a:moveTo>
                    <a:pt x="115" y="100"/>
                  </a:moveTo>
                  <a:cubicBezTo>
                    <a:pt x="115" y="100"/>
                    <a:pt x="116" y="100"/>
                    <a:pt x="116" y="101"/>
                  </a:cubicBezTo>
                  <a:cubicBezTo>
                    <a:pt x="115" y="101"/>
                    <a:pt x="115" y="101"/>
                    <a:pt x="115" y="102"/>
                  </a:cubicBezTo>
                  <a:cubicBezTo>
                    <a:pt x="115" y="102"/>
                    <a:pt x="116" y="101"/>
                    <a:pt x="116" y="101"/>
                  </a:cubicBezTo>
                  <a:cubicBezTo>
                    <a:pt x="116" y="100"/>
                    <a:pt x="117" y="100"/>
                    <a:pt x="117" y="100"/>
                  </a:cubicBezTo>
                  <a:cubicBezTo>
                    <a:pt x="117" y="100"/>
                    <a:pt x="117" y="100"/>
                    <a:pt x="117" y="100"/>
                  </a:cubicBezTo>
                  <a:cubicBezTo>
                    <a:pt x="117" y="100"/>
                    <a:pt x="116" y="100"/>
                    <a:pt x="116" y="100"/>
                  </a:cubicBezTo>
                  <a:cubicBezTo>
                    <a:pt x="116" y="100"/>
                    <a:pt x="116" y="100"/>
                    <a:pt x="116" y="100"/>
                  </a:cubicBezTo>
                  <a:cubicBezTo>
                    <a:pt x="116" y="99"/>
                    <a:pt x="116" y="99"/>
                    <a:pt x="116" y="99"/>
                  </a:cubicBezTo>
                  <a:cubicBezTo>
                    <a:pt x="116" y="98"/>
                    <a:pt x="116" y="98"/>
                    <a:pt x="116" y="98"/>
                  </a:cubicBezTo>
                  <a:cubicBezTo>
                    <a:pt x="115" y="98"/>
                    <a:pt x="116" y="98"/>
                    <a:pt x="115" y="99"/>
                  </a:cubicBezTo>
                  <a:cubicBezTo>
                    <a:pt x="115" y="99"/>
                    <a:pt x="115" y="99"/>
                    <a:pt x="115" y="100"/>
                  </a:cubicBezTo>
                  <a:close/>
                  <a:moveTo>
                    <a:pt x="108" y="104"/>
                  </a:moveTo>
                  <a:cubicBezTo>
                    <a:pt x="108" y="104"/>
                    <a:pt x="108" y="105"/>
                    <a:pt x="108" y="105"/>
                  </a:cubicBezTo>
                  <a:cubicBezTo>
                    <a:pt x="109" y="106"/>
                    <a:pt x="109" y="106"/>
                    <a:pt x="109" y="106"/>
                  </a:cubicBezTo>
                  <a:cubicBezTo>
                    <a:pt x="109" y="106"/>
                    <a:pt x="110" y="106"/>
                    <a:pt x="110" y="106"/>
                  </a:cubicBezTo>
                  <a:cubicBezTo>
                    <a:pt x="109" y="106"/>
                    <a:pt x="109" y="105"/>
                    <a:pt x="109" y="105"/>
                  </a:cubicBezTo>
                  <a:cubicBezTo>
                    <a:pt x="109" y="105"/>
                    <a:pt x="109" y="104"/>
                    <a:pt x="109" y="104"/>
                  </a:cubicBezTo>
                  <a:cubicBezTo>
                    <a:pt x="109" y="103"/>
                    <a:pt x="108" y="103"/>
                    <a:pt x="108" y="103"/>
                  </a:cubicBezTo>
                  <a:cubicBezTo>
                    <a:pt x="108" y="103"/>
                    <a:pt x="107" y="102"/>
                    <a:pt x="107" y="102"/>
                  </a:cubicBezTo>
                  <a:cubicBezTo>
                    <a:pt x="107" y="102"/>
                    <a:pt x="107" y="103"/>
                    <a:pt x="107" y="103"/>
                  </a:cubicBezTo>
                  <a:cubicBezTo>
                    <a:pt x="107" y="103"/>
                    <a:pt x="108" y="103"/>
                    <a:pt x="108" y="104"/>
                  </a:cubicBezTo>
                  <a:close/>
                  <a:moveTo>
                    <a:pt x="106" y="104"/>
                  </a:moveTo>
                  <a:cubicBezTo>
                    <a:pt x="106" y="104"/>
                    <a:pt x="107" y="105"/>
                    <a:pt x="107" y="105"/>
                  </a:cubicBezTo>
                  <a:cubicBezTo>
                    <a:pt x="107" y="105"/>
                    <a:pt x="108" y="106"/>
                    <a:pt x="108" y="107"/>
                  </a:cubicBezTo>
                  <a:cubicBezTo>
                    <a:pt x="108" y="107"/>
                    <a:pt x="108" y="108"/>
                    <a:pt x="108" y="109"/>
                  </a:cubicBezTo>
                  <a:cubicBezTo>
                    <a:pt x="108" y="109"/>
                    <a:pt x="109" y="109"/>
                    <a:pt x="110" y="109"/>
                  </a:cubicBezTo>
                  <a:cubicBezTo>
                    <a:pt x="110" y="110"/>
                    <a:pt x="110" y="110"/>
                    <a:pt x="110" y="109"/>
                  </a:cubicBezTo>
                  <a:cubicBezTo>
                    <a:pt x="110" y="109"/>
                    <a:pt x="110" y="108"/>
                    <a:pt x="110" y="108"/>
                  </a:cubicBezTo>
                  <a:cubicBezTo>
                    <a:pt x="110" y="108"/>
                    <a:pt x="110" y="107"/>
                    <a:pt x="110" y="108"/>
                  </a:cubicBezTo>
                  <a:cubicBezTo>
                    <a:pt x="110" y="108"/>
                    <a:pt x="110" y="107"/>
                    <a:pt x="109" y="107"/>
                  </a:cubicBezTo>
                  <a:cubicBezTo>
                    <a:pt x="109" y="106"/>
                    <a:pt x="108" y="106"/>
                    <a:pt x="108" y="106"/>
                  </a:cubicBezTo>
                  <a:cubicBezTo>
                    <a:pt x="108" y="105"/>
                    <a:pt x="107" y="105"/>
                    <a:pt x="107" y="104"/>
                  </a:cubicBezTo>
                  <a:cubicBezTo>
                    <a:pt x="107" y="104"/>
                    <a:pt x="106" y="104"/>
                    <a:pt x="106" y="104"/>
                  </a:cubicBezTo>
                  <a:close/>
                  <a:moveTo>
                    <a:pt x="123" y="85"/>
                  </a:moveTo>
                  <a:cubicBezTo>
                    <a:pt x="123" y="85"/>
                    <a:pt x="123" y="86"/>
                    <a:pt x="124" y="86"/>
                  </a:cubicBezTo>
                  <a:cubicBezTo>
                    <a:pt x="124" y="85"/>
                    <a:pt x="124" y="85"/>
                    <a:pt x="124" y="85"/>
                  </a:cubicBezTo>
                  <a:cubicBezTo>
                    <a:pt x="124" y="84"/>
                    <a:pt x="124" y="84"/>
                    <a:pt x="124" y="84"/>
                  </a:cubicBezTo>
                  <a:cubicBezTo>
                    <a:pt x="124" y="84"/>
                    <a:pt x="124" y="83"/>
                    <a:pt x="124" y="83"/>
                  </a:cubicBezTo>
                  <a:cubicBezTo>
                    <a:pt x="124" y="83"/>
                    <a:pt x="123" y="83"/>
                    <a:pt x="124" y="83"/>
                  </a:cubicBezTo>
                  <a:cubicBezTo>
                    <a:pt x="124" y="83"/>
                    <a:pt x="124" y="82"/>
                    <a:pt x="124" y="82"/>
                  </a:cubicBezTo>
                  <a:cubicBezTo>
                    <a:pt x="124" y="82"/>
                    <a:pt x="124" y="82"/>
                    <a:pt x="123" y="82"/>
                  </a:cubicBezTo>
                  <a:cubicBezTo>
                    <a:pt x="123" y="82"/>
                    <a:pt x="123" y="82"/>
                    <a:pt x="123" y="82"/>
                  </a:cubicBezTo>
                  <a:cubicBezTo>
                    <a:pt x="123" y="83"/>
                    <a:pt x="123" y="83"/>
                    <a:pt x="123" y="84"/>
                  </a:cubicBezTo>
                  <a:cubicBezTo>
                    <a:pt x="123" y="84"/>
                    <a:pt x="123" y="85"/>
                    <a:pt x="123" y="85"/>
                  </a:cubicBezTo>
                  <a:close/>
                  <a:moveTo>
                    <a:pt x="41" y="78"/>
                  </a:moveTo>
                  <a:cubicBezTo>
                    <a:pt x="41" y="78"/>
                    <a:pt x="42" y="78"/>
                    <a:pt x="42" y="78"/>
                  </a:cubicBezTo>
                  <a:cubicBezTo>
                    <a:pt x="42" y="78"/>
                    <a:pt x="42" y="78"/>
                    <a:pt x="41" y="78"/>
                  </a:cubicBezTo>
                  <a:close/>
                  <a:moveTo>
                    <a:pt x="35" y="70"/>
                  </a:moveTo>
                  <a:cubicBezTo>
                    <a:pt x="35" y="70"/>
                    <a:pt x="34" y="70"/>
                    <a:pt x="34" y="70"/>
                  </a:cubicBezTo>
                  <a:cubicBezTo>
                    <a:pt x="34" y="70"/>
                    <a:pt x="34" y="70"/>
                    <a:pt x="34" y="70"/>
                  </a:cubicBezTo>
                  <a:cubicBezTo>
                    <a:pt x="33" y="71"/>
                    <a:pt x="34" y="71"/>
                    <a:pt x="34" y="71"/>
                  </a:cubicBezTo>
                  <a:cubicBezTo>
                    <a:pt x="34" y="71"/>
                    <a:pt x="35" y="71"/>
                    <a:pt x="35" y="71"/>
                  </a:cubicBezTo>
                  <a:cubicBezTo>
                    <a:pt x="35" y="71"/>
                    <a:pt x="35" y="71"/>
                    <a:pt x="35" y="71"/>
                  </a:cubicBezTo>
                  <a:cubicBezTo>
                    <a:pt x="35" y="71"/>
                    <a:pt x="35" y="71"/>
                    <a:pt x="36" y="71"/>
                  </a:cubicBezTo>
                  <a:cubicBezTo>
                    <a:pt x="36" y="71"/>
                    <a:pt x="36" y="71"/>
                    <a:pt x="36" y="71"/>
                  </a:cubicBezTo>
                  <a:cubicBezTo>
                    <a:pt x="35" y="70"/>
                    <a:pt x="35" y="70"/>
                    <a:pt x="35" y="70"/>
                  </a:cubicBezTo>
                  <a:close/>
                  <a:moveTo>
                    <a:pt x="43" y="78"/>
                  </a:moveTo>
                  <a:cubicBezTo>
                    <a:pt x="42" y="78"/>
                    <a:pt x="43" y="79"/>
                    <a:pt x="43" y="78"/>
                  </a:cubicBezTo>
                  <a:cubicBezTo>
                    <a:pt x="43" y="78"/>
                    <a:pt x="43" y="78"/>
                    <a:pt x="43" y="78"/>
                  </a:cubicBezTo>
                  <a:close/>
                  <a:moveTo>
                    <a:pt x="36" y="72"/>
                  </a:moveTo>
                  <a:cubicBezTo>
                    <a:pt x="35" y="72"/>
                    <a:pt x="34" y="71"/>
                    <a:pt x="34" y="72"/>
                  </a:cubicBezTo>
                  <a:cubicBezTo>
                    <a:pt x="34" y="72"/>
                    <a:pt x="34" y="72"/>
                    <a:pt x="34" y="72"/>
                  </a:cubicBezTo>
                  <a:cubicBezTo>
                    <a:pt x="34" y="72"/>
                    <a:pt x="34" y="73"/>
                    <a:pt x="34" y="73"/>
                  </a:cubicBezTo>
                  <a:cubicBezTo>
                    <a:pt x="34" y="73"/>
                    <a:pt x="34" y="72"/>
                    <a:pt x="34" y="72"/>
                  </a:cubicBezTo>
                  <a:cubicBezTo>
                    <a:pt x="35" y="72"/>
                    <a:pt x="35" y="72"/>
                    <a:pt x="35" y="72"/>
                  </a:cubicBezTo>
                  <a:cubicBezTo>
                    <a:pt x="35" y="72"/>
                    <a:pt x="35" y="72"/>
                    <a:pt x="36" y="72"/>
                  </a:cubicBezTo>
                  <a:cubicBezTo>
                    <a:pt x="36" y="72"/>
                    <a:pt x="36" y="72"/>
                    <a:pt x="36" y="72"/>
                  </a:cubicBezTo>
                  <a:cubicBezTo>
                    <a:pt x="36" y="72"/>
                    <a:pt x="36" y="71"/>
                    <a:pt x="36" y="72"/>
                  </a:cubicBezTo>
                  <a:close/>
                  <a:moveTo>
                    <a:pt x="38" y="73"/>
                  </a:moveTo>
                  <a:cubicBezTo>
                    <a:pt x="38" y="73"/>
                    <a:pt x="39" y="73"/>
                    <a:pt x="38" y="73"/>
                  </a:cubicBezTo>
                  <a:cubicBezTo>
                    <a:pt x="38" y="73"/>
                    <a:pt x="38" y="73"/>
                    <a:pt x="38" y="73"/>
                  </a:cubicBezTo>
                  <a:cubicBezTo>
                    <a:pt x="38" y="73"/>
                    <a:pt x="37" y="73"/>
                    <a:pt x="37" y="73"/>
                  </a:cubicBezTo>
                  <a:cubicBezTo>
                    <a:pt x="37" y="73"/>
                    <a:pt x="37" y="73"/>
                    <a:pt x="37" y="73"/>
                  </a:cubicBezTo>
                  <a:cubicBezTo>
                    <a:pt x="38" y="73"/>
                    <a:pt x="38" y="73"/>
                    <a:pt x="38" y="73"/>
                  </a:cubicBezTo>
                  <a:close/>
                  <a:moveTo>
                    <a:pt x="35" y="73"/>
                  </a:moveTo>
                  <a:cubicBezTo>
                    <a:pt x="35" y="73"/>
                    <a:pt x="35" y="73"/>
                    <a:pt x="35" y="73"/>
                  </a:cubicBezTo>
                  <a:cubicBezTo>
                    <a:pt x="35" y="73"/>
                    <a:pt x="35" y="73"/>
                    <a:pt x="35" y="74"/>
                  </a:cubicBezTo>
                  <a:cubicBezTo>
                    <a:pt x="35" y="74"/>
                    <a:pt x="35" y="73"/>
                    <a:pt x="36" y="73"/>
                  </a:cubicBezTo>
                  <a:cubicBezTo>
                    <a:pt x="36" y="74"/>
                    <a:pt x="36" y="74"/>
                    <a:pt x="36" y="74"/>
                  </a:cubicBezTo>
                  <a:cubicBezTo>
                    <a:pt x="36" y="74"/>
                    <a:pt x="36" y="74"/>
                    <a:pt x="37" y="74"/>
                  </a:cubicBezTo>
                  <a:cubicBezTo>
                    <a:pt x="37" y="74"/>
                    <a:pt x="37" y="73"/>
                    <a:pt x="36" y="73"/>
                  </a:cubicBezTo>
                  <a:cubicBezTo>
                    <a:pt x="36" y="73"/>
                    <a:pt x="36" y="73"/>
                    <a:pt x="35" y="73"/>
                  </a:cubicBezTo>
                  <a:close/>
                  <a:moveTo>
                    <a:pt x="39" y="72"/>
                  </a:moveTo>
                  <a:cubicBezTo>
                    <a:pt x="40" y="72"/>
                    <a:pt x="40" y="72"/>
                    <a:pt x="40" y="72"/>
                  </a:cubicBezTo>
                  <a:cubicBezTo>
                    <a:pt x="40" y="72"/>
                    <a:pt x="40" y="72"/>
                    <a:pt x="41" y="72"/>
                  </a:cubicBezTo>
                  <a:cubicBezTo>
                    <a:pt x="41" y="72"/>
                    <a:pt x="42" y="73"/>
                    <a:pt x="42" y="73"/>
                  </a:cubicBezTo>
                  <a:cubicBezTo>
                    <a:pt x="43" y="72"/>
                    <a:pt x="43" y="72"/>
                    <a:pt x="43" y="72"/>
                  </a:cubicBezTo>
                  <a:cubicBezTo>
                    <a:pt x="43" y="72"/>
                    <a:pt x="42" y="72"/>
                    <a:pt x="42" y="72"/>
                  </a:cubicBezTo>
                  <a:cubicBezTo>
                    <a:pt x="42" y="72"/>
                    <a:pt x="41" y="72"/>
                    <a:pt x="40" y="72"/>
                  </a:cubicBezTo>
                  <a:cubicBezTo>
                    <a:pt x="40" y="72"/>
                    <a:pt x="40" y="72"/>
                    <a:pt x="39" y="72"/>
                  </a:cubicBezTo>
                  <a:cubicBezTo>
                    <a:pt x="39" y="72"/>
                    <a:pt x="39" y="72"/>
                    <a:pt x="39" y="72"/>
                  </a:cubicBezTo>
                  <a:cubicBezTo>
                    <a:pt x="38" y="71"/>
                    <a:pt x="38" y="71"/>
                    <a:pt x="38" y="71"/>
                  </a:cubicBezTo>
                  <a:cubicBezTo>
                    <a:pt x="38" y="71"/>
                    <a:pt x="38" y="71"/>
                    <a:pt x="37" y="71"/>
                  </a:cubicBezTo>
                  <a:cubicBezTo>
                    <a:pt x="37" y="71"/>
                    <a:pt x="36" y="71"/>
                    <a:pt x="36" y="71"/>
                  </a:cubicBezTo>
                  <a:cubicBezTo>
                    <a:pt x="36" y="70"/>
                    <a:pt x="36" y="71"/>
                    <a:pt x="37" y="71"/>
                  </a:cubicBezTo>
                  <a:cubicBezTo>
                    <a:pt x="37" y="71"/>
                    <a:pt x="37" y="71"/>
                    <a:pt x="37" y="72"/>
                  </a:cubicBezTo>
                  <a:cubicBezTo>
                    <a:pt x="38" y="72"/>
                    <a:pt x="38" y="72"/>
                    <a:pt x="38" y="72"/>
                  </a:cubicBezTo>
                  <a:cubicBezTo>
                    <a:pt x="38" y="72"/>
                    <a:pt x="39" y="72"/>
                    <a:pt x="39" y="72"/>
                  </a:cubicBezTo>
                  <a:close/>
                  <a:moveTo>
                    <a:pt x="38" y="72"/>
                  </a:moveTo>
                  <a:cubicBezTo>
                    <a:pt x="38" y="72"/>
                    <a:pt x="37" y="72"/>
                    <a:pt x="37" y="72"/>
                  </a:cubicBezTo>
                  <a:cubicBezTo>
                    <a:pt x="37" y="72"/>
                    <a:pt x="38" y="73"/>
                    <a:pt x="38" y="72"/>
                  </a:cubicBezTo>
                  <a:close/>
                  <a:moveTo>
                    <a:pt x="48" y="98"/>
                  </a:moveTo>
                  <a:cubicBezTo>
                    <a:pt x="47" y="98"/>
                    <a:pt x="47" y="99"/>
                    <a:pt x="48" y="99"/>
                  </a:cubicBezTo>
                  <a:cubicBezTo>
                    <a:pt x="48" y="98"/>
                    <a:pt x="48" y="98"/>
                    <a:pt x="48" y="98"/>
                  </a:cubicBezTo>
                  <a:close/>
                  <a:moveTo>
                    <a:pt x="8" y="83"/>
                  </a:moveTo>
                  <a:cubicBezTo>
                    <a:pt x="8" y="83"/>
                    <a:pt x="9" y="83"/>
                    <a:pt x="9" y="83"/>
                  </a:cubicBezTo>
                  <a:cubicBezTo>
                    <a:pt x="9" y="83"/>
                    <a:pt x="10" y="83"/>
                    <a:pt x="9" y="83"/>
                  </a:cubicBezTo>
                  <a:cubicBezTo>
                    <a:pt x="9" y="83"/>
                    <a:pt x="9" y="83"/>
                    <a:pt x="9" y="83"/>
                  </a:cubicBezTo>
                  <a:cubicBezTo>
                    <a:pt x="9" y="82"/>
                    <a:pt x="8" y="83"/>
                    <a:pt x="8" y="83"/>
                  </a:cubicBezTo>
                  <a:close/>
                  <a:moveTo>
                    <a:pt x="44" y="98"/>
                  </a:moveTo>
                  <a:cubicBezTo>
                    <a:pt x="43" y="98"/>
                    <a:pt x="43" y="99"/>
                    <a:pt x="44" y="99"/>
                  </a:cubicBezTo>
                  <a:cubicBezTo>
                    <a:pt x="44" y="99"/>
                    <a:pt x="44" y="98"/>
                    <a:pt x="44" y="98"/>
                  </a:cubicBezTo>
                  <a:close/>
                  <a:moveTo>
                    <a:pt x="43" y="95"/>
                  </a:moveTo>
                  <a:cubicBezTo>
                    <a:pt x="43" y="95"/>
                    <a:pt x="43" y="96"/>
                    <a:pt x="44" y="96"/>
                  </a:cubicBezTo>
                  <a:cubicBezTo>
                    <a:pt x="44" y="96"/>
                    <a:pt x="44" y="95"/>
                    <a:pt x="43" y="95"/>
                  </a:cubicBezTo>
                  <a:close/>
                  <a:moveTo>
                    <a:pt x="44" y="97"/>
                  </a:moveTo>
                  <a:cubicBezTo>
                    <a:pt x="44" y="97"/>
                    <a:pt x="44" y="97"/>
                    <a:pt x="44" y="97"/>
                  </a:cubicBezTo>
                  <a:cubicBezTo>
                    <a:pt x="44" y="97"/>
                    <a:pt x="43" y="97"/>
                    <a:pt x="43" y="96"/>
                  </a:cubicBezTo>
                  <a:cubicBezTo>
                    <a:pt x="43" y="96"/>
                    <a:pt x="42" y="96"/>
                    <a:pt x="42" y="96"/>
                  </a:cubicBezTo>
                  <a:cubicBezTo>
                    <a:pt x="42" y="96"/>
                    <a:pt x="41" y="96"/>
                    <a:pt x="41" y="96"/>
                  </a:cubicBezTo>
                  <a:cubicBezTo>
                    <a:pt x="41" y="97"/>
                    <a:pt x="41" y="97"/>
                    <a:pt x="42" y="97"/>
                  </a:cubicBezTo>
                  <a:cubicBezTo>
                    <a:pt x="42" y="97"/>
                    <a:pt x="43" y="96"/>
                    <a:pt x="43" y="97"/>
                  </a:cubicBezTo>
                  <a:cubicBezTo>
                    <a:pt x="43" y="97"/>
                    <a:pt x="44" y="97"/>
                    <a:pt x="44" y="97"/>
                  </a:cubicBezTo>
                  <a:cubicBezTo>
                    <a:pt x="44" y="97"/>
                    <a:pt x="44" y="98"/>
                    <a:pt x="44" y="97"/>
                  </a:cubicBezTo>
                  <a:close/>
                  <a:moveTo>
                    <a:pt x="46" y="97"/>
                  </a:moveTo>
                  <a:cubicBezTo>
                    <a:pt x="46" y="97"/>
                    <a:pt x="46" y="97"/>
                    <a:pt x="46" y="98"/>
                  </a:cubicBezTo>
                  <a:cubicBezTo>
                    <a:pt x="45" y="98"/>
                    <a:pt x="45" y="98"/>
                    <a:pt x="45" y="98"/>
                  </a:cubicBezTo>
                  <a:cubicBezTo>
                    <a:pt x="45" y="98"/>
                    <a:pt x="45" y="98"/>
                    <a:pt x="45" y="98"/>
                  </a:cubicBezTo>
                  <a:cubicBezTo>
                    <a:pt x="46" y="98"/>
                    <a:pt x="46" y="98"/>
                    <a:pt x="46" y="99"/>
                  </a:cubicBezTo>
                  <a:cubicBezTo>
                    <a:pt x="46" y="99"/>
                    <a:pt x="46" y="98"/>
                    <a:pt x="47" y="98"/>
                  </a:cubicBezTo>
                  <a:cubicBezTo>
                    <a:pt x="47" y="98"/>
                    <a:pt x="47" y="99"/>
                    <a:pt x="47" y="98"/>
                  </a:cubicBezTo>
                  <a:cubicBezTo>
                    <a:pt x="47" y="98"/>
                    <a:pt x="46" y="98"/>
                    <a:pt x="46" y="97"/>
                  </a:cubicBezTo>
                  <a:close/>
                  <a:moveTo>
                    <a:pt x="66" y="77"/>
                  </a:moveTo>
                  <a:cubicBezTo>
                    <a:pt x="66" y="76"/>
                    <a:pt x="66" y="76"/>
                    <a:pt x="65" y="76"/>
                  </a:cubicBezTo>
                  <a:cubicBezTo>
                    <a:pt x="65" y="76"/>
                    <a:pt x="65" y="76"/>
                    <a:pt x="65" y="76"/>
                  </a:cubicBezTo>
                  <a:cubicBezTo>
                    <a:pt x="64" y="76"/>
                    <a:pt x="64" y="77"/>
                    <a:pt x="64" y="76"/>
                  </a:cubicBezTo>
                  <a:cubicBezTo>
                    <a:pt x="64" y="76"/>
                    <a:pt x="63" y="76"/>
                    <a:pt x="63" y="76"/>
                  </a:cubicBezTo>
                  <a:cubicBezTo>
                    <a:pt x="63" y="76"/>
                    <a:pt x="63" y="76"/>
                    <a:pt x="63" y="77"/>
                  </a:cubicBezTo>
                  <a:cubicBezTo>
                    <a:pt x="63" y="77"/>
                    <a:pt x="63" y="77"/>
                    <a:pt x="63" y="77"/>
                  </a:cubicBezTo>
                  <a:cubicBezTo>
                    <a:pt x="63" y="77"/>
                    <a:pt x="64" y="77"/>
                    <a:pt x="64" y="77"/>
                  </a:cubicBezTo>
                  <a:cubicBezTo>
                    <a:pt x="64" y="78"/>
                    <a:pt x="64" y="78"/>
                    <a:pt x="64" y="78"/>
                  </a:cubicBezTo>
                  <a:cubicBezTo>
                    <a:pt x="65" y="78"/>
                    <a:pt x="65" y="78"/>
                    <a:pt x="65" y="77"/>
                  </a:cubicBezTo>
                  <a:cubicBezTo>
                    <a:pt x="65" y="77"/>
                    <a:pt x="66" y="77"/>
                    <a:pt x="66" y="77"/>
                  </a:cubicBezTo>
                  <a:cubicBezTo>
                    <a:pt x="66" y="77"/>
                    <a:pt x="66" y="77"/>
                    <a:pt x="66" y="77"/>
                  </a:cubicBezTo>
                  <a:close/>
                  <a:moveTo>
                    <a:pt x="70" y="80"/>
                  </a:moveTo>
                  <a:cubicBezTo>
                    <a:pt x="70" y="79"/>
                    <a:pt x="70" y="80"/>
                    <a:pt x="70" y="80"/>
                  </a:cubicBezTo>
                  <a:cubicBezTo>
                    <a:pt x="70" y="80"/>
                    <a:pt x="69" y="80"/>
                    <a:pt x="69" y="80"/>
                  </a:cubicBezTo>
                  <a:cubicBezTo>
                    <a:pt x="69" y="80"/>
                    <a:pt x="69" y="81"/>
                    <a:pt x="69" y="81"/>
                  </a:cubicBezTo>
                  <a:cubicBezTo>
                    <a:pt x="69" y="81"/>
                    <a:pt x="70" y="81"/>
                    <a:pt x="70" y="81"/>
                  </a:cubicBezTo>
                  <a:cubicBezTo>
                    <a:pt x="70" y="82"/>
                    <a:pt x="71" y="82"/>
                    <a:pt x="71" y="82"/>
                  </a:cubicBezTo>
                  <a:cubicBezTo>
                    <a:pt x="70" y="82"/>
                    <a:pt x="70" y="83"/>
                    <a:pt x="70" y="83"/>
                  </a:cubicBezTo>
                  <a:cubicBezTo>
                    <a:pt x="69" y="83"/>
                    <a:pt x="70" y="83"/>
                    <a:pt x="70" y="83"/>
                  </a:cubicBezTo>
                  <a:cubicBezTo>
                    <a:pt x="70" y="83"/>
                    <a:pt x="70" y="84"/>
                    <a:pt x="70" y="84"/>
                  </a:cubicBezTo>
                  <a:cubicBezTo>
                    <a:pt x="70" y="84"/>
                    <a:pt x="71" y="83"/>
                    <a:pt x="71" y="83"/>
                  </a:cubicBezTo>
                  <a:cubicBezTo>
                    <a:pt x="71" y="83"/>
                    <a:pt x="72" y="84"/>
                    <a:pt x="72" y="84"/>
                  </a:cubicBezTo>
                  <a:cubicBezTo>
                    <a:pt x="72" y="84"/>
                    <a:pt x="72" y="83"/>
                    <a:pt x="72" y="83"/>
                  </a:cubicBezTo>
                  <a:cubicBezTo>
                    <a:pt x="72" y="83"/>
                    <a:pt x="72" y="82"/>
                    <a:pt x="72" y="82"/>
                  </a:cubicBezTo>
                  <a:cubicBezTo>
                    <a:pt x="71" y="82"/>
                    <a:pt x="71" y="81"/>
                    <a:pt x="71" y="81"/>
                  </a:cubicBezTo>
                  <a:cubicBezTo>
                    <a:pt x="71" y="81"/>
                    <a:pt x="72" y="80"/>
                    <a:pt x="71" y="80"/>
                  </a:cubicBezTo>
                  <a:cubicBezTo>
                    <a:pt x="71" y="80"/>
                    <a:pt x="71" y="80"/>
                    <a:pt x="70" y="80"/>
                  </a:cubicBezTo>
                  <a:close/>
                  <a:moveTo>
                    <a:pt x="31" y="71"/>
                  </a:moveTo>
                  <a:cubicBezTo>
                    <a:pt x="32" y="71"/>
                    <a:pt x="32" y="71"/>
                    <a:pt x="32" y="71"/>
                  </a:cubicBezTo>
                  <a:cubicBezTo>
                    <a:pt x="32" y="71"/>
                    <a:pt x="32" y="70"/>
                    <a:pt x="32" y="70"/>
                  </a:cubicBezTo>
                  <a:cubicBezTo>
                    <a:pt x="31" y="70"/>
                    <a:pt x="31" y="71"/>
                    <a:pt x="31" y="71"/>
                  </a:cubicBezTo>
                  <a:cubicBezTo>
                    <a:pt x="31" y="71"/>
                    <a:pt x="31" y="71"/>
                    <a:pt x="31" y="71"/>
                  </a:cubicBezTo>
                  <a:cubicBezTo>
                    <a:pt x="31" y="71"/>
                    <a:pt x="31" y="71"/>
                    <a:pt x="31" y="71"/>
                  </a:cubicBezTo>
                  <a:close/>
                  <a:moveTo>
                    <a:pt x="75" y="88"/>
                  </a:moveTo>
                  <a:cubicBezTo>
                    <a:pt x="75" y="88"/>
                    <a:pt x="75" y="88"/>
                    <a:pt x="75" y="88"/>
                  </a:cubicBezTo>
                  <a:cubicBezTo>
                    <a:pt x="75" y="88"/>
                    <a:pt x="74" y="88"/>
                    <a:pt x="75" y="89"/>
                  </a:cubicBezTo>
                  <a:cubicBezTo>
                    <a:pt x="75" y="89"/>
                    <a:pt x="75" y="89"/>
                    <a:pt x="75" y="88"/>
                  </a:cubicBezTo>
                  <a:close/>
                  <a:moveTo>
                    <a:pt x="77" y="90"/>
                  </a:moveTo>
                  <a:cubicBezTo>
                    <a:pt x="77" y="90"/>
                    <a:pt x="77" y="90"/>
                    <a:pt x="77" y="89"/>
                  </a:cubicBezTo>
                  <a:cubicBezTo>
                    <a:pt x="77" y="89"/>
                    <a:pt x="77" y="89"/>
                    <a:pt x="77" y="89"/>
                  </a:cubicBezTo>
                  <a:cubicBezTo>
                    <a:pt x="77" y="89"/>
                    <a:pt x="76" y="89"/>
                    <a:pt x="76" y="89"/>
                  </a:cubicBezTo>
                  <a:cubicBezTo>
                    <a:pt x="76" y="89"/>
                    <a:pt x="76" y="89"/>
                    <a:pt x="77" y="89"/>
                  </a:cubicBezTo>
                  <a:cubicBezTo>
                    <a:pt x="77" y="90"/>
                    <a:pt x="77" y="90"/>
                    <a:pt x="77" y="90"/>
                  </a:cubicBezTo>
                  <a:close/>
                  <a:moveTo>
                    <a:pt x="88" y="118"/>
                  </a:moveTo>
                  <a:cubicBezTo>
                    <a:pt x="89" y="118"/>
                    <a:pt x="89" y="118"/>
                    <a:pt x="89" y="118"/>
                  </a:cubicBezTo>
                  <a:cubicBezTo>
                    <a:pt x="89" y="117"/>
                    <a:pt x="89" y="117"/>
                    <a:pt x="89" y="116"/>
                  </a:cubicBezTo>
                  <a:cubicBezTo>
                    <a:pt x="89" y="116"/>
                    <a:pt x="90" y="115"/>
                    <a:pt x="90" y="115"/>
                  </a:cubicBezTo>
                  <a:cubicBezTo>
                    <a:pt x="90" y="115"/>
                    <a:pt x="90" y="114"/>
                    <a:pt x="90" y="113"/>
                  </a:cubicBezTo>
                  <a:cubicBezTo>
                    <a:pt x="90" y="113"/>
                    <a:pt x="90" y="112"/>
                    <a:pt x="90" y="112"/>
                  </a:cubicBezTo>
                  <a:cubicBezTo>
                    <a:pt x="89" y="112"/>
                    <a:pt x="89" y="113"/>
                    <a:pt x="89" y="113"/>
                  </a:cubicBezTo>
                  <a:cubicBezTo>
                    <a:pt x="89" y="114"/>
                    <a:pt x="88" y="114"/>
                    <a:pt x="88" y="114"/>
                  </a:cubicBezTo>
                  <a:cubicBezTo>
                    <a:pt x="88" y="114"/>
                    <a:pt x="87" y="114"/>
                    <a:pt x="88" y="115"/>
                  </a:cubicBezTo>
                  <a:cubicBezTo>
                    <a:pt x="88" y="115"/>
                    <a:pt x="88" y="116"/>
                    <a:pt x="87" y="116"/>
                  </a:cubicBezTo>
                  <a:cubicBezTo>
                    <a:pt x="87" y="117"/>
                    <a:pt x="88" y="117"/>
                    <a:pt x="88" y="118"/>
                  </a:cubicBezTo>
                  <a:cubicBezTo>
                    <a:pt x="88" y="118"/>
                    <a:pt x="88" y="118"/>
                    <a:pt x="88" y="118"/>
                  </a:cubicBezTo>
                  <a:close/>
                  <a:moveTo>
                    <a:pt x="101" y="102"/>
                  </a:moveTo>
                  <a:cubicBezTo>
                    <a:pt x="101" y="102"/>
                    <a:pt x="100" y="104"/>
                    <a:pt x="101" y="104"/>
                  </a:cubicBezTo>
                  <a:cubicBezTo>
                    <a:pt x="101" y="105"/>
                    <a:pt x="101" y="103"/>
                    <a:pt x="101" y="103"/>
                  </a:cubicBezTo>
                  <a:cubicBezTo>
                    <a:pt x="101" y="103"/>
                    <a:pt x="101" y="102"/>
                    <a:pt x="101" y="102"/>
                  </a:cubicBezTo>
                  <a:close/>
                  <a:moveTo>
                    <a:pt x="68" y="83"/>
                  </a:moveTo>
                  <a:cubicBezTo>
                    <a:pt x="69" y="83"/>
                    <a:pt x="69" y="83"/>
                    <a:pt x="69" y="83"/>
                  </a:cubicBezTo>
                  <a:cubicBezTo>
                    <a:pt x="69" y="83"/>
                    <a:pt x="70" y="82"/>
                    <a:pt x="70" y="82"/>
                  </a:cubicBezTo>
                  <a:cubicBezTo>
                    <a:pt x="70" y="82"/>
                    <a:pt x="70" y="81"/>
                    <a:pt x="69" y="81"/>
                  </a:cubicBezTo>
                  <a:cubicBezTo>
                    <a:pt x="69" y="81"/>
                    <a:pt x="69" y="81"/>
                    <a:pt x="69" y="81"/>
                  </a:cubicBezTo>
                  <a:cubicBezTo>
                    <a:pt x="69" y="81"/>
                    <a:pt x="69" y="82"/>
                    <a:pt x="68" y="82"/>
                  </a:cubicBezTo>
                  <a:cubicBezTo>
                    <a:pt x="68" y="82"/>
                    <a:pt x="68" y="82"/>
                    <a:pt x="68" y="82"/>
                  </a:cubicBezTo>
                  <a:cubicBezTo>
                    <a:pt x="68" y="82"/>
                    <a:pt x="68" y="82"/>
                    <a:pt x="68" y="83"/>
                  </a:cubicBezTo>
                  <a:cubicBezTo>
                    <a:pt x="68" y="83"/>
                    <a:pt x="68" y="83"/>
                    <a:pt x="68" y="83"/>
                  </a:cubicBezTo>
                  <a:close/>
                  <a:moveTo>
                    <a:pt x="73" y="88"/>
                  </a:moveTo>
                  <a:cubicBezTo>
                    <a:pt x="73" y="88"/>
                    <a:pt x="73" y="88"/>
                    <a:pt x="73" y="88"/>
                  </a:cubicBezTo>
                  <a:cubicBezTo>
                    <a:pt x="72" y="89"/>
                    <a:pt x="73" y="89"/>
                    <a:pt x="73" y="88"/>
                  </a:cubicBezTo>
                  <a:close/>
                  <a:moveTo>
                    <a:pt x="11" y="79"/>
                  </a:moveTo>
                  <a:cubicBezTo>
                    <a:pt x="11" y="79"/>
                    <a:pt x="11" y="79"/>
                    <a:pt x="11" y="79"/>
                  </a:cubicBezTo>
                  <a:cubicBezTo>
                    <a:pt x="11" y="79"/>
                    <a:pt x="11" y="79"/>
                    <a:pt x="11" y="79"/>
                  </a:cubicBezTo>
                  <a:cubicBezTo>
                    <a:pt x="12" y="79"/>
                    <a:pt x="12" y="79"/>
                    <a:pt x="11" y="79"/>
                  </a:cubicBezTo>
                  <a:close/>
                  <a:moveTo>
                    <a:pt x="11" y="82"/>
                  </a:moveTo>
                  <a:cubicBezTo>
                    <a:pt x="11" y="82"/>
                    <a:pt x="10" y="83"/>
                    <a:pt x="10" y="83"/>
                  </a:cubicBezTo>
                  <a:cubicBezTo>
                    <a:pt x="11" y="83"/>
                    <a:pt x="11" y="83"/>
                    <a:pt x="11" y="82"/>
                  </a:cubicBezTo>
                  <a:cubicBezTo>
                    <a:pt x="11" y="82"/>
                    <a:pt x="11" y="82"/>
                    <a:pt x="11" y="82"/>
                  </a:cubicBezTo>
                  <a:cubicBezTo>
                    <a:pt x="11" y="82"/>
                    <a:pt x="11" y="82"/>
                    <a:pt x="11" y="82"/>
                  </a:cubicBezTo>
                  <a:close/>
                  <a:moveTo>
                    <a:pt x="27" y="72"/>
                  </a:moveTo>
                  <a:cubicBezTo>
                    <a:pt x="27" y="72"/>
                    <a:pt x="27" y="72"/>
                    <a:pt x="28" y="72"/>
                  </a:cubicBezTo>
                  <a:cubicBezTo>
                    <a:pt x="28" y="72"/>
                    <a:pt x="28" y="72"/>
                    <a:pt x="29" y="72"/>
                  </a:cubicBezTo>
                  <a:cubicBezTo>
                    <a:pt x="29" y="72"/>
                    <a:pt x="29" y="72"/>
                    <a:pt x="29" y="72"/>
                  </a:cubicBezTo>
                  <a:cubicBezTo>
                    <a:pt x="29" y="72"/>
                    <a:pt x="30" y="72"/>
                    <a:pt x="30" y="72"/>
                  </a:cubicBezTo>
                  <a:cubicBezTo>
                    <a:pt x="30" y="72"/>
                    <a:pt x="30" y="72"/>
                    <a:pt x="30" y="72"/>
                  </a:cubicBezTo>
                  <a:cubicBezTo>
                    <a:pt x="30" y="72"/>
                    <a:pt x="30" y="73"/>
                    <a:pt x="31" y="73"/>
                  </a:cubicBezTo>
                  <a:cubicBezTo>
                    <a:pt x="31" y="73"/>
                    <a:pt x="31" y="73"/>
                    <a:pt x="31" y="73"/>
                  </a:cubicBezTo>
                  <a:cubicBezTo>
                    <a:pt x="31" y="73"/>
                    <a:pt x="32" y="73"/>
                    <a:pt x="32" y="73"/>
                  </a:cubicBezTo>
                  <a:cubicBezTo>
                    <a:pt x="32" y="73"/>
                    <a:pt x="33" y="73"/>
                    <a:pt x="33" y="73"/>
                  </a:cubicBezTo>
                  <a:cubicBezTo>
                    <a:pt x="33" y="73"/>
                    <a:pt x="33" y="73"/>
                    <a:pt x="33" y="72"/>
                  </a:cubicBezTo>
                  <a:cubicBezTo>
                    <a:pt x="33" y="72"/>
                    <a:pt x="34" y="72"/>
                    <a:pt x="34" y="72"/>
                  </a:cubicBezTo>
                  <a:cubicBezTo>
                    <a:pt x="34" y="72"/>
                    <a:pt x="33" y="71"/>
                    <a:pt x="33" y="72"/>
                  </a:cubicBezTo>
                  <a:cubicBezTo>
                    <a:pt x="33" y="72"/>
                    <a:pt x="33" y="72"/>
                    <a:pt x="33" y="72"/>
                  </a:cubicBezTo>
                  <a:cubicBezTo>
                    <a:pt x="33" y="72"/>
                    <a:pt x="33" y="71"/>
                    <a:pt x="32" y="71"/>
                  </a:cubicBezTo>
                  <a:cubicBezTo>
                    <a:pt x="32" y="71"/>
                    <a:pt x="32" y="72"/>
                    <a:pt x="32" y="72"/>
                  </a:cubicBezTo>
                  <a:cubicBezTo>
                    <a:pt x="32" y="72"/>
                    <a:pt x="31" y="72"/>
                    <a:pt x="31" y="72"/>
                  </a:cubicBezTo>
                  <a:cubicBezTo>
                    <a:pt x="31" y="72"/>
                    <a:pt x="31" y="71"/>
                    <a:pt x="31" y="71"/>
                  </a:cubicBezTo>
                  <a:cubicBezTo>
                    <a:pt x="31" y="71"/>
                    <a:pt x="30" y="71"/>
                    <a:pt x="30" y="71"/>
                  </a:cubicBezTo>
                  <a:cubicBezTo>
                    <a:pt x="30" y="71"/>
                    <a:pt x="30" y="71"/>
                    <a:pt x="29" y="71"/>
                  </a:cubicBezTo>
                  <a:cubicBezTo>
                    <a:pt x="29" y="71"/>
                    <a:pt x="28" y="71"/>
                    <a:pt x="28" y="71"/>
                  </a:cubicBezTo>
                  <a:cubicBezTo>
                    <a:pt x="28" y="71"/>
                    <a:pt x="28" y="72"/>
                    <a:pt x="28" y="72"/>
                  </a:cubicBezTo>
                  <a:cubicBezTo>
                    <a:pt x="28" y="72"/>
                    <a:pt x="27" y="72"/>
                    <a:pt x="27" y="72"/>
                  </a:cubicBezTo>
                  <a:close/>
                  <a:moveTo>
                    <a:pt x="53" y="67"/>
                  </a:moveTo>
                  <a:cubicBezTo>
                    <a:pt x="53" y="67"/>
                    <a:pt x="53" y="66"/>
                    <a:pt x="53" y="67"/>
                  </a:cubicBezTo>
                  <a:cubicBezTo>
                    <a:pt x="52" y="67"/>
                    <a:pt x="53" y="67"/>
                    <a:pt x="53" y="68"/>
                  </a:cubicBezTo>
                  <a:cubicBezTo>
                    <a:pt x="52" y="68"/>
                    <a:pt x="52" y="68"/>
                    <a:pt x="51" y="68"/>
                  </a:cubicBezTo>
                  <a:cubicBezTo>
                    <a:pt x="51" y="68"/>
                    <a:pt x="51" y="68"/>
                    <a:pt x="50" y="68"/>
                  </a:cubicBezTo>
                  <a:cubicBezTo>
                    <a:pt x="50" y="68"/>
                    <a:pt x="49" y="68"/>
                    <a:pt x="49" y="68"/>
                  </a:cubicBezTo>
                  <a:cubicBezTo>
                    <a:pt x="49" y="69"/>
                    <a:pt x="49" y="69"/>
                    <a:pt x="48" y="69"/>
                  </a:cubicBezTo>
                  <a:cubicBezTo>
                    <a:pt x="48" y="69"/>
                    <a:pt x="48" y="69"/>
                    <a:pt x="48" y="69"/>
                  </a:cubicBezTo>
                  <a:cubicBezTo>
                    <a:pt x="48" y="70"/>
                    <a:pt x="48" y="70"/>
                    <a:pt x="47" y="70"/>
                  </a:cubicBezTo>
                  <a:cubicBezTo>
                    <a:pt x="47" y="70"/>
                    <a:pt x="47" y="70"/>
                    <a:pt x="47" y="70"/>
                  </a:cubicBezTo>
                  <a:cubicBezTo>
                    <a:pt x="47" y="71"/>
                    <a:pt x="46" y="71"/>
                    <a:pt x="46" y="71"/>
                  </a:cubicBezTo>
                  <a:cubicBezTo>
                    <a:pt x="46" y="71"/>
                    <a:pt x="45" y="71"/>
                    <a:pt x="45" y="71"/>
                  </a:cubicBezTo>
                  <a:cubicBezTo>
                    <a:pt x="46" y="71"/>
                    <a:pt x="46" y="71"/>
                    <a:pt x="46" y="71"/>
                  </a:cubicBezTo>
                  <a:cubicBezTo>
                    <a:pt x="46" y="71"/>
                    <a:pt x="47" y="72"/>
                    <a:pt x="47" y="72"/>
                  </a:cubicBezTo>
                  <a:cubicBezTo>
                    <a:pt x="47" y="72"/>
                    <a:pt x="47" y="72"/>
                    <a:pt x="47" y="72"/>
                  </a:cubicBezTo>
                  <a:cubicBezTo>
                    <a:pt x="47" y="72"/>
                    <a:pt x="47" y="71"/>
                    <a:pt x="47" y="71"/>
                  </a:cubicBezTo>
                  <a:cubicBezTo>
                    <a:pt x="47" y="71"/>
                    <a:pt x="47" y="72"/>
                    <a:pt x="48" y="72"/>
                  </a:cubicBezTo>
                  <a:cubicBezTo>
                    <a:pt x="48" y="72"/>
                    <a:pt x="48" y="72"/>
                    <a:pt x="49" y="72"/>
                  </a:cubicBezTo>
                  <a:cubicBezTo>
                    <a:pt x="49" y="72"/>
                    <a:pt x="50" y="72"/>
                    <a:pt x="50" y="72"/>
                  </a:cubicBezTo>
                  <a:cubicBezTo>
                    <a:pt x="50" y="72"/>
                    <a:pt x="51" y="72"/>
                    <a:pt x="51" y="73"/>
                  </a:cubicBezTo>
                  <a:cubicBezTo>
                    <a:pt x="51" y="73"/>
                    <a:pt x="51" y="74"/>
                    <a:pt x="51" y="74"/>
                  </a:cubicBezTo>
                  <a:cubicBezTo>
                    <a:pt x="51" y="74"/>
                    <a:pt x="51" y="74"/>
                    <a:pt x="52" y="74"/>
                  </a:cubicBezTo>
                  <a:cubicBezTo>
                    <a:pt x="52" y="74"/>
                    <a:pt x="52" y="74"/>
                    <a:pt x="52" y="74"/>
                  </a:cubicBezTo>
                  <a:cubicBezTo>
                    <a:pt x="52" y="74"/>
                    <a:pt x="53" y="74"/>
                    <a:pt x="53" y="75"/>
                  </a:cubicBezTo>
                  <a:cubicBezTo>
                    <a:pt x="53" y="75"/>
                    <a:pt x="52" y="75"/>
                    <a:pt x="52" y="75"/>
                  </a:cubicBezTo>
                  <a:cubicBezTo>
                    <a:pt x="52" y="75"/>
                    <a:pt x="52" y="75"/>
                    <a:pt x="52" y="75"/>
                  </a:cubicBezTo>
                  <a:cubicBezTo>
                    <a:pt x="52" y="74"/>
                    <a:pt x="52" y="74"/>
                    <a:pt x="52" y="74"/>
                  </a:cubicBezTo>
                  <a:cubicBezTo>
                    <a:pt x="52" y="74"/>
                    <a:pt x="52" y="74"/>
                    <a:pt x="52" y="74"/>
                  </a:cubicBezTo>
                  <a:cubicBezTo>
                    <a:pt x="52" y="74"/>
                    <a:pt x="52" y="74"/>
                    <a:pt x="51" y="74"/>
                  </a:cubicBezTo>
                  <a:cubicBezTo>
                    <a:pt x="51" y="75"/>
                    <a:pt x="51" y="75"/>
                    <a:pt x="51" y="75"/>
                  </a:cubicBezTo>
                  <a:cubicBezTo>
                    <a:pt x="52" y="75"/>
                    <a:pt x="52" y="75"/>
                    <a:pt x="52" y="75"/>
                  </a:cubicBezTo>
                  <a:cubicBezTo>
                    <a:pt x="52" y="75"/>
                    <a:pt x="52" y="76"/>
                    <a:pt x="52" y="76"/>
                  </a:cubicBezTo>
                  <a:cubicBezTo>
                    <a:pt x="52" y="76"/>
                    <a:pt x="52" y="77"/>
                    <a:pt x="52" y="77"/>
                  </a:cubicBezTo>
                  <a:cubicBezTo>
                    <a:pt x="52" y="77"/>
                    <a:pt x="52" y="77"/>
                    <a:pt x="53" y="77"/>
                  </a:cubicBezTo>
                  <a:cubicBezTo>
                    <a:pt x="53" y="77"/>
                    <a:pt x="52" y="77"/>
                    <a:pt x="52" y="77"/>
                  </a:cubicBezTo>
                  <a:cubicBezTo>
                    <a:pt x="52" y="77"/>
                    <a:pt x="53" y="78"/>
                    <a:pt x="53" y="78"/>
                  </a:cubicBezTo>
                  <a:cubicBezTo>
                    <a:pt x="53" y="78"/>
                    <a:pt x="54" y="79"/>
                    <a:pt x="54" y="79"/>
                  </a:cubicBezTo>
                  <a:cubicBezTo>
                    <a:pt x="54" y="79"/>
                    <a:pt x="54" y="79"/>
                    <a:pt x="54" y="79"/>
                  </a:cubicBezTo>
                  <a:cubicBezTo>
                    <a:pt x="54" y="79"/>
                    <a:pt x="54" y="79"/>
                    <a:pt x="55" y="79"/>
                  </a:cubicBezTo>
                  <a:cubicBezTo>
                    <a:pt x="55" y="79"/>
                    <a:pt x="55" y="79"/>
                    <a:pt x="55" y="79"/>
                  </a:cubicBezTo>
                  <a:cubicBezTo>
                    <a:pt x="55" y="79"/>
                    <a:pt x="55" y="78"/>
                    <a:pt x="55" y="78"/>
                  </a:cubicBezTo>
                  <a:cubicBezTo>
                    <a:pt x="55" y="78"/>
                    <a:pt x="55" y="78"/>
                    <a:pt x="56" y="78"/>
                  </a:cubicBezTo>
                  <a:cubicBezTo>
                    <a:pt x="56" y="78"/>
                    <a:pt x="56" y="78"/>
                    <a:pt x="56" y="77"/>
                  </a:cubicBezTo>
                  <a:cubicBezTo>
                    <a:pt x="56" y="77"/>
                    <a:pt x="56" y="77"/>
                    <a:pt x="56" y="77"/>
                  </a:cubicBezTo>
                  <a:cubicBezTo>
                    <a:pt x="57" y="77"/>
                    <a:pt x="57" y="76"/>
                    <a:pt x="57" y="76"/>
                  </a:cubicBezTo>
                  <a:cubicBezTo>
                    <a:pt x="57" y="76"/>
                    <a:pt x="58" y="77"/>
                    <a:pt x="58" y="76"/>
                  </a:cubicBezTo>
                  <a:cubicBezTo>
                    <a:pt x="58" y="76"/>
                    <a:pt x="58" y="75"/>
                    <a:pt x="59" y="75"/>
                  </a:cubicBezTo>
                  <a:cubicBezTo>
                    <a:pt x="59" y="75"/>
                    <a:pt x="59" y="76"/>
                    <a:pt x="60" y="75"/>
                  </a:cubicBezTo>
                  <a:cubicBezTo>
                    <a:pt x="60" y="75"/>
                    <a:pt x="61" y="75"/>
                    <a:pt x="61" y="75"/>
                  </a:cubicBezTo>
                  <a:cubicBezTo>
                    <a:pt x="61" y="75"/>
                    <a:pt x="62" y="75"/>
                    <a:pt x="61" y="75"/>
                  </a:cubicBezTo>
                  <a:cubicBezTo>
                    <a:pt x="61" y="75"/>
                    <a:pt x="61" y="74"/>
                    <a:pt x="61" y="74"/>
                  </a:cubicBezTo>
                  <a:cubicBezTo>
                    <a:pt x="61" y="74"/>
                    <a:pt x="61" y="74"/>
                    <a:pt x="61" y="74"/>
                  </a:cubicBezTo>
                  <a:cubicBezTo>
                    <a:pt x="61" y="74"/>
                    <a:pt x="61" y="74"/>
                    <a:pt x="61" y="74"/>
                  </a:cubicBezTo>
                  <a:cubicBezTo>
                    <a:pt x="61" y="74"/>
                    <a:pt x="61" y="75"/>
                    <a:pt x="62" y="75"/>
                  </a:cubicBezTo>
                  <a:cubicBezTo>
                    <a:pt x="62" y="74"/>
                    <a:pt x="62" y="74"/>
                    <a:pt x="62" y="74"/>
                  </a:cubicBezTo>
                  <a:cubicBezTo>
                    <a:pt x="62" y="74"/>
                    <a:pt x="62" y="74"/>
                    <a:pt x="62" y="73"/>
                  </a:cubicBezTo>
                  <a:cubicBezTo>
                    <a:pt x="62" y="73"/>
                    <a:pt x="62" y="73"/>
                    <a:pt x="62" y="73"/>
                  </a:cubicBezTo>
                  <a:cubicBezTo>
                    <a:pt x="62" y="73"/>
                    <a:pt x="63" y="73"/>
                    <a:pt x="63" y="73"/>
                  </a:cubicBezTo>
                  <a:cubicBezTo>
                    <a:pt x="63" y="72"/>
                    <a:pt x="63" y="72"/>
                    <a:pt x="63" y="72"/>
                  </a:cubicBezTo>
                  <a:cubicBezTo>
                    <a:pt x="63" y="71"/>
                    <a:pt x="64" y="71"/>
                    <a:pt x="63" y="71"/>
                  </a:cubicBezTo>
                  <a:cubicBezTo>
                    <a:pt x="63" y="71"/>
                    <a:pt x="63" y="71"/>
                    <a:pt x="63" y="71"/>
                  </a:cubicBezTo>
                  <a:cubicBezTo>
                    <a:pt x="63" y="71"/>
                    <a:pt x="63" y="70"/>
                    <a:pt x="63" y="70"/>
                  </a:cubicBezTo>
                  <a:cubicBezTo>
                    <a:pt x="63" y="70"/>
                    <a:pt x="64" y="69"/>
                    <a:pt x="65" y="69"/>
                  </a:cubicBezTo>
                  <a:cubicBezTo>
                    <a:pt x="65" y="69"/>
                    <a:pt x="65" y="68"/>
                    <a:pt x="65" y="68"/>
                  </a:cubicBezTo>
                  <a:cubicBezTo>
                    <a:pt x="65" y="68"/>
                    <a:pt x="64" y="68"/>
                    <a:pt x="64" y="68"/>
                  </a:cubicBezTo>
                  <a:cubicBezTo>
                    <a:pt x="63" y="68"/>
                    <a:pt x="63" y="69"/>
                    <a:pt x="63" y="69"/>
                  </a:cubicBezTo>
                  <a:cubicBezTo>
                    <a:pt x="62" y="68"/>
                    <a:pt x="62" y="68"/>
                    <a:pt x="62" y="67"/>
                  </a:cubicBezTo>
                  <a:cubicBezTo>
                    <a:pt x="62" y="67"/>
                    <a:pt x="62" y="66"/>
                    <a:pt x="61" y="66"/>
                  </a:cubicBezTo>
                  <a:cubicBezTo>
                    <a:pt x="61" y="66"/>
                    <a:pt x="61" y="66"/>
                    <a:pt x="61" y="66"/>
                  </a:cubicBezTo>
                  <a:cubicBezTo>
                    <a:pt x="61" y="66"/>
                    <a:pt x="61" y="66"/>
                    <a:pt x="60" y="66"/>
                  </a:cubicBezTo>
                  <a:cubicBezTo>
                    <a:pt x="60" y="66"/>
                    <a:pt x="60" y="66"/>
                    <a:pt x="59" y="66"/>
                  </a:cubicBezTo>
                  <a:cubicBezTo>
                    <a:pt x="59" y="66"/>
                    <a:pt x="59" y="67"/>
                    <a:pt x="59" y="67"/>
                  </a:cubicBezTo>
                  <a:cubicBezTo>
                    <a:pt x="58" y="67"/>
                    <a:pt x="57" y="66"/>
                    <a:pt x="57" y="66"/>
                  </a:cubicBezTo>
                  <a:cubicBezTo>
                    <a:pt x="57" y="66"/>
                    <a:pt x="57" y="67"/>
                    <a:pt x="58" y="66"/>
                  </a:cubicBezTo>
                  <a:cubicBezTo>
                    <a:pt x="58" y="66"/>
                    <a:pt x="59" y="66"/>
                    <a:pt x="60" y="66"/>
                  </a:cubicBezTo>
                  <a:cubicBezTo>
                    <a:pt x="60" y="66"/>
                    <a:pt x="60" y="66"/>
                    <a:pt x="59" y="66"/>
                  </a:cubicBezTo>
                  <a:cubicBezTo>
                    <a:pt x="59" y="66"/>
                    <a:pt x="58" y="65"/>
                    <a:pt x="58" y="65"/>
                  </a:cubicBezTo>
                  <a:cubicBezTo>
                    <a:pt x="57" y="65"/>
                    <a:pt x="57" y="66"/>
                    <a:pt x="57" y="66"/>
                  </a:cubicBezTo>
                  <a:cubicBezTo>
                    <a:pt x="56" y="66"/>
                    <a:pt x="55" y="66"/>
                    <a:pt x="55" y="66"/>
                  </a:cubicBezTo>
                  <a:cubicBezTo>
                    <a:pt x="54" y="66"/>
                    <a:pt x="54" y="66"/>
                    <a:pt x="54" y="66"/>
                  </a:cubicBezTo>
                  <a:cubicBezTo>
                    <a:pt x="54" y="67"/>
                    <a:pt x="53" y="67"/>
                    <a:pt x="53" y="67"/>
                  </a:cubicBezTo>
                  <a:close/>
                  <a:moveTo>
                    <a:pt x="59" y="111"/>
                  </a:moveTo>
                  <a:cubicBezTo>
                    <a:pt x="59" y="111"/>
                    <a:pt x="59" y="110"/>
                    <a:pt x="59" y="110"/>
                  </a:cubicBezTo>
                  <a:cubicBezTo>
                    <a:pt x="59" y="109"/>
                    <a:pt x="59" y="109"/>
                    <a:pt x="59" y="109"/>
                  </a:cubicBezTo>
                  <a:cubicBezTo>
                    <a:pt x="58" y="109"/>
                    <a:pt x="58" y="109"/>
                    <a:pt x="58" y="108"/>
                  </a:cubicBezTo>
                  <a:cubicBezTo>
                    <a:pt x="58" y="108"/>
                    <a:pt x="57" y="108"/>
                    <a:pt x="57" y="108"/>
                  </a:cubicBezTo>
                  <a:cubicBezTo>
                    <a:pt x="57" y="108"/>
                    <a:pt x="56" y="108"/>
                    <a:pt x="56" y="108"/>
                  </a:cubicBezTo>
                  <a:cubicBezTo>
                    <a:pt x="56" y="108"/>
                    <a:pt x="55" y="107"/>
                    <a:pt x="55" y="107"/>
                  </a:cubicBezTo>
                  <a:cubicBezTo>
                    <a:pt x="55" y="107"/>
                    <a:pt x="55" y="107"/>
                    <a:pt x="55" y="107"/>
                  </a:cubicBezTo>
                  <a:cubicBezTo>
                    <a:pt x="54" y="107"/>
                    <a:pt x="54" y="107"/>
                    <a:pt x="54" y="107"/>
                  </a:cubicBezTo>
                  <a:cubicBezTo>
                    <a:pt x="54" y="108"/>
                    <a:pt x="54" y="108"/>
                    <a:pt x="54" y="108"/>
                  </a:cubicBezTo>
                  <a:cubicBezTo>
                    <a:pt x="53" y="108"/>
                    <a:pt x="54" y="108"/>
                    <a:pt x="54" y="107"/>
                  </a:cubicBezTo>
                  <a:cubicBezTo>
                    <a:pt x="54" y="107"/>
                    <a:pt x="54" y="106"/>
                    <a:pt x="54" y="107"/>
                  </a:cubicBezTo>
                  <a:cubicBezTo>
                    <a:pt x="53" y="107"/>
                    <a:pt x="54" y="107"/>
                    <a:pt x="53" y="107"/>
                  </a:cubicBezTo>
                  <a:cubicBezTo>
                    <a:pt x="53" y="107"/>
                    <a:pt x="53" y="107"/>
                    <a:pt x="53" y="107"/>
                  </a:cubicBezTo>
                  <a:cubicBezTo>
                    <a:pt x="53" y="107"/>
                    <a:pt x="54" y="106"/>
                    <a:pt x="54" y="106"/>
                  </a:cubicBezTo>
                  <a:cubicBezTo>
                    <a:pt x="54" y="106"/>
                    <a:pt x="54" y="106"/>
                    <a:pt x="53" y="106"/>
                  </a:cubicBezTo>
                  <a:cubicBezTo>
                    <a:pt x="53" y="106"/>
                    <a:pt x="53" y="105"/>
                    <a:pt x="53" y="105"/>
                  </a:cubicBezTo>
                  <a:cubicBezTo>
                    <a:pt x="52" y="104"/>
                    <a:pt x="52" y="104"/>
                    <a:pt x="52" y="104"/>
                  </a:cubicBezTo>
                  <a:cubicBezTo>
                    <a:pt x="51" y="104"/>
                    <a:pt x="51" y="104"/>
                    <a:pt x="51" y="104"/>
                  </a:cubicBezTo>
                  <a:cubicBezTo>
                    <a:pt x="51" y="103"/>
                    <a:pt x="50" y="103"/>
                    <a:pt x="50" y="103"/>
                  </a:cubicBezTo>
                  <a:cubicBezTo>
                    <a:pt x="50" y="103"/>
                    <a:pt x="50" y="103"/>
                    <a:pt x="50" y="103"/>
                  </a:cubicBezTo>
                  <a:cubicBezTo>
                    <a:pt x="50" y="103"/>
                    <a:pt x="50" y="103"/>
                    <a:pt x="50" y="103"/>
                  </a:cubicBezTo>
                  <a:cubicBezTo>
                    <a:pt x="50" y="103"/>
                    <a:pt x="49" y="103"/>
                    <a:pt x="49" y="102"/>
                  </a:cubicBezTo>
                  <a:cubicBezTo>
                    <a:pt x="50" y="102"/>
                    <a:pt x="50" y="101"/>
                    <a:pt x="50" y="102"/>
                  </a:cubicBezTo>
                  <a:cubicBezTo>
                    <a:pt x="50" y="102"/>
                    <a:pt x="49" y="102"/>
                    <a:pt x="49" y="102"/>
                  </a:cubicBezTo>
                  <a:cubicBezTo>
                    <a:pt x="49" y="102"/>
                    <a:pt x="49" y="102"/>
                    <a:pt x="49" y="102"/>
                  </a:cubicBezTo>
                  <a:cubicBezTo>
                    <a:pt x="49" y="101"/>
                    <a:pt x="48" y="102"/>
                    <a:pt x="48" y="102"/>
                  </a:cubicBezTo>
                  <a:cubicBezTo>
                    <a:pt x="48" y="102"/>
                    <a:pt x="48" y="102"/>
                    <a:pt x="48" y="102"/>
                  </a:cubicBezTo>
                  <a:cubicBezTo>
                    <a:pt x="48" y="102"/>
                    <a:pt x="48" y="102"/>
                    <a:pt x="48" y="102"/>
                  </a:cubicBezTo>
                  <a:cubicBezTo>
                    <a:pt x="48" y="102"/>
                    <a:pt x="47" y="102"/>
                    <a:pt x="47" y="102"/>
                  </a:cubicBezTo>
                  <a:cubicBezTo>
                    <a:pt x="47" y="102"/>
                    <a:pt x="47" y="101"/>
                    <a:pt x="47" y="101"/>
                  </a:cubicBezTo>
                  <a:cubicBezTo>
                    <a:pt x="46" y="101"/>
                    <a:pt x="46" y="101"/>
                    <a:pt x="46" y="102"/>
                  </a:cubicBezTo>
                  <a:cubicBezTo>
                    <a:pt x="46" y="102"/>
                    <a:pt x="46" y="103"/>
                    <a:pt x="46" y="103"/>
                  </a:cubicBezTo>
                  <a:cubicBezTo>
                    <a:pt x="46" y="103"/>
                    <a:pt x="46" y="102"/>
                    <a:pt x="46" y="102"/>
                  </a:cubicBezTo>
                  <a:cubicBezTo>
                    <a:pt x="46" y="101"/>
                    <a:pt x="46" y="101"/>
                    <a:pt x="46" y="101"/>
                  </a:cubicBezTo>
                  <a:cubicBezTo>
                    <a:pt x="46" y="101"/>
                    <a:pt x="45" y="101"/>
                    <a:pt x="45" y="101"/>
                  </a:cubicBezTo>
                  <a:cubicBezTo>
                    <a:pt x="45" y="101"/>
                    <a:pt x="45" y="102"/>
                    <a:pt x="44" y="102"/>
                  </a:cubicBezTo>
                  <a:cubicBezTo>
                    <a:pt x="44" y="102"/>
                    <a:pt x="44" y="103"/>
                    <a:pt x="44" y="103"/>
                  </a:cubicBezTo>
                  <a:cubicBezTo>
                    <a:pt x="44" y="103"/>
                    <a:pt x="43" y="103"/>
                    <a:pt x="44" y="103"/>
                  </a:cubicBezTo>
                  <a:cubicBezTo>
                    <a:pt x="44" y="102"/>
                    <a:pt x="43" y="102"/>
                    <a:pt x="43" y="102"/>
                  </a:cubicBezTo>
                  <a:cubicBezTo>
                    <a:pt x="43" y="102"/>
                    <a:pt x="43" y="102"/>
                    <a:pt x="42" y="103"/>
                  </a:cubicBezTo>
                  <a:cubicBezTo>
                    <a:pt x="42" y="103"/>
                    <a:pt x="42" y="102"/>
                    <a:pt x="42" y="102"/>
                  </a:cubicBezTo>
                  <a:cubicBezTo>
                    <a:pt x="42" y="102"/>
                    <a:pt x="41" y="102"/>
                    <a:pt x="41" y="102"/>
                  </a:cubicBezTo>
                  <a:cubicBezTo>
                    <a:pt x="41" y="101"/>
                    <a:pt x="42" y="100"/>
                    <a:pt x="42" y="100"/>
                  </a:cubicBezTo>
                  <a:cubicBezTo>
                    <a:pt x="42" y="100"/>
                    <a:pt x="41" y="99"/>
                    <a:pt x="41" y="99"/>
                  </a:cubicBezTo>
                  <a:cubicBezTo>
                    <a:pt x="41" y="99"/>
                    <a:pt x="40" y="100"/>
                    <a:pt x="40" y="100"/>
                  </a:cubicBezTo>
                  <a:cubicBezTo>
                    <a:pt x="40" y="99"/>
                    <a:pt x="40" y="99"/>
                    <a:pt x="40" y="99"/>
                  </a:cubicBezTo>
                  <a:cubicBezTo>
                    <a:pt x="39" y="99"/>
                    <a:pt x="40" y="99"/>
                    <a:pt x="40" y="99"/>
                  </a:cubicBezTo>
                  <a:cubicBezTo>
                    <a:pt x="40" y="99"/>
                    <a:pt x="40" y="98"/>
                    <a:pt x="40" y="98"/>
                  </a:cubicBezTo>
                  <a:cubicBezTo>
                    <a:pt x="40" y="98"/>
                    <a:pt x="40" y="97"/>
                    <a:pt x="40" y="97"/>
                  </a:cubicBezTo>
                  <a:cubicBezTo>
                    <a:pt x="40" y="97"/>
                    <a:pt x="39" y="97"/>
                    <a:pt x="39" y="97"/>
                  </a:cubicBezTo>
                  <a:cubicBezTo>
                    <a:pt x="39" y="97"/>
                    <a:pt x="39" y="97"/>
                    <a:pt x="39" y="97"/>
                  </a:cubicBezTo>
                  <a:cubicBezTo>
                    <a:pt x="39" y="98"/>
                    <a:pt x="39" y="98"/>
                    <a:pt x="38" y="98"/>
                  </a:cubicBezTo>
                  <a:cubicBezTo>
                    <a:pt x="38" y="98"/>
                    <a:pt x="38" y="98"/>
                    <a:pt x="38" y="98"/>
                  </a:cubicBezTo>
                  <a:cubicBezTo>
                    <a:pt x="38" y="98"/>
                    <a:pt x="37" y="98"/>
                    <a:pt x="37" y="98"/>
                  </a:cubicBezTo>
                  <a:cubicBezTo>
                    <a:pt x="37" y="98"/>
                    <a:pt x="36" y="97"/>
                    <a:pt x="36" y="97"/>
                  </a:cubicBezTo>
                  <a:cubicBezTo>
                    <a:pt x="36" y="96"/>
                    <a:pt x="36" y="96"/>
                    <a:pt x="36" y="95"/>
                  </a:cubicBezTo>
                  <a:cubicBezTo>
                    <a:pt x="37" y="95"/>
                    <a:pt x="37" y="94"/>
                    <a:pt x="36" y="94"/>
                  </a:cubicBezTo>
                  <a:cubicBezTo>
                    <a:pt x="36" y="94"/>
                    <a:pt x="37" y="94"/>
                    <a:pt x="37" y="94"/>
                  </a:cubicBezTo>
                  <a:cubicBezTo>
                    <a:pt x="37" y="94"/>
                    <a:pt x="37" y="93"/>
                    <a:pt x="37" y="93"/>
                  </a:cubicBezTo>
                  <a:cubicBezTo>
                    <a:pt x="37" y="93"/>
                    <a:pt x="38" y="93"/>
                    <a:pt x="38" y="93"/>
                  </a:cubicBezTo>
                  <a:cubicBezTo>
                    <a:pt x="38" y="93"/>
                    <a:pt x="38" y="93"/>
                    <a:pt x="39" y="93"/>
                  </a:cubicBezTo>
                  <a:cubicBezTo>
                    <a:pt x="39" y="94"/>
                    <a:pt x="39" y="93"/>
                    <a:pt x="39" y="93"/>
                  </a:cubicBezTo>
                  <a:cubicBezTo>
                    <a:pt x="39" y="93"/>
                    <a:pt x="39" y="93"/>
                    <a:pt x="40" y="93"/>
                  </a:cubicBezTo>
                  <a:cubicBezTo>
                    <a:pt x="40" y="93"/>
                    <a:pt x="41" y="93"/>
                    <a:pt x="41" y="93"/>
                  </a:cubicBezTo>
                  <a:cubicBezTo>
                    <a:pt x="41" y="93"/>
                    <a:pt x="41" y="93"/>
                    <a:pt x="41" y="93"/>
                  </a:cubicBezTo>
                  <a:cubicBezTo>
                    <a:pt x="41" y="93"/>
                    <a:pt x="41" y="93"/>
                    <a:pt x="41" y="93"/>
                  </a:cubicBezTo>
                  <a:cubicBezTo>
                    <a:pt x="42" y="94"/>
                    <a:pt x="42" y="94"/>
                    <a:pt x="42" y="94"/>
                  </a:cubicBezTo>
                  <a:cubicBezTo>
                    <a:pt x="42" y="95"/>
                    <a:pt x="42" y="95"/>
                    <a:pt x="42" y="95"/>
                  </a:cubicBezTo>
                  <a:cubicBezTo>
                    <a:pt x="43" y="95"/>
                    <a:pt x="43" y="94"/>
                    <a:pt x="43" y="94"/>
                  </a:cubicBezTo>
                  <a:cubicBezTo>
                    <a:pt x="43" y="94"/>
                    <a:pt x="42" y="93"/>
                    <a:pt x="42" y="93"/>
                  </a:cubicBezTo>
                  <a:cubicBezTo>
                    <a:pt x="42" y="93"/>
                    <a:pt x="42" y="92"/>
                    <a:pt x="43" y="92"/>
                  </a:cubicBezTo>
                  <a:cubicBezTo>
                    <a:pt x="43" y="92"/>
                    <a:pt x="43" y="91"/>
                    <a:pt x="44" y="91"/>
                  </a:cubicBezTo>
                  <a:cubicBezTo>
                    <a:pt x="44" y="91"/>
                    <a:pt x="45" y="90"/>
                    <a:pt x="44" y="90"/>
                  </a:cubicBezTo>
                  <a:cubicBezTo>
                    <a:pt x="44" y="90"/>
                    <a:pt x="44" y="90"/>
                    <a:pt x="44" y="89"/>
                  </a:cubicBezTo>
                  <a:cubicBezTo>
                    <a:pt x="44" y="89"/>
                    <a:pt x="44" y="89"/>
                    <a:pt x="44" y="89"/>
                  </a:cubicBezTo>
                  <a:cubicBezTo>
                    <a:pt x="44" y="89"/>
                    <a:pt x="45" y="89"/>
                    <a:pt x="45" y="89"/>
                  </a:cubicBezTo>
                  <a:cubicBezTo>
                    <a:pt x="45" y="89"/>
                    <a:pt x="45" y="88"/>
                    <a:pt x="45" y="88"/>
                  </a:cubicBezTo>
                  <a:cubicBezTo>
                    <a:pt x="45" y="88"/>
                    <a:pt x="45" y="88"/>
                    <a:pt x="45" y="88"/>
                  </a:cubicBezTo>
                  <a:cubicBezTo>
                    <a:pt x="45" y="88"/>
                    <a:pt x="45" y="88"/>
                    <a:pt x="45" y="88"/>
                  </a:cubicBezTo>
                  <a:cubicBezTo>
                    <a:pt x="46" y="88"/>
                    <a:pt x="46" y="88"/>
                    <a:pt x="46" y="88"/>
                  </a:cubicBezTo>
                  <a:cubicBezTo>
                    <a:pt x="47" y="88"/>
                    <a:pt x="46" y="87"/>
                    <a:pt x="46" y="87"/>
                  </a:cubicBezTo>
                  <a:cubicBezTo>
                    <a:pt x="46" y="87"/>
                    <a:pt x="46" y="86"/>
                    <a:pt x="47" y="86"/>
                  </a:cubicBezTo>
                  <a:cubicBezTo>
                    <a:pt x="47" y="86"/>
                    <a:pt x="47" y="86"/>
                    <a:pt x="47" y="86"/>
                  </a:cubicBezTo>
                  <a:cubicBezTo>
                    <a:pt x="47" y="86"/>
                    <a:pt x="48" y="86"/>
                    <a:pt x="48" y="86"/>
                  </a:cubicBezTo>
                  <a:cubicBezTo>
                    <a:pt x="48" y="86"/>
                    <a:pt x="48" y="87"/>
                    <a:pt x="48" y="87"/>
                  </a:cubicBezTo>
                  <a:cubicBezTo>
                    <a:pt x="48" y="87"/>
                    <a:pt x="48" y="87"/>
                    <a:pt x="48" y="86"/>
                  </a:cubicBezTo>
                  <a:cubicBezTo>
                    <a:pt x="49" y="86"/>
                    <a:pt x="49" y="86"/>
                    <a:pt x="49" y="86"/>
                  </a:cubicBezTo>
                  <a:cubicBezTo>
                    <a:pt x="49" y="86"/>
                    <a:pt x="50" y="86"/>
                    <a:pt x="50" y="86"/>
                  </a:cubicBezTo>
                  <a:cubicBezTo>
                    <a:pt x="50" y="86"/>
                    <a:pt x="50" y="85"/>
                    <a:pt x="50" y="85"/>
                  </a:cubicBezTo>
                  <a:cubicBezTo>
                    <a:pt x="50" y="85"/>
                    <a:pt x="50" y="85"/>
                    <a:pt x="49" y="85"/>
                  </a:cubicBezTo>
                  <a:cubicBezTo>
                    <a:pt x="49" y="86"/>
                    <a:pt x="49" y="86"/>
                    <a:pt x="49" y="85"/>
                  </a:cubicBezTo>
                  <a:cubicBezTo>
                    <a:pt x="49" y="85"/>
                    <a:pt x="49" y="85"/>
                    <a:pt x="49" y="85"/>
                  </a:cubicBezTo>
                  <a:cubicBezTo>
                    <a:pt x="49" y="85"/>
                    <a:pt x="49" y="85"/>
                    <a:pt x="49" y="85"/>
                  </a:cubicBezTo>
                  <a:cubicBezTo>
                    <a:pt x="48" y="85"/>
                    <a:pt x="48" y="85"/>
                    <a:pt x="48" y="85"/>
                  </a:cubicBezTo>
                  <a:cubicBezTo>
                    <a:pt x="48" y="85"/>
                    <a:pt x="49" y="85"/>
                    <a:pt x="48" y="84"/>
                  </a:cubicBezTo>
                  <a:cubicBezTo>
                    <a:pt x="48" y="84"/>
                    <a:pt x="48" y="84"/>
                    <a:pt x="48" y="84"/>
                  </a:cubicBezTo>
                  <a:cubicBezTo>
                    <a:pt x="47" y="84"/>
                    <a:pt x="47" y="84"/>
                    <a:pt x="47" y="85"/>
                  </a:cubicBezTo>
                  <a:cubicBezTo>
                    <a:pt x="47" y="85"/>
                    <a:pt x="46" y="85"/>
                    <a:pt x="46" y="85"/>
                  </a:cubicBezTo>
                  <a:cubicBezTo>
                    <a:pt x="46" y="85"/>
                    <a:pt x="46" y="84"/>
                    <a:pt x="47" y="84"/>
                  </a:cubicBezTo>
                  <a:cubicBezTo>
                    <a:pt x="47" y="84"/>
                    <a:pt x="48" y="84"/>
                    <a:pt x="48" y="84"/>
                  </a:cubicBezTo>
                  <a:cubicBezTo>
                    <a:pt x="48" y="83"/>
                    <a:pt x="48" y="84"/>
                    <a:pt x="48" y="84"/>
                  </a:cubicBezTo>
                  <a:cubicBezTo>
                    <a:pt x="48" y="84"/>
                    <a:pt x="49" y="83"/>
                    <a:pt x="49" y="84"/>
                  </a:cubicBezTo>
                  <a:cubicBezTo>
                    <a:pt x="49" y="84"/>
                    <a:pt x="49" y="84"/>
                    <a:pt x="49" y="84"/>
                  </a:cubicBezTo>
                  <a:cubicBezTo>
                    <a:pt x="49" y="84"/>
                    <a:pt x="49" y="84"/>
                    <a:pt x="49" y="84"/>
                  </a:cubicBezTo>
                  <a:cubicBezTo>
                    <a:pt x="49" y="84"/>
                    <a:pt x="49" y="84"/>
                    <a:pt x="50" y="83"/>
                  </a:cubicBezTo>
                  <a:cubicBezTo>
                    <a:pt x="50" y="83"/>
                    <a:pt x="50" y="83"/>
                    <a:pt x="50" y="83"/>
                  </a:cubicBezTo>
                  <a:cubicBezTo>
                    <a:pt x="50" y="83"/>
                    <a:pt x="51" y="83"/>
                    <a:pt x="51" y="83"/>
                  </a:cubicBezTo>
                  <a:cubicBezTo>
                    <a:pt x="51" y="83"/>
                    <a:pt x="51" y="83"/>
                    <a:pt x="51" y="84"/>
                  </a:cubicBezTo>
                  <a:cubicBezTo>
                    <a:pt x="50" y="84"/>
                    <a:pt x="50" y="84"/>
                    <a:pt x="50" y="85"/>
                  </a:cubicBezTo>
                  <a:cubicBezTo>
                    <a:pt x="50" y="85"/>
                    <a:pt x="50" y="85"/>
                    <a:pt x="50" y="85"/>
                  </a:cubicBezTo>
                  <a:cubicBezTo>
                    <a:pt x="51" y="85"/>
                    <a:pt x="51" y="85"/>
                    <a:pt x="51" y="85"/>
                  </a:cubicBezTo>
                  <a:cubicBezTo>
                    <a:pt x="51" y="85"/>
                    <a:pt x="51" y="85"/>
                    <a:pt x="52" y="85"/>
                  </a:cubicBezTo>
                  <a:cubicBezTo>
                    <a:pt x="52" y="85"/>
                    <a:pt x="52" y="85"/>
                    <a:pt x="52" y="85"/>
                  </a:cubicBezTo>
                  <a:cubicBezTo>
                    <a:pt x="52" y="85"/>
                    <a:pt x="52" y="85"/>
                    <a:pt x="52" y="85"/>
                  </a:cubicBezTo>
                  <a:cubicBezTo>
                    <a:pt x="52" y="85"/>
                    <a:pt x="53" y="85"/>
                    <a:pt x="52" y="85"/>
                  </a:cubicBezTo>
                  <a:cubicBezTo>
                    <a:pt x="52" y="84"/>
                    <a:pt x="52" y="84"/>
                    <a:pt x="52" y="84"/>
                  </a:cubicBezTo>
                  <a:cubicBezTo>
                    <a:pt x="52" y="84"/>
                    <a:pt x="52" y="84"/>
                    <a:pt x="52" y="84"/>
                  </a:cubicBezTo>
                  <a:cubicBezTo>
                    <a:pt x="51" y="84"/>
                    <a:pt x="51" y="84"/>
                    <a:pt x="51" y="84"/>
                  </a:cubicBezTo>
                  <a:cubicBezTo>
                    <a:pt x="51" y="83"/>
                    <a:pt x="51" y="84"/>
                    <a:pt x="51" y="83"/>
                  </a:cubicBezTo>
                  <a:cubicBezTo>
                    <a:pt x="51" y="83"/>
                    <a:pt x="51" y="83"/>
                    <a:pt x="51" y="83"/>
                  </a:cubicBezTo>
                  <a:cubicBezTo>
                    <a:pt x="51" y="83"/>
                    <a:pt x="52" y="82"/>
                    <a:pt x="51" y="82"/>
                  </a:cubicBezTo>
                  <a:cubicBezTo>
                    <a:pt x="51" y="82"/>
                    <a:pt x="51" y="82"/>
                    <a:pt x="51" y="82"/>
                  </a:cubicBezTo>
                  <a:cubicBezTo>
                    <a:pt x="51" y="81"/>
                    <a:pt x="50" y="81"/>
                    <a:pt x="50" y="81"/>
                  </a:cubicBezTo>
                  <a:cubicBezTo>
                    <a:pt x="50" y="81"/>
                    <a:pt x="49" y="81"/>
                    <a:pt x="49" y="81"/>
                  </a:cubicBezTo>
                  <a:cubicBezTo>
                    <a:pt x="49" y="81"/>
                    <a:pt x="49" y="80"/>
                    <a:pt x="49" y="80"/>
                  </a:cubicBezTo>
                  <a:cubicBezTo>
                    <a:pt x="49" y="80"/>
                    <a:pt x="48" y="79"/>
                    <a:pt x="48" y="79"/>
                  </a:cubicBezTo>
                  <a:cubicBezTo>
                    <a:pt x="48" y="79"/>
                    <a:pt x="48" y="79"/>
                    <a:pt x="48" y="79"/>
                  </a:cubicBezTo>
                  <a:cubicBezTo>
                    <a:pt x="48" y="80"/>
                    <a:pt x="47" y="80"/>
                    <a:pt x="47" y="80"/>
                  </a:cubicBezTo>
                  <a:cubicBezTo>
                    <a:pt x="47" y="80"/>
                    <a:pt x="47" y="80"/>
                    <a:pt x="46" y="79"/>
                  </a:cubicBezTo>
                  <a:cubicBezTo>
                    <a:pt x="46" y="79"/>
                    <a:pt x="47" y="79"/>
                    <a:pt x="47" y="79"/>
                  </a:cubicBezTo>
                  <a:cubicBezTo>
                    <a:pt x="47" y="79"/>
                    <a:pt x="46" y="79"/>
                    <a:pt x="46" y="78"/>
                  </a:cubicBezTo>
                  <a:cubicBezTo>
                    <a:pt x="46" y="78"/>
                    <a:pt x="45" y="78"/>
                    <a:pt x="45" y="78"/>
                  </a:cubicBezTo>
                  <a:cubicBezTo>
                    <a:pt x="44" y="78"/>
                    <a:pt x="44" y="78"/>
                    <a:pt x="44" y="78"/>
                  </a:cubicBezTo>
                  <a:cubicBezTo>
                    <a:pt x="44" y="78"/>
                    <a:pt x="44" y="78"/>
                    <a:pt x="43" y="79"/>
                  </a:cubicBezTo>
                  <a:cubicBezTo>
                    <a:pt x="43" y="79"/>
                    <a:pt x="44" y="79"/>
                    <a:pt x="43" y="79"/>
                  </a:cubicBezTo>
                  <a:cubicBezTo>
                    <a:pt x="43" y="79"/>
                    <a:pt x="43" y="79"/>
                    <a:pt x="43" y="80"/>
                  </a:cubicBezTo>
                  <a:cubicBezTo>
                    <a:pt x="44" y="80"/>
                    <a:pt x="44" y="80"/>
                    <a:pt x="44" y="80"/>
                  </a:cubicBezTo>
                  <a:cubicBezTo>
                    <a:pt x="44" y="80"/>
                    <a:pt x="44" y="81"/>
                    <a:pt x="44" y="81"/>
                  </a:cubicBezTo>
                  <a:cubicBezTo>
                    <a:pt x="44" y="81"/>
                    <a:pt x="43" y="81"/>
                    <a:pt x="43" y="81"/>
                  </a:cubicBezTo>
                  <a:cubicBezTo>
                    <a:pt x="43" y="81"/>
                    <a:pt x="43" y="81"/>
                    <a:pt x="43" y="81"/>
                  </a:cubicBezTo>
                  <a:cubicBezTo>
                    <a:pt x="43" y="81"/>
                    <a:pt x="43" y="82"/>
                    <a:pt x="43" y="82"/>
                  </a:cubicBezTo>
                  <a:cubicBezTo>
                    <a:pt x="43" y="82"/>
                    <a:pt x="43" y="83"/>
                    <a:pt x="43" y="83"/>
                  </a:cubicBezTo>
                  <a:cubicBezTo>
                    <a:pt x="43" y="83"/>
                    <a:pt x="43" y="83"/>
                    <a:pt x="43" y="83"/>
                  </a:cubicBezTo>
                  <a:cubicBezTo>
                    <a:pt x="42" y="83"/>
                    <a:pt x="42" y="83"/>
                    <a:pt x="42" y="82"/>
                  </a:cubicBezTo>
                  <a:cubicBezTo>
                    <a:pt x="43" y="82"/>
                    <a:pt x="42" y="82"/>
                    <a:pt x="42" y="82"/>
                  </a:cubicBezTo>
                  <a:cubicBezTo>
                    <a:pt x="42" y="82"/>
                    <a:pt x="42" y="82"/>
                    <a:pt x="42" y="82"/>
                  </a:cubicBezTo>
                  <a:cubicBezTo>
                    <a:pt x="42" y="82"/>
                    <a:pt x="42" y="82"/>
                    <a:pt x="42" y="81"/>
                  </a:cubicBezTo>
                  <a:cubicBezTo>
                    <a:pt x="42" y="81"/>
                    <a:pt x="42" y="81"/>
                    <a:pt x="41" y="81"/>
                  </a:cubicBezTo>
                  <a:cubicBezTo>
                    <a:pt x="41" y="81"/>
                    <a:pt x="41" y="81"/>
                    <a:pt x="40" y="81"/>
                  </a:cubicBezTo>
                  <a:cubicBezTo>
                    <a:pt x="40" y="81"/>
                    <a:pt x="40" y="81"/>
                    <a:pt x="39" y="80"/>
                  </a:cubicBezTo>
                  <a:cubicBezTo>
                    <a:pt x="39" y="80"/>
                    <a:pt x="39" y="80"/>
                    <a:pt x="38" y="80"/>
                  </a:cubicBezTo>
                  <a:cubicBezTo>
                    <a:pt x="38" y="80"/>
                    <a:pt x="38" y="80"/>
                    <a:pt x="38" y="80"/>
                  </a:cubicBezTo>
                  <a:cubicBezTo>
                    <a:pt x="38" y="80"/>
                    <a:pt x="38" y="80"/>
                    <a:pt x="38" y="79"/>
                  </a:cubicBezTo>
                  <a:cubicBezTo>
                    <a:pt x="38" y="79"/>
                    <a:pt x="38" y="79"/>
                    <a:pt x="38" y="78"/>
                  </a:cubicBezTo>
                  <a:cubicBezTo>
                    <a:pt x="39" y="78"/>
                    <a:pt x="39" y="77"/>
                    <a:pt x="39" y="77"/>
                  </a:cubicBezTo>
                  <a:cubicBezTo>
                    <a:pt x="40" y="77"/>
                    <a:pt x="40" y="78"/>
                    <a:pt x="40" y="77"/>
                  </a:cubicBezTo>
                  <a:cubicBezTo>
                    <a:pt x="40" y="77"/>
                    <a:pt x="40" y="76"/>
                    <a:pt x="40" y="77"/>
                  </a:cubicBezTo>
                  <a:cubicBezTo>
                    <a:pt x="40" y="77"/>
                    <a:pt x="41" y="77"/>
                    <a:pt x="41" y="77"/>
                  </a:cubicBezTo>
                  <a:cubicBezTo>
                    <a:pt x="40" y="78"/>
                    <a:pt x="40" y="78"/>
                    <a:pt x="41" y="78"/>
                  </a:cubicBezTo>
                  <a:cubicBezTo>
                    <a:pt x="41" y="78"/>
                    <a:pt x="41" y="77"/>
                    <a:pt x="41" y="77"/>
                  </a:cubicBezTo>
                  <a:cubicBezTo>
                    <a:pt x="41" y="77"/>
                    <a:pt x="42" y="77"/>
                    <a:pt x="42" y="77"/>
                  </a:cubicBezTo>
                  <a:cubicBezTo>
                    <a:pt x="42" y="78"/>
                    <a:pt x="42" y="78"/>
                    <a:pt x="42" y="78"/>
                  </a:cubicBezTo>
                  <a:cubicBezTo>
                    <a:pt x="42" y="78"/>
                    <a:pt x="43" y="77"/>
                    <a:pt x="42" y="77"/>
                  </a:cubicBezTo>
                  <a:cubicBezTo>
                    <a:pt x="42" y="77"/>
                    <a:pt x="42" y="77"/>
                    <a:pt x="42" y="77"/>
                  </a:cubicBezTo>
                  <a:cubicBezTo>
                    <a:pt x="41" y="76"/>
                    <a:pt x="41" y="76"/>
                    <a:pt x="41" y="77"/>
                  </a:cubicBezTo>
                  <a:cubicBezTo>
                    <a:pt x="41" y="77"/>
                    <a:pt x="41" y="76"/>
                    <a:pt x="41" y="76"/>
                  </a:cubicBezTo>
                  <a:cubicBezTo>
                    <a:pt x="41" y="76"/>
                    <a:pt x="41" y="76"/>
                    <a:pt x="40" y="76"/>
                  </a:cubicBezTo>
                  <a:cubicBezTo>
                    <a:pt x="40" y="76"/>
                    <a:pt x="40" y="76"/>
                    <a:pt x="41" y="76"/>
                  </a:cubicBezTo>
                  <a:cubicBezTo>
                    <a:pt x="41" y="76"/>
                    <a:pt x="41" y="76"/>
                    <a:pt x="41" y="76"/>
                  </a:cubicBezTo>
                  <a:cubicBezTo>
                    <a:pt x="41" y="76"/>
                    <a:pt x="42" y="76"/>
                    <a:pt x="42" y="76"/>
                  </a:cubicBezTo>
                  <a:cubicBezTo>
                    <a:pt x="42" y="76"/>
                    <a:pt x="43" y="76"/>
                    <a:pt x="42" y="76"/>
                  </a:cubicBezTo>
                  <a:cubicBezTo>
                    <a:pt x="42" y="75"/>
                    <a:pt x="42" y="75"/>
                    <a:pt x="42" y="75"/>
                  </a:cubicBezTo>
                  <a:cubicBezTo>
                    <a:pt x="42" y="75"/>
                    <a:pt x="42" y="75"/>
                    <a:pt x="42" y="75"/>
                  </a:cubicBezTo>
                  <a:cubicBezTo>
                    <a:pt x="42" y="75"/>
                    <a:pt x="43" y="75"/>
                    <a:pt x="43" y="75"/>
                  </a:cubicBezTo>
                  <a:cubicBezTo>
                    <a:pt x="43" y="75"/>
                    <a:pt x="43" y="75"/>
                    <a:pt x="43" y="75"/>
                  </a:cubicBezTo>
                  <a:cubicBezTo>
                    <a:pt x="43" y="75"/>
                    <a:pt x="43" y="74"/>
                    <a:pt x="43" y="74"/>
                  </a:cubicBezTo>
                  <a:cubicBezTo>
                    <a:pt x="43" y="75"/>
                    <a:pt x="43" y="75"/>
                    <a:pt x="44" y="75"/>
                  </a:cubicBezTo>
                  <a:cubicBezTo>
                    <a:pt x="44" y="75"/>
                    <a:pt x="44" y="75"/>
                    <a:pt x="44" y="75"/>
                  </a:cubicBezTo>
                  <a:cubicBezTo>
                    <a:pt x="44" y="75"/>
                    <a:pt x="44" y="76"/>
                    <a:pt x="44" y="76"/>
                  </a:cubicBezTo>
                  <a:cubicBezTo>
                    <a:pt x="44" y="76"/>
                    <a:pt x="43" y="76"/>
                    <a:pt x="44" y="76"/>
                  </a:cubicBezTo>
                  <a:cubicBezTo>
                    <a:pt x="44" y="76"/>
                    <a:pt x="44" y="76"/>
                    <a:pt x="44" y="76"/>
                  </a:cubicBezTo>
                  <a:cubicBezTo>
                    <a:pt x="44" y="76"/>
                    <a:pt x="45" y="76"/>
                    <a:pt x="45" y="75"/>
                  </a:cubicBezTo>
                  <a:cubicBezTo>
                    <a:pt x="45" y="75"/>
                    <a:pt x="45" y="75"/>
                    <a:pt x="45" y="75"/>
                  </a:cubicBezTo>
                  <a:cubicBezTo>
                    <a:pt x="45" y="75"/>
                    <a:pt x="46" y="76"/>
                    <a:pt x="45" y="76"/>
                  </a:cubicBezTo>
                  <a:cubicBezTo>
                    <a:pt x="45" y="76"/>
                    <a:pt x="45" y="76"/>
                    <a:pt x="45" y="76"/>
                  </a:cubicBezTo>
                  <a:cubicBezTo>
                    <a:pt x="44" y="76"/>
                    <a:pt x="44" y="77"/>
                    <a:pt x="44" y="76"/>
                  </a:cubicBezTo>
                  <a:cubicBezTo>
                    <a:pt x="44" y="76"/>
                    <a:pt x="43" y="76"/>
                    <a:pt x="43" y="77"/>
                  </a:cubicBezTo>
                  <a:cubicBezTo>
                    <a:pt x="43" y="77"/>
                    <a:pt x="43" y="77"/>
                    <a:pt x="43" y="77"/>
                  </a:cubicBezTo>
                  <a:cubicBezTo>
                    <a:pt x="44" y="77"/>
                    <a:pt x="44" y="77"/>
                    <a:pt x="44" y="77"/>
                  </a:cubicBezTo>
                  <a:cubicBezTo>
                    <a:pt x="44" y="77"/>
                    <a:pt x="45" y="77"/>
                    <a:pt x="45" y="77"/>
                  </a:cubicBezTo>
                  <a:cubicBezTo>
                    <a:pt x="45" y="77"/>
                    <a:pt x="46" y="78"/>
                    <a:pt x="46" y="78"/>
                  </a:cubicBezTo>
                  <a:cubicBezTo>
                    <a:pt x="46" y="77"/>
                    <a:pt x="46" y="78"/>
                    <a:pt x="46" y="78"/>
                  </a:cubicBezTo>
                  <a:cubicBezTo>
                    <a:pt x="46" y="78"/>
                    <a:pt x="46" y="78"/>
                    <a:pt x="47" y="78"/>
                  </a:cubicBezTo>
                  <a:cubicBezTo>
                    <a:pt x="47" y="78"/>
                    <a:pt x="47" y="78"/>
                    <a:pt x="47" y="78"/>
                  </a:cubicBezTo>
                  <a:cubicBezTo>
                    <a:pt x="47" y="78"/>
                    <a:pt x="47" y="78"/>
                    <a:pt x="47" y="78"/>
                  </a:cubicBezTo>
                  <a:cubicBezTo>
                    <a:pt x="47" y="78"/>
                    <a:pt x="48" y="78"/>
                    <a:pt x="48" y="78"/>
                  </a:cubicBezTo>
                  <a:cubicBezTo>
                    <a:pt x="48" y="78"/>
                    <a:pt x="48" y="78"/>
                    <a:pt x="48" y="78"/>
                  </a:cubicBezTo>
                  <a:cubicBezTo>
                    <a:pt x="48" y="78"/>
                    <a:pt x="48" y="78"/>
                    <a:pt x="48" y="77"/>
                  </a:cubicBezTo>
                  <a:cubicBezTo>
                    <a:pt x="48" y="77"/>
                    <a:pt x="48" y="77"/>
                    <a:pt x="47" y="77"/>
                  </a:cubicBezTo>
                  <a:cubicBezTo>
                    <a:pt x="47" y="77"/>
                    <a:pt x="47" y="76"/>
                    <a:pt x="47" y="76"/>
                  </a:cubicBezTo>
                  <a:cubicBezTo>
                    <a:pt x="48" y="76"/>
                    <a:pt x="48" y="76"/>
                    <a:pt x="48" y="77"/>
                  </a:cubicBezTo>
                  <a:cubicBezTo>
                    <a:pt x="48" y="77"/>
                    <a:pt x="49" y="77"/>
                    <a:pt x="49" y="77"/>
                  </a:cubicBezTo>
                  <a:cubicBezTo>
                    <a:pt x="49" y="77"/>
                    <a:pt x="49" y="77"/>
                    <a:pt x="49" y="77"/>
                  </a:cubicBezTo>
                  <a:cubicBezTo>
                    <a:pt x="49" y="76"/>
                    <a:pt x="50" y="76"/>
                    <a:pt x="50" y="76"/>
                  </a:cubicBezTo>
                  <a:cubicBezTo>
                    <a:pt x="50" y="76"/>
                    <a:pt x="49" y="76"/>
                    <a:pt x="49" y="76"/>
                  </a:cubicBezTo>
                  <a:cubicBezTo>
                    <a:pt x="48" y="76"/>
                    <a:pt x="48" y="75"/>
                    <a:pt x="48" y="75"/>
                  </a:cubicBezTo>
                  <a:cubicBezTo>
                    <a:pt x="48" y="75"/>
                    <a:pt x="47" y="76"/>
                    <a:pt x="47" y="75"/>
                  </a:cubicBezTo>
                  <a:cubicBezTo>
                    <a:pt x="47" y="75"/>
                    <a:pt x="47" y="74"/>
                    <a:pt x="47" y="74"/>
                  </a:cubicBezTo>
                  <a:cubicBezTo>
                    <a:pt x="47" y="74"/>
                    <a:pt x="46" y="74"/>
                    <a:pt x="46" y="74"/>
                  </a:cubicBezTo>
                  <a:cubicBezTo>
                    <a:pt x="45" y="74"/>
                    <a:pt x="45" y="73"/>
                    <a:pt x="44" y="73"/>
                  </a:cubicBezTo>
                  <a:cubicBezTo>
                    <a:pt x="44" y="73"/>
                    <a:pt x="44" y="73"/>
                    <a:pt x="43" y="73"/>
                  </a:cubicBezTo>
                  <a:cubicBezTo>
                    <a:pt x="43" y="73"/>
                    <a:pt x="42" y="73"/>
                    <a:pt x="42" y="73"/>
                  </a:cubicBezTo>
                  <a:cubicBezTo>
                    <a:pt x="42" y="73"/>
                    <a:pt x="41" y="73"/>
                    <a:pt x="41" y="73"/>
                  </a:cubicBezTo>
                  <a:cubicBezTo>
                    <a:pt x="41" y="73"/>
                    <a:pt x="41" y="74"/>
                    <a:pt x="41" y="74"/>
                  </a:cubicBezTo>
                  <a:cubicBezTo>
                    <a:pt x="40" y="74"/>
                    <a:pt x="40" y="74"/>
                    <a:pt x="40" y="73"/>
                  </a:cubicBezTo>
                  <a:cubicBezTo>
                    <a:pt x="41" y="73"/>
                    <a:pt x="40" y="73"/>
                    <a:pt x="40" y="73"/>
                  </a:cubicBezTo>
                  <a:cubicBezTo>
                    <a:pt x="39" y="73"/>
                    <a:pt x="39" y="73"/>
                    <a:pt x="39" y="73"/>
                  </a:cubicBezTo>
                  <a:cubicBezTo>
                    <a:pt x="39" y="74"/>
                    <a:pt x="39" y="74"/>
                    <a:pt x="39" y="74"/>
                  </a:cubicBezTo>
                  <a:cubicBezTo>
                    <a:pt x="39" y="74"/>
                    <a:pt x="40" y="75"/>
                    <a:pt x="40" y="75"/>
                  </a:cubicBezTo>
                  <a:cubicBezTo>
                    <a:pt x="40" y="74"/>
                    <a:pt x="41" y="75"/>
                    <a:pt x="41" y="75"/>
                  </a:cubicBezTo>
                  <a:cubicBezTo>
                    <a:pt x="41" y="75"/>
                    <a:pt x="41" y="75"/>
                    <a:pt x="41" y="75"/>
                  </a:cubicBezTo>
                  <a:cubicBezTo>
                    <a:pt x="40" y="75"/>
                    <a:pt x="40" y="75"/>
                    <a:pt x="40" y="75"/>
                  </a:cubicBezTo>
                  <a:cubicBezTo>
                    <a:pt x="40" y="76"/>
                    <a:pt x="40" y="76"/>
                    <a:pt x="40" y="76"/>
                  </a:cubicBezTo>
                  <a:cubicBezTo>
                    <a:pt x="40" y="76"/>
                    <a:pt x="40" y="75"/>
                    <a:pt x="40" y="75"/>
                  </a:cubicBezTo>
                  <a:cubicBezTo>
                    <a:pt x="40" y="75"/>
                    <a:pt x="39" y="75"/>
                    <a:pt x="39" y="75"/>
                  </a:cubicBezTo>
                  <a:cubicBezTo>
                    <a:pt x="39" y="75"/>
                    <a:pt x="39" y="75"/>
                    <a:pt x="39" y="75"/>
                  </a:cubicBezTo>
                  <a:cubicBezTo>
                    <a:pt x="39" y="75"/>
                    <a:pt x="38" y="74"/>
                    <a:pt x="38" y="74"/>
                  </a:cubicBezTo>
                  <a:cubicBezTo>
                    <a:pt x="38" y="74"/>
                    <a:pt x="38" y="74"/>
                    <a:pt x="38" y="74"/>
                  </a:cubicBezTo>
                  <a:cubicBezTo>
                    <a:pt x="38" y="74"/>
                    <a:pt x="37" y="74"/>
                    <a:pt x="37" y="74"/>
                  </a:cubicBezTo>
                  <a:cubicBezTo>
                    <a:pt x="37" y="74"/>
                    <a:pt x="37" y="74"/>
                    <a:pt x="38" y="75"/>
                  </a:cubicBezTo>
                  <a:cubicBezTo>
                    <a:pt x="38" y="75"/>
                    <a:pt x="38" y="75"/>
                    <a:pt x="37" y="75"/>
                  </a:cubicBezTo>
                  <a:cubicBezTo>
                    <a:pt x="37" y="75"/>
                    <a:pt x="37" y="76"/>
                    <a:pt x="37" y="76"/>
                  </a:cubicBezTo>
                  <a:cubicBezTo>
                    <a:pt x="37" y="76"/>
                    <a:pt x="37" y="76"/>
                    <a:pt x="37" y="75"/>
                  </a:cubicBezTo>
                  <a:cubicBezTo>
                    <a:pt x="37" y="75"/>
                    <a:pt x="37" y="75"/>
                    <a:pt x="37" y="75"/>
                  </a:cubicBezTo>
                  <a:cubicBezTo>
                    <a:pt x="37" y="74"/>
                    <a:pt x="37" y="75"/>
                    <a:pt x="36" y="75"/>
                  </a:cubicBezTo>
                  <a:cubicBezTo>
                    <a:pt x="36" y="75"/>
                    <a:pt x="36" y="75"/>
                    <a:pt x="36" y="75"/>
                  </a:cubicBezTo>
                  <a:cubicBezTo>
                    <a:pt x="36" y="75"/>
                    <a:pt x="36" y="75"/>
                    <a:pt x="36" y="76"/>
                  </a:cubicBezTo>
                  <a:cubicBezTo>
                    <a:pt x="36" y="76"/>
                    <a:pt x="35" y="76"/>
                    <a:pt x="34" y="76"/>
                  </a:cubicBezTo>
                  <a:cubicBezTo>
                    <a:pt x="34" y="76"/>
                    <a:pt x="34" y="76"/>
                    <a:pt x="33" y="75"/>
                  </a:cubicBezTo>
                  <a:cubicBezTo>
                    <a:pt x="33" y="75"/>
                    <a:pt x="34" y="75"/>
                    <a:pt x="34" y="75"/>
                  </a:cubicBezTo>
                  <a:cubicBezTo>
                    <a:pt x="34" y="75"/>
                    <a:pt x="35" y="75"/>
                    <a:pt x="35" y="75"/>
                  </a:cubicBezTo>
                  <a:cubicBezTo>
                    <a:pt x="35" y="74"/>
                    <a:pt x="35" y="74"/>
                    <a:pt x="35" y="74"/>
                  </a:cubicBezTo>
                  <a:cubicBezTo>
                    <a:pt x="34" y="74"/>
                    <a:pt x="34" y="74"/>
                    <a:pt x="34" y="74"/>
                  </a:cubicBezTo>
                  <a:cubicBezTo>
                    <a:pt x="34" y="73"/>
                    <a:pt x="34" y="73"/>
                    <a:pt x="34" y="73"/>
                  </a:cubicBezTo>
                  <a:cubicBezTo>
                    <a:pt x="34" y="73"/>
                    <a:pt x="34" y="73"/>
                    <a:pt x="33" y="73"/>
                  </a:cubicBezTo>
                  <a:cubicBezTo>
                    <a:pt x="33" y="73"/>
                    <a:pt x="33" y="73"/>
                    <a:pt x="33" y="73"/>
                  </a:cubicBezTo>
                  <a:cubicBezTo>
                    <a:pt x="33" y="73"/>
                    <a:pt x="33" y="74"/>
                    <a:pt x="33" y="74"/>
                  </a:cubicBezTo>
                  <a:cubicBezTo>
                    <a:pt x="32" y="74"/>
                    <a:pt x="33" y="73"/>
                    <a:pt x="32" y="73"/>
                  </a:cubicBezTo>
                  <a:cubicBezTo>
                    <a:pt x="32" y="73"/>
                    <a:pt x="32" y="73"/>
                    <a:pt x="32" y="73"/>
                  </a:cubicBezTo>
                  <a:cubicBezTo>
                    <a:pt x="31" y="73"/>
                    <a:pt x="31" y="73"/>
                    <a:pt x="31" y="73"/>
                  </a:cubicBezTo>
                  <a:cubicBezTo>
                    <a:pt x="31" y="73"/>
                    <a:pt x="31" y="73"/>
                    <a:pt x="30" y="73"/>
                  </a:cubicBezTo>
                  <a:cubicBezTo>
                    <a:pt x="30" y="73"/>
                    <a:pt x="30" y="73"/>
                    <a:pt x="30" y="73"/>
                  </a:cubicBezTo>
                  <a:cubicBezTo>
                    <a:pt x="29" y="72"/>
                    <a:pt x="30" y="72"/>
                    <a:pt x="29" y="72"/>
                  </a:cubicBezTo>
                  <a:cubicBezTo>
                    <a:pt x="29" y="72"/>
                    <a:pt x="29" y="73"/>
                    <a:pt x="28" y="73"/>
                  </a:cubicBezTo>
                  <a:cubicBezTo>
                    <a:pt x="28" y="72"/>
                    <a:pt x="28" y="73"/>
                    <a:pt x="27" y="73"/>
                  </a:cubicBezTo>
                  <a:cubicBezTo>
                    <a:pt x="27" y="72"/>
                    <a:pt x="27" y="72"/>
                    <a:pt x="27" y="73"/>
                  </a:cubicBezTo>
                  <a:cubicBezTo>
                    <a:pt x="27" y="73"/>
                    <a:pt x="26" y="73"/>
                    <a:pt x="26" y="73"/>
                  </a:cubicBezTo>
                  <a:cubicBezTo>
                    <a:pt x="26" y="73"/>
                    <a:pt x="26" y="74"/>
                    <a:pt x="26" y="74"/>
                  </a:cubicBezTo>
                  <a:cubicBezTo>
                    <a:pt x="27" y="74"/>
                    <a:pt x="27" y="74"/>
                    <a:pt x="27" y="74"/>
                  </a:cubicBezTo>
                  <a:cubicBezTo>
                    <a:pt x="28" y="74"/>
                    <a:pt x="28" y="74"/>
                    <a:pt x="28" y="74"/>
                  </a:cubicBezTo>
                  <a:cubicBezTo>
                    <a:pt x="28" y="73"/>
                    <a:pt x="28" y="73"/>
                    <a:pt x="29" y="74"/>
                  </a:cubicBezTo>
                  <a:cubicBezTo>
                    <a:pt x="29" y="74"/>
                    <a:pt x="29" y="74"/>
                    <a:pt x="29" y="74"/>
                  </a:cubicBezTo>
                  <a:cubicBezTo>
                    <a:pt x="29" y="74"/>
                    <a:pt x="29" y="75"/>
                    <a:pt x="30" y="75"/>
                  </a:cubicBezTo>
                  <a:cubicBezTo>
                    <a:pt x="30" y="75"/>
                    <a:pt x="29" y="75"/>
                    <a:pt x="29" y="75"/>
                  </a:cubicBezTo>
                  <a:cubicBezTo>
                    <a:pt x="29" y="75"/>
                    <a:pt x="28" y="75"/>
                    <a:pt x="28" y="75"/>
                  </a:cubicBezTo>
                  <a:cubicBezTo>
                    <a:pt x="28" y="74"/>
                    <a:pt x="28" y="74"/>
                    <a:pt x="27" y="74"/>
                  </a:cubicBezTo>
                  <a:cubicBezTo>
                    <a:pt x="27" y="74"/>
                    <a:pt x="26" y="74"/>
                    <a:pt x="26" y="74"/>
                  </a:cubicBezTo>
                  <a:cubicBezTo>
                    <a:pt x="26" y="74"/>
                    <a:pt x="26" y="75"/>
                    <a:pt x="26" y="75"/>
                  </a:cubicBezTo>
                  <a:cubicBezTo>
                    <a:pt x="26" y="75"/>
                    <a:pt x="26" y="74"/>
                    <a:pt x="26" y="74"/>
                  </a:cubicBezTo>
                  <a:cubicBezTo>
                    <a:pt x="25" y="74"/>
                    <a:pt x="25" y="74"/>
                    <a:pt x="25" y="75"/>
                  </a:cubicBezTo>
                  <a:cubicBezTo>
                    <a:pt x="25" y="75"/>
                    <a:pt x="25" y="74"/>
                    <a:pt x="24" y="74"/>
                  </a:cubicBezTo>
                  <a:cubicBezTo>
                    <a:pt x="24" y="75"/>
                    <a:pt x="24" y="75"/>
                    <a:pt x="24" y="75"/>
                  </a:cubicBezTo>
                  <a:cubicBezTo>
                    <a:pt x="23" y="75"/>
                    <a:pt x="23" y="74"/>
                    <a:pt x="23" y="75"/>
                  </a:cubicBezTo>
                  <a:cubicBezTo>
                    <a:pt x="23" y="75"/>
                    <a:pt x="23" y="75"/>
                    <a:pt x="23" y="75"/>
                  </a:cubicBezTo>
                  <a:cubicBezTo>
                    <a:pt x="23" y="75"/>
                    <a:pt x="23" y="75"/>
                    <a:pt x="22" y="75"/>
                  </a:cubicBezTo>
                  <a:cubicBezTo>
                    <a:pt x="22" y="75"/>
                    <a:pt x="22" y="75"/>
                    <a:pt x="22" y="75"/>
                  </a:cubicBezTo>
                  <a:cubicBezTo>
                    <a:pt x="22" y="75"/>
                    <a:pt x="22" y="75"/>
                    <a:pt x="21" y="75"/>
                  </a:cubicBezTo>
                  <a:cubicBezTo>
                    <a:pt x="21" y="75"/>
                    <a:pt x="21" y="74"/>
                    <a:pt x="21" y="75"/>
                  </a:cubicBezTo>
                  <a:cubicBezTo>
                    <a:pt x="20" y="75"/>
                    <a:pt x="20" y="74"/>
                    <a:pt x="20" y="74"/>
                  </a:cubicBezTo>
                  <a:cubicBezTo>
                    <a:pt x="20" y="74"/>
                    <a:pt x="18" y="74"/>
                    <a:pt x="18" y="74"/>
                  </a:cubicBezTo>
                  <a:cubicBezTo>
                    <a:pt x="18" y="74"/>
                    <a:pt x="17" y="74"/>
                    <a:pt x="17" y="74"/>
                  </a:cubicBezTo>
                  <a:cubicBezTo>
                    <a:pt x="17" y="74"/>
                    <a:pt x="16" y="74"/>
                    <a:pt x="16" y="74"/>
                  </a:cubicBezTo>
                  <a:cubicBezTo>
                    <a:pt x="16" y="74"/>
                    <a:pt x="16" y="74"/>
                    <a:pt x="16" y="74"/>
                  </a:cubicBezTo>
                  <a:cubicBezTo>
                    <a:pt x="16" y="74"/>
                    <a:pt x="15" y="74"/>
                    <a:pt x="15" y="74"/>
                  </a:cubicBezTo>
                  <a:cubicBezTo>
                    <a:pt x="15" y="74"/>
                    <a:pt x="15" y="74"/>
                    <a:pt x="15" y="74"/>
                  </a:cubicBezTo>
                  <a:cubicBezTo>
                    <a:pt x="15" y="74"/>
                    <a:pt x="15" y="74"/>
                    <a:pt x="14" y="74"/>
                  </a:cubicBezTo>
                  <a:cubicBezTo>
                    <a:pt x="14" y="74"/>
                    <a:pt x="14" y="74"/>
                    <a:pt x="14" y="74"/>
                  </a:cubicBezTo>
                  <a:cubicBezTo>
                    <a:pt x="13" y="74"/>
                    <a:pt x="13" y="75"/>
                    <a:pt x="13" y="75"/>
                  </a:cubicBezTo>
                  <a:cubicBezTo>
                    <a:pt x="13" y="75"/>
                    <a:pt x="12" y="75"/>
                    <a:pt x="12" y="75"/>
                  </a:cubicBezTo>
                  <a:cubicBezTo>
                    <a:pt x="12" y="75"/>
                    <a:pt x="11" y="75"/>
                    <a:pt x="11" y="75"/>
                  </a:cubicBezTo>
                  <a:cubicBezTo>
                    <a:pt x="12" y="75"/>
                    <a:pt x="11" y="76"/>
                    <a:pt x="12" y="76"/>
                  </a:cubicBezTo>
                  <a:cubicBezTo>
                    <a:pt x="12" y="76"/>
                    <a:pt x="12" y="76"/>
                    <a:pt x="13" y="76"/>
                  </a:cubicBezTo>
                  <a:cubicBezTo>
                    <a:pt x="13" y="76"/>
                    <a:pt x="13" y="76"/>
                    <a:pt x="13" y="76"/>
                  </a:cubicBezTo>
                  <a:cubicBezTo>
                    <a:pt x="13" y="76"/>
                    <a:pt x="13" y="76"/>
                    <a:pt x="13" y="76"/>
                  </a:cubicBezTo>
                  <a:cubicBezTo>
                    <a:pt x="13" y="76"/>
                    <a:pt x="12" y="76"/>
                    <a:pt x="12" y="76"/>
                  </a:cubicBezTo>
                  <a:cubicBezTo>
                    <a:pt x="12" y="76"/>
                    <a:pt x="12" y="76"/>
                    <a:pt x="12" y="76"/>
                  </a:cubicBezTo>
                  <a:cubicBezTo>
                    <a:pt x="12" y="76"/>
                    <a:pt x="12" y="76"/>
                    <a:pt x="12" y="76"/>
                  </a:cubicBezTo>
                  <a:cubicBezTo>
                    <a:pt x="11" y="76"/>
                    <a:pt x="11" y="76"/>
                    <a:pt x="11" y="76"/>
                  </a:cubicBezTo>
                  <a:cubicBezTo>
                    <a:pt x="11" y="76"/>
                    <a:pt x="11" y="77"/>
                    <a:pt x="11" y="77"/>
                  </a:cubicBezTo>
                  <a:cubicBezTo>
                    <a:pt x="12" y="77"/>
                    <a:pt x="12" y="77"/>
                    <a:pt x="12" y="77"/>
                  </a:cubicBezTo>
                  <a:cubicBezTo>
                    <a:pt x="12" y="77"/>
                    <a:pt x="13" y="77"/>
                    <a:pt x="13" y="77"/>
                  </a:cubicBezTo>
                  <a:cubicBezTo>
                    <a:pt x="13" y="77"/>
                    <a:pt x="13" y="77"/>
                    <a:pt x="13" y="77"/>
                  </a:cubicBezTo>
                  <a:cubicBezTo>
                    <a:pt x="13" y="77"/>
                    <a:pt x="13" y="78"/>
                    <a:pt x="13" y="78"/>
                  </a:cubicBezTo>
                  <a:cubicBezTo>
                    <a:pt x="13" y="77"/>
                    <a:pt x="12" y="78"/>
                    <a:pt x="12" y="78"/>
                  </a:cubicBezTo>
                  <a:cubicBezTo>
                    <a:pt x="12" y="78"/>
                    <a:pt x="11" y="78"/>
                    <a:pt x="12" y="78"/>
                  </a:cubicBezTo>
                  <a:cubicBezTo>
                    <a:pt x="12" y="79"/>
                    <a:pt x="12" y="79"/>
                    <a:pt x="12" y="79"/>
                  </a:cubicBezTo>
                  <a:cubicBezTo>
                    <a:pt x="12" y="80"/>
                    <a:pt x="13" y="79"/>
                    <a:pt x="13" y="79"/>
                  </a:cubicBezTo>
                  <a:cubicBezTo>
                    <a:pt x="13" y="79"/>
                    <a:pt x="13" y="79"/>
                    <a:pt x="13" y="79"/>
                  </a:cubicBezTo>
                  <a:cubicBezTo>
                    <a:pt x="13" y="80"/>
                    <a:pt x="13" y="80"/>
                    <a:pt x="13" y="80"/>
                  </a:cubicBezTo>
                  <a:cubicBezTo>
                    <a:pt x="13" y="80"/>
                    <a:pt x="13" y="79"/>
                    <a:pt x="14" y="79"/>
                  </a:cubicBezTo>
                  <a:cubicBezTo>
                    <a:pt x="14" y="80"/>
                    <a:pt x="14" y="80"/>
                    <a:pt x="14" y="80"/>
                  </a:cubicBezTo>
                  <a:cubicBezTo>
                    <a:pt x="14" y="80"/>
                    <a:pt x="14" y="80"/>
                    <a:pt x="15" y="80"/>
                  </a:cubicBezTo>
                  <a:cubicBezTo>
                    <a:pt x="15" y="80"/>
                    <a:pt x="14" y="80"/>
                    <a:pt x="14" y="80"/>
                  </a:cubicBezTo>
                  <a:cubicBezTo>
                    <a:pt x="14" y="80"/>
                    <a:pt x="13" y="81"/>
                    <a:pt x="13" y="81"/>
                  </a:cubicBezTo>
                  <a:cubicBezTo>
                    <a:pt x="13" y="81"/>
                    <a:pt x="12" y="81"/>
                    <a:pt x="12" y="81"/>
                  </a:cubicBezTo>
                  <a:cubicBezTo>
                    <a:pt x="12" y="81"/>
                    <a:pt x="12" y="82"/>
                    <a:pt x="12" y="82"/>
                  </a:cubicBezTo>
                  <a:cubicBezTo>
                    <a:pt x="13" y="82"/>
                    <a:pt x="13" y="81"/>
                    <a:pt x="14" y="81"/>
                  </a:cubicBezTo>
                  <a:cubicBezTo>
                    <a:pt x="14" y="81"/>
                    <a:pt x="14" y="82"/>
                    <a:pt x="14" y="81"/>
                  </a:cubicBezTo>
                  <a:cubicBezTo>
                    <a:pt x="15" y="81"/>
                    <a:pt x="15" y="80"/>
                    <a:pt x="15" y="80"/>
                  </a:cubicBezTo>
                  <a:cubicBezTo>
                    <a:pt x="15" y="80"/>
                    <a:pt x="15" y="81"/>
                    <a:pt x="16" y="81"/>
                  </a:cubicBezTo>
                  <a:cubicBezTo>
                    <a:pt x="16" y="81"/>
                    <a:pt x="16" y="81"/>
                    <a:pt x="16" y="80"/>
                  </a:cubicBezTo>
                  <a:cubicBezTo>
                    <a:pt x="16" y="80"/>
                    <a:pt x="17" y="80"/>
                    <a:pt x="16" y="80"/>
                  </a:cubicBezTo>
                  <a:cubicBezTo>
                    <a:pt x="16" y="80"/>
                    <a:pt x="16" y="80"/>
                    <a:pt x="16" y="80"/>
                  </a:cubicBezTo>
                  <a:cubicBezTo>
                    <a:pt x="16" y="80"/>
                    <a:pt x="16" y="80"/>
                    <a:pt x="16" y="79"/>
                  </a:cubicBezTo>
                  <a:cubicBezTo>
                    <a:pt x="16" y="79"/>
                    <a:pt x="16" y="79"/>
                    <a:pt x="17" y="79"/>
                  </a:cubicBezTo>
                  <a:cubicBezTo>
                    <a:pt x="17" y="79"/>
                    <a:pt x="17" y="79"/>
                    <a:pt x="17" y="79"/>
                  </a:cubicBezTo>
                  <a:cubicBezTo>
                    <a:pt x="17" y="80"/>
                    <a:pt x="17" y="79"/>
                    <a:pt x="17" y="79"/>
                  </a:cubicBezTo>
                  <a:cubicBezTo>
                    <a:pt x="17" y="79"/>
                    <a:pt x="18" y="80"/>
                    <a:pt x="18" y="79"/>
                  </a:cubicBezTo>
                  <a:cubicBezTo>
                    <a:pt x="18" y="79"/>
                    <a:pt x="18" y="79"/>
                    <a:pt x="18" y="79"/>
                  </a:cubicBezTo>
                  <a:cubicBezTo>
                    <a:pt x="19" y="79"/>
                    <a:pt x="19" y="79"/>
                    <a:pt x="19" y="79"/>
                  </a:cubicBezTo>
                  <a:cubicBezTo>
                    <a:pt x="19" y="79"/>
                    <a:pt x="20" y="79"/>
                    <a:pt x="20" y="79"/>
                  </a:cubicBezTo>
                  <a:cubicBezTo>
                    <a:pt x="20" y="79"/>
                    <a:pt x="21" y="80"/>
                    <a:pt x="22" y="80"/>
                  </a:cubicBezTo>
                  <a:cubicBezTo>
                    <a:pt x="22" y="80"/>
                    <a:pt x="22" y="80"/>
                    <a:pt x="22" y="80"/>
                  </a:cubicBezTo>
                  <a:cubicBezTo>
                    <a:pt x="22" y="81"/>
                    <a:pt x="23" y="81"/>
                    <a:pt x="23" y="81"/>
                  </a:cubicBezTo>
                  <a:cubicBezTo>
                    <a:pt x="23" y="81"/>
                    <a:pt x="23" y="81"/>
                    <a:pt x="23" y="81"/>
                  </a:cubicBezTo>
                  <a:cubicBezTo>
                    <a:pt x="23" y="81"/>
                    <a:pt x="23" y="82"/>
                    <a:pt x="24" y="82"/>
                  </a:cubicBezTo>
                  <a:cubicBezTo>
                    <a:pt x="24" y="83"/>
                    <a:pt x="24" y="83"/>
                    <a:pt x="24" y="83"/>
                  </a:cubicBezTo>
                  <a:cubicBezTo>
                    <a:pt x="24" y="83"/>
                    <a:pt x="24" y="82"/>
                    <a:pt x="24" y="82"/>
                  </a:cubicBezTo>
                  <a:cubicBezTo>
                    <a:pt x="24" y="82"/>
                    <a:pt x="24" y="82"/>
                    <a:pt x="24" y="81"/>
                  </a:cubicBezTo>
                  <a:cubicBezTo>
                    <a:pt x="24" y="81"/>
                    <a:pt x="24" y="81"/>
                    <a:pt x="24" y="82"/>
                  </a:cubicBezTo>
                  <a:cubicBezTo>
                    <a:pt x="24" y="82"/>
                    <a:pt x="25" y="82"/>
                    <a:pt x="25" y="82"/>
                  </a:cubicBezTo>
                  <a:cubicBezTo>
                    <a:pt x="25" y="82"/>
                    <a:pt x="25" y="83"/>
                    <a:pt x="25" y="83"/>
                  </a:cubicBezTo>
                  <a:cubicBezTo>
                    <a:pt x="25" y="83"/>
                    <a:pt x="25" y="84"/>
                    <a:pt x="25" y="84"/>
                  </a:cubicBezTo>
                  <a:cubicBezTo>
                    <a:pt x="26" y="84"/>
                    <a:pt x="26" y="84"/>
                    <a:pt x="26" y="84"/>
                  </a:cubicBezTo>
                  <a:cubicBezTo>
                    <a:pt x="26" y="84"/>
                    <a:pt x="26" y="85"/>
                    <a:pt x="26" y="85"/>
                  </a:cubicBezTo>
                  <a:cubicBezTo>
                    <a:pt x="26" y="85"/>
                    <a:pt x="27" y="85"/>
                    <a:pt x="27" y="86"/>
                  </a:cubicBezTo>
                  <a:cubicBezTo>
                    <a:pt x="27" y="86"/>
                    <a:pt x="27" y="87"/>
                    <a:pt x="27" y="88"/>
                  </a:cubicBezTo>
                  <a:cubicBezTo>
                    <a:pt x="27" y="88"/>
                    <a:pt x="27" y="89"/>
                    <a:pt x="27" y="89"/>
                  </a:cubicBezTo>
                  <a:cubicBezTo>
                    <a:pt x="27" y="90"/>
                    <a:pt x="27" y="90"/>
                    <a:pt x="28" y="91"/>
                  </a:cubicBezTo>
                  <a:cubicBezTo>
                    <a:pt x="28" y="91"/>
                    <a:pt x="28" y="91"/>
                    <a:pt x="28" y="91"/>
                  </a:cubicBezTo>
                  <a:cubicBezTo>
                    <a:pt x="29" y="91"/>
                    <a:pt x="29" y="91"/>
                    <a:pt x="29" y="92"/>
                  </a:cubicBezTo>
                  <a:cubicBezTo>
                    <a:pt x="29" y="92"/>
                    <a:pt x="30" y="93"/>
                    <a:pt x="30" y="93"/>
                  </a:cubicBezTo>
                  <a:cubicBezTo>
                    <a:pt x="30" y="93"/>
                    <a:pt x="30" y="94"/>
                    <a:pt x="30" y="94"/>
                  </a:cubicBezTo>
                  <a:cubicBezTo>
                    <a:pt x="30" y="94"/>
                    <a:pt x="30" y="94"/>
                    <a:pt x="30" y="94"/>
                  </a:cubicBezTo>
                  <a:cubicBezTo>
                    <a:pt x="30" y="94"/>
                    <a:pt x="30" y="94"/>
                    <a:pt x="31" y="95"/>
                  </a:cubicBezTo>
                  <a:cubicBezTo>
                    <a:pt x="31" y="95"/>
                    <a:pt x="31" y="95"/>
                    <a:pt x="31" y="95"/>
                  </a:cubicBezTo>
                  <a:cubicBezTo>
                    <a:pt x="31" y="96"/>
                    <a:pt x="31" y="96"/>
                    <a:pt x="31" y="96"/>
                  </a:cubicBezTo>
                  <a:cubicBezTo>
                    <a:pt x="32" y="96"/>
                    <a:pt x="32" y="96"/>
                    <a:pt x="32" y="96"/>
                  </a:cubicBezTo>
                  <a:cubicBezTo>
                    <a:pt x="32" y="96"/>
                    <a:pt x="32" y="95"/>
                    <a:pt x="32" y="95"/>
                  </a:cubicBezTo>
                  <a:cubicBezTo>
                    <a:pt x="31" y="95"/>
                    <a:pt x="32" y="95"/>
                    <a:pt x="31" y="94"/>
                  </a:cubicBezTo>
                  <a:cubicBezTo>
                    <a:pt x="31" y="94"/>
                    <a:pt x="31" y="93"/>
                    <a:pt x="31" y="93"/>
                  </a:cubicBezTo>
                  <a:cubicBezTo>
                    <a:pt x="30" y="93"/>
                    <a:pt x="30" y="92"/>
                    <a:pt x="30" y="92"/>
                  </a:cubicBezTo>
                  <a:cubicBezTo>
                    <a:pt x="31" y="92"/>
                    <a:pt x="31" y="92"/>
                    <a:pt x="31" y="93"/>
                  </a:cubicBezTo>
                  <a:cubicBezTo>
                    <a:pt x="31" y="93"/>
                    <a:pt x="31" y="94"/>
                    <a:pt x="32" y="94"/>
                  </a:cubicBezTo>
                  <a:cubicBezTo>
                    <a:pt x="32" y="94"/>
                    <a:pt x="33" y="96"/>
                    <a:pt x="33" y="96"/>
                  </a:cubicBezTo>
                  <a:cubicBezTo>
                    <a:pt x="33" y="96"/>
                    <a:pt x="33" y="96"/>
                    <a:pt x="33" y="96"/>
                  </a:cubicBezTo>
                  <a:cubicBezTo>
                    <a:pt x="33" y="96"/>
                    <a:pt x="34" y="97"/>
                    <a:pt x="33" y="97"/>
                  </a:cubicBezTo>
                  <a:cubicBezTo>
                    <a:pt x="33" y="97"/>
                    <a:pt x="34" y="98"/>
                    <a:pt x="34" y="98"/>
                  </a:cubicBezTo>
                  <a:cubicBezTo>
                    <a:pt x="34" y="98"/>
                    <a:pt x="35" y="98"/>
                    <a:pt x="35" y="99"/>
                  </a:cubicBezTo>
                  <a:cubicBezTo>
                    <a:pt x="35" y="99"/>
                    <a:pt x="35" y="99"/>
                    <a:pt x="35" y="99"/>
                  </a:cubicBezTo>
                  <a:cubicBezTo>
                    <a:pt x="36" y="99"/>
                    <a:pt x="36" y="99"/>
                    <a:pt x="36" y="99"/>
                  </a:cubicBezTo>
                  <a:cubicBezTo>
                    <a:pt x="36" y="99"/>
                    <a:pt x="37" y="100"/>
                    <a:pt x="37" y="100"/>
                  </a:cubicBezTo>
                  <a:cubicBezTo>
                    <a:pt x="37" y="99"/>
                    <a:pt x="37" y="99"/>
                    <a:pt x="37" y="99"/>
                  </a:cubicBezTo>
                  <a:cubicBezTo>
                    <a:pt x="38" y="99"/>
                    <a:pt x="38" y="100"/>
                    <a:pt x="38" y="100"/>
                  </a:cubicBezTo>
                  <a:cubicBezTo>
                    <a:pt x="38" y="100"/>
                    <a:pt x="39" y="100"/>
                    <a:pt x="39" y="100"/>
                  </a:cubicBezTo>
                  <a:cubicBezTo>
                    <a:pt x="39" y="100"/>
                    <a:pt x="39" y="101"/>
                    <a:pt x="39" y="101"/>
                  </a:cubicBezTo>
                  <a:cubicBezTo>
                    <a:pt x="40" y="100"/>
                    <a:pt x="40" y="101"/>
                    <a:pt x="40" y="101"/>
                  </a:cubicBezTo>
                  <a:cubicBezTo>
                    <a:pt x="40" y="101"/>
                    <a:pt x="40" y="101"/>
                    <a:pt x="40" y="102"/>
                  </a:cubicBezTo>
                  <a:cubicBezTo>
                    <a:pt x="40" y="102"/>
                    <a:pt x="41" y="102"/>
                    <a:pt x="41" y="102"/>
                  </a:cubicBezTo>
                  <a:cubicBezTo>
                    <a:pt x="41" y="102"/>
                    <a:pt x="41" y="103"/>
                    <a:pt x="41" y="103"/>
                  </a:cubicBezTo>
                  <a:cubicBezTo>
                    <a:pt x="42" y="103"/>
                    <a:pt x="42" y="103"/>
                    <a:pt x="42" y="103"/>
                  </a:cubicBezTo>
                  <a:cubicBezTo>
                    <a:pt x="42" y="103"/>
                    <a:pt x="42" y="104"/>
                    <a:pt x="42" y="103"/>
                  </a:cubicBezTo>
                  <a:cubicBezTo>
                    <a:pt x="43" y="103"/>
                    <a:pt x="43" y="103"/>
                    <a:pt x="43" y="103"/>
                  </a:cubicBezTo>
                  <a:cubicBezTo>
                    <a:pt x="43" y="103"/>
                    <a:pt x="43" y="103"/>
                    <a:pt x="43" y="103"/>
                  </a:cubicBezTo>
                  <a:cubicBezTo>
                    <a:pt x="43" y="103"/>
                    <a:pt x="43" y="104"/>
                    <a:pt x="43" y="104"/>
                  </a:cubicBezTo>
                  <a:cubicBezTo>
                    <a:pt x="44" y="104"/>
                    <a:pt x="44" y="104"/>
                    <a:pt x="44" y="105"/>
                  </a:cubicBezTo>
                  <a:cubicBezTo>
                    <a:pt x="44" y="105"/>
                    <a:pt x="44" y="106"/>
                    <a:pt x="43" y="106"/>
                  </a:cubicBezTo>
                  <a:cubicBezTo>
                    <a:pt x="43" y="106"/>
                    <a:pt x="43" y="106"/>
                    <a:pt x="43" y="106"/>
                  </a:cubicBezTo>
                  <a:cubicBezTo>
                    <a:pt x="43" y="106"/>
                    <a:pt x="42" y="107"/>
                    <a:pt x="42" y="107"/>
                  </a:cubicBezTo>
                  <a:cubicBezTo>
                    <a:pt x="42" y="107"/>
                    <a:pt x="42" y="108"/>
                    <a:pt x="42" y="108"/>
                  </a:cubicBezTo>
                  <a:cubicBezTo>
                    <a:pt x="42" y="108"/>
                    <a:pt x="42" y="109"/>
                    <a:pt x="42" y="109"/>
                  </a:cubicBezTo>
                  <a:cubicBezTo>
                    <a:pt x="42" y="110"/>
                    <a:pt x="43" y="110"/>
                    <a:pt x="43" y="110"/>
                  </a:cubicBezTo>
                  <a:cubicBezTo>
                    <a:pt x="43" y="110"/>
                    <a:pt x="43" y="111"/>
                    <a:pt x="44" y="112"/>
                  </a:cubicBezTo>
                  <a:cubicBezTo>
                    <a:pt x="44" y="112"/>
                    <a:pt x="44" y="113"/>
                    <a:pt x="44" y="113"/>
                  </a:cubicBezTo>
                  <a:cubicBezTo>
                    <a:pt x="44" y="114"/>
                    <a:pt x="45" y="114"/>
                    <a:pt x="45" y="114"/>
                  </a:cubicBezTo>
                  <a:cubicBezTo>
                    <a:pt x="45" y="114"/>
                    <a:pt x="45" y="114"/>
                    <a:pt x="46" y="114"/>
                  </a:cubicBezTo>
                  <a:cubicBezTo>
                    <a:pt x="46" y="115"/>
                    <a:pt x="46" y="115"/>
                    <a:pt x="46" y="115"/>
                  </a:cubicBezTo>
                  <a:cubicBezTo>
                    <a:pt x="46" y="115"/>
                    <a:pt x="46" y="116"/>
                    <a:pt x="46" y="116"/>
                  </a:cubicBezTo>
                  <a:cubicBezTo>
                    <a:pt x="46" y="116"/>
                    <a:pt x="46" y="117"/>
                    <a:pt x="46" y="118"/>
                  </a:cubicBezTo>
                  <a:cubicBezTo>
                    <a:pt x="46" y="119"/>
                    <a:pt x="46" y="119"/>
                    <a:pt x="46" y="120"/>
                  </a:cubicBezTo>
                  <a:cubicBezTo>
                    <a:pt x="46" y="120"/>
                    <a:pt x="46" y="120"/>
                    <a:pt x="46" y="120"/>
                  </a:cubicBezTo>
                  <a:cubicBezTo>
                    <a:pt x="46" y="120"/>
                    <a:pt x="46" y="121"/>
                    <a:pt x="46" y="121"/>
                  </a:cubicBezTo>
                  <a:cubicBezTo>
                    <a:pt x="46" y="121"/>
                    <a:pt x="46" y="121"/>
                    <a:pt x="46" y="122"/>
                  </a:cubicBezTo>
                  <a:cubicBezTo>
                    <a:pt x="46" y="122"/>
                    <a:pt x="46" y="122"/>
                    <a:pt x="45" y="123"/>
                  </a:cubicBezTo>
                  <a:cubicBezTo>
                    <a:pt x="45" y="123"/>
                    <a:pt x="45" y="123"/>
                    <a:pt x="45" y="123"/>
                  </a:cubicBezTo>
                  <a:cubicBezTo>
                    <a:pt x="45" y="124"/>
                    <a:pt x="45" y="124"/>
                    <a:pt x="45" y="124"/>
                  </a:cubicBezTo>
                  <a:cubicBezTo>
                    <a:pt x="45" y="124"/>
                    <a:pt x="45" y="124"/>
                    <a:pt x="45" y="125"/>
                  </a:cubicBezTo>
                  <a:cubicBezTo>
                    <a:pt x="45" y="125"/>
                    <a:pt x="45" y="125"/>
                    <a:pt x="45" y="125"/>
                  </a:cubicBezTo>
                  <a:cubicBezTo>
                    <a:pt x="45" y="126"/>
                    <a:pt x="45" y="126"/>
                    <a:pt x="45" y="126"/>
                  </a:cubicBezTo>
                  <a:cubicBezTo>
                    <a:pt x="45" y="126"/>
                    <a:pt x="45" y="127"/>
                    <a:pt x="45" y="127"/>
                  </a:cubicBezTo>
                  <a:cubicBezTo>
                    <a:pt x="44" y="127"/>
                    <a:pt x="44" y="128"/>
                    <a:pt x="44" y="128"/>
                  </a:cubicBezTo>
                  <a:cubicBezTo>
                    <a:pt x="44" y="128"/>
                    <a:pt x="45" y="128"/>
                    <a:pt x="45" y="128"/>
                  </a:cubicBezTo>
                  <a:cubicBezTo>
                    <a:pt x="45" y="128"/>
                    <a:pt x="44" y="129"/>
                    <a:pt x="44" y="129"/>
                  </a:cubicBezTo>
                  <a:cubicBezTo>
                    <a:pt x="44" y="129"/>
                    <a:pt x="45" y="129"/>
                    <a:pt x="45" y="129"/>
                  </a:cubicBezTo>
                  <a:cubicBezTo>
                    <a:pt x="45" y="130"/>
                    <a:pt x="44" y="130"/>
                    <a:pt x="44" y="130"/>
                  </a:cubicBezTo>
                  <a:cubicBezTo>
                    <a:pt x="45" y="130"/>
                    <a:pt x="45" y="130"/>
                    <a:pt x="45" y="131"/>
                  </a:cubicBezTo>
                  <a:cubicBezTo>
                    <a:pt x="45" y="131"/>
                    <a:pt x="45" y="131"/>
                    <a:pt x="45" y="131"/>
                  </a:cubicBezTo>
                  <a:cubicBezTo>
                    <a:pt x="45" y="131"/>
                    <a:pt x="46" y="132"/>
                    <a:pt x="46" y="132"/>
                  </a:cubicBezTo>
                  <a:cubicBezTo>
                    <a:pt x="46" y="132"/>
                    <a:pt x="46" y="132"/>
                    <a:pt x="46" y="131"/>
                  </a:cubicBezTo>
                  <a:cubicBezTo>
                    <a:pt x="46" y="131"/>
                    <a:pt x="47" y="131"/>
                    <a:pt x="46" y="131"/>
                  </a:cubicBezTo>
                  <a:cubicBezTo>
                    <a:pt x="46" y="132"/>
                    <a:pt x="46" y="132"/>
                    <a:pt x="46" y="132"/>
                  </a:cubicBezTo>
                  <a:cubicBezTo>
                    <a:pt x="46" y="132"/>
                    <a:pt x="46" y="132"/>
                    <a:pt x="47" y="132"/>
                  </a:cubicBezTo>
                  <a:cubicBezTo>
                    <a:pt x="47" y="132"/>
                    <a:pt x="47" y="132"/>
                    <a:pt x="47" y="132"/>
                  </a:cubicBezTo>
                  <a:cubicBezTo>
                    <a:pt x="48" y="132"/>
                    <a:pt x="48" y="132"/>
                    <a:pt x="48" y="132"/>
                  </a:cubicBezTo>
                  <a:cubicBezTo>
                    <a:pt x="48" y="132"/>
                    <a:pt x="48" y="132"/>
                    <a:pt x="48" y="132"/>
                  </a:cubicBezTo>
                  <a:cubicBezTo>
                    <a:pt x="47" y="131"/>
                    <a:pt x="47" y="131"/>
                    <a:pt x="47" y="131"/>
                  </a:cubicBezTo>
                  <a:cubicBezTo>
                    <a:pt x="47" y="130"/>
                    <a:pt x="47" y="130"/>
                    <a:pt x="47" y="130"/>
                  </a:cubicBezTo>
                  <a:cubicBezTo>
                    <a:pt x="47" y="130"/>
                    <a:pt x="48" y="129"/>
                    <a:pt x="48" y="129"/>
                  </a:cubicBezTo>
                  <a:cubicBezTo>
                    <a:pt x="48" y="129"/>
                    <a:pt x="48" y="128"/>
                    <a:pt x="48" y="128"/>
                  </a:cubicBezTo>
                  <a:cubicBezTo>
                    <a:pt x="48" y="128"/>
                    <a:pt x="47" y="128"/>
                    <a:pt x="47" y="128"/>
                  </a:cubicBezTo>
                  <a:cubicBezTo>
                    <a:pt x="47" y="128"/>
                    <a:pt x="47" y="128"/>
                    <a:pt x="48" y="128"/>
                  </a:cubicBezTo>
                  <a:cubicBezTo>
                    <a:pt x="48" y="127"/>
                    <a:pt x="48" y="127"/>
                    <a:pt x="48" y="127"/>
                  </a:cubicBezTo>
                  <a:cubicBezTo>
                    <a:pt x="48" y="127"/>
                    <a:pt x="49" y="126"/>
                    <a:pt x="49" y="126"/>
                  </a:cubicBezTo>
                  <a:cubicBezTo>
                    <a:pt x="49" y="126"/>
                    <a:pt x="49" y="126"/>
                    <a:pt x="48" y="126"/>
                  </a:cubicBezTo>
                  <a:cubicBezTo>
                    <a:pt x="48" y="126"/>
                    <a:pt x="48" y="126"/>
                    <a:pt x="48" y="125"/>
                  </a:cubicBezTo>
                  <a:cubicBezTo>
                    <a:pt x="48" y="125"/>
                    <a:pt x="49" y="125"/>
                    <a:pt x="49" y="126"/>
                  </a:cubicBezTo>
                  <a:cubicBezTo>
                    <a:pt x="49" y="126"/>
                    <a:pt x="49" y="125"/>
                    <a:pt x="49" y="125"/>
                  </a:cubicBezTo>
                  <a:cubicBezTo>
                    <a:pt x="49" y="125"/>
                    <a:pt x="49" y="124"/>
                    <a:pt x="49" y="125"/>
                  </a:cubicBezTo>
                  <a:cubicBezTo>
                    <a:pt x="49" y="125"/>
                    <a:pt x="50" y="125"/>
                    <a:pt x="51" y="125"/>
                  </a:cubicBezTo>
                  <a:cubicBezTo>
                    <a:pt x="51" y="124"/>
                    <a:pt x="51" y="124"/>
                    <a:pt x="51" y="124"/>
                  </a:cubicBezTo>
                  <a:cubicBezTo>
                    <a:pt x="51" y="123"/>
                    <a:pt x="51" y="123"/>
                    <a:pt x="51" y="123"/>
                  </a:cubicBezTo>
                  <a:cubicBezTo>
                    <a:pt x="51" y="123"/>
                    <a:pt x="51" y="123"/>
                    <a:pt x="50" y="122"/>
                  </a:cubicBezTo>
                  <a:cubicBezTo>
                    <a:pt x="50" y="122"/>
                    <a:pt x="51" y="122"/>
                    <a:pt x="51" y="121"/>
                  </a:cubicBezTo>
                  <a:cubicBezTo>
                    <a:pt x="51" y="121"/>
                    <a:pt x="51" y="123"/>
                    <a:pt x="51" y="123"/>
                  </a:cubicBezTo>
                  <a:cubicBezTo>
                    <a:pt x="52" y="123"/>
                    <a:pt x="52" y="123"/>
                    <a:pt x="52" y="122"/>
                  </a:cubicBezTo>
                  <a:cubicBezTo>
                    <a:pt x="53" y="122"/>
                    <a:pt x="53" y="122"/>
                    <a:pt x="53" y="121"/>
                  </a:cubicBezTo>
                  <a:cubicBezTo>
                    <a:pt x="53" y="121"/>
                    <a:pt x="53" y="121"/>
                    <a:pt x="53" y="121"/>
                  </a:cubicBezTo>
                  <a:cubicBezTo>
                    <a:pt x="53" y="121"/>
                    <a:pt x="53" y="121"/>
                    <a:pt x="54" y="120"/>
                  </a:cubicBezTo>
                  <a:cubicBezTo>
                    <a:pt x="54" y="120"/>
                    <a:pt x="54" y="120"/>
                    <a:pt x="54" y="120"/>
                  </a:cubicBezTo>
                  <a:cubicBezTo>
                    <a:pt x="54" y="119"/>
                    <a:pt x="54" y="119"/>
                    <a:pt x="54" y="118"/>
                  </a:cubicBezTo>
                  <a:cubicBezTo>
                    <a:pt x="55" y="118"/>
                    <a:pt x="55" y="118"/>
                    <a:pt x="55" y="118"/>
                  </a:cubicBezTo>
                  <a:cubicBezTo>
                    <a:pt x="55" y="118"/>
                    <a:pt x="55" y="117"/>
                    <a:pt x="56" y="117"/>
                  </a:cubicBezTo>
                  <a:cubicBezTo>
                    <a:pt x="56" y="117"/>
                    <a:pt x="57" y="117"/>
                    <a:pt x="57" y="117"/>
                  </a:cubicBezTo>
                  <a:cubicBezTo>
                    <a:pt x="57" y="117"/>
                    <a:pt x="57" y="116"/>
                    <a:pt x="57" y="116"/>
                  </a:cubicBezTo>
                  <a:cubicBezTo>
                    <a:pt x="57" y="116"/>
                    <a:pt x="58" y="115"/>
                    <a:pt x="57" y="115"/>
                  </a:cubicBezTo>
                  <a:cubicBezTo>
                    <a:pt x="57" y="115"/>
                    <a:pt x="58" y="114"/>
                    <a:pt x="58" y="114"/>
                  </a:cubicBezTo>
                  <a:cubicBezTo>
                    <a:pt x="58" y="114"/>
                    <a:pt x="57" y="113"/>
                    <a:pt x="58" y="113"/>
                  </a:cubicBezTo>
                  <a:cubicBezTo>
                    <a:pt x="58" y="112"/>
                    <a:pt x="59" y="111"/>
                    <a:pt x="59" y="111"/>
                  </a:cubicBezTo>
                  <a:close/>
                  <a:moveTo>
                    <a:pt x="43" y="86"/>
                  </a:moveTo>
                  <a:cubicBezTo>
                    <a:pt x="43" y="86"/>
                    <a:pt x="44" y="86"/>
                    <a:pt x="44" y="86"/>
                  </a:cubicBezTo>
                  <a:cubicBezTo>
                    <a:pt x="44" y="86"/>
                    <a:pt x="44" y="86"/>
                    <a:pt x="44" y="87"/>
                  </a:cubicBezTo>
                  <a:cubicBezTo>
                    <a:pt x="44" y="87"/>
                    <a:pt x="43" y="87"/>
                    <a:pt x="43" y="87"/>
                  </a:cubicBezTo>
                  <a:cubicBezTo>
                    <a:pt x="43" y="87"/>
                    <a:pt x="43" y="87"/>
                    <a:pt x="43" y="87"/>
                  </a:cubicBezTo>
                  <a:cubicBezTo>
                    <a:pt x="42" y="88"/>
                    <a:pt x="42" y="88"/>
                    <a:pt x="42" y="88"/>
                  </a:cubicBezTo>
                  <a:cubicBezTo>
                    <a:pt x="42" y="87"/>
                    <a:pt x="42" y="87"/>
                    <a:pt x="42" y="87"/>
                  </a:cubicBezTo>
                  <a:cubicBezTo>
                    <a:pt x="42" y="87"/>
                    <a:pt x="43" y="87"/>
                    <a:pt x="43" y="87"/>
                  </a:cubicBezTo>
                  <a:cubicBezTo>
                    <a:pt x="43" y="87"/>
                    <a:pt x="43" y="86"/>
                    <a:pt x="43" y="86"/>
                  </a:cubicBezTo>
                  <a:close/>
                  <a:moveTo>
                    <a:pt x="42" y="85"/>
                  </a:moveTo>
                  <a:cubicBezTo>
                    <a:pt x="42" y="85"/>
                    <a:pt x="42" y="85"/>
                    <a:pt x="42" y="85"/>
                  </a:cubicBezTo>
                  <a:cubicBezTo>
                    <a:pt x="43" y="85"/>
                    <a:pt x="43" y="86"/>
                    <a:pt x="43" y="86"/>
                  </a:cubicBezTo>
                  <a:cubicBezTo>
                    <a:pt x="43" y="86"/>
                    <a:pt x="42" y="86"/>
                    <a:pt x="42" y="86"/>
                  </a:cubicBezTo>
                  <a:cubicBezTo>
                    <a:pt x="42" y="85"/>
                    <a:pt x="42" y="86"/>
                    <a:pt x="42" y="86"/>
                  </a:cubicBezTo>
                  <a:cubicBezTo>
                    <a:pt x="42" y="87"/>
                    <a:pt x="42" y="87"/>
                    <a:pt x="42" y="87"/>
                  </a:cubicBezTo>
                  <a:cubicBezTo>
                    <a:pt x="42" y="87"/>
                    <a:pt x="42" y="86"/>
                    <a:pt x="42" y="86"/>
                  </a:cubicBezTo>
                  <a:cubicBezTo>
                    <a:pt x="42" y="86"/>
                    <a:pt x="42" y="85"/>
                    <a:pt x="41" y="85"/>
                  </a:cubicBezTo>
                  <a:cubicBezTo>
                    <a:pt x="41" y="85"/>
                    <a:pt x="41" y="86"/>
                    <a:pt x="41" y="86"/>
                  </a:cubicBezTo>
                  <a:cubicBezTo>
                    <a:pt x="41" y="86"/>
                    <a:pt x="41" y="87"/>
                    <a:pt x="41" y="87"/>
                  </a:cubicBezTo>
                  <a:cubicBezTo>
                    <a:pt x="41" y="87"/>
                    <a:pt x="41" y="88"/>
                    <a:pt x="40" y="88"/>
                  </a:cubicBezTo>
                  <a:cubicBezTo>
                    <a:pt x="40" y="88"/>
                    <a:pt x="40" y="87"/>
                    <a:pt x="40" y="87"/>
                  </a:cubicBezTo>
                  <a:cubicBezTo>
                    <a:pt x="40" y="86"/>
                    <a:pt x="40" y="86"/>
                    <a:pt x="40" y="85"/>
                  </a:cubicBezTo>
                  <a:cubicBezTo>
                    <a:pt x="40" y="85"/>
                    <a:pt x="41" y="85"/>
                    <a:pt x="41" y="85"/>
                  </a:cubicBezTo>
                  <a:cubicBezTo>
                    <a:pt x="41" y="85"/>
                    <a:pt x="42" y="85"/>
                    <a:pt x="42" y="85"/>
                  </a:cubicBezTo>
                  <a:close/>
                  <a:moveTo>
                    <a:pt x="39" y="84"/>
                  </a:moveTo>
                  <a:cubicBezTo>
                    <a:pt x="40" y="84"/>
                    <a:pt x="40" y="83"/>
                    <a:pt x="40" y="84"/>
                  </a:cubicBezTo>
                  <a:cubicBezTo>
                    <a:pt x="41" y="84"/>
                    <a:pt x="41" y="84"/>
                    <a:pt x="41" y="84"/>
                  </a:cubicBezTo>
                  <a:cubicBezTo>
                    <a:pt x="41" y="84"/>
                    <a:pt x="41" y="85"/>
                    <a:pt x="41" y="85"/>
                  </a:cubicBezTo>
                  <a:cubicBezTo>
                    <a:pt x="41" y="85"/>
                    <a:pt x="40" y="85"/>
                    <a:pt x="40" y="85"/>
                  </a:cubicBezTo>
                  <a:cubicBezTo>
                    <a:pt x="40" y="85"/>
                    <a:pt x="40" y="84"/>
                    <a:pt x="40" y="84"/>
                  </a:cubicBezTo>
                  <a:cubicBezTo>
                    <a:pt x="40" y="84"/>
                    <a:pt x="39" y="85"/>
                    <a:pt x="39" y="85"/>
                  </a:cubicBezTo>
                  <a:cubicBezTo>
                    <a:pt x="39" y="85"/>
                    <a:pt x="39" y="85"/>
                    <a:pt x="39" y="85"/>
                  </a:cubicBezTo>
                  <a:cubicBezTo>
                    <a:pt x="39" y="84"/>
                    <a:pt x="39" y="84"/>
                    <a:pt x="39" y="84"/>
                  </a:cubicBezTo>
                  <a:close/>
                  <a:moveTo>
                    <a:pt x="27" y="85"/>
                  </a:moveTo>
                  <a:cubicBezTo>
                    <a:pt x="27" y="85"/>
                    <a:pt x="27" y="84"/>
                    <a:pt x="27" y="84"/>
                  </a:cubicBezTo>
                  <a:cubicBezTo>
                    <a:pt x="27" y="84"/>
                    <a:pt x="27" y="84"/>
                    <a:pt x="26" y="84"/>
                  </a:cubicBezTo>
                  <a:cubicBezTo>
                    <a:pt x="26" y="84"/>
                    <a:pt x="26" y="83"/>
                    <a:pt x="26" y="83"/>
                  </a:cubicBezTo>
                  <a:cubicBezTo>
                    <a:pt x="26" y="83"/>
                    <a:pt x="26" y="84"/>
                    <a:pt x="27" y="84"/>
                  </a:cubicBezTo>
                  <a:cubicBezTo>
                    <a:pt x="27" y="84"/>
                    <a:pt x="27" y="84"/>
                    <a:pt x="27" y="84"/>
                  </a:cubicBezTo>
                  <a:cubicBezTo>
                    <a:pt x="27" y="84"/>
                    <a:pt x="27" y="85"/>
                    <a:pt x="27" y="85"/>
                  </a:cubicBezTo>
                  <a:close/>
                  <a:moveTo>
                    <a:pt x="144" y="33"/>
                  </a:moveTo>
                  <a:cubicBezTo>
                    <a:pt x="143" y="32"/>
                    <a:pt x="142" y="32"/>
                    <a:pt x="140" y="32"/>
                  </a:cubicBezTo>
                  <a:cubicBezTo>
                    <a:pt x="112" y="45"/>
                    <a:pt x="112" y="45"/>
                    <a:pt x="112" y="45"/>
                  </a:cubicBezTo>
                  <a:cubicBezTo>
                    <a:pt x="96" y="39"/>
                    <a:pt x="96" y="39"/>
                    <a:pt x="96" y="39"/>
                  </a:cubicBezTo>
                  <a:cubicBezTo>
                    <a:pt x="95" y="41"/>
                    <a:pt x="94" y="43"/>
                    <a:pt x="93" y="45"/>
                  </a:cubicBezTo>
                  <a:cubicBezTo>
                    <a:pt x="110" y="52"/>
                    <a:pt x="110" y="52"/>
                    <a:pt x="110" y="52"/>
                  </a:cubicBezTo>
                  <a:cubicBezTo>
                    <a:pt x="111" y="53"/>
                    <a:pt x="112" y="53"/>
                    <a:pt x="113" y="52"/>
                  </a:cubicBezTo>
                  <a:cubicBezTo>
                    <a:pt x="138" y="41"/>
                    <a:pt x="138" y="41"/>
                    <a:pt x="138" y="41"/>
                  </a:cubicBezTo>
                  <a:cubicBezTo>
                    <a:pt x="138" y="132"/>
                    <a:pt x="138" y="132"/>
                    <a:pt x="138" y="132"/>
                  </a:cubicBezTo>
                  <a:cubicBezTo>
                    <a:pt x="111" y="144"/>
                    <a:pt x="111" y="144"/>
                    <a:pt x="111" y="144"/>
                  </a:cubicBezTo>
                  <a:cubicBezTo>
                    <a:pt x="72" y="130"/>
                    <a:pt x="72" y="130"/>
                    <a:pt x="72" y="130"/>
                  </a:cubicBezTo>
                  <a:cubicBezTo>
                    <a:pt x="72" y="129"/>
                    <a:pt x="72" y="129"/>
                    <a:pt x="71" y="129"/>
                  </a:cubicBezTo>
                  <a:cubicBezTo>
                    <a:pt x="71" y="129"/>
                    <a:pt x="70" y="129"/>
                    <a:pt x="70" y="130"/>
                  </a:cubicBezTo>
                  <a:cubicBezTo>
                    <a:pt x="38" y="144"/>
                    <a:pt x="38" y="144"/>
                    <a:pt x="38" y="144"/>
                  </a:cubicBezTo>
                  <a:cubicBezTo>
                    <a:pt x="7" y="131"/>
                    <a:pt x="7" y="131"/>
                    <a:pt x="7" y="131"/>
                  </a:cubicBezTo>
                  <a:cubicBezTo>
                    <a:pt x="7" y="43"/>
                    <a:pt x="7" y="43"/>
                    <a:pt x="7" y="43"/>
                  </a:cubicBezTo>
                  <a:cubicBezTo>
                    <a:pt x="37" y="52"/>
                    <a:pt x="37" y="52"/>
                    <a:pt x="37" y="52"/>
                  </a:cubicBezTo>
                  <a:cubicBezTo>
                    <a:pt x="38" y="52"/>
                    <a:pt x="39" y="52"/>
                    <a:pt x="39" y="52"/>
                  </a:cubicBezTo>
                  <a:cubicBezTo>
                    <a:pt x="54" y="45"/>
                    <a:pt x="54" y="45"/>
                    <a:pt x="54" y="45"/>
                  </a:cubicBezTo>
                  <a:cubicBezTo>
                    <a:pt x="53" y="43"/>
                    <a:pt x="51" y="41"/>
                    <a:pt x="51" y="39"/>
                  </a:cubicBezTo>
                  <a:cubicBezTo>
                    <a:pt x="38" y="45"/>
                    <a:pt x="38" y="45"/>
                    <a:pt x="38" y="45"/>
                  </a:cubicBezTo>
                  <a:cubicBezTo>
                    <a:pt x="5" y="35"/>
                    <a:pt x="5" y="35"/>
                    <a:pt x="5" y="35"/>
                  </a:cubicBezTo>
                  <a:cubicBezTo>
                    <a:pt x="4" y="34"/>
                    <a:pt x="3" y="35"/>
                    <a:pt x="2" y="35"/>
                  </a:cubicBezTo>
                  <a:cubicBezTo>
                    <a:pt x="1" y="36"/>
                    <a:pt x="0" y="37"/>
                    <a:pt x="0" y="38"/>
                  </a:cubicBezTo>
                  <a:cubicBezTo>
                    <a:pt x="0" y="134"/>
                    <a:pt x="0" y="134"/>
                    <a:pt x="0" y="134"/>
                  </a:cubicBezTo>
                  <a:cubicBezTo>
                    <a:pt x="0" y="135"/>
                    <a:pt x="1" y="136"/>
                    <a:pt x="2" y="137"/>
                  </a:cubicBezTo>
                  <a:cubicBezTo>
                    <a:pt x="37" y="151"/>
                    <a:pt x="37" y="151"/>
                    <a:pt x="37" y="151"/>
                  </a:cubicBezTo>
                  <a:cubicBezTo>
                    <a:pt x="37" y="152"/>
                    <a:pt x="39" y="151"/>
                    <a:pt x="39" y="151"/>
                  </a:cubicBezTo>
                  <a:cubicBezTo>
                    <a:pt x="71" y="137"/>
                    <a:pt x="71" y="137"/>
                    <a:pt x="71" y="137"/>
                  </a:cubicBezTo>
                  <a:cubicBezTo>
                    <a:pt x="109" y="152"/>
                    <a:pt x="109" y="152"/>
                    <a:pt x="109" y="152"/>
                  </a:cubicBezTo>
                  <a:cubicBezTo>
                    <a:pt x="110" y="152"/>
                    <a:pt x="110" y="152"/>
                    <a:pt x="111" y="152"/>
                  </a:cubicBezTo>
                  <a:cubicBezTo>
                    <a:pt x="111" y="152"/>
                    <a:pt x="112" y="152"/>
                    <a:pt x="112" y="152"/>
                  </a:cubicBezTo>
                  <a:cubicBezTo>
                    <a:pt x="143" y="137"/>
                    <a:pt x="143" y="137"/>
                    <a:pt x="143" y="137"/>
                  </a:cubicBezTo>
                  <a:cubicBezTo>
                    <a:pt x="145" y="137"/>
                    <a:pt x="146" y="136"/>
                    <a:pt x="146" y="134"/>
                  </a:cubicBezTo>
                  <a:cubicBezTo>
                    <a:pt x="146" y="36"/>
                    <a:pt x="146" y="36"/>
                    <a:pt x="146" y="36"/>
                  </a:cubicBezTo>
                  <a:cubicBezTo>
                    <a:pt x="146" y="34"/>
                    <a:pt x="145" y="33"/>
                    <a:pt x="144" y="33"/>
                  </a:cubicBezTo>
                  <a:close/>
                  <a:moveTo>
                    <a:pt x="92" y="19"/>
                  </a:moveTo>
                  <a:cubicBezTo>
                    <a:pt x="92" y="8"/>
                    <a:pt x="84" y="0"/>
                    <a:pt x="73" y="0"/>
                  </a:cubicBezTo>
                  <a:cubicBezTo>
                    <a:pt x="63" y="0"/>
                    <a:pt x="55" y="8"/>
                    <a:pt x="55" y="19"/>
                  </a:cubicBezTo>
                  <a:cubicBezTo>
                    <a:pt x="55" y="36"/>
                    <a:pt x="73" y="60"/>
                    <a:pt x="73" y="60"/>
                  </a:cubicBezTo>
                  <a:cubicBezTo>
                    <a:pt x="73" y="60"/>
                    <a:pt x="92" y="36"/>
                    <a:pt x="92" y="19"/>
                  </a:cubicBezTo>
                  <a:close/>
                  <a:moveTo>
                    <a:pt x="63" y="19"/>
                  </a:moveTo>
                  <a:cubicBezTo>
                    <a:pt x="63" y="13"/>
                    <a:pt x="68" y="9"/>
                    <a:pt x="73" y="9"/>
                  </a:cubicBezTo>
                  <a:cubicBezTo>
                    <a:pt x="79" y="9"/>
                    <a:pt x="83" y="13"/>
                    <a:pt x="83" y="19"/>
                  </a:cubicBezTo>
                  <a:cubicBezTo>
                    <a:pt x="83" y="24"/>
                    <a:pt x="79" y="29"/>
                    <a:pt x="73" y="29"/>
                  </a:cubicBezTo>
                  <a:cubicBezTo>
                    <a:pt x="68" y="29"/>
                    <a:pt x="63" y="24"/>
                    <a:pt x="63" y="19"/>
                  </a:cubicBezTo>
                  <a:close/>
                </a:path>
              </a:pathLst>
            </a:custGeom>
            <a:solidFill>
              <a:schemeClr val="bg1">
                <a:lumMod val="95000"/>
              </a:schemeClr>
            </a:solidFill>
            <a:ln w="9525">
              <a:noFill/>
              <a:round/>
              <a:headEnd/>
              <a:tailEnd/>
            </a:ln>
          </p:spPr>
          <p:txBody>
            <a:bodyPr vert="horz" wrap="square" lIns="91440" tIns="45720" rIns="91440" bIns="45720" numCol="1" anchor="t" anchorCtr="0" compatLnSpc="1">
              <a:prstTxWarp prst="textNoShape">
                <a:avLst/>
              </a:prstTxWarp>
            </a:bodyPr>
            <a:lstStyle/>
            <a:p>
              <a:pPr defTabSz="685800"/>
              <a:endParaRPr lang="en-US">
                <a:solidFill>
                  <a:srgbClr val="ADB9CA"/>
                </a:solidFill>
                <a:latin typeface="微软雅黑 Light"/>
                <a:ea typeface="微软雅黑"/>
              </a:endParaRPr>
            </a:p>
          </p:txBody>
        </p:sp>
      </p:grpSp>
      <p:grpSp>
        <p:nvGrpSpPr>
          <p:cNvPr id="29" name="Group 28"/>
          <p:cNvGrpSpPr/>
          <p:nvPr/>
        </p:nvGrpSpPr>
        <p:grpSpPr>
          <a:xfrm>
            <a:off x="3009901" y="1657522"/>
            <a:ext cx="2387511" cy="2673494"/>
            <a:chOff x="3009900" y="1375310"/>
            <a:chExt cx="2387511" cy="2673494"/>
          </a:xfrm>
        </p:grpSpPr>
        <p:sp>
          <p:nvSpPr>
            <p:cNvPr id="16" name="Freeform 967"/>
            <p:cNvSpPr>
              <a:spLocks/>
            </p:cNvSpPr>
            <p:nvPr/>
          </p:nvSpPr>
          <p:spPr bwMode="auto">
            <a:xfrm>
              <a:off x="3009900" y="1375310"/>
              <a:ext cx="2387511" cy="2673494"/>
            </a:xfrm>
            <a:custGeom>
              <a:avLst/>
              <a:gdLst>
                <a:gd name="T0" fmla="*/ 12 w 629"/>
                <a:gd name="T1" fmla="*/ 406 h 704"/>
                <a:gd name="T2" fmla="*/ 177 w 629"/>
                <a:gd name="T3" fmla="*/ 692 h 704"/>
                <a:gd name="T4" fmla="*/ 186 w 629"/>
                <a:gd name="T5" fmla="*/ 704 h 704"/>
                <a:gd name="T6" fmla="*/ 199 w 629"/>
                <a:gd name="T7" fmla="*/ 590 h 704"/>
                <a:gd name="T8" fmla="*/ 492 w 629"/>
                <a:gd name="T9" fmla="*/ 83 h 704"/>
                <a:gd name="T10" fmla="*/ 629 w 629"/>
                <a:gd name="T11" fmla="*/ 26 h 704"/>
                <a:gd name="T12" fmla="*/ 575 w 629"/>
                <a:gd name="T13" fmla="*/ 3 h 704"/>
                <a:gd name="T14" fmla="*/ 245 w 629"/>
                <a:gd name="T15" fmla="*/ 3 h 704"/>
                <a:gd name="T16" fmla="*/ 177 w 629"/>
                <a:gd name="T17" fmla="*/ 42 h 704"/>
                <a:gd name="T18" fmla="*/ 12 w 629"/>
                <a:gd name="T19" fmla="*/ 328 h 704"/>
                <a:gd name="T20" fmla="*/ 12 w 629"/>
                <a:gd name="T21" fmla="*/ 406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9" h="704">
                  <a:moveTo>
                    <a:pt x="12" y="406"/>
                  </a:moveTo>
                  <a:cubicBezTo>
                    <a:pt x="177" y="692"/>
                    <a:pt x="177" y="692"/>
                    <a:pt x="177" y="692"/>
                  </a:cubicBezTo>
                  <a:cubicBezTo>
                    <a:pt x="180" y="696"/>
                    <a:pt x="183" y="700"/>
                    <a:pt x="186" y="704"/>
                  </a:cubicBezTo>
                  <a:cubicBezTo>
                    <a:pt x="171" y="674"/>
                    <a:pt x="174" y="634"/>
                    <a:pt x="199" y="590"/>
                  </a:cubicBezTo>
                  <a:cubicBezTo>
                    <a:pt x="492" y="83"/>
                    <a:pt x="492" y="83"/>
                    <a:pt x="492" y="83"/>
                  </a:cubicBezTo>
                  <a:cubicBezTo>
                    <a:pt x="529" y="19"/>
                    <a:pt x="583" y="0"/>
                    <a:pt x="629" y="26"/>
                  </a:cubicBezTo>
                  <a:cubicBezTo>
                    <a:pt x="614" y="13"/>
                    <a:pt x="593" y="3"/>
                    <a:pt x="575" y="3"/>
                  </a:cubicBezTo>
                  <a:cubicBezTo>
                    <a:pt x="245" y="3"/>
                    <a:pt x="245" y="3"/>
                    <a:pt x="245" y="3"/>
                  </a:cubicBezTo>
                  <a:cubicBezTo>
                    <a:pt x="220" y="3"/>
                    <a:pt x="190" y="21"/>
                    <a:pt x="177" y="42"/>
                  </a:cubicBezTo>
                  <a:cubicBezTo>
                    <a:pt x="12" y="328"/>
                    <a:pt x="12" y="328"/>
                    <a:pt x="12" y="328"/>
                  </a:cubicBezTo>
                  <a:cubicBezTo>
                    <a:pt x="0" y="349"/>
                    <a:pt x="0" y="385"/>
                    <a:pt x="12" y="406"/>
                  </a:cubicBezTo>
                </a:path>
              </a:pathLst>
            </a:custGeom>
            <a:solidFill>
              <a:schemeClr val="accent3"/>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pPr defTabSz="685800"/>
              <a:endParaRPr lang="zh-CN" altLang="en-US" sz="2400">
                <a:solidFill>
                  <a:srgbClr val="ADB9CA"/>
                </a:solidFill>
                <a:latin typeface="微软雅黑"/>
                <a:ea typeface="微软雅黑"/>
              </a:endParaRPr>
            </a:p>
          </p:txBody>
        </p:sp>
        <p:sp>
          <p:nvSpPr>
            <p:cNvPr id="18" name="Freeform 3552"/>
            <p:cNvSpPr>
              <a:spLocks noEditPoints="1"/>
            </p:cNvSpPr>
            <p:nvPr/>
          </p:nvSpPr>
          <p:spPr bwMode="auto">
            <a:xfrm rot="1654858">
              <a:off x="3701472" y="1997514"/>
              <a:ext cx="452127" cy="456026"/>
            </a:xfrm>
            <a:custGeom>
              <a:avLst/>
              <a:gdLst/>
              <a:ahLst/>
              <a:cxnLst>
                <a:cxn ang="0">
                  <a:pos x="2" y="20"/>
                </a:cxn>
                <a:cxn ang="0">
                  <a:pos x="33" y="20"/>
                </a:cxn>
                <a:cxn ang="0">
                  <a:pos x="36" y="23"/>
                </a:cxn>
                <a:cxn ang="0">
                  <a:pos x="36" y="23"/>
                </a:cxn>
                <a:cxn ang="0">
                  <a:pos x="33" y="25"/>
                </a:cxn>
                <a:cxn ang="0">
                  <a:pos x="2" y="25"/>
                </a:cxn>
                <a:cxn ang="0">
                  <a:pos x="0" y="23"/>
                </a:cxn>
                <a:cxn ang="0">
                  <a:pos x="0" y="23"/>
                </a:cxn>
                <a:cxn ang="0">
                  <a:pos x="2" y="20"/>
                </a:cxn>
                <a:cxn ang="0">
                  <a:pos x="71" y="72"/>
                </a:cxn>
                <a:cxn ang="0">
                  <a:pos x="71" y="20"/>
                </a:cxn>
                <a:cxn ang="0">
                  <a:pos x="56" y="5"/>
                </a:cxn>
                <a:cxn ang="0">
                  <a:pos x="56" y="5"/>
                </a:cxn>
                <a:cxn ang="0">
                  <a:pos x="41" y="20"/>
                </a:cxn>
                <a:cxn ang="0">
                  <a:pos x="41" y="57"/>
                </a:cxn>
                <a:cxn ang="0">
                  <a:pos x="31" y="67"/>
                </a:cxn>
                <a:cxn ang="0">
                  <a:pos x="31" y="67"/>
                </a:cxn>
                <a:cxn ang="0">
                  <a:pos x="20" y="57"/>
                </a:cxn>
                <a:cxn ang="0">
                  <a:pos x="20" y="51"/>
                </a:cxn>
                <a:cxn ang="0">
                  <a:pos x="32" y="37"/>
                </a:cxn>
                <a:cxn ang="0">
                  <a:pos x="32" y="28"/>
                </a:cxn>
                <a:cxn ang="0">
                  <a:pos x="4" y="28"/>
                </a:cxn>
                <a:cxn ang="0">
                  <a:pos x="4" y="37"/>
                </a:cxn>
                <a:cxn ang="0">
                  <a:pos x="15" y="51"/>
                </a:cxn>
                <a:cxn ang="0">
                  <a:pos x="15" y="57"/>
                </a:cxn>
                <a:cxn ang="0">
                  <a:pos x="31" y="72"/>
                </a:cxn>
                <a:cxn ang="0">
                  <a:pos x="31" y="72"/>
                </a:cxn>
                <a:cxn ang="0">
                  <a:pos x="46" y="57"/>
                </a:cxn>
                <a:cxn ang="0">
                  <a:pos x="46" y="20"/>
                </a:cxn>
                <a:cxn ang="0">
                  <a:pos x="56" y="10"/>
                </a:cxn>
                <a:cxn ang="0">
                  <a:pos x="56" y="10"/>
                </a:cxn>
                <a:cxn ang="0">
                  <a:pos x="66" y="20"/>
                </a:cxn>
                <a:cxn ang="0">
                  <a:pos x="66" y="72"/>
                </a:cxn>
                <a:cxn ang="0">
                  <a:pos x="71" y="72"/>
                </a:cxn>
                <a:cxn ang="0">
                  <a:pos x="7" y="18"/>
                </a:cxn>
                <a:cxn ang="0">
                  <a:pos x="7" y="3"/>
                </a:cxn>
                <a:cxn ang="0">
                  <a:pos x="9" y="0"/>
                </a:cxn>
                <a:cxn ang="0">
                  <a:pos x="9" y="0"/>
                </a:cxn>
                <a:cxn ang="0">
                  <a:pos x="12" y="3"/>
                </a:cxn>
                <a:cxn ang="0">
                  <a:pos x="12" y="18"/>
                </a:cxn>
                <a:cxn ang="0">
                  <a:pos x="7" y="18"/>
                </a:cxn>
                <a:cxn ang="0">
                  <a:pos x="24" y="18"/>
                </a:cxn>
                <a:cxn ang="0">
                  <a:pos x="24" y="3"/>
                </a:cxn>
                <a:cxn ang="0">
                  <a:pos x="26" y="0"/>
                </a:cxn>
                <a:cxn ang="0">
                  <a:pos x="26" y="0"/>
                </a:cxn>
                <a:cxn ang="0">
                  <a:pos x="29" y="3"/>
                </a:cxn>
                <a:cxn ang="0">
                  <a:pos x="29" y="18"/>
                </a:cxn>
                <a:cxn ang="0">
                  <a:pos x="24" y="18"/>
                </a:cxn>
                <a:cxn ang="0">
                  <a:pos x="18" y="34"/>
                </a:cxn>
                <a:cxn ang="0">
                  <a:pos x="21" y="37"/>
                </a:cxn>
                <a:cxn ang="0">
                  <a:pos x="20" y="39"/>
                </a:cxn>
                <a:cxn ang="0">
                  <a:pos x="16" y="35"/>
                </a:cxn>
                <a:cxn ang="0">
                  <a:pos x="18" y="34"/>
                </a:cxn>
                <a:cxn ang="0">
                  <a:pos x="19" y="40"/>
                </a:cxn>
                <a:cxn ang="0">
                  <a:pos x="18" y="40"/>
                </a:cxn>
                <a:cxn ang="0">
                  <a:pos x="15" y="37"/>
                </a:cxn>
                <a:cxn ang="0">
                  <a:pos x="15" y="36"/>
                </a:cxn>
                <a:cxn ang="0">
                  <a:pos x="19" y="40"/>
                </a:cxn>
              </a:cxnLst>
              <a:rect l="0" t="0" r="r" b="b"/>
              <a:pathLst>
                <a:path w="71" h="72">
                  <a:moveTo>
                    <a:pt x="2" y="20"/>
                  </a:moveTo>
                  <a:cubicBezTo>
                    <a:pt x="33" y="20"/>
                    <a:pt x="33" y="20"/>
                    <a:pt x="33" y="20"/>
                  </a:cubicBezTo>
                  <a:cubicBezTo>
                    <a:pt x="35" y="20"/>
                    <a:pt x="36" y="21"/>
                    <a:pt x="36" y="23"/>
                  </a:cubicBezTo>
                  <a:cubicBezTo>
                    <a:pt x="36" y="23"/>
                    <a:pt x="36" y="23"/>
                    <a:pt x="36" y="23"/>
                  </a:cubicBezTo>
                  <a:cubicBezTo>
                    <a:pt x="36" y="24"/>
                    <a:pt x="35" y="25"/>
                    <a:pt x="33" y="25"/>
                  </a:cubicBezTo>
                  <a:cubicBezTo>
                    <a:pt x="2" y="25"/>
                    <a:pt x="2" y="25"/>
                    <a:pt x="2" y="25"/>
                  </a:cubicBezTo>
                  <a:cubicBezTo>
                    <a:pt x="1" y="25"/>
                    <a:pt x="0" y="24"/>
                    <a:pt x="0" y="23"/>
                  </a:cubicBezTo>
                  <a:cubicBezTo>
                    <a:pt x="0" y="23"/>
                    <a:pt x="0" y="23"/>
                    <a:pt x="0" y="23"/>
                  </a:cubicBezTo>
                  <a:cubicBezTo>
                    <a:pt x="0" y="21"/>
                    <a:pt x="1" y="20"/>
                    <a:pt x="2" y="20"/>
                  </a:cubicBezTo>
                  <a:close/>
                  <a:moveTo>
                    <a:pt x="71" y="72"/>
                  </a:moveTo>
                  <a:cubicBezTo>
                    <a:pt x="71" y="20"/>
                    <a:pt x="71" y="20"/>
                    <a:pt x="71" y="20"/>
                  </a:cubicBezTo>
                  <a:cubicBezTo>
                    <a:pt x="71" y="12"/>
                    <a:pt x="65" y="5"/>
                    <a:pt x="56" y="5"/>
                  </a:cubicBezTo>
                  <a:cubicBezTo>
                    <a:pt x="56" y="5"/>
                    <a:pt x="56" y="5"/>
                    <a:pt x="56" y="5"/>
                  </a:cubicBezTo>
                  <a:cubicBezTo>
                    <a:pt x="48" y="5"/>
                    <a:pt x="41" y="12"/>
                    <a:pt x="41" y="20"/>
                  </a:cubicBezTo>
                  <a:cubicBezTo>
                    <a:pt x="41" y="57"/>
                    <a:pt x="41" y="57"/>
                    <a:pt x="41" y="57"/>
                  </a:cubicBezTo>
                  <a:cubicBezTo>
                    <a:pt x="41" y="62"/>
                    <a:pt x="36" y="67"/>
                    <a:pt x="31" y="67"/>
                  </a:cubicBezTo>
                  <a:cubicBezTo>
                    <a:pt x="31" y="67"/>
                    <a:pt x="31" y="67"/>
                    <a:pt x="31" y="67"/>
                  </a:cubicBezTo>
                  <a:cubicBezTo>
                    <a:pt x="25" y="67"/>
                    <a:pt x="20" y="62"/>
                    <a:pt x="20" y="57"/>
                  </a:cubicBezTo>
                  <a:cubicBezTo>
                    <a:pt x="20" y="51"/>
                    <a:pt x="20" y="51"/>
                    <a:pt x="20" y="51"/>
                  </a:cubicBezTo>
                  <a:cubicBezTo>
                    <a:pt x="27" y="50"/>
                    <a:pt x="32" y="44"/>
                    <a:pt x="32" y="37"/>
                  </a:cubicBezTo>
                  <a:cubicBezTo>
                    <a:pt x="32" y="28"/>
                    <a:pt x="32" y="28"/>
                    <a:pt x="32" y="28"/>
                  </a:cubicBezTo>
                  <a:cubicBezTo>
                    <a:pt x="4" y="28"/>
                    <a:pt x="4" y="28"/>
                    <a:pt x="4" y="28"/>
                  </a:cubicBezTo>
                  <a:cubicBezTo>
                    <a:pt x="4" y="37"/>
                    <a:pt x="4" y="37"/>
                    <a:pt x="4" y="37"/>
                  </a:cubicBezTo>
                  <a:cubicBezTo>
                    <a:pt x="4" y="44"/>
                    <a:pt x="9" y="50"/>
                    <a:pt x="15" y="51"/>
                  </a:cubicBezTo>
                  <a:cubicBezTo>
                    <a:pt x="15" y="57"/>
                    <a:pt x="15" y="57"/>
                    <a:pt x="15" y="57"/>
                  </a:cubicBezTo>
                  <a:cubicBezTo>
                    <a:pt x="15" y="65"/>
                    <a:pt x="22" y="72"/>
                    <a:pt x="31" y="72"/>
                  </a:cubicBezTo>
                  <a:cubicBezTo>
                    <a:pt x="31" y="72"/>
                    <a:pt x="31" y="72"/>
                    <a:pt x="31" y="72"/>
                  </a:cubicBezTo>
                  <a:cubicBezTo>
                    <a:pt x="39" y="72"/>
                    <a:pt x="46" y="65"/>
                    <a:pt x="46" y="57"/>
                  </a:cubicBezTo>
                  <a:cubicBezTo>
                    <a:pt x="46" y="20"/>
                    <a:pt x="46" y="20"/>
                    <a:pt x="46" y="20"/>
                  </a:cubicBezTo>
                  <a:cubicBezTo>
                    <a:pt x="46" y="15"/>
                    <a:pt x="51" y="10"/>
                    <a:pt x="56" y="10"/>
                  </a:cubicBezTo>
                  <a:cubicBezTo>
                    <a:pt x="56" y="10"/>
                    <a:pt x="56" y="10"/>
                    <a:pt x="56" y="10"/>
                  </a:cubicBezTo>
                  <a:cubicBezTo>
                    <a:pt x="62" y="10"/>
                    <a:pt x="66" y="15"/>
                    <a:pt x="66" y="20"/>
                  </a:cubicBezTo>
                  <a:cubicBezTo>
                    <a:pt x="66" y="72"/>
                    <a:pt x="66" y="72"/>
                    <a:pt x="66" y="72"/>
                  </a:cubicBezTo>
                  <a:cubicBezTo>
                    <a:pt x="71" y="72"/>
                    <a:pt x="71" y="72"/>
                    <a:pt x="71" y="72"/>
                  </a:cubicBezTo>
                  <a:close/>
                  <a:moveTo>
                    <a:pt x="7" y="18"/>
                  </a:moveTo>
                  <a:cubicBezTo>
                    <a:pt x="7" y="3"/>
                    <a:pt x="7" y="3"/>
                    <a:pt x="7" y="3"/>
                  </a:cubicBezTo>
                  <a:cubicBezTo>
                    <a:pt x="7" y="2"/>
                    <a:pt x="8" y="0"/>
                    <a:pt x="9" y="0"/>
                  </a:cubicBezTo>
                  <a:cubicBezTo>
                    <a:pt x="9" y="0"/>
                    <a:pt x="9" y="0"/>
                    <a:pt x="9" y="0"/>
                  </a:cubicBezTo>
                  <a:cubicBezTo>
                    <a:pt x="11" y="0"/>
                    <a:pt x="12" y="2"/>
                    <a:pt x="12" y="3"/>
                  </a:cubicBezTo>
                  <a:cubicBezTo>
                    <a:pt x="12" y="18"/>
                    <a:pt x="12" y="18"/>
                    <a:pt x="12" y="18"/>
                  </a:cubicBezTo>
                  <a:cubicBezTo>
                    <a:pt x="7" y="18"/>
                    <a:pt x="7" y="18"/>
                    <a:pt x="7" y="18"/>
                  </a:cubicBezTo>
                  <a:close/>
                  <a:moveTo>
                    <a:pt x="24" y="18"/>
                  </a:moveTo>
                  <a:cubicBezTo>
                    <a:pt x="24" y="3"/>
                    <a:pt x="24" y="3"/>
                    <a:pt x="24" y="3"/>
                  </a:cubicBezTo>
                  <a:cubicBezTo>
                    <a:pt x="24" y="2"/>
                    <a:pt x="25" y="0"/>
                    <a:pt x="26" y="0"/>
                  </a:cubicBezTo>
                  <a:cubicBezTo>
                    <a:pt x="26" y="0"/>
                    <a:pt x="26" y="0"/>
                    <a:pt x="26" y="0"/>
                  </a:cubicBezTo>
                  <a:cubicBezTo>
                    <a:pt x="28" y="0"/>
                    <a:pt x="29" y="2"/>
                    <a:pt x="29" y="3"/>
                  </a:cubicBezTo>
                  <a:cubicBezTo>
                    <a:pt x="29" y="18"/>
                    <a:pt x="29" y="18"/>
                    <a:pt x="29" y="18"/>
                  </a:cubicBezTo>
                  <a:cubicBezTo>
                    <a:pt x="24" y="18"/>
                    <a:pt x="24" y="18"/>
                    <a:pt x="24" y="18"/>
                  </a:cubicBezTo>
                  <a:close/>
                  <a:moveTo>
                    <a:pt x="18" y="34"/>
                  </a:moveTo>
                  <a:cubicBezTo>
                    <a:pt x="20" y="34"/>
                    <a:pt x="21" y="36"/>
                    <a:pt x="21" y="37"/>
                  </a:cubicBezTo>
                  <a:cubicBezTo>
                    <a:pt x="21" y="38"/>
                    <a:pt x="21" y="38"/>
                    <a:pt x="20" y="39"/>
                  </a:cubicBezTo>
                  <a:cubicBezTo>
                    <a:pt x="16" y="35"/>
                    <a:pt x="16" y="35"/>
                    <a:pt x="16" y="35"/>
                  </a:cubicBezTo>
                  <a:cubicBezTo>
                    <a:pt x="17" y="34"/>
                    <a:pt x="17" y="34"/>
                    <a:pt x="18" y="34"/>
                  </a:cubicBezTo>
                  <a:close/>
                  <a:moveTo>
                    <a:pt x="19" y="40"/>
                  </a:moveTo>
                  <a:cubicBezTo>
                    <a:pt x="19" y="40"/>
                    <a:pt x="18" y="40"/>
                    <a:pt x="18" y="40"/>
                  </a:cubicBezTo>
                  <a:cubicBezTo>
                    <a:pt x="16" y="40"/>
                    <a:pt x="15" y="39"/>
                    <a:pt x="15" y="37"/>
                  </a:cubicBezTo>
                  <a:cubicBezTo>
                    <a:pt x="15" y="37"/>
                    <a:pt x="15" y="36"/>
                    <a:pt x="15" y="36"/>
                  </a:cubicBezTo>
                  <a:lnTo>
                    <a:pt x="19" y="4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defTabSz="685800"/>
              <a:endParaRPr lang="en-US">
                <a:solidFill>
                  <a:srgbClr val="ADB9CA"/>
                </a:solidFill>
                <a:latin typeface="微软雅黑 Light"/>
                <a:ea typeface="微软雅黑"/>
              </a:endParaRPr>
            </a:p>
          </p:txBody>
        </p:sp>
      </p:grpSp>
      <p:grpSp>
        <p:nvGrpSpPr>
          <p:cNvPr id="25" name="Group 24"/>
          <p:cNvGrpSpPr/>
          <p:nvPr/>
        </p:nvGrpSpPr>
        <p:grpSpPr>
          <a:xfrm>
            <a:off x="3033006" y="3141514"/>
            <a:ext cx="1661250" cy="1312648"/>
            <a:chOff x="3033006" y="2859302"/>
            <a:chExt cx="1661250" cy="1312648"/>
          </a:xfrm>
        </p:grpSpPr>
        <p:sp>
          <p:nvSpPr>
            <p:cNvPr id="17" name="Freeform 969"/>
            <p:cNvSpPr>
              <a:spLocks/>
            </p:cNvSpPr>
            <p:nvPr/>
          </p:nvSpPr>
          <p:spPr bwMode="auto">
            <a:xfrm>
              <a:off x="3033006" y="2859302"/>
              <a:ext cx="1536476" cy="1312648"/>
            </a:xfrm>
            <a:custGeom>
              <a:avLst/>
              <a:gdLst/>
              <a:ahLst/>
              <a:cxnLst/>
              <a:rect l="l" t="t" r="r" b="b"/>
              <a:pathLst>
                <a:path w="1518145" h="1296988">
                  <a:moveTo>
                    <a:pt x="0" y="0"/>
                  </a:moveTo>
                  <a:cubicBezTo>
                    <a:pt x="63719" y="116204"/>
                    <a:pt x="202400" y="187426"/>
                    <a:pt x="401051" y="187426"/>
                  </a:cubicBezTo>
                  <a:lnTo>
                    <a:pt x="1518145" y="187426"/>
                  </a:lnTo>
                  <a:lnTo>
                    <a:pt x="1518145" y="1296988"/>
                  </a:lnTo>
                  <a:lnTo>
                    <a:pt x="899554" y="1296988"/>
                  </a:lnTo>
                  <a:cubicBezTo>
                    <a:pt x="817095" y="1296988"/>
                    <a:pt x="719643" y="1244509"/>
                    <a:pt x="667169" y="1177036"/>
                  </a:cubicBezTo>
                  <a:cubicBezTo>
                    <a:pt x="659673" y="1169539"/>
                    <a:pt x="652177" y="1158293"/>
                    <a:pt x="644680" y="1147047"/>
                  </a:cubicBezTo>
                  <a:cubicBezTo>
                    <a:pt x="644671" y="1147032"/>
                    <a:pt x="643571" y="1145137"/>
                    <a:pt x="509747" y="914639"/>
                  </a:cubicBezTo>
                  <a:cubicBezTo>
                    <a:pt x="509737" y="914621"/>
                    <a:pt x="507851" y="911368"/>
                    <a:pt x="168667" y="326121"/>
                  </a:cubicBezTo>
                  <a:lnTo>
                    <a:pt x="26237" y="74971"/>
                  </a:lnTo>
                  <a:cubicBezTo>
                    <a:pt x="14993" y="56228"/>
                    <a:pt x="7497" y="29988"/>
                    <a:pt x="0" y="0"/>
                  </a:cubicBezTo>
                  <a:close/>
                </a:path>
              </a:pathLst>
            </a:custGeom>
            <a:solidFill>
              <a:schemeClr val="accent2"/>
            </a:solidFill>
            <a:ln>
              <a:noFill/>
            </a:ln>
            <a:effectLst>
              <a:outerShdw blurRad="50800" dist="38100" dir="10200000" rotWithShape="0">
                <a:prstClr val="black">
                  <a:alpha val="40000"/>
                </a:prstClr>
              </a:outerShdw>
            </a:effectLst>
          </p:spPr>
          <p:txBody>
            <a:bodyPr vert="horz" wrap="square" lIns="121920" tIns="60960" rIns="121920" bIns="60960" numCol="1" anchor="t" anchorCtr="0" compatLnSpc="1">
              <a:prstTxWarp prst="textNoShape">
                <a:avLst/>
              </a:prstTxWarp>
            </a:bodyPr>
            <a:lstStyle/>
            <a:p>
              <a:pPr defTabSz="685800"/>
              <a:endParaRPr lang="zh-CN" altLang="en-US" sz="2400">
                <a:solidFill>
                  <a:srgbClr val="ADB9CA"/>
                </a:solidFill>
                <a:latin typeface="微软雅黑"/>
                <a:ea typeface="微软雅黑"/>
              </a:endParaRPr>
            </a:p>
          </p:txBody>
        </p:sp>
        <p:sp>
          <p:nvSpPr>
            <p:cNvPr id="19" name="Freeform 81"/>
            <p:cNvSpPr>
              <a:spLocks noEditPoints="1"/>
            </p:cNvSpPr>
            <p:nvPr/>
          </p:nvSpPr>
          <p:spPr bwMode="auto">
            <a:xfrm>
              <a:off x="4313256" y="3443068"/>
              <a:ext cx="381000" cy="325165"/>
            </a:xfrm>
            <a:custGeom>
              <a:avLst/>
              <a:gdLst/>
              <a:ahLst/>
              <a:cxnLst>
                <a:cxn ang="0">
                  <a:pos x="26" y="140"/>
                </a:cxn>
                <a:cxn ang="0">
                  <a:pos x="20" y="140"/>
                </a:cxn>
                <a:cxn ang="0">
                  <a:pos x="0" y="120"/>
                </a:cxn>
                <a:cxn ang="0">
                  <a:pos x="0" y="43"/>
                </a:cxn>
                <a:cxn ang="0">
                  <a:pos x="20" y="23"/>
                </a:cxn>
                <a:cxn ang="0">
                  <a:pos x="26" y="23"/>
                </a:cxn>
                <a:cxn ang="0">
                  <a:pos x="26" y="140"/>
                </a:cxn>
                <a:cxn ang="0">
                  <a:pos x="129" y="140"/>
                </a:cxn>
                <a:cxn ang="0">
                  <a:pos x="35" y="140"/>
                </a:cxn>
                <a:cxn ang="0">
                  <a:pos x="35" y="23"/>
                </a:cxn>
                <a:cxn ang="0">
                  <a:pos x="47" y="23"/>
                </a:cxn>
                <a:cxn ang="0">
                  <a:pos x="47" y="8"/>
                </a:cxn>
                <a:cxn ang="0">
                  <a:pos x="55" y="0"/>
                </a:cxn>
                <a:cxn ang="0">
                  <a:pos x="108" y="0"/>
                </a:cxn>
                <a:cxn ang="0">
                  <a:pos x="117" y="8"/>
                </a:cxn>
                <a:cxn ang="0">
                  <a:pos x="117" y="23"/>
                </a:cxn>
                <a:cxn ang="0">
                  <a:pos x="129" y="23"/>
                </a:cxn>
                <a:cxn ang="0">
                  <a:pos x="129" y="140"/>
                </a:cxn>
                <a:cxn ang="0">
                  <a:pos x="105" y="23"/>
                </a:cxn>
                <a:cxn ang="0">
                  <a:pos x="105" y="11"/>
                </a:cxn>
                <a:cxn ang="0">
                  <a:pos x="58" y="11"/>
                </a:cxn>
                <a:cxn ang="0">
                  <a:pos x="58" y="23"/>
                </a:cxn>
                <a:cxn ang="0">
                  <a:pos x="105" y="23"/>
                </a:cxn>
                <a:cxn ang="0">
                  <a:pos x="164" y="120"/>
                </a:cxn>
                <a:cxn ang="0">
                  <a:pos x="143" y="140"/>
                </a:cxn>
                <a:cxn ang="0">
                  <a:pos x="137" y="140"/>
                </a:cxn>
                <a:cxn ang="0">
                  <a:pos x="137" y="23"/>
                </a:cxn>
                <a:cxn ang="0">
                  <a:pos x="143" y="23"/>
                </a:cxn>
                <a:cxn ang="0">
                  <a:pos x="164" y="43"/>
                </a:cxn>
                <a:cxn ang="0">
                  <a:pos x="164" y="120"/>
                </a:cxn>
              </a:cxnLst>
              <a:rect l="0" t="0" r="r" b="b"/>
              <a:pathLst>
                <a:path w="164" h="140">
                  <a:moveTo>
                    <a:pt x="26" y="140"/>
                  </a:moveTo>
                  <a:cubicBezTo>
                    <a:pt x="20" y="140"/>
                    <a:pt x="20" y="140"/>
                    <a:pt x="20" y="140"/>
                  </a:cubicBezTo>
                  <a:cubicBezTo>
                    <a:pt x="9" y="140"/>
                    <a:pt x="0" y="131"/>
                    <a:pt x="0" y="120"/>
                  </a:cubicBezTo>
                  <a:cubicBezTo>
                    <a:pt x="0" y="43"/>
                    <a:pt x="0" y="43"/>
                    <a:pt x="0" y="43"/>
                  </a:cubicBezTo>
                  <a:cubicBezTo>
                    <a:pt x="0" y="32"/>
                    <a:pt x="9" y="23"/>
                    <a:pt x="20" y="23"/>
                  </a:cubicBezTo>
                  <a:cubicBezTo>
                    <a:pt x="26" y="23"/>
                    <a:pt x="26" y="23"/>
                    <a:pt x="26" y="23"/>
                  </a:cubicBezTo>
                  <a:lnTo>
                    <a:pt x="26" y="140"/>
                  </a:lnTo>
                  <a:close/>
                  <a:moveTo>
                    <a:pt x="129" y="140"/>
                  </a:moveTo>
                  <a:cubicBezTo>
                    <a:pt x="35" y="140"/>
                    <a:pt x="35" y="140"/>
                    <a:pt x="35" y="140"/>
                  </a:cubicBezTo>
                  <a:cubicBezTo>
                    <a:pt x="35" y="23"/>
                    <a:pt x="35" y="23"/>
                    <a:pt x="35" y="23"/>
                  </a:cubicBezTo>
                  <a:cubicBezTo>
                    <a:pt x="47" y="23"/>
                    <a:pt x="47" y="23"/>
                    <a:pt x="47" y="23"/>
                  </a:cubicBezTo>
                  <a:cubicBezTo>
                    <a:pt x="47" y="8"/>
                    <a:pt x="47" y="8"/>
                    <a:pt x="47" y="8"/>
                  </a:cubicBezTo>
                  <a:cubicBezTo>
                    <a:pt x="47" y="3"/>
                    <a:pt x="50" y="0"/>
                    <a:pt x="55" y="0"/>
                  </a:cubicBezTo>
                  <a:cubicBezTo>
                    <a:pt x="108" y="0"/>
                    <a:pt x="108" y="0"/>
                    <a:pt x="108" y="0"/>
                  </a:cubicBezTo>
                  <a:cubicBezTo>
                    <a:pt x="113" y="0"/>
                    <a:pt x="117" y="3"/>
                    <a:pt x="117" y="8"/>
                  </a:cubicBezTo>
                  <a:cubicBezTo>
                    <a:pt x="117" y="23"/>
                    <a:pt x="117" y="23"/>
                    <a:pt x="117" y="23"/>
                  </a:cubicBezTo>
                  <a:cubicBezTo>
                    <a:pt x="129" y="23"/>
                    <a:pt x="129" y="23"/>
                    <a:pt x="129" y="23"/>
                  </a:cubicBezTo>
                  <a:lnTo>
                    <a:pt x="129" y="140"/>
                  </a:lnTo>
                  <a:close/>
                  <a:moveTo>
                    <a:pt x="105" y="23"/>
                  </a:moveTo>
                  <a:cubicBezTo>
                    <a:pt x="105" y="11"/>
                    <a:pt x="105" y="11"/>
                    <a:pt x="105" y="11"/>
                  </a:cubicBezTo>
                  <a:cubicBezTo>
                    <a:pt x="58" y="11"/>
                    <a:pt x="58" y="11"/>
                    <a:pt x="58" y="11"/>
                  </a:cubicBezTo>
                  <a:cubicBezTo>
                    <a:pt x="58" y="23"/>
                    <a:pt x="58" y="23"/>
                    <a:pt x="58" y="23"/>
                  </a:cubicBezTo>
                  <a:lnTo>
                    <a:pt x="105" y="23"/>
                  </a:lnTo>
                  <a:close/>
                  <a:moveTo>
                    <a:pt x="164" y="120"/>
                  </a:moveTo>
                  <a:cubicBezTo>
                    <a:pt x="164" y="131"/>
                    <a:pt x="154" y="140"/>
                    <a:pt x="143" y="140"/>
                  </a:cubicBezTo>
                  <a:cubicBezTo>
                    <a:pt x="137" y="140"/>
                    <a:pt x="137" y="140"/>
                    <a:pt x="137" y="140"/>
                  </a:cubicBezTo>
                  <a:cubicBezTo>
                    <a:pt x="137" y="23"/>
                    <a:pt x="137" y="23"/>
                    <a:pt x="137" y="23"/>
                  </a:cubicBezTo>
                  <a:cubicBezTo>
                    <a:pt x="143" y="23"/>
                    <a:pt x="143" y="23"/>
                    <a:pt x="143" y="23"/>
                  </a:cubicBezTo>
                  <a:cubicBezTo>
                    <a:pt x="154" y="23"/>
                    <a:pt x="164" y="32"/>
                    <a:pt x="164" y="43"/>
                  </a:cubicBezTo>
                  <a:lnTo>
                    <a:pt x="164" y="120"/>
                  </a:lnTo>
                  <a:close/>
                </a:path>
              </a:pathLst>
            </a:custGeom>
            <a:solidFill>
              <a:schemeClr val="bg1">
                <a:lumMod val="95000"/>
              </a:schemeClr>
            </a:solidFill>
            <a:ln w="9525">
              <a:noFill/>
              <a:round/>
              <a:headEnd/>
              <a:tailEnd/>
            </a:ln>
          </p:spPr>
          <p:txBody>
            <a:bodyPr vert="horz" wrap="square" lIns="91440" tIns="45720" rIns="91440" bIns="45720" numCol="1" anchor="t" anchorCtr="0" compatLnSpc="1">
              <a:prstTxWarp prst="textNoShape">
                <a:avLst/>
              </a:prstTxWarp>
            </a:bodyPr>
            <a:lstStyle/>
            <a:p>
              <a:pPr defTabSz="685800"/>
              <a:endParaRPr lang="en-US">
                <a:solidFill>
                  <a:srgbClr val="ADB9CA"/>
                </a:solidFill>
                <a:latin typeface="微软雅黑 Light"/>
                <a:ea typeface="微软雅黑"/>
              </a:endParaRPr>
            </a:p>
          </p:txBody>
        </p:sp>
      </p:grpSp>
      <p:cxnSp>
        <p:nvCxnSpPr>
          <p:cNvPr id="30" name="Straight Connector 29"/>
          <p:cNvCxnSpPr/>
          <p:nvPr/>
        </p:nvCxnSpPr>
        <p:spPr>
          <a:xfrm rot="10800000">
            <a:off x="685800" y="1787162"/>
            <a:ext cx="2819400" cy="1778"/>
          </a:xfrm>
          <a:prstGeom prst="line">
            <a:avLst/>
          </a:prstGeom>
          <a:ln w="19050">
            <a:solidFill>
              <a:schemeClr val="accent3"/>
            </a:solidFill>
            <a:headEnd type="oval" w="med" len="med"/>
            <a:tailEnd type="ova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0800000">
            <a:off x="6477000" y="1787162"/>
            <a:ext cx="1981200" cy="732"/>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5767389" y="2220551"/>
            <a:ext cx="1142998" cy="276224"/>
          </a:xfrm>
          <a:prstGeom prst="line">
            <a:avLst/>
          </a:prstGeom>
          <a:ln w="19050">
            <a:solidFill>
              <a:schemeClr val="accent1"/>
            </a:solidFill>
            <a:headEnd type="none"/>
            <a:tailEnd type="oval" w="med" len="med"/>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685799" y="1490842"/>
            <a:ext cx="1281120" cy="276999"/>
          </a:xfrm>
          <a:prstGeom prst="rect">
            <a:avLst/>
          </a:prstGeom>
        </p:spPr>
        <p:txBody>
          <a:bodyPr wrap="none">
            <a:spAutoFit/>
          </a:bodyPr>
          <a:lstStyle/>
          <a:p>
            <a:pPr defTabSz="685800"/>
            <a:r>
              <a:rPr lang="zh-CN" altLang="en-US" sz="1200" b="1" spc="225" dirty="0">
                <a:solidFill>
                  <a:srgbClr val="55ACEE"/>
                </a:solidFill>
                <a:latin typeface="微软雅黑 Light"/>
                <a:ea typeface="微软雅黑"/>
              </a:rPr>
              <a:t>输入你的标题</a:t>
            </a:r>
            <a:endParaRPr lang="en-US" sz="1200" b="1" spc="225" dirty="0">
              <a:solidFill>
                <a:srgbClr val="55ACEE"/>
              </a:solidFill>
              <a:latin typeface="微软雅黑 Light"/>
              <a:ea typeface="微软雅黑"/>
            </a:endParaRPr>
          </a:p>
        </p:txBody>
      </p:sp>
      <p:cxnSp>
        <p:nvCxnSpPr>
          <p:cNvPr id="42" name="Straight Connector 41"/>
          <p:cNvCxnSpPr/>
          <p:nvPr/>
        </p:nvCxnSpPr>
        <p:spPr>
          <a:xfrm rot="10800000">
            <a:off x="685800" y="4301762"/>
            <a:ext cx="2819400" cy="1778"/>
          </a:xfrm>
          <a:prstGeom prst="line">
            <a:avLst/>
          </a:prstGeom>
          <a:ln w="19050">
            <a:solidFill>
              <a:schemeClr val="accent2"/>
            </a:solidFill>
            <a:headEnd type="oval" w="med" len="med"/>
            <a:tailEnd type="ova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685799" y="4317023"/>
            <a:ext cx="1281120" cy="276999"/>
          </a:xfrm>
          <a:prstGeom prst="rect">
            <a:avLst/>
          </a:prstGeom>
        </p:spPr>
        <p:txBody>
          <a:bodyPr wrap="none">
            <a:spAutoFit/>
          </a:bodyPr>
          <a:lstStyle/>
          <a:p>
            <a:pPr defTabSz="685800"/>
            <a:r>
              <a:rPr lang="zh-CN" altLang="en-US" sz="1200" b="1" spc="225" dirty="0">
                <a:solidFill>
                  <a:srgbClr val="44546A"/>
                </a:solidFill>
                <a:latin typeface="微软雅黑 Light"/>
                <a:ea typeface="微软雅黑"/>
              </a:rPr>
              <a:t>输入你的标题</a:t>
            </a:r>
            <a:endParaRPr lang="en-US" sz="1200" b="1" spc="225" dirty="0">
              <a:solidFill>
                <a:srgbClr val="44546A"/>
              </a:solidFill>
              <a:latin typeface="微软雅黑 Light"/>
              <a:ea typeface="微软雅黑"/>
            </a:endParaRPr>
          </a:p>
        </p:txBody>
      </p:sp>
      <p:sp>
        <p:nvSpPr>
          <p:cNvPr id="45" name="Rectangle 44"/>
          <p:cNvSpPr/>
          <p:nvPr/>
        </p:nvSpPr>
        <p:spPr>
          <a:xfrm>
            <a:off x="7235410" y="1483698"/>
            <a:ext cx="1281120" cy="276999"/>
          </a:xfrm>
          <a:prstGeom prst="rect">
            <a:avLst/>
          </a:prstGeom>
        </p:spPr>
        <p:txBody>
          <a:bodyPr wrap="none">
            <a:spAutoFit/>
          </a:bodyPr>
          <a:lstStyle/>
          <a:p>
            <a:pPr algn="r" defTabSz="685800"/>
            <a:r>
              <a:rPr lang="zh-CN" altLang="en-US" sz="1200" b="1" spc="225" dirty="0">
                <a:solidFill>
                  <a:srgbClr val="8497B0"/>
                </a:solidFill>
                <a:latin typeface="微软雅黑 Light"/>
                <a:ea typeface="微软雅黑"/>
              </a:rPr>
              <a:t>输入你的标题</a:t>
            </a:r>
            <a:endParaRPr lang="en-US" sz="1200" b="1" spc="225" dirty="0">
              <a:solidFill>
                <a:srgbClr val="8497B0"/>
              </a:solidFill>
              <a:latin typeface="微软雅黑 Light"/>
              <a:ea typeface="微软雅黑"/>
            </a:endParaRPr>
          </a:p>
        </p:txBody>
      </p:sp>
      <p:sp>
        <p:nvSpPr>
          <p:cNvPr id="46" name="Rectangle 45"/>
          <p:cNvSpPr/>
          <p:nvPr/>
        </p:nvSpPr>
        <p:spPr>
          <a:xfrm>
            <a:off x="6525026" y="1905056"/>
            <a:ext cx="1987527" cy="2560829"/>
          </a:xfrm>
          <a:prstGeom prst="rect">
            <a:avLst/>
          </a:prstGeom>
        </p:spPr>
        <p:txBody>
          <a:bodyPr wrap="square">
            <a:spAutoFit/>
          </a:bodyPr>
          <a:lstStyle/>
          <a:p>
            <a:pPr algn="r" defTabSz="685800">
              <a:lnSpc>
                <a:spcPct val="150000"/>
              </a:lnSpc>
            </a:pPr>
            <a:r>
              <a:rPr lang="en-US" sz="900" dirty="0">
                <a:solidFill>
                  <a:srgbClr val="44546A">
                    <a:lumMod val="60000"/>
                    <a:lumOff val="40000"/>
                  </a:srgbClr>
                </a:solidFill>
                <a:latin typeface="微软雅黑"/>
                <a:ea typeface="微软雅黑"/>
              </a:rPr>
              <a:t>Today, we live in a time profound change, driven by the advance of ment of information technology, increasingly strong</a:t>
            </a:r>
          </a:p>
          <a:p>
            <a:pPr algn="r" defTabSz="685800">
              <a:lnSpc>
                <a:spcPct val="150000"/>
              </a:lnSpc>
            </a:pPr>
            <a:r>
              <a:rPr lang="en-US" sz="900" dirty="0">
                <a:solidFill>
                  <a:srgbClr val="44546A">
                    <a:lumMod val="60000"/>
                    <a:lumOff val="40000"/>
                  </a:srgbClr>
                </a:solidFill>
                <a:latin typeface="微软雅黑"/>
                <a:ea typeface="微软雅黑"/>
              </a:rPr>
              <a:t>Today, we live in a time profound change, driven by the advance of ment of information technology, increasingly strong</a:t>
            </a:r>
          </a:p>
          <a:p>
            <a:pPr algn="r" defTabSz="685800">
              <a:lnSpc>
                <a:spcPct val="150000"/>
              </a:lnSpc>
            </a:pPr>
            <a:r>
              <a:rPr lang="en-US" sz="900" dirty="0">
                <a:solidFill>
                  <a:srgbClr val="44546A">
                    <a:lumMod val="60000"/>
                    <a:lumOff val="40000"/>
                  </a:srgbClr>
                </a:solidFill>
                <a:latin typeface="微软雅黑"/>
                <a:ea typeface="微软雅黑"/>
              </a:rPr>
              <a:t>Today, we live in a time profound change, driven by the advance of ment of information technology, </a:t>
            </a:r>
          </a:p>
        </p:txBody>
      </p:sp>
      <p:sp>
        <p:nvSpPr>
          <p:cNvPr id="47" name="Rectangle 46"/>
          <p:cNvSpPr/>
          <p:nvPr/>
        </p:nvSpPr>
        <p:spPr>
          <a:xfrm>
            <a:off x="645608" y="1793027"/>
            <a:ext cx="2098330" cy="898836"/>
          </a:xfrm>
          <a:prstGeom prst="rect">
            <a:avLst/>
          </a:prstGeom>
        </p:spPr>
        <p:txBody>
          <a:bodyPr wrap="square">
            <a:spAutoFit/>
          </a:bodyPr>
          <a:lstStyle/>
          <a:p>
            <a:pPr defTabSz="685800">
              <a:lnSpc>
                <a:spcPct val="150000"/>
              </a:lnSpc>
            </a:pPr>
            <a:r>
              <a:rPr lang="en-US" sz="900" dirty="0">
                <a:solidFill>
                  <a:srgbClr val="44546A">
                    <a:lumMod val="60000"/>
                    <a:lumOff val="40000"/>
                  </a:srgbClr>
                </a:solidFill>
                <a:latin typeface="微软雅黑"/>
                <a:ea typeface="微软雅黑"/>
              </a:rPr>
              <a:t>Seizing on these opportunities,</a:t>
            </a:r>
            <a:endParaRPr lang="ar-SA" sz="900" dirty="0">
              <a:solidFill>
                <a:srgbClr val="44546A">
                  <a:lumMod val="60000"/>
                  <a:lumOff val="40000"/>
                </a:srgbClr>
              </a:solidFill>
              <a:latin typeface="微软雅黑"/>
              <a:ea typeface="微软雅黑"/>
            </a:endParaRPr>
          </a:p>
          <a:p>
            <a:pPr defTabSz="685800">
              <a:lnSpc>
                <a:spcPct val="150000"/>
              </a:lnSpc>
            </a:pPr>
            <a:r>
              <a:rPr lang="en-US" sz="900" dirty="0">
                <a:solidFill>
                  <a:srgbClr val="44546A">
                    <a:lumMod val="60000"/>
                    <a:lumOff val="40000"/>
                  </a:srgbClr>
                </a:solidFill>
                <a:latin typeface="微软雅黑"/>
                <a:ea typeface="微软雅黑"/>
              </a:rPr>
              <a:t> we will continue working hard </a:t>
            </a:r>
            <a:endParaRPr lang="ar-SA" sz="900" dirty="0">
              <a:solidFill>
                <a:srgbClr val="44546A">
                  <a:lumMod val="60000"/>
                  <a:lumOff val="40000"/>
                </a:srgbClr>
              </a:solidFill>
              <a:latin typeface="微软雅黑"/>
              <a:ea typeface="微软雅黑"/>
            </a:endParaRPr>
          </a:p>
          <a:p>
            <a:pPr defTabSz="685800">
              <a:lnSpc>
                <a:spcPct val="150000"/>
              </a:lnSpc>
            </a:pPr>
            <a:r>
              <a:rPr lang="en-US" sz="900" dirty="0">
                <a:solidFill>
                  <a:srgbClr val="44546A">
                    <a:lumMod val="60000"/>
                    <a:lumOff val="40000"/>
                  </a:srgbClr>
                </a:solidFill>
                <a:latin typeface="微软雅黑"/>
                <a:ea typeface="微软雅黑"/>
              </a:rPr>
              <a:t>corporate value going forward.</a:t>
            </a:r>
            <a:br>
              <a:rPr lang="en-US" sz="900" dirty="0">
                <a:solidFill>
                  <a:srgbClr val="44546A">
                    <a:lumMod val="60000"/>
                    <a:lumOff val="40000"/>
                  </a:srgbClr>
                </a:solidFill>
                <a:latin typeface="微软雅黑"/>
                <a:ea typeface="微软雅黑"/>
              </a:rPr>
            </a:br>
            <a:r>
              <a:rPr lang="en-US" sz="900" dirty="0">
                <a:solidFill>
                  <a:srgbClr val="44546A">
                    <a:lumMod val="60000"/>
                    <a:lumOff val="40000"/>
                  </a:srgbClr>
                </a:solidFill>
                <a:latin typeface="微软雅黑"/>
                <a:ea typeface="微软雅黑"/>
              </a:rPr>
              <a:t>We are a dedicated to fulfilling </a:t>
            </a:r>
          </a:p>
        </p:txBody>
      </p:sp>
      <p:sp>
        <p:nvSpPr>
          <p:cNvPr id="48" name="Rectangle 47"/>
          <p:cNvSpPr/>
          <p:nvPr/>
        </p:nvSpPr>
        <p:spPr>
          <a:xfrm>
            <a:off x="645608" y="3389978"/>
            <a:ext cx="2098330" cy="898836"/>
          </a:xfrm>
          <a:prstGeom prst="rect">
            <a:avLst/>
          </a:prstGeom>
        </p:spPr>
        <p:txBody>
          <a:bodyPr wrap="square">
            <a:spAutoFit/>
          </a:bodyPr>
          <a:lstStyle/>
          <a:p>
            <a:pPr defTabSz="685800">
              <a:lnSpc>
                <a:spcPct val="150000"/>
              </a:lnSpc>
            </a:pPr>
            <a:r>
              <a:rPr lang="en-US" sz="900" dirty="0">
                <a:solidFill>
                  <a:srgbClr val="44546A">
                    <a:lumMod val="60000"/>
                    <a:lumOff val="40000"/>
                  </a:srgbClr>
                </a:solidFill>
                <a:latin typeface="微软雅黑"/>
                <a:ea typeface="微软雅黑"/>
              </a:rPr>
              <a:t>Seizing on these opportunities,</a:t>
            </a:r>
            <a:endParaRPr lang="ar-SA" sz="900" dirty="0">
              <a:solidFill>
                <a:srgbClr val="44546A">
                  <a:lumMod val="60000"/>
                  <a:lumOff val="40000"/>
                </a:srgbClr>
              </a:solidFill>
              <a:latin typeface="微软雅黑"/>
              <a:ea typeface="微软雅黑"/>
            </a:endParaRPr>
          </a:p>
          <a:p>
            <a:pPr defTabSz="685800">
              <a:lnSpc>
                <a:spcPct val="150000"/>
              </a:lnSpc>
            </a:pPr>
            <a:r>
              <a:rPr lang="en-US" sz="900" dirty="0">
                <a:solidFill>
                  <a:srgbClr val="44546A">
                    <a:lumMod val="60000"/>
                    <a:lumOff val="40000"/>
                  </a:srgbClr>
                </a:solidFill>
                <a:latin typeface="微软雅黑"/>
                <a:ea typeface="微软雅黑"/>
              </a:rPr>
              <a:t> we will continue working hard </a:t>
            </a:r>
            <a:endParaRPr lang="ar-SA" sz="900" dirty="0">
              <a:solidFill>
                <a:srgbClr val="44546A">
                  <a:lumMod val="60000"/>
                  <a:lumOff val="40000"/>
                </a:srgbClr>
              </a:solidFill>
              <a:latin typeface="微软雅黑"/>
              <a:ea typeface="微软雅黑"/>
            </a:endParaRPr>
          </a:p>
          <a:p>
            <a:pPr defTabSz="685800">
              <a:lnSpc>
                <a:spcPct val="150000"/>
              </a:lnSpc>
            </a:pPr>
            <a:r>
              <a:rPr lang="en-US" sz="900" dirty="0">
                <a:solidFill>
                  <a:srgbClr val="44546A">
                    <a:lumMod val="60000"/>
                    <a:lumOff val="40000"/>
                  </a:srgbClr>
                </a:solidFill>
                <a:latin typeface="微软雅黑"/>
                <a:ea typeface="微软雅黑"/>
              </a:rPr>
              <a:t>corporate value going forward.</a:t>
            </a:r>
            <a:br>
              <a:rPr lang="en-US" sz="900" dirty="0">
                <a:solidFill>
                  <a:srgbClr val="44546A">
                    <a:lumMod val="60000"/>
                    <a:lumOff val="40000"/>
                  </a:srgbClr>
                </a:solidFill>
                <a:latin typeface="微软雅黑"/>
                <a:ea typeface="微软雅黑"/>
              </a:rPr>
            </a:br>
            <a:r>
              <a:rPr lang="en-US" sz="900" dirty="0">
                <a:solidFill>
                  <a:srgbClr val="44546A">
                    <a:lumMod val="60000"/>
                    <a:lumOff val="40000"/>
                  </a:srgbClr>
                </a:solidFill>
                <a:latin typeface="微软雅黑"/>
                <a:ea typeface="微软雅黑"/>
              </a:rPr>
              <a:t>We are a dedicated to fulfilling </a:t>
            </a:r>
          </a:p>
        </p:txBody>
      </p:sp>
      <p:sp>
        <p:nvSpPr>
          <p:cNvPr id="26" name="Title 8">
            <a:extLst>
              <a:ext uri="{FF2B5EF4-FFF2-40B4-BE49-F238E27FC236}">
                <a16:creationId xmlns:a16="http://schemas.microsoft.com/office/drawing/2014/main" xmlns="" id="{F87DA034-9474-416F-B87D-762A07B18AF0}"/>
              </a:ext>
            </a:extLst>
          </p:cNvPr>
          <p:cNvSpPr txBox="1">
            <a:spLocks/>
          </p:cNvSpPr>
          <p:nvPr/>
        </p:nvSpPr>
        <p:spPr>
          <a:xfrm>
            <a:off x="1788319" y="267471"/>
            <a:ext cx="5638800" cy="353524"/>
          </a:xfrm>
          <a:prstGeom prst="rect">
            <a:avLst/>
          </a:prstGeom>
        </p:spPr>
        <p:txBody>
          <a:bodyPr/>
          <a:lstStyle>
            <a:lvl1pPr algn="ctr" defTabSz="1219170" rtl="0" eaLnBrk="1" latinLnBrk="0" hangingPunct="1">
              <a:spcBef>
                <a:spcPct val="0"/>
              </a:spcBef>
              <a:buNone/>
              <a:defRPr sz="5867" kern="1200">
                <a:solidFill>
                  <a:schemeClr val="tx1"/>
                </a:solidFill>
                <a:latin typeface="+mj-lt"/>
                <a:ea typeface="+mj-ea"/>
                <a:cs typeface="+mj-cs"/>
              </a:defRPr>
            </a:lvl1pPr>
          </a:lstStyle>
          <a:p>
            <a:pPr defTabSz="914378"/>
            <a:r>
              <a:rPr lang="zh-CN" altLang="en-US" sz="2025" b="1" spc="450" dirty="0">
                <a:solidFill>
                  <a:srgbClr val="44546A"/>
                </a:solidFill>
                <a:latin typeface="微软雅黑 Light"/>
                <a:ea typeface="微软雅黑"/>
              </a:rPr>
              <a:t>关注公众号，免费获取大礼包</a:t>
            </a:r>
            <a:endParaRPr lang="en-US" sz="2025" b="1" spc="450" dirty="0">
              <a:solidFill>
                <a:srgbClr val="44546A"/>
              </a:solidFill>
              <a:latin typeface="微软雅黑 Light"/>
              <a:ea typeface="微软雅黑"/>
            </a:endParaRPr>
          </a:p>
        </p:txBody>
      </p:sp>
      <p:sp>
        <p:nvSpPr>
          <p:cNvPr id="27" name="Text Placeholder 9">
            <a:extLst>
              <a:ext uri="{FF2B5EF4-FFF2-40B4-BE49-F238E27FC236}">
                <a16:creationId xmlns:a16="http://schemas.microsoft.com/office/drawing/2014/main" xmlns="" id="{CBF2254E-63D8-401C-9217-F301AE2E9425}"/>
              </a:ext>
            </a:extLst>
          </p:cNvPr>
          <p:cNvSpPr txBox="1">
            <a:spLocks/>
          </p:cNvSpPr>
          <p:nvPr/>
        </p:nvSpPr>
        <p:spPr>
          <a:xfrm>
            <a:off x="1562696" y="641379"/>
            <a:ext cx="6018610" cy="200746"/>
          </a:xfrm>
          <a:prstGeom prst="rect">
            <a:avLst/>
          </a:prstGeom>
        </p:spPr>
        <p:txBody>
          <a:bodyPr/>
          <a:lst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dist" defTabSz="914378">
              <a:buNone/>
            </a:pPr>
            <a:r>
              <a:rPr lang="en-US" altLang="zh-CN" sz="600" b="1" dirty="0">
                <a:solidFill>
                  <a:srgbClr val="ADB9CA">
                    <a:lumMod val="60000"/>
                    <a:lumOff val="40000"/>
                  </a:srgbClr>
                </a:solidFill>
                <a:latin typeface="微软雅黑 Light"/>
                <a:ea typeface="微软雅黑"/>
              </a:rPr>
              <a:t>Today, we live in a time of profound change, driven by the advancement of information technology, increasingly stronger public environmental awareness</a:t>
            </a:r>
            <a:endParaRPr lang="en-AU" sz="600" b="1" dirty="0">
              <a:solidFill>
                <a:srgbClr val="ADB9CA">
                  <a:lumMod val="60000"/>
                  <a:lumOff val="40000"/>
                </a:srgbClr>
              </a:solidFill>
              <a:latin typeface="微软雅黑 Light"/>
              <a:ea typeface="微软雅黑"/>
            </a:endParaRPr>
          </a:p>
        </p:txBody>
      </p:sp>
    </p:spTree>
    <p:extLst>
      <p:ext uri="{BB962C8B-B14F-4D97-AF65-F5344CB8AC3E}">
        <p14:creationId xmlns:p14="http://schemas.microsoft.com/office/powerpoint/2010/main" val="468710806"/>
      </p:ext>
    </p:extLst>
  </p:cSld>
  <p:clrMapOvr>
    <a:masterClrMapping/>
  </p:clrMapOvr>
  <p:transition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right)">
                                      <p:cBhvr>
                                        <p:cTn id="11" dur="500"/>
                                        <p:tgtEl>
                                          <p:spTgt spid="3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left)">
                                      <p:cBhvr>
                                        <p:cTn id="15" dur="500"/>
                                        <p:tgtEl>
                                          <p:spTgt spid="4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wipe(up)">
                                      <p:cBhvr>
                                        <p:cTn id="19" dur="500"/>
                                        <p:tgtEl>
                                          <p:spTgt spid="47"/>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down)">
                                      <p:cBhvr>
                                        <p:cTn id="27" dur="500"/>
                                        <p:tgtEl>
                                          <p:spTgt spid="34"/>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left)">
                                      <p:cBhvr>
                                        <p:cTn id="31" dur="500"/>
                                        <p:tgtEl>
                                          <p:spTgt spid="3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left)">
                                      <p:cBhvr>
                                        <p:cTn id="35" dur="500"/>
                                        <p:tgtEl>
                                          <p:spTgt spid="45"/>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up)">
                                      <p:cBhvr>
                                        <p:cTn id="39" dur="500"/>
                                        <p:tgtEl>
                                          <p:spTgt spid="46"/>
                                        </p:tgtEl>
                                      </p:cBhvr>
                                    </p:animEffect>
                                  </p:childTnLst>
                                </p:cTn>
                              </p:par>
                            </p:childTnLst>
                          </p:cTn>
                        </p:par>
                        <p:par>
                          <p:cTn id="40" fill="hold">
                            <p:stCondLst>
                              <p:cond delay="4500"/>
                            </p:stCondLst>
                            <p:childTnLst>
                              <p:par>
                                <p:cTn id="41" presetID="22" presetClass="entr" presetSubtype="2"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right)">
                                      <p:cBhvr>
                                        <p:cTn id="43" dur="500"/>
                                        <p:tgtEl>
                                          <p:spTgt spid="14"/>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right)">
                                      <p:cBhvr>
                                        <p:cTn id="47" dur="500"/>
                                        <p:tgtEl>
                                          <p:spTgt spid="25"/>
                                        </p:tgtEl>
                                      </p:cBhvr>
                                    </p:animEffect>
                                  </p:childTnLst>
                                </p:cTn>
                              </p:par>
                            </p:childTnLst>
                          </p:cTn>
                        </p:par>
                        <p:par>
                          <p:cTn id="48" fill="hold">
                            <p:stCondLst>
                              <p:cond delay="5500"/>
                            </p:stCondLst>
                            <p:childTnLst>
                              <p:par>
                                <p:cTn id="49" presetID="22" presetClass="entr" presetSubtype="2"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right)">
                                      <p:cBhvr>
                                        <p:cTn id="51" dur="500"/>
                                        <p:tgtEl>
                                          <p:spTgt spid="42"/>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wipe(left)">
                                      <p:cBhvr>
                                        <p:cTn id="55" dur="500"/>
                                        <p:tgtEl>
                                          <p:spTgt spid="43"/>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down)">
                                      <p:cBhvr>
                                        <p:cTn id="5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0" grpId="0"/>
      <p:bldP spid="43" grpId="0"/>
      <p:bldP spid="45" grpId="0"/>
      <p:bldP spid="46" grpId="0"/>
      <p:bldP spid="47" grpId="0"/>
      <p:bldP spid="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Group 48"/>
          <p:cNvGrpSpPr/>
          <p:nvPr/>
        </p:nvGrpSpPr>
        <p:grpSpPr>
          <a:xfrm>
            <a:off x="4572000" y="1812829"/>
            <a:ext cx="1708150" cy="1706563"/>
            <a:chOff x="4572000" y="1582425"/>
            <a:chExt cx="1708150" cy="1706563"/>
          </a:xfrm>
        </p:grpSpPr>
        <p:sp>
          <p:nvSpPr>
            <p:cNvPr id="21" name="Freeform 76"/>
            <p:cNvSpPr>
              <a:spLocks/>
            </p:cNvSpPr>
            <p:nvPr/>
          </p:nvSpPr>
          <p:spPr bwMode="auto">
            <a:xfrm>
              <a:off x="4572000" y="1582425"/>
              <a:ext cx="1708150" cy="1706563"/>
            </a:xfrm>
            <a:custGeom>
              <a:avLst/>
              <a:gdLst/>
              <a:ahLst/>
              <a:cxnLst>
                <a:cxn ang="0">
                  <a:pos x="183" y="603"/>
                </a:cxn>
                <a:cxn ang="0">
                  <a:pos x="256" y="638"/>
                </a:cxn>
                <a:cxn ang="0">
                  <a:pos x="218" y="731"/>
                </a:cxn>
                <a:cxn ang="0">
                  <a:pos x="386" y="731"/>
                </a:cxn>
                <a:cxn ang="0">
                  <a:pos x="347" y="638"/>
                </a:cxn>
                <a:cxn ang="0">
                  <a:pos x="420" y="603"/>
                </a:cxn>
                <a:cxn ang="0">
                  <a:pos x="603" y="603"/>
                </a:cxn>
                <a:cxn ang="0">
                  <a:pos x="603" y="420"/>
                </a:cxn>
                <a:cxn ang="0">
                  <a:pos x="639" y="347"/>
                </a:cxn>
                <a:cxn ang="0">
                  <a:pos x="731" y="385"/>
                </a:cxn>
                <a:cxn ang="0">
                  <a:pos x="731" y="217"/>
                </a:cxn>
                <a:cxn ang="0">
                  <a:pos x="639" y="256"/>
                </a:cxn>
                <a:cxn ang="0">
                  <a:pos x="603" y="183"/>
                </a:cxn>
                <a:cxn ang="0">
                  <a:pos x="603" y="0"/>
                </a:cxn>
                <a:cxn ang="0">
                  <a:pos x="420" y="0"/>
                </a:cxn>
                <a:cxn ang="0">
                  <a:pos x="347" y="35"/>
                </a:cxn>
                <a:cxn ang="0">
                  <a:pos x="386" y="128"/>
                </a:cxn>
                <a:cxn ang="0">
                  <a:pos x="218" y="128"/>
                </a:cxn>
                <a:cxn ang="0">
                  <a:pos x="256" y="35"/>
                </a:cxn>
                <a:cxn ang="0">
                  <a:pos x="183" y="0"/>
                </a:cxn>
                <a:cxn ang="0">
                  <a:pos x="0" y="0"/>
                </a:cxn>
                <a:cxn ang="0">
                  <a:pos x="0" y="183"/>
                </a:cxn>
                <a:cxn ang="0">
                  <a:pos x="35" y="256"/>
                </a:cxn>
                <a:cxn ang="0">
                  <a:pos x="128" y="217"/>
                </a:cxn>
                <a:cxn ang="0">
                  <a:pos x="128" y="385"/>
                </a:cxn>
                <a:cxn ang="0">
                  <a:pos x="35" y="347"/>
                </a:cxn>
                <a:cxn ang="0">
                  <a:pos x="0" y="420"/>
                </a:cxn>
                <a:cxn ang="0">
                  <a:pos x="0" y="603"/>
                </a:cxn>
                <a:cxn ang="0">
                  <a:pos x="183" y="603"/>
                </a:cxn>
              </a:cxnLst>
              <a:rect l="0" t="0" r="r" b="b"/>
              <a:pathLst>
                <a:path w="819" h="819">
                  <a:moveTo>
                    <a:pt x="183" y="603"/>
                  </a:moveTo>
                  <a:cubicBezTo>
                    <a:pt x="249" y="603"/>
                    <a:pt x="265" y="619"/>
                    <a:pt x="256" y="638"/>
                  </a:cubicBezTo>
                  <a:cubicBezTo>
                    <a:pt x="239" y="675"/>
                    <a:pt x="210" y="680"/>
                    <a:pt x="218" y="731"/>
                  </a:cubicBezTo>
                  <a:cubicBezTo>
                    <a:pt x="231" y="819"/>
                    <a:pt x="372" y="819"/>
                    <a:pt x="386" y="731"/>
                  </a:cubicBezTo>
                  <a:cubicBezTo>
                    <a:pt x="394" y="680"/>
                    <a:pt x="364" y="675"/>
                    <a:pt x="347" y="638"/>
                  </a:cubicBezTo>
                  <a:cubicBezTo>
                    <a:pt x="339" y="619"/>
                    <a:pt x="354" y="603"/>
                    <a:pt x="420" y="603"/>
                  </a:cubicBezTo>
                  <a:cubicBezTo>
                    <a:pt x="603" y="603"/>
                    <a:pt x="603" y="603"/>
                    <a:pt x="603" y="603"/>
                  </a:cubicBezTo>
                  <a:cubicBezTo>
                    <a:pt x="603" y="420"/>
                    <a:pt x="603" y="420"/>
                    <a:pt x="603" y="420"/>
                  </a:cubicBezTo>
                  <a:cubicBezTo>
                    <a:pt x="603" y="354"/>
                    <a:pt x="619" y="338"/>
                    <a:pt x="639" y="347"/>
                  </a:cubicBezTo>
                  <a:cubicBezTo>
                    <a:pt x="675" y="364"/>
                    <a:pt x="680" y="393"/>
                    <a:pt x="731" y="385"/>
                  </a:cubicBezTo>
                  <a:cubicBezTo>
                    <a:pt x="819" y="372"/>
                    <a:pt x="819" y="231"/>
                    <a:pt x="731" y="217"/>
                  </a:cubicBezTo>
                  <a:cubicBezTo>
                    <a:pt x="680" y="209"/>
                    <a:pt x="675" y="239"/>
                    <a:pt x="639" y="256"/>
                  </a:cubicBezTo>
                  <a:cubicBezTo>
                    <a:pt x="619" y="264"/>
                    <a:pt x="603" y="249"/>
                    <a:pt x="603" y="183"/>
                  </a:cubicBezTo>
                  <a:cubicBezTo>
                    <a:pt x="603" y="0"/>
                    <a:pt x="603" y="0"/>
                    <a:pt x="603" y="0"/>
                  </a:cubicBezTo>
                  <a:cubicBezTo>
                    <a:pt x="420" y="0"/>
                    <a:pt x="420" y="0"/>
                    <a:pt x="420" y="0"/>
                  </a:cubicBezTo>
                  <a:cubicBezTo>
                    <a:pt x="354" y="0"/>
                    <a:pt x="339" y="16"/>
                    <a:pt x="347" y="35"/>
                  </a:cubicBezTo>
                  <a:cubicBezTo>
                    <a:pt x="364" y="72"/>
                    <a:pt x="394" y="76"/>
                    <a:pt x="386" y="128"/>
                  </a:cubicBezTo>
                  <a:cubicBezTo>
                    <a:pt x="372" y="216"/>
                    <a:pt x="231" y="216"/>
                    <a:pt x="218" y="128"/>
                  </a:cubicBezTo>
                  <a:cubicBezTo>
                    <a:pt x="210" y="76"/>
                    <a:pt x="239" y="72"/>
                    <a:pt x="256" y="35"/>
                  </a:cubicBezTo>
                  <a:cubicBezTo>
                    <a:pt x="265" y="16"/>
                    <a:pt x="249" y="0"/>
                    <a:pt x="183" y="0"/>
                  </a:cubicBezTo>
                  <a:cubicBezTo>
                    <a:pt x="0" y="0"/>
                    <a:pt x="0" y="0"/>
                    <a:pt x="0" y="0"/>
                  </a:cubicBezTo>
                  <a:cubicBezTo>
                    <a:pt x="0" y="183"/>
                    <a:pt x="0" y="183"/>
                    <a:pt x="0" y="183"/>
                  </a:cubicBezTo>
                  <a:cubicBezTo>
                    <a:pt x="0" y="249"/>
                    <a:pt x="16" y="264"/>
                    <a:pt x="35" y="256"/>
                  </a:cubicBezTo>
                  <a:cubicBezTo>
                    <a:pt x="72" y="239"/>
                    <a:pt x="77" y="209"/>
                    <a:pt x="128" y="217"/>
                  </a:cubicBezTo>
                  <a:cubicBezTo>
                    <a:pt x="216" y="231"/>
                    <a:pt x="216" y="372"/>
                    <a:pt x="128" y="385"/>
                  </a:cubicBezTo>
                  <a:cubicBezTo>
                    <a:pt x="77" y="393"/>
                    <a:pt x="72" y="364"/>
                    <a:pt x="35" y="347"/>
                  </a:cubicBezTo>
                  <a:cubicBezTo>
                    <a:pt x="16" y="338"/>
                    <a:pt x="0" y="354"/>
                    <a:pt x="0" y="420"/>
                  </a:cubicBezTo>
                  <a:cubicBezTo>
                    <a:pt x="0" y="603"/>
                    <a:pt x="0" y="603"/>
                    <a:pt x="0" y="603"/>
                  </a:cubicBezTo>
                  <a:lnTo>
                    <a:pt x="183" y="603"/>
                  </a:lnTo>
                  <a:close/>
                </a:path>
              </a:pathLst>
            </a:custGeom>
            <a:solidFill>
              <a:schemeClr val="accent2"/>
            </a:solidFill>
            <a:ln w="19050">
              <a:solidFill>
                <a:srgbClr val="FFFFFF"/>
              </a:solidFill>
              <a:round/>
              <a:headEnd/>
              <a:tailEnd/>
            </a:ln>
          </p:spPr>
          <p:txBody>
            <a:bodyPr vert="horz" wrap="square" lIns="91440" tIns="45720" rIns="91440" bIns="45720" numCol="1" anchor="t" anchorCtr="0" compatLnSpc="1">
              <a:prstTxWarp prst="textNoShape">
                <a:avLst/>
              </a:prstTxWarp>
            </a:bodyPr>
            <a:lstStyle/>
            <a:p>
              <a:pPr defTabSz="914378">
                <a:defRPr/>
              </a:pPr>
              <a:endParaRPr lang="en-US" kern="0">
                <a:solidFill>
                  <a:sysClr val="windowText" lastClr="000000"/>
                </a:solidFill>
                <a:latin typeface="微软雅黑 Light"/>
                <a:ea typeface="微软雅黑"/>
              </a:endParaRPr>
            </a:p>
          </p:txBody>
        </p:sp>
        <p:sp>
          <p:nvSpPr>
            <p:cNvPr id="24" name="Freeform 57"/>
            <p:cNvSpPr>
              <a:spLocks noEditPoints="1"/>
            </p:cNvSpPr>
            <p:nvPr/>
          </p:nvSpPr>
          <p:spPr bwMode="auto">
            <a:xfrm>
              <a:off x="5121061" y="2133599"/>
              <a:ext cx="307514" cy="303213"/>
            </a:xfrm>
            <a:custGeom>
              <a:avLst/>
              <a:gdLst/>
              <a:ahLst/>
              <a:cxnLst>
                <a:cxn ang="0">
                  <a:pos x="62" y="56"/>
                </a:cxn>
                <a:cxn ang="0">
                  <a:pos x="56" y="62"/>
                </a:cxn>
                <a:cxn ang="0">
                  <a:pos x="48" y="65"/>
                </a:cxn>
                <a:cxn ang="0">
                  <a:pos x="40" y="62"/>
                </a:cxn>
                <a:cxn ang="0">
                  <a:pos x="32" y="54"/>
                </a:cxn>
                <a:cxn ang="0">
                  <a:pos x="28" y="46"/>
                </a:cxn>
                <a:cxn ang="0">
                  <a:pos x="32" y="37"/>
                </a:cxn>
                <a:cxn ang="0">
                  <a:pos x="28" y="34"/>
                </a:cxn>
                <a:cxn ang="0">
                  <a:pos x="20" y="37"/>
                </a:cxn>
                <a:cxn ang="0">
                  <a:pos x="12" y="34"/>
                </a:cxn>
                <a:cxn ang="0">
                  <a:pos x="3" y="25"/>
                </a:cxn>
                <a:cxn ang="0">
                  <a:pos x="0" y="17"/>
                </a:cxn>
                <a:cxn ang="0">
                  <a:pos x="4" y="9"/>
                </a:cxn>
                <a:cxn ang="0">
                  <a:pos x="9" y="3"/>
                </a:cxn>
                <a:cxn ang="0">
                  <a:pos x="18" y="0"/>
                </a:cxn>
                <a:cxn ang="0">
                  <a:pos x="26" y="3"/>
                </a:cxn>
                <a:cxn ang="0">
                  <a:pos x="34" y="12"/>
                </a:cxn>
                <a:cxn ang="0">
                  <a:pos x="37" y="20"/>
                </a:cxn>
                <a:cxn ang="0">
                  <a:pos x="34" y="28"/>
                </a:cxn>
                <a:cxn ang="0">
                  <a:pos x="37" y="32"/>
                </a:cxn>
                <a:cxn ang="0">
                  <a:pos x="46" y="28"/>
                </a:cxn>
                <a:cxn ang="0">
                  <a:pos x="54" y="32"/>
                </a:cxn>
                <a:cxn ang="0">
                  <a:pos x="62" y="40"/>
                </a:cxn>
                <a:cxn ang="0">
                  <a:pos x="66" y="48"/>
                </a:cxn>
                <a:cxn ang="0">
                  <a:pos x="62" y="56"/>
                </a:cxn>
                <a:cxn ang="0">
                  <a:pos x="29" y="17"/>
                </a:cxn>
                <a:cxn ang="0">
                  <a:pos x="20" y="9"/>
                </a:cxn>
                <a:cxn ang="0">
                  <a:pos x="18" y="8"/>
                </a:cxn>
                <a:cxn ang="0">
                  <a:pos x="15" y="9"/>
                </a:cxn>
                <a:cxn ang="0">
                  <a:pos x="9" y="15"/>
                </a:cxn>
                <a:cxn ang="0">
                  <a:pos x="8" y="17"/>
                </a:cxn>
                <a:cxn ang="0">
                  <a:pos x="9" y="20"/>
                </a:cxn>
                <a:cxn ang="0">
                  <a:pos x="17" y="28"/>
                </a:cxn>
                <a:cxn ang="0">
                  <a:pos x="20" y="29"/>
                </a:cxn>
                <a:cxn ang="0">
                  <a:pos x="23" y="28"/>
                </a:cxn>
                <a:cxn ang="0">
                  <a:pos x="20" y="24"/>
                </a:cxn>
                <a:cxn ang="0">
                  <a:pos x="24" y="20"/>
                </a:cxn>
                <a:cxn ang="0">
                  <a:pos x="28" y="23"/>
                </a:cxn>
                <a:cxn ang="0">
                  <a:pos x="30" y="20"/>
                </a:cxn>
                <a:cxn ang="0">
                  <a:pos x="29" y="17"/>
                </a:cxn>
                <a:cxn ang="0">
                  <a:pos x="57" y="45"/>
                </a:cxn>
                <a:cxn ang="0">
                  <a:pos x="48" y="37"/>
                </a:cxn>
                <a:cxn ang="0">
                  <a:pos x="46" y="36"/>
                </a:cxn>
                <a:cxn ang="0">
                  <a:pos x="43" y="37"/>
                </a:cxn>
                <a:cxn ang="0">
                  <a:pos x="46" y="42"/>
                </a:cxn>
                <a:cxn ang="0">
                  <a:pos x="42" y="46"/>
                </a:cxn>
                <a:cxn ang="0">
                  <a:pos x="37" y="43"/>
                </a:cxn>
                <a:cxn ang="0">
                  <a:pos x="36" y="46"/>
                </a:cxn>
                <a:cxn ang="0">
                  <a:pos x="37" y="48"/>
                </a:cxn>
                <a:cxn ang="0">
                  <a:pos x="45" y="57"/>
                </a:cxn>
                <a:cxn ang="0">
                  <a:pos x="48" y="58"/>
                </a:cxn>
                <a:cxn ang="0">
                  <a:pos x="51" y="57"/>
                </a:cxn>
                <a:cxn ang="0">
                  <a:pos x="57" y="51"/>
                </a:cxn>
                <a:cxn ang="0">
                  <a:pos x="58" y="48"/>
                </a:cxn>
                <a:cxn ang="0">
                  <a:pos x="57" y="45"/>
                </a:cxn>
              </a:cxnLst>
              <a:rect l="0" t="0" r="r" b="b"/>
              <a:pathLst>
                <a:path w="66" h="65">
                  <a:moveTo>
                    <a:pt x="62" y="56"/>
                  </a:moveTo>
                  <a:cubicBezTo>
                    <a:pt x="56" y="62"/>
                    <a:pt x="56" y="62"/>
                    <a:pt x="56" y="62"/>
                  </a:cubicBezTo>
                  <a:cubicBezTo>
                    <a:pt x="54" y="64"/>
                    <a:pt x="51" y="65"/>
                    <a:pt x="48" y="65"/>
                  </a:cubicBezTo>
                  <a:cubicBezTo>
                    <a:pt x="45" y="65"/>
                    <a:pt x="42" y="64"/>
                    <a:pt x="40" y="62"/>
                  </a:cubicBezTo>
                  <a:cubicBezTo>
                    <a:pt x="32" y="54"/>
                    <a:pt x="32" y="54"/>
                    <a:pt x="32" y="54"/>
                  </a:cubicBezTo>
                  <a:cubicBezTo>
                    <a:pt x="30" y="52"/>
                    <a:pt x="28" y="49"/>
                    <a:pt x="28" y="46"/>
                  </a:cubicBezTo>
                  <a:cubicBezTo>
                    <a:pt x="28" y="42"/>
                    <a:pt x="30" y="39"/>
                    <a:pt x="32" y="37"/>
                  </a:cubicBezTo>
                  <a:cubicBezTo>
                    <a:pt x="28" y="34"/>
                    <a:pt x="28" y="34"/>
                    <a:pt x="28" y="34"/>
                  </a:cubicBezTo>
                  <a:cubicBezTo>
                    <a:pt x="26" y="36"/>
                    <a:pt x="23" y="37"/>
                    <a:pt x="20" y="37"/>
                  </a:cubicBezTo>
                  <a:cubicBezTo>
                    <a:pt x="17" y="37"/>
                    <a:pt x="14" y="36"/>
                    <a:pt x="12" y="34"/>
                  </a:cubicBezTo>
                  <a:cubicBezTo>
                    <a:pt x="3" y="25"/>
                    <a:pt x="3" y="25"/>
                    <a:pt x="3" y="25"/>
                  </a:cubicBezTo>
                  <a:cubicBezTo>
                    <a:pt x="1" y="23"/>
                    <a:pt x="0" y="20"/>
                    <a:pt x="0" y="17"/>
                  </a:cubicBezTo>
                  <a:cubicBezTo>
                    <a:pt x="0" y="14"/>
                    <a:pt x="1" y="11"/>
                    <a:pt x="4" y="9"/>
                  </a:cubicBezTo>
                  <a:cubicBezTo>
                    <a:pt x="9" y="3"/>
                    <a:pt x="9" y="3"/>
                    <a:pt x="9" y="3"/>
                  </a:cubicBezTo>
                  <a:cubicBezTo>
                    <a:pt x="12" y="1"/>
                    <a:pt x="15" y="0"/>
                    <a:pt x="18" y="0"/>
                  </a:cubicBezTo>
                  <a:cubicBezTo>
                    <a:pt x="21" y="0"/>
                    <a:pt x="24" y="1"/>
                    <a:pt x="26" y="3"/>
                  </a:cubicBezTo>
                  <a:cubicBezTo>
                    <a:pt x="34" y="12"/>
                    <a:pt x="34" y="12"/>
                    <a:pt x="34" y="12"/>
                  </a:cubicBezTo>
                  <a:cubicBezTo>
                    <a:pt x="36" y="14"/>
                    <a:pt x="37" y="17"/>
                    <a:pt x="37" y="20"/>
                  </a:cubicBezTo>
                  <a:cubicBezTo>
                    <a:pt x="37" y="23"/>
                    <a:pt x="36" y="26"/>
                    <a:pt x="34" y="28"/>
                  </a:cubicBezTo>
                  <a:cubicBezTo>
                    <a:pt x="37" y="32"/>
                    <a:pt x="37" y="32"/>
                    <a:pt x="37" y="32"/>
                  </a:cubicBezTo>
                  <a:cubicBezTo>
                    <a:pt x="40" y="30"/>
                    <a:pt x="43" y="28"/>
                    <a:pt x="46" y="28"/>
                  </a:cubicBezTo>
                  <a:cubicBezTo>
                    <a:pt x="49" y="28"/>
                    <a:pt x="52" y="29"/>
                    <a:pt x="54" y="32"/>
                  </a:cubicBezTo>
                  <a:cubicBezTo>
                    <a:pt x="62" y="40"/>
                    <a:pt x="62" y="40"/>
                    <a:pt x="62" y="40"/>
                  </a:cubicBezTo>
                  <a:cubicBezTo>
                    <a:pt x="64" y="42"/>
                    <a:pt x="66" y="45"/>
                    <a:pt x="66" y="48"/>
                  </a:cubicBezTo>
                  <a:cubicBezTo>
                    <a:pt x="66" y="51"/>
                    <a:pt x="64" y="54"/>
                    <a:pt x="62" y="56"/>
                  </a:cubicBezTo>
                  <a:close/>
                  <a:moveTo>
                    <a:pt x="29" y="17"/>
                  </a:moveTo>
                  <a:cubicBezTo>
                    <a:pt x="20" y="9"/>
                    <a:pt x="20" y="9"/>
                    <a:pt x="20" y="9"/>
                  </a:cubicBezTo>
                  <a:cubicBezTo>
                    <a:pt x="20" y="8"/>
                    <a:pt x="19" y="8"/>
                    <a:pt x="18" y="8"/>
                  </a:cubicBezTo>
                  <a:cubicBezTo>
                    <a:pt x="17" y="8"/>
                    <a:pt x="16" y="8"/>
                    <a:pt x="15" y="9"/>
                  </a:cubicBezTo>
                  <a:cubicBezTo>
                    <a:pt x="9" y="15"/>
                    <a:pt x="9" y="15"/>
                    <a:pt x="9" y="15"/>
                  </a:cubicBezTo>
                  <a:cubicBezTo>
                    <a:pt x="8" y="15"/>
                    <a:pt x="8" y="16"/>
                    <a:pt x="8" y="17"/>
                  </a:cubicBezTo>
                  <a:cubicBezTo>
                    <a:pt x="8" y="18"/>
                    <a:pt x="8" y="19"/>
                    <a:pt x="9" y="20"/>
                  </a:cubicBezTo>
                  <a:cubicBezTo>
                    <a:pt x="17" y="28"/>
                    <a:pt x="17" y="28"/>
                    <a:pt x="17" y="28"/>
                  </a:cubicBezTo>
                  <a:cubicBezTo>
                    <a:pt x="18" y="29"/>
                    <a:pt x="19" y="29"/>
                    <a:pt x="20" y="29"/>
                  </a:cubicBezTo>
                  <a:cubicBezTo>
                    <a:pt x="21" y="29"/>
                    <a:pt x="22" y="29"/>
                    <a:pt x="23" y="28"/>
                  </a:cubicBezTo>
                  <a:cubicBezTo>
                    <a:pt x="22" y="27"/>
                    <a:pt x="20" y="26"/>
                    <a:pt x="20" y="24"/>
                  </a:cubicBezTo>
                  <a:cubicBezTo>
                    <a:pt x="20" y="22"/>
                    <a:pt x="22" y="20"/>
                    <a:pt x="24" y="20"/>
                  </a:cubicBezTo>
                  <a:cubicBezTo>
                    <a:pt x="26" y="20"/>
                    <a:pt x="27" y="21"/>
                    <a:pt x="28" y="23"/>
                  </a:cubicBezTo>
                  <a:cubicBezTo>
                    <a:pt x="29" y="22"/>
                    <a:pt x="30" y="21"/>
                    <a:pt x="30" y="20"/>
                  </a:cubicBezTo>
                  <a:cubicBezTo>
                    <a:pt x="30" y="19"/>
                    <a:pt x="29" y="18"/>
                    <a:pt x="29" y="17"/>
                  </a:cubicBezTo>
                  <a:close/>
                  <a:moveTo>
                    <a:pt x="57" y="45"/>
                  </a:moveTo>
                  <a:cubicBezTo>
                    <a:pt x="48" y="37"/>
                    <a:pt x="48" y="37"/>
                    <a:pt x="48" y="37"/>
                  </a:cubicBezTo>
                  <a:cubicBezTo>
                    <a:pt x="48" y="36"/>
                    <a:pt x="47" y="36"/>
                    <a:pt x="46" y="36"/>
                  </a:cubicBezTo>
                  <a:cubicBezTo>
                    <a:pt x="45" y="36"/>
                    <a:pt x="44" y="36"/>
                    <a:pt x="43" y="37"/>
                  </a:cubicBezTo>
                  <a:cubicBezTo>
                    <a:pt x="44" y="39"/>
                    <a:pt x="46" y="40"/>
                    <a:pt x="46" y="42"/>
                  </a:cubicBezTo>
                  <a:cubicBezTo>
                    <a:pt x="46" y="44"/>
                    <a:pt x="44" y="46"/>
                    <a:pt x="42" y="46"/>
                  </a:cubicBezTo>
                  <a:cubicBezTo>
                    <a:pt x="40" y="46"/>
                    <a:pt x="39" y="44"/>
                    <a:pt x="37" y="43"/>
                  </a:cubicBezTo>
                  <a:cubicBezTo>
                    <a:pt x="37" y="43"/>
                    <a:pt x="36" y="44"/>
                    <a:pt x="36" y="46"/>
                  </a:cubicBezTo>
                  <a:cubicBezTo>
                    <a:pt x="36" y="47"/>
                    <a:pt x="36" y="48"/>
                    <a:pt x="37" y="48"/>
                  </a:cubicBezTo>
                  <a:cubicBezTo>
                    <a:pt x="45" y="57"/>
                    <a:pt x="45" y="57"/>
                    <a:pt x="45" y="57"/>
                  </a:cubicBezTo>
                  <a:cubicBezTo>
                    <a:pt x="46" y="57"/>
                    <a:pt x="47" y="58"/>
                    <a:pt x="48" y="58"/>
                  </a:cubicBezTo>
                  <a:cubicBezTo>
                    <a:pt x="49" y="58"/>
                    <a:pt x="50" y="57"/>
                    <a:pt x="51" y="57"/>
                  </a:cubicBezTo>
                  <a:cubicBezTo>
                    <a:pt x="57" y="51"/>
                    <a:pt x="57" y="51"/>
                    <a:pt x="57" y="51"/>
                  </a:cubicBezTo>
                  <a:cubicBezTo>
                    <a:pt x="58" y="50"/>
                    <a:pt x="58" y="49"/>
                    <a:pt x="58" y="48"/>
                  </a:cubicBezTo>
                  <a:cubicBezTo>
                    <a:pt x="58" y="47"/>
                    <a:pt x="58" y="46"/>
                    <a:pt x="57" y="45"/>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defTabSz="685800"/>
              <a:endParaRPr lang="en-US">
                <a:solidFill>
                  <a:srgbClr val="ADB9CA"/>
                </a:solidFill>
                <a:latin typeface="微软雅黑 Light"/>
                <a:ea typeface="微软雅黑"/>
              </a:endParaRPr>
            </a:p>
          </p:txBody>
        </p:sp>
      </p:grpSp>
      <p:grpSp>
        <p:nvGrpSpPr>
          <p:cNvPr id="51" name="Group 50"/>
          <p:cNvGrpSpPr/>
          <p:nvPr/>
        </p:nvGrpSpPr>
        <p:grpSpPr>
          <a:xfrm>
            <a:off x="2863851" y="2619279"/>
            <a:ext cx="1708150" cy="1706563"/>
            <a:chOff x="2863850" y="2388875"/>
            <a:chExt cx="1708150" cy="1706563"/>
          </a:xfrm>
        </p:grpSpPr>
        <p:sp>
          <p:nvSpPr>
            <p:cNvPr id="20" name="Freeform 78"/>
            <p:cNvSpPr>
              <a:spLocks/>
            </p:cNvSpPr>
            <p:nvPr/>
          </p:nvSpPr>
          <p:spPr bwMode="auto">
            <a:xfrm>
              <a:off x="2863850" y="2388875"/>
              <a:ext cx="1708150" cy="1706563"/>
            </a:xfrm>
            <a:custGeom>
              <a:avLst/>
              <a:gdLst/>
              <a:ahLst/>
              <a:cxnLst>
                <a:cxn ang="0">
                  <a:pos x="399" y="216"/>
                </a:cxn>
                <a:cxn ang="0">
                  <a:pos x="472" y="181"/>
                </a:cxn>
                <a:cxn ang="0">
                  <a:pos x="433" y="88"/>
                </a:cxn>
                <a:cxn ang="0">
                  <a:pos x="601" y="88"/>
                </a:cxn>
                <a:cxn ang="0">
                  <a:pos x="563" y="181"/>
                </a:cxn>
                <a:cxn ang="0">
                  <a:pos x="636" y="216"/>
                </a:cxn>
                <a:cxn ang="0">
                  <a:pos x="819" y="216"/>
                </a:cxn>
                <a:cxn ang="0">
                  <a:pos x="819" y="399"/>
                </a:cxn>
                <a:cxn ang="0">
                  <a:pos x="784" y="472"/>
                </a:cxn>
                <a:cxn ang="0">
                  <a:pos x="691" y="434"/>
                </a:cxn>
                <a:cxn ang="0">
                  <a:pos x="691" y="602"/>
                </a:cxn>
                <a:cxn ang="0">
                  <a:pos x="784" y="563"/>
                </a:cxn>
                <a:cxn ang="0">
                  <a:pos x="819" y="636"/>
                </a:cxn>
                <a:cxn ang="0">
                  <a:pos x="819" y="819"/>
                </a:cxn>
                <a:cxn ang="0">
                  <a:pos x="636" y="819"/>
                </a:cxn>
                <a:cxn ang="0">
                  <a:pos x="563" y="784"/>
                </a:cxn>
                <a:cxn ang="0">
                  <a:pos x="601" y="691"/>
                </a:cxn>
                <a:cxn ang="0">
                  <a:pos x="433" y="691"/>
                </a:cxn>
                <a:cxn ang="0">
                  <a:pos x="472" y="784"/>
                </a:cxn>
                <a:cxn ang="0">
                  <a:pos x="399" y="819"/>
                </a:cxn>
                <a:cxn ang="0">
                  <a:pos x="216" y="819"/>
                </a:cxn>
                <a:cxn ang="0">
                  <a:pos x="216" y="636"/>
                </a:cxn>
                <a:cxn ang="0">
                  <a:pos x="180" y="563"/>
                </a:cxn>
                <a:cxn ang="0">
                  <a:pos x="88" y="602"/>
                </a:cxn>
                <a:cxn ang="0">
                  <a:pos x="88" y="434"/>
                </a:cxn>
                <a:cxn ang="0">
                  <a:pos x="180" y="472"/>
                </a:cxn>
                <a:cxn ang="0">
                  <a:pos x="216" y="399"/>
                </a:cxn>
                <a:cxn ang="0">
                  <a:pos x="216" y="216"/>
                </a:cxn>
                <a:cxn ang="0">
                  <a:pos x="399" y="216"/>
                </a:cxn>
              </a:cxnLst>
              <a:rect l="0" t="0" r="r" b="b"/>
              <a:pathLst>
                <a:path w="819" h="819">
                  <a:moveTo>
                    <a:pt x="399" y="216"/>
                  </a:moveTo>
                  <a:cubicBezTo>
                    <a:pt x="465" y="216"/>
                    <a:pt x="480" y="200"/>
                    <a:pt x="472" y="181"/>
                  </a:cubicBezTo>
                  <a:cubicBezTo>
                    <a:pt x="455" y="144"/>
                    <a:pt x="425" y="139"/>
                    <a:pt x="433" y="88"/>
                  </a:cubicBezTo>
                  <a:cubicBezTo>
                    <a:pt x="447" y="0"/>
                    <a:pt x="588" y="0"/>
                    <a:pt x="601" y="88"/>
                  </a:cubicBezTo>
                  <a:cubicBezTo>
                    <a:pt x="609" y="139"/>
                    <a:pt x="580" y="144"/>
                    <a:pt x="563" y="181"/>
                  </a:cubicBezTo>
                  <a:cubicBezTo>
                    <a:pt x="554" y="200"/>
                    <a:pt x="570" y="216"/>
                    <a:pt x="636" y="216"/>
                  </a:cubicBezTo>
                  <a:cubicBezTo>
                    <a:pt x="819" y="216"/>
                    <a:pt x="819" y="216"/>
                    <a:pt x="819" y="216"/>
                  </a:cubicBezTo>
                  <a:cubicBezTo>
                    <a:pt x="819" y="399"/>
                    <a:pt x="819" y="399"/>
                    <a:pt x="819" y="399"/>
                  </a:cubicBezTo>
                  <a:cubicBezTo>
                    <a:pt x="819" y="465"/>
                    <a:pt x="803" y="481"/>
                    <a:pt x="784" y="472"/>
                  </a:cubicBezTo>
                  <a:cubicBezTo>
                    <a:pt x="747" y="455"/>
                    <a:pt x="742" y="426"/>
                    <a:pt x="691" y="434"/>
                  </a:cubicBezTo>
                  <a:cubicBezTo>
                    <a:pt x="603" y="447"/>
                    <a:pt x="603" y="588"/>
                    <a:pt x="691" y="602"/>
                  </a:cubicBezTo>
                  <a:cubicBezTo>
                    <a:pt x="742" y="610"/>
                    <a:pt x="747" y="580"/>
                    <a:pt x="784" y="563"/>
                  </a:cubicBezTo>
                  <a:cubicBezTo>
                    <a:pt x="803" y="555"/>
                    <a:pt x="819" y="570"/>
                    <a:pt x="819" y="636"/>
                  </a:cubicBezTo>
                  <a:cubicBezTo>
                    <a:pt x="819" y="819"/>
                    <a:pt x="819" y="819"/>
                    <a:pt x="819" y="819"/>
                  </a:cubicBezTo>
                  <a:cubicBezTo>
                    <a:pt x="636" y="819"/>
                    <a:pt x="636" y="819"/>
                    <a:pt x="636" y="819"/>
                  </a:cubicBezTo>
                  <a:cubicBezTo>
                    <a:pt x="570" y="819"/>
                    <a:pt x="554" y="803"/>
                    <a:pt x="563" y="784"/>
                  </a:cubicBezTo>
                  <a:cubicBezTo>
                    <a:pt x="580" y="747"/>
                    <a:pt x="609" y="743"/>
                    <a:pt x="601" y="691"/>
                  </a:cubicBezTo>
                  <a:cubicBezTo>
                    <a:pt x="588" y="603"/>
                    <a:pt x="447" y="603"/>
                    <a:pt x="433" y="691"/>
                  </a:cubicBezTo>
                  <a:cubicBezTo>
                    <a:pt x="425" y="743"/>
                    <a:pt x="455" y="747"/>
                    <a:pt x="472" y="784"/>
                  </a:cubicBezTo>
                  <a:cubicBezTo>
                    <a:pt x="480" y="803"/>
                    <a:pt x="465" y="819"/>
                    <a:pt x="399" y="819"/>
                  </a:cubicBezTo>
                  <a:cubicBezTo>
                    <a:pt x="216" y="819"/>
                    <a:pt x="216" y="819"/>
                    <a:pt x="216" y="819"/>
                  </a:cubicBezTo>
                  <a:cubicBezTo>
                    <a:pt x="216" y="636"/>
                    <a:pt x="216" y="636"/>
                    <a:pt x="216" y="636"/>
                  </a:cubicBezTo>
                  <a:cubicBezTo>
                    <a:pt x="216" y="570"/>
                    <a:pt x="200" y="555"/>
                    <a:pt x="180" y="563"/>
                  </a:cubicBezTo>
                  <a:cubicBezTo>
                    <a:pt x="144" y="580"/>
                    <a:pt x="139" y="610"/>
                    <a:pt x="88" y="602"/>
                  </a:cubicBezTo>
                  <a:cubicBezTo>
                    <a:pt x="0" y="588"/>
                    <a:pt x="0" y="447"/>
                    <a:pt x="88" y="434"/>
                  </a:cubicBezTo>
                  <a:cubicBezTo>
                    <a:pt x="139" y="426"/>
                    <a:pt x="144" y="455"/>
                    <a:pt x="180" y="472"/>
                  </a:cubicBezTo>
                  <a:cubicBezTo>
                    <a:pt x="200" y="481"/>
                    <a:pt x="216" y="465"/>
                    <a:pt x="216" y="399"/>
                  </a:cubicBezTo>
                  <a:cubicBezTo>
                    <a:pt x="216" y="216"/>
                    <a:pt x="216" y="216"/>
                    <a:pt x="216" y="216"/>
                  </a:cubicBezTo>
                  <a:lnTo>
                    <a:pt x="399" y="216"/>
                  </a:lnTo>
                  <a:close/>
                </a:path>
              </a:pathLst>
            </a:custGeom>
            <a:solidFill>
              <a:schemeClr val="accent3"/>
            </a:solidFill>
            <a:ln w="19050">
              <a:solidFill>
                <a:srgbClr val="FFFFFF"/>
              </a:solidFill>
              <a:round/>
              <a:headEnd/>
              <a:tailEnd/>
            </a:ln>
          </p:spPr>
          <p:txBody>
            <a:bodyPr vert="horz" wrap="square" lIns="91440" tIns="45720" rIns="91440" bIns="45720" numCol="1" anchor="t" anchorCtr="0" compatLnSpc="1">
              <a:prstTxWarp prst="textNoShape">
                <a:avLst/>
              </a:prstTxWarp>
            </a:bodyPr>
            <a:lstStyle/>
            <a:p>
              <a:pPr defTabSz="914378">
                <a:defRPr/>
              </a:pPr>
              <a:endParaRPr lang="en-US" kern="0">
                <a:solidFill>
                  <a:sysClr val="windowText" lastClr="000000"/>
                </a:solidFill>
                <a:latin typeface="微软雅黑 Light"/>
                <a:ea typeface="微软雅黑"/>
              </a:endParaRPr>
            </a:p>
          </p:txBody>
        </p:sp>
        <p:sp>
          <p:nvSpPr>
            <p:cNvPr id="25" name="Freeform 84"/>
            <p:cNvSpPr>
              <a:spLocks noEditPoints="1"/>
            </p:cNvSpPr>
            <p:nvPr/>
          </p:nvSpPr>
          <p:spPr bwMode="auto">
            <a:xfrm>
              <a:off x="3733800" y="3286125"/>
              <a:ext cx="338137" cy="298094"/>
            </a:xfrm>
            <a:custGeom>
              <a:avLst/>
              <a:gdLst/>
              <a:ahLst/>
              <a:cxnLst>
                <a:cxn ang="0">
                  <a:pos x="8" y="10"/>
                </a:cxn>
                <a:cxn ang="0">
                  <a:pos x="8" y="61"/>
                </a:cxn>
                <a:cxn ang="0">
                  <a:pos x="7" y="62"/>
                </a:cxn>
                <a:cxn ang="0">
                  <a:pos x="4" y="62"/>
                </a:cxn>
                <a:cxn ang="0">
                  <a:pos x="3" y="61"/>
                </a:cxn>
                <a:cxn ang="0">
                  <a:pos x="3" y="10"/>
                </a:cxn>
                <a:cxn ang="0">
                  <a:pos x="0" y="6"/>
                </a:cxn>
                <a:cxn ang="0">
                  <a:pos x="5" y="0"/>
                </a:cxn>
                <a:cxn ang="0">
                  <a:pos x="11" y="6"/>
                </a:cxn>
                <a:cxn ang="0">
                  <a:pos x="8" y="10"/>
                </a:cxn>
                <a:cxn ang="0">
                  <a:pos x="70" y="39"/>
                </a:cxn>
                <a:cxn ang="0">
                  <a:pos x="68" y="41"/>
                </a:cxn>
                <a:cxn ang="0">
                  <a:pos x="68" y="41"/>
                </a:cxn>
                <a:cxn ang="0">
                  <a:pos x="53" y="46"/>
                </a:cxn>
                <a:cxn ang="0">
                  <a:pos x="46" y="45"/>
                </a:cxn>
                <a:cxn ang="0">
                  <a:pos x="45" y="44"/>
                </a:cxn>
                <a:cxn ang="0">
                  <a:pos x="33" y="40"/>
                </a:cxn>
                <a:cxn ang="0">
                  <a:pos x="15" y="46"/>
                </a:cxn>
                <a:cxn ang="0">
                  <a:pos x="13" y="47"/>
                </a:cxn>
                <a:cxn ang="0">
                  <a:pos x="12" y="46"/>
                </a:cxn>
                <a:cxn ang="0">
                  <a:pos x="11" y="44"/>
                </a:cxn>
                <a:cxn ang="0">
                  <a:pos x="11" y="14"/>
                </a:cxn>
                <a:cxn ang="0">
                  <a:pos x="12" y="12"/>
                </a:cxn>
                <a:cxn ang="0">
                  <a:pos x="32" y="6"/>
                </a:cxn>
                <a:cxn ang="0">
                  <a:pos x="49" y="10"/>
                </a:cxn>
                <a:cxn ang="0">
                  <a:pos x="52" y="11"/>
                </a:cxn>
                <a:cxn ang="0">
                  <a:pos x="65" y="7"/>
                </a:cxn>
                <a:cxn ang="0">
                  <a:pos x="66" y="6"/>
                </a:cxn>
                <a:cxn ang="0">
                  <a:pos x="68" y="6"/>
                </a:cxn>
                <a:cxn ang="0">
                  <a:pos x="70" y="8"/>
                </a:cxn>
                <a:cxn ang="0">
                  <a:pos x="70" y="39"/>
                </a:cxn>
                <a:cxn ang="0">
                  <a:pos x="65" y="13"/>
                </a:cxn>
                <a:cxn ang="0">
                  <a:pos x="52" y="16"/>
                </a:cxn>
                <a:cxn ang="0">
                  <a:pos x="46" y="15"/>
                </a:cxn>
                <a:cxn ang="0">
                  <a:pos x="32" y="11"/>
                </a:cxn>
                <a:cxn ang="0">
                  <a:pos x="16" y="16"/>
                </a:cxn>
                <a:cxn ang="0">
                  <a:pos x="16" y="40"/>
                </a:cxn>
                <a:cxn ang="0">
                  <a:pos x="33" y="35"/>
                </a:cxn>
                <a:cxn ang="0">
                  <a:pos x="48" y="40"/>
                </a:cxn>
                <a:cxn ang="0">
                  <a:pos x="49" y="40"/>
                </a:cxn>
                <a:cxn ang="0">
                  <a:pos x="53" y="41"/>
                </a:cxn>
                <a:cxn ang="0">
                  <a:pos x="65" y="37"/>
                </a:cxn>
                <a:cxn ang="0">
                  <a:pos x="65" y="13"/>
                </a:cxn>
              </a:cxnLst>
              <a:rect l="0" t="0" r="r" b="b"/>
              <a:pathLst>
                <a:path w="70" h="62">
                  <a:moveTo>
                    <a:pt x="8" y="10"/>
                  </a:moveTo>
                  <a:cubicBezTo>
                    <a:pt x="8" y="61"/>
                    <a:pt x="8" y="61"/>
                    <a:pt x="8" y="61"/>
                  </a:cubicBezTo>
                  <a:cubicBezTo>
                    <a:pt x="8" y="62"/>
                    <a:pt x="7" y="62"/>
                    <a:pt x="7" y="62"/>
                  </a:cubicBezTo>
                  <a:cubicBezTo>
                    <a:pt x="4" y="62"/>
                    <a:pt x="4" y="62"/>
                    <a:pt x="4" y="62"/>
                  </a:cubicBezTo>
                  <a:cubicBezTo>
                    <a:pt x="3" y="62"/>
                    <a:pt x="3" y="62"/>
                    <a:pt x="3" y="61"/>
                  </a:cubicBezTo>
                  <a:cubicBezTo>
                    <a:pt x="3" y="10"/>
                    <a:pt x="3" y="10"/>
                    <a:pt x="3" y="10"/>
                  </a:cubicBezTo>
                  <a:cubicBezTo>
                    <a:pt x="1" y="9"/>
                    <a:pt x="0" y="7"/>
                    <a:pt x="0" y="6"/>
                  </a:cubicBezTo>
                  <a:cubicBezTo>
                    <a:pt x="0" y="3"/>
                    <a:pt x="3" y="0"/>
                    <a:pt x="5" y="0"/>
                  </a:cubicBezTo>
                  <a:cubicBezTo>
                    <a:pt x="8" y="0"/>
                    <a:pt x="11" y="3"/>
                    <a:pt x="11" y="6"/>
                  </a:cubicBezTo>
                  <a:cubicBezTo>
                    <a:pt x="11" y="7"/>
                    <a:pt x="10" y="9"/>
                    <a:pt x="8" y="10"/>
                  </a:cubicBezTo>
                  <a:close/>
                  <a:moveTo>
                    <a:pt x="70" y="39"/>
                  </a:moveTo>
                  <a:cubicBezTo>
                    <a:pt x="70" y="40"/>
                    <a:pt x="69" y="41"/>
                    <a:pt x="68" y="41"/>
                  </a:cubicBezTo>
                  <a:cubicBezTo>
                    <a:pt x="68" y="41"/>
                    <a:pt x="68" y="41"/>
                    <a:pt x="68" y="41"/>
                  </a:cubicBezTo>
                  <a:cubicBezTo>
                    <a:pt x="65" y="43"/>
                    <a:pt x="59" y="46"/>
                    <a:pt x="53" y="46"/>
                  </a:cubicBezTo>
                  <a:cubicBezTo>
                    <a:pt x="50" y="46"/>
                    <a:pt x="48" y="46"/>
                    <a:pt x="46" y="45"/>
                  </a:cubicBezTo>
                  <a:cubicBezTo>
                    <a:pt x="45" y="44"/>
                    <a:pt x="45" y="44"/>
                    <a:pt x="45" y="44"/>
                  </a:cubicBezTo>
                  <a:cubicBezTo>
                    <a:pt x="41" y="42"/>
                    <a:pt x="38" y="40"/>
                    <a:pt x="33" y="40"/>
                  </a:cubicBezTo>
                  <a:cubicBezTo>
                    <a:pt x="27" y="40"/>
                    <a:pt x="19" y="44"/>
                    <a:pt x="15" y="46"/>
                  </a:cubicBezTo>
                  <a:cubicBezTo>
                    <a:pt x="14" y="47"/>
                    <a:pt x="14" y="47"/>
                    <a:pt x="13" y="47"/>
                  </a:cubicBezTo>
                  <a:cubicBezTo>
                    <a:pt x="13" y="47"/>
                    <a:pt x="12" y="47"/>
                    <a:pt x="12" y="46"/>
                  </a:cubicBezTo>
                  <a:cubicBezTo>
                    <a:pt x="11" y="46"/>
                    <a:pt x="11" y="45"/>
                    <a:pt x="11" y="44"/>
                  </a:cubicBezTo>
                  <a:cubicBezTo>
                    <a:pt x="11" y="14"/>
                    <a:pt x="11" y="14"/>
                    <a:pt x="11" y="14"/>
                  </a:cubicBezTo>
                  <a:cubicBezTo>
                    <a:pt x="11" y="13"/>
                    <a:pt x="11" y="13"/>
                    <a:pt x="12" y="12"/>
                  </a:cubicBezTo>
                  <a:cubicBezTo>
                    <a:pt x="14" y="11"/>
                    <a:pt x="24" y="6"/>
                    <a:pt x="32" y="6"/>
                  </a:cubicBezTo>
                  <a:cubicBezTo>
                    <a:pt x="39" y="6"/>
                    <a:pt x="44" y="8"/>
                    <a:pt x="49" y="10"/>
                  </a:cubicBezTo>
                  <a:cubicBezTo>
                    <a:pt x="50" y="11"/>
                    <a:pt x="51" y="11"/>
                    <a:pt x="52" y="11"/>
                  </a:cubicBezTo>
                  <a:cubicBezTo>
                    <a:pt x="57" y="11"/>
                    <a:pt x="62" y="8"/>
                    <a:pt x="65" y="7"/>
                  </a:cubicBezTo>
                  <a:cubicBezTo>
                    <a:pt x="65" y="6"/>
                    <a:pt x="66" y="6"/>
                    <a:pt x="66" y="6"/>
                  </a:cubicBezTo>
                  <a:cubicBezTo>
                    <a:pt x="67" y="5"/>
                    <a:pt x="68" y="6"/>
                    <a:pt x="68" y="6"/>
                  </a:cubicBezTo>
                  <a:cubicBezTo>
                    <a:pt x="69" y="6"/>
                    <a:pt x="70" y="7"/>
                    <a:pt x="70" y="8"/>
                  </a:cubicBezTo>
                  <a:lnTo>
                    <a:pt x="70" y="39"/>
                  </a:lnTo>
                  <a:close/>
                  <a:moveTo>
                    <a:pt x="65" y="13"/>
                  </a:moveTo>
                  <a:cubicBezTo>
                    <a:pt x="61" y="14"/>
                    <a:pt x="57" y="16"/>
                    <a:pt x="52" y="16"/>
                  </a:cubicBezTo>
                  <a:cubicBezTo>
                    <a:pt x="50" y="16"/>
                    <a:pt x="48" y="16"/>
                    <a:pt x="46" y="15"/>
                  </a:cubicBezTo>
                  <a:cubicBezTo>
                    <a:pt x="42" y="13"/>
                    <a:pt x="38" y="11"/>
                    <a:pt x="32" y="11"/>
                  </a:cubicBezTo>
                  <a:cubicBezTo>
                    <a:pt x="27" y="11"/>
                    <a:pt x="20" y="13"/>
                    <a:pt x="16" y="16"/>
                  </a:cubicBezTo>
                  <a:cubicBezTo>
                    <a:pt x="16" y="40"/>
                    <a:pt x="16" y="40"/>
                    <a:pt x="16" y="40"/>
                  </a:cubicBezTo>
                  <a:cubicBezTo>
                    <a:pt x="21" y="37"/>
                    <a:pt x="28" y="35"/>
                    <a:pt x="33" y="35"/>
                  </a:cubicBezTo>
                  <a:cubicBezTo>
                    <a:pt x="39" y="35"/>
                    <a:pt x="43" y="37"/>
                    <a:pt x="48" y="40"/>
                  </a:cubicBezTo>
                  <a:cubicBezTo>
                    <a:pt x="49" y="40"/>
                    <a:pt x="49" y="40"/>
                    <a:pt x="49" y="40"/>
                  </a:cubicBezTo>
                  <a:cubicBezTo>
                    <a:pt x="50" y="41"/>
                    <a:pt x="51" y="41"/>
                    <a:pt x="53" y="41"/>
                  </a:cubicBezTo>
                  <a:cubicBezTo>
                    <a:pt x="57" y="41"/>
                    <a:pt x="62" y="39"/>
                    <a:pt x="65" y="37"/>
                  </a:cubicBezTo>
                  <a:lnTo>
                    <a:pt x="65" y="1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defTabSz="685800"/>
              <a:endParaRPr lang="en-US">
                <a:solidFill>
                  <a:srgbClr val="ADB9CA"/>
                </a:solidFill>
                <a:latin typeface="微软雅黑 Light"/>
                <a:ea typeface="微软雅黑"/>
              </a:endParaRPr>
            </a:p>
          </p:txBody>
        </p:sp>
      </p:grpSp>
      <p:grpSp>
        <p:nvGrpSpPr>
          <p:cNvPr id="48" name="Group 47"/>
          <p:cNvGrpSpPr/>
          <p:nvPr/>
        </p:nvGrpSpPr>
        <p:grpSpPr>
          <a:xfrm>
            <a:off x="3314700" y="1361979"/>
            <a:ext cx="1708150" cy="1706563"/>
            <a:chOff x="3314700" y="1131575"/>
            <a:chExt cx="1708150" cy="1706563"/>
          </a:xfrm>
        </p:grpSpPr>
        <p:sp>
          <p:nvSpPr>
            <p:cNvPr id="22" name="Freeform 77"/>
            <p:cNvSpPr>
              <a:spLocks/>
            </p:cNvSpPr>
            <p:nvPr/>
          </p:nvSpPr>
          <p:spPr bwMode="auto">
            <a:xfrm>
              <a:off x="3314700" y="1131575"/>
              <a:ext cx="1708150" cy="1706563"/>
            </a:xfrm>
            <a:custGeom>
              <a:avLst/>
              <a:gdLst/>
              <a:ahLst/>
              <a:cxnLst>
                <a:cxn ang="0">
                  <a:pos x="183" y="216"/>
                </a:cxn>
                <a:cxn ang="0">
                  <a:pos x="256" y="180"/>
                </a:cxn>
                <a:cxn ang="0">
                  <a:pos x="217" y="88"/>
                </a:cxn>
                <a:cxn ang="0">
                  <a:pos x="385" y="88"/>
                </a:cxn>
                <a:cxn ang="0">
                  <a:pos x="347" y="180"/>
                </a:cxn>
                <a:cxn ang="0">
                  <a:pos x="420" y="216"/>
                </a:cxn>
                <a:cxn ang="0">
                  <a:pos x="603" y="216"/>
                </a:cxn>
                <a:cxn ang="0">
                  <a:pos x="603" y="399"/>
                </a:cxn>
                <a:cxn ang="0">
                  <a:pos x="638" y="472"/>
                </a:cxn>
                <a:cxn ang="0">
                  <a:pos x="731" y="433"/>
                </a:cxn>
                <a:cxn ang="0">
                  <a:pos x="731" y="601"/>
                </a:cxn>
                <a:cxn ang="0">
                  <a:pos x="638" y="563"/>
                </a:cxn>
                <a:cxn ang="0">
                  <a:pos x="603" y="636"/>
                </a:cxn>
                <a:cxn ang="0">
                  <a:pos x="603" y="819"/>
                </a:cxn>
                <a:cxn ang="0">
                  <a:pos x="420" y="819"/>
                </a:cxn>
                <a:cxn ang="0">
                  <a:pos x="347" y="784"/>
                </a:cxn>
                <a:cxn ang="0">
                  <a:pos x="385" y="691"/>
                </a:cxn>
                <a:cxn ang="0">
                  <a:pos x="217" y="691"/>
                </a:cxn>
                <a:cxn ang="0">
                  <a:pos x="256" y="784"/>
                </a:cxn>
                <a:cxn ang="0">
                  <a:pos x="183" y="819"/>
                </a:cxn>
                <a:cxn ang="0">
                  <a:pos x="0" y="819"/>
                </a:cxn>
                <a:cxn ang="0">
                  <a:pos x="0" y="636"/>
                </a:cxn>
                <a:cxn ang="0">
                  <a:pos x="35" y="563"/>
                </a:cxn>
                <a:cxn ang="0">
                  <a:pos x="128" y="601"/>
                </a:cxn>
                <a:cxn ang="0">
                  <a:pos x="128" y="433"/>
                </a:cxn>
                <a:cxn ang="0">
                  <a:pos x="35" y="472"/>
                </a:cxn>
                <a:cxn ang="0">
                  <a:pos x="0" y="399"/>
                </a:cxn>
                <a:cxn ang="0">
                  <a:pos x="0" y="216"/>
                </a:cxn>
                <a:cxn ang="0">
                  <a:pos x="183" y="216"/>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09"/>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09"/>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w="19050">
              <a:solidFill>
                <a:srgbClr val="FFFFFF"/>
              </a:solidFill>
              <a:round/>
              <a:headEnd/>
              <a:tailEnd/>
            </a:ln>
          </p:spPr>
          <p:txBody>
            <a:bodyPr vert="horz" wrap="square" lIns="91440" tIns="45720" rIns="91440" bIns="45720" numCol="1" anchor="t" anchorCtr="0" compatLnSpc="1">
              <a:prstTxWarp prst="textNoShape">
                <a:avLst/>
              </a:prstTxWarp>
            </a:bodyPr>
            <a:lstStyle/>
            <a:p>
              <a:pPr defTabSz="914378">
                <a:defRPr/>
              </a:pPr>
              <a:endParaRPr lang="en-US" kern="0">
                <a:solidFill>
                  <a:sysClr val="windowText" lastClr="000000"/>
                </a:solidFill>
                <a:latin typeface="微软雅黑 Light"/>
                <a:ea typeface="微软雅黑"/>
              </a:endParaRPr>
            </a:p>
          </p:txBody>
        </p:sp>
        <p:sp>
          <p:nvSpPr>
            <p:cNvPr id="26" name="Freeform 85"/>
            <p:cNvSpPr>
              <a:spLocks noEditPoints="1"/>
            </p:cNvSpPr>
            <p:nvPr/>
          </p:nvSpPr>
          <p:spPr bwMode="auto">
            <a:xfrm>
              <a:off x="3854450" y="2019300"/>
              <a:ext cx="288925" cy="288925"/>
            </a:xfrm>
            <a:custGeom>
              <a:avLst/>
              <a:gdLst/>
              <a:ahLst/>
              <a:cxnLst>
                <a:cxn ang="0">
                  <a:pos x="62" y="58"/>
                </a:cxn>
                <a:cxn ang="0">
                  <a:pos x="58" y="62"/>
                </a:cxn>
                <a:cxn ang="0">
                  <a:pos x="4" y="62"/>
                </a:cxn>
                <a:cxn ang="0">
                  <a:pos x="0" y="58"/>
                </a:cxn>
                <a:cxn ang="0">
                  <a:pos x="0" y="4"/>
                </a:cxn>
                <a:cxn ang="0">
                  <a:pos x="4" y="0"/>
                </a:cxn>
                <a:cxn ang="0">
                  <a:pos x="42" y="0"/>
                </a:cxn>
                <a:cxn ang="0">
                  <a:pos x="48" y="3"/>
                </a:cxn>
                <a:cxn ang="0">
                  <a:pos x="59" y="14"/>
                </a:cxn>
                <a:cxn ang="0">
                  <a:pos x="62" y="21"/>
                </a:cxn>
                <a:cxn ang="0">
                  <a:pos x="62" y="58"/>
                </a:cxn>
                <a:cxn ang="0">
                  <a:pos x="57" y="57"/>
                </a:cxn>
                <a:cxn ang="0">
                  <a:pos x="57" y="21"/>
                </a:cxn>
                <a:cxn ang="0">
                  <a:pos x="56" y="18"/>
                </a:cxn>
                <a:cxn ang="0">
                  <a:pos x="45" y="7"/>
                </a:cxn>
                <a:cxn ang="0">
                  <a:pos x="42" y="6"/>
                </a:cxn>
                <a:cxn ang="0">
                  <a:pos x="42" y="22"/>
                </a:cxn>
                <a:cxn ang="0">
                  <a:pos x="38" y="26"/>
                </a:cxn>
                <a:cxn ang="0">
                  <a:pos x="15" y="26"/>
                </a:cxn>
                <a:cxn ang="0">
                  <a:pos x="11" y="22"/>
                </a:cxn>
                <a:cxn ang="0">
                  <a:pos x="11" y="6"/>
                </a:cxn>
                <a:cxn ang="0">
                  <a:pos x="6" y="6"/>
                </a:cxn>
                <a:cxn ang="0">
                  <a:pos x="6" y="57"/>
                </a:cxn>
                <a:cxn ang="0">
                  <a:pos x="11" y="57"/>
                </a:cxn>
                <a:cxn ang="0">
                  <a:pos x="11" y="40"/>
                </a:cxn>
                <a:cxn ang="0">
                  <a:pos x="15" y="36"/>
                </a:cxn>
                <a:cxn ang="0">
                  <a:pos x="48" y="36"/>
                </a:cxn>
                <a:cxn ang="0">
                  <a:pos x="52" y="40"/>
                </a:cxn>
                <a:cxn ang="0">
                  <a:pos x="52" y="57"/>
                </a:cxn>
                <a:cxn ang="0">
                  <a:pos x="57" y="57"/>
                </a:cxn>
                <a:cxn ang="0">
                  <a:pos x="47" y="57"/>
                </a:cxn>
                <a:cxn ang="0">
                  <a:pos x="47" y="42"/>
                </a:cxn>
                <a:cxn ang="0">
                  <a:pos x="16" y="42"/>
                </a:cxn>
                <a:cxn ang="0">
                  <a:pos x="16" y="57"/>
                </a:cxn>
                <a:cxn ang="0">
                  <a:pos x="47" y="57"/>
                </a:cxn>
                <a:cxn ang="0">
                  <a:pos x="36" y="7"/>
                </a:cxn>
                <a:cxn ang="0">
                  <a:pos x="35" y="6"/>
                </a:cxn>
                <a:cxn ang="0">
                  <a:pos x="27" y="6"/>
                </a:cxn>
                <a:cxn ang="0">
                  <a:pos x="26" y="7"/>
                </a:cxn>
                <a:cxn ang="0">
                  <a:pos x="26" y="20"/>
                </a:cxn>
                <a:cxn ang="0">
                  <a:pos x="27" y="21"/>
                </a:cxn>
                <a:cxn ang="0">
                  <a:pos x="35" y="21"/>
                </a:cxn>
                <a:cxn ang="0">
                  <a:pos x="36" y="20"/>
                </a:cxn>
                <a:cxn ang="0">
                  <a:pos x="36" y="7"/>
                </a:cxn>
              </a:cxnLst>
              <a:rect l="0" t="0" r="r" b="b"/>
              <a:pathLst>
                <a:path w="62" h="62">
                  <a:moveTo>
                    <a:pt x="62" y="58"/>
                  </a:moveTo>
                  <a:cubicBezTo>
                    <a:pt x="62" y="60"/>
                    <a:pt x="60" y="62"/>
                    <a:pt x="58" y="62"/>
                  </a:cubicBezTo>
                  <a:cubicBezTo>
                    <a:pt x="4" y="62"/>
                    <a:pt x="4" y="62"/>
                    <a:pt x="4" y="62"/>
                  </a:cubicBezTo>
                  <a:cubicBezTo>
                    <a:pt x="2" y="62"/>
                    <a:pt x="0" y="60"/>
                    <a:pt x="0" y="58"/>
                  </a:cubicBezTo>
                  <a:cubicBezTo>
                    <a:pt x="0" y="4"/>
                    <a:pt x="0" y="4"/>
                    <a:pt x="0" y="4"/>
                  </a:cubicBezTo>
                  <a:cubicBezTo>
                    <a:pt x="0" y="2"/>
                    <a:pt x="2" y="0"/>
                    <a:pt x="4" y="0"/>
                  </a:cubicBezTo>
                  <a:cubicBezTo>
                    <a:pt x="42" y="0"/>
                    <a:pt x="42" y="0"/>
                    <a:pt x="42" y="0"/>
                  </a:cubicBezTo>
                  <a:cubicBezTo>
                    <a:pt x="44" y="0"/>
                    <a:pt x="47" y="2"/>
                    <a:pt x="48" y="3"/>
                  </a:cubicBezTo>
                  <a:cubicBezTo>
                    <a:pt x="59" y="14"/>
                    <a:pt x="59" y="14"/>
                    <a:pt x="59" y="14"/>
                  </a:cubicBezTo>
                  <a:cubicBezTo>
                    <a:pt x="61" y="16"/>
                    <a:pt x="62" y="19"/>
                    <a:pt x="62" y="21"/>
                  </a:cubicBezTo>
                  <a:lnTo>
                    <a:pt x="62" y="58"/>
                  </a:lnTo>
                  <a:close/>
                  <a:moveTo>
                    <a:pt x="57" y="57"/>
                  </a:moveTo>
                  <a:cubicBezTo>
                    <a:pt x="57" y="21"/>
                    <a:pt x="57" y="21"/>
                    <a:pt x="57" y="21"/>
                  </a:cubicBezTo>
                  <a:cubicBezTo>
                    <a:pt x="57" y="20"/>
                    <a:pt x="56" y="19"/>
                    <a:pt x="56" y="18"/>
                  </a:cubicBezTo>
                  <a:cubicBezTo>
                    <a:pt x="45" y="7"/>
                    <a:pt x="45" y="7"/>
                    <a:pt x="45" y="7"/>
                  </a:cubicBezTo>
                  <a:cubicBezTo>
                    <a:pt x="44" y="6"/>
                    <a:pt x="42" y="6"/>
                    <a:pt x="42" y="6"/>
                  </a:cubicBezTo>
                  <a:cubicBezTo>
                    <a:pt x="42" y="22"/>
                    <a:pt x="42" y="22"/>
                    <a:pt x="42" y="22"/>
                  </a:cubicBezTo>
                  <a:cubicBezTo>
                    <a:pt x="42" y="24"/>
                    <a:pt x="40" y="26"/>
                    <a:pt x="38" y="26"/>
                  </a:cubicBezTo>
                  <a:cubicBezTo>
                    <a:pt x="15" y="26"/>
                    <a:pt x="15" y="26"/>
                    <a:pt x="15" y="26"/>
                  </a:cubicBezTo>
                  <a:cubicBezTo>
                    <a:pt x="12" y="26"/>
                    <a:pt x="11" y="24"/>
                    <a:pt x="11" y="22"/>
                  </a:cubicBezTo>
                  <a:cubicBezTo>
                    <a:pt x="11" y="6"/>
                    <a:pt x="11" y="6"/>
                    <a:pt x="11" y="6"/>
                  </a:cubicBezTo>
                  <a:cubicBezTo>
                    <a:pt x="6" y="6"/>
                    <a:pt x="6" y="6"/>
                    <a:pt x="6" y="6"/>
                  </a:cubicBezTo>
                  <a:cubicBezTo>
                    <a:pt x="6" y="57"/>
                    <a:pt x="6" y="57"/>
                    <a:pt x="6" y="57"/>
                  </a:cubicBezTo>
                  <a:cubicBezTo>
                    <a:pt x="11" y="57"/>
                    <a:pt x="11" y="57"/>
                    <a:pt x="11" y="57"/>
                  </a:cubicBezTo>
                  <a:cubicBezTo>
                    <a:pt x="11" y="40"/>
                    <a:pt x="11" y="40"/>
                    <a:pt x="11" y="40"/>
                  </a:cubicBezTo>
                  <a:cubicBezTo>
                    <a:pt x="11" y="38"/>
                    <a:pt x="12" y="36"/>
                    <a:pt x="15" y="36"/>
                  </a:cubicBezTo>
                  <a:cubicBezTo>
                    <a:pt x="48" y="36"/>
                    <a:pt x="48" y="36"/>
                    <a:pt x="48" y="36"/>
                  </a:cubicBezTo>
                  <a:cubicBezTo>
                    <a:pt x="50" y="36"/>
                    <a:pt x="52" y="38"/>
                    <a:pt x="52" y="40"/>
                  </a:cubicBezTo>
                  <a:cubicBezTo>
                    <a:pt x="52" y="57"/>
                    <a:pt x="52" y="57"/>
                    <a:pt x="52" y="57"/>
                  </a:cubicBezTo>
                  <a:lnTo>
                    <a:pt x="57" y="57"/>
                  </a:lnTo>
                  <a:close/>
                  <a:moveTo>
                    <a:pt x="47" y="57"/>
                  </a:moveTo>
                  <a:cubicBezTo>
                    <a:pt x="47" y="42"/>
                    <a:pt x="47" y="42"/>
                    <a:pt x="47" y="42"/>
                  </a:cubicBezTo>
                  <a:cubicBezTo>
                    <a:pt x="16" y="42"/>
                    <a:pt x="16" y="42"/>
                    <a:pt x="16" y="42"/>
                  </a:cubicBezTo>
                  <a:cubicBezTo>
                    <a:pt x="16" y="57"/>
                    <a:pt x="16" y="57"/>
                    <a:pt x="16" y="57"/>
                  </a:cubicBezTo>
                  <a:lnTo>
                    <a:pt x="47" y="57"/>
                  </a:lnTo>
                  <a:close/>
                  <a:moveTo>
                    <a:pt x="36" y="7"/>
                  </a:moveTo>
                  <a:cubicBezTo>
                    <a:pt x="36" y="6"/>
                    <a:pt x="36" y="6"/>
                    <a:pt x="35" y="6"/>
                  </a:cubicBezTo>
                  <a:cubicBezTo>
                    <a:pt x="27" y="6"/>
                    <a:pt x="27" y="6"/>
                    <a:pt x="27" y="6"/>
                  </a:cubicBezTo>
                  <a:cubicBezTo>
                    <a:pt x="27" y="6"/>
                    <a:pt x="26" y="6"/>
                    <a:pt x="26" y="7"/>
                  </a:cubicBezTo>
                  <a:cubicBezTo>
                    <a:pt x="26" y="20"/>
                    <a:pt x="26" y="20"/>
                    <a:pt x="26" y="20"/>
                  </a:cubicBezTo>
                  <a:cubicBezTo>
                    <a:pt x="26" y="20"/>
                    <a:pt x="27" y="21"/>
                    <a:pt x="27" y="21"/>
                  </a:cubicBezTo>
                  <a:cubicBezTo>
                    <a:pt x="35" y="21"/>
                    <a:pt x="35" y="21"/>
                    <a:pt x="35" y="21"/>
                  </a:cubicBezTo>
                  <a:cubicBezTo>
                    <a:pt x="36" y="21"/>
                    <a:pt x="36" y="20"/>
                    <a:pt x="36" y="20"/>
                  </a:cubicBezTo>
                  <a:lnTo>
                    <a:pt x="36" y="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defTabSz="685800"/>
              <a:endParaRPr lang="en-US">
                <a:solidFill>
                  <a:srgbClr val="ADB9CA"/>
                </a:solidFill>
                <a:latin typeface="微软雅黑 Light"/>
                <a:ea typeface="微软雅黑"/>
              </a:endParaRPr>
            </a:p>
          </p:txBody>
        </p:sp>
      </p:grpSp>
      <p:grpSp>
        <p:nvGrpSpPr>
          <p:cNvPr id="50" name="Group 49"/>
          <p:cNvGrpSpPr/>
          <p:nvPr/>
        </p:nvGrpSpPr>
        <p:grpSpPr>
          <a:xfrm>
            <a:off x="4121151" y="3068541"/>
            <a:ext cx="1708150" cy="1708150"/>
            <a:chOff x="4121150" y="2838138"/>
            <a:chExt cx="1708150" cy="1708150"/>
          </a:xfrm>
        </p:grpSpPr>
        <p:sp>
          <p:nvSpPr>
            <p:cNvPr id="23" name="Freeform 79"/>
            <p:cNvSpPr>
              <a:spLocks/>
            </p:cNvSpPr>
            <p:nvPr/>
          </p:nvSpPr>
          <p:spPr bwMode="auto">
            <a:xfrm>
              <a:off x="4121150" y="2838138"/>
              <a:ext cx="1708150" cy="1708150"/>
            </a:xfrm>
            <a:custGeom>
              <a:avLst/>
              <a:gdLst/>
              <a:ahLst/>
              <a:cxnLst>
                <a:cxn ang="0">
                  <a:pos x="216" y="420"/>
                </a:cxn>
                <a:cxn ang="0">
                  <a:pos x="181" y="347"/>
                </a:cxn>
                <a:cxn ang="0">
                  <a:pos x="88" y="386"/>
                </a:cxn>
                <a:cxn ang="0">
                  <a:pos x="88" y="218"/>
                </a:cxn>
                <a:cxn ang="0">
                  <a:pos x="181" y="256"/>
                </a:cxn>
                <a:cxn ang="0">
                  <a:pos x="216" y="183"/>
                </a:cxn>
                <a:cxn ang="0">
                  <a:pos x="216" y="0"/>
                </a:cxn>
                <a:cxn ang="0">
                  <a:pos x="399" y="0"/>
                </a:cxn>
                <a:cxn ang="0">
                  <a:pos x="472" y="35"/>
                </a:cxn>
                <a:cxn ang="0">
                  <a:pos x="434" y="128"/>
                </a:cxn>
                <a:cxn ang="0">
                  <a:pos x="602" y="128"/>
                </a:cxn>
                <a:cxn ang="0">
                  <a:pos x="563" y="35"/>
                </a:cxn>
                <a:cxn ang="0">
                  <a:pos x="636" y="0"/>
                </a:cxn>
                <a:cxn ang="0">
                  <a:pos x="819" y="0"/>
                </a:cxn>
                <a:cxn ang="0">
                  <a:pos x="819" y="183"/>
                </a:cxn>
                <a:cxn ang="0">
                  <a:pos x="784" y="256"/>
                </a:cxn>
                <a:cxn ang="0">
                  <a:pos x="691" y="218"/>
                </a:cxn>
                <a:cxn ang="0">
                  <a:pos x="691" y="386"/>
                </a:cxn>
                <a:cxn ang="0">
                  <a:pos x="784" y="347"/>
                </a:cxn>
                <a:cxn ang="0">
                  <a:pos x="819" y="420"/>
                </a:cxn>
                <a:cxn ang="0">
                  <a:pos x="819" y="603"/>
                </a:cxn>
                <a:cxn ang="0">
                  <a:pos x="636" y="603"/>
                </a:cxn>
                <a:cxn ang="0">
                  <a:pos x="563" y="639"/>
                </a:cxn>
                <a:cxn ang="0">
                  <a:pos x="602" y="731"/>
                </a:cxn>
                <a:cxn ang="0">
                  <a:pos x="434" y="731"/>
                </a:cxn>
                <a:cxn ang="0">
                  <a:pos x="472" y="639"/>
                </a:cxn>
                <a:cxn ang="0">
                  <a:pos x="399" y="603"/>
                </a:cxn>
                <a:cxn ang="0">
                  <a:pos x="216" y="603"/>
                </a:cxn>
                <a:cxn ang="0">
                  <a:pos x="216" y="420"/>
                </a:cxn>
              </a:cxnLst>
              <a:rect l="0" t="0" r="r" b="b"/>
              <a:pathLst>
                <a:path w="819" h="819">
                  <a:moveTo>
                    <a:pt x="216" y="420"/>
                  </a:moveTo>
                  <a:cubicBezTo>
                    <a:pt x="216" y="354"/>
                    <a:pt x="200" y="339"/>
                    <a:pt x="181" y="347"/>
                  </a:cubicBezTo>
                  <a:cubicBezTo>
                    <a:pt x="144" y="364"/>
                    <a:pt x="139" y="394"/>
                    <a:pt x="88" y="386"/>
                  </a:cubicBezTo>
                  <a:cubicBezTo>
                    <a:pt x="0" y="372"/>
                    <a:pt x="0" y="231"/>
                    <a:pt x="88" y="218"/>
                  </a:cubicBezTo>
                  <a:cubicBezTo>
                    <a:pt x="139" y="210"/>
                    <a:pt x="144" y="239"/>
                    <a:pt x="181" y="256"/>
                  </a:cubicBezTo>
                  <a:cubicBezTo>
                    <a:pt x="200" y="265"/>
                    <a:pt x="216" y="249"/>
                    <a:pt x="216" y="183"/>
                  </a:cubicBezTo>
                  <a:cubicBezTo>
                    <a:pt x="216" y="0"/>
                    <a:pt x="216" y="0"/>
                    <a:pt x="216" y="0"/>
                  </a:cubicBezTo>
                  <a:cubicBezTo>
                    <a:pt x="399" y="0"/>
                    <a:pt x="399" y="0"/>
                    <a:pt x="399" y="0"/>
                  </a:cubicBezTo>
                  <a:cubicBezTo>
                    <a:pt x="465" y="0"/>
                    <a:pt x="481" y="16"/>
                    <a:pt x="472" y="35"/>
                  </a:cubicBezTo>
                  <a:cubicBezTo>
                    <a:pt x="455" y="72"/>
                    <a:pt x="426" y="77"/>
                    <a:pt x="434" y="128"/>
                  </a:cubicBezTo>
                  <a:cubicBezTo>
                    <a:pt x="447" y="216"/>
                    <a:pt x="588" y="216"/>
                    <a:pt x="602" y="128"/>
                  </a:cubicBezTo>
                  <a:cubicBezTo>
                    <a:pt x="610" y="77"/>
                    <a:pt x="580" y="72"/>
                    <a:pt x="563" y="35"/>
                  </a:cubicBezTo>
                  <a:cubicBezTo>
                    <a:pt x="555" y="16"/>
                    <a:pt x="570" y="0"/>
                    <a:pt x="636" y="0"/>
                  </a:cubicBezTo>
                  <a:cubicBezTo>
                    <a:pt x="819" y="0"/>
                    <a:pt x="819" y="0"/>
                    <a:pt x="819" y="0"/>
                  </a:cubicBezTo>
                  <a:cubicBezTo>
                    <a:pt x="819" y="183"/>
                    <a:pt x="819" y="183"/>
                    <a:pt x="819" y="183"/>
                  </a:cubicBezTo>
                  <a:cubicBezTo>
                    <a:pt x="819" y="249"/>
                    <a:pt x="803" y="265"/>
                    <a:pt x="784" y="256"/>
                  </a:cubicBezTo>
                  <a:cubicBezTo>
                    <a:pt x="747" y="239"/>
                    <a:pt x="743" y="210"/>
                    <a:pt x="691" y="218"/>
                  </a:cubicBezTo>
                  <a:cubicBezTo>
                    <a:pt x="603" y="231"/>
                    <a:pt x="603" y="372"/>
                    <a:pt x="691" y="386"/>
                  </a:cubicBezTo>
                  <a:cubicBezTo>
                    <a:pt x="743" y="394"/>
                    <a:pt x="747" y="364"/>
                    <a:pt x="784" y="347"/>
                  </a:cubicBezTo>
                  <a:cubicBezTo>
                    <a:pt x="803" y="339"/>
                    <a:pt x="819" y="354"/>
                    <a:pt x="819" y="420"/>
                  </a:cubicBezTo>
                  <a:cubicBezTo>
                    <a:pt x="819" y="603"/>
                    <a:pt x="819" y="603"/>
                    <a:pt x="819" y="603"/>
                  </a:cubicBezTo>
                  <a:cubicBezTo>
                    <a:pt x="636" y="603"/>
                    <a:pt x="636" y="603"/>
                    <a:pt x="636" y="603"/>
                  </a:cubicBezTo>
                  <a:cubicBezTo>
                    <a:pt x="570" y="603"/>
                    <a:pt x="555" y="619"/>
                    <a:pt x="563" y="639"/>
                  </a:cubicBezTo>
                  <a:cubicBezTo>
                    <a:pt x="580" y="675"/>
                    <a:pt x="610" y="680"/>
                    <a:pt x="602" y="731"/>
                  </a:cubicBezTo>
                  <a:cubicBezTo>
                    <a:pt x="588" y="819"/>
                    <a:pt x="447" y="819"/>
                    <a:pt x="434" y="731"/>
                  </a:cubicBezTo>
                  <a:cubicBezTo>
                    <a:pt x="426" y="680"/>
                    <a:pt x="455" y="675"/>
                    <a:pt x="472" y="639"/>
                  </a:cubicBezTo>
                  <a:cubicBezTo>
                    <a:pt x="481" y="619"/>
                    <a:pt x="465" y="603"/>
                    <a:pt x="399" y="603"/>
                  </a:cubicBezTo>
                  <a:cubicBezTo>
                    <a:pt x="216" y="603"/>
                    <a:pt x="216" y="603"/>
                    <a:pt x="216" y="603"/>
                  </a:cubicBezTo>
                  <a:lnTo>
                    <a:pt x="216" y="420"/>
                  </a:lnTo>
                  <a:close/>
                </a:path>
              </a:pathLst>
            </a:custGeom>
            <a:solidFill>
              <a:schemeClr val="accent6"/>
            </a:solidFill>
            <a:ln w="19050">
              <a:solidFill>
                <a:srgbClr val="FFFFFF"/>
              </a:solidFill>
              <a:round/>
              <a:headEnd/>
              <a:tailEnd/>
            </a:ln>
          </p:spPr>
          <p:txBody>
            <a:bodyPr vert="horz" wrap="square" lIns="91440" tIns="45720" rIns="91440" bIns="45720" numCol="1" anchor="t" anchorCtr="0" compatLnSpc="1">
              <a:prstTxWarp prst="textNoShape">
                <a:avLst/>
              </a:prstTxWarp>
            </a:bodyPr>
            <a:lstStyle/>
            <a:p>
              <a:pPr defTabSz="914378">
                <a:defRPr/>
              </a:pPr>
              <a:endParaRPr lang="en-US" kern="0">
                <a:solidFill>
                  <a:sysClr val="windowText" lastClr="000000"/>
                </a:solidFill>
                <a:latin typeface="微软雅黑 Light"/>
                <a:ea typeface="微软雅黑"/>
              </a:endParaRPr>
            </a:p>
          </p:txBody>
        </p:sp>
        <p:sp>
          <p:nvSpPr>
            <p:cNvPr id="27" name="Freeform 152"/>
            <p:cNvSpPr>
              <a:spLocks noEditPoints="1"/>
            </p:cNvSpPr>
            <p:nvPr/>
          </p:nvSpPr>
          <p:spPr bwMode="auto">
            <a:xfrm>
              <a:off x="5029200" y="3371850"/>
              <a:ext cx="316079" cy="292100"/>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defTabSz="685800"/>
              <a:endParaRPr lang="en-US">
                <a:solidFill>
                  <a:srgbClr val="ADB9CA"/>
                </a:solidFill>
                <a:latin typeface="微软雅黑 Light"/>
                <a:ea typeface="微软雅黑"/>
              </a:endParaRPr>
            </a:p>
          </p:txBody>
        </p:sp>
      </p:grpSp>
      <p:grpSp>
        <p:nvGrpSpPr>
          <p:cNvPr id="34" name="Group 33"/>
          <p:cNvGrpSpPr/>
          <p:nvPr/>
        </p:nvGrpSpPr>
        <p:grpSpPr>
          <a:xfrm>
            <a:off x="500064" y="1897278"/>
            <a:ext cx="2255042" cy="1033455"/>
            <a:chOff x="500063" y="1366837"/>
            <a:chExt cx="2255042" cy="1033454"/>
          </a:xfrm>
        </p:grpSpPr>
        <p:sp>
          <p:nvSpPr>
            <p:cNvPr id="32" name="Rectangle 31"/>
            <p:cNvSpPr/>
            <p:nvPr/>
          </p:nvSpPr>
          <p:spPr>
            <a:xfrm>
              <a:off x="500063" y="1568589"/>
              <a:ext cx="2233613" cy="831702"/>
            </a:xfrm>
            <a:prstGeom prst="rect">
              <a:avLst/>
            </a:prstGeom>
          </p:spPr>
          <p:txBody>
            <a:bodyPr wrap="square">
              <a:spAutoFit/>
            </a:bodyPr>
            <a:lstStyle/>
            <a:p>
              <a:pPr algn="r" defTabSz="685800">
                <a:lnSpc>
                  <a:spcPct val="150000"/>
                </a:lnSpc>
              </a:pPr>
              <a:r>
                <a:rPr lang="en-US" sz="825" dirty="0">
                  <a:solidFill>
                    <a:srgbClr val="44546A">
                      <a:lumMod val="60000"/>
                      <a:lumOff val="40000"/>
                    </a:srgbClr>
                  </a:solidFill>
                  <a:latin typeface="微软雅黑"/>
                  <a:ea typeface="微软雅黑"/>
                </a:rPr>
                <a:t>Seizing on these opportunities,</a:t>
              </a:r>
              <a:endParaRPr lang="ar-SA" sz="825" dirty="0">
                <a:solidFill>
                  <a:srgbClr val="44546A">
                    <a:lumMod val="60000"/>
                    <a:lumOff val="40000"/>
                  </a:srgbClr>
                </a:solidFill>
                <a:latin typeface="微软雅黑"/>
                <a:ea typeface="微软雅黑"/>
              </a:endParaRPr>
            </a:p>
            <a:p>
              <a:pPr algn="r" defTabSz="685800">
                <a:lnSpc>
                  <a:spcPct val="150000"/>
                </a:lnSpc>
              </a:pPr>
              <a:r>
                <a:rPr lang="en-US" sz="825" dirty="0">
                  <a:solidFill>
                    <a:srgbClr val="44546A">
                      <a:lumMod val="60000"/>
                      <a:lumOff val="40000"/>
                    </a:srgbClr>
                  </a:solidFill>
                  <a:latin typeface="微软雅黑"/>
                  <a:ea typeface="微软雅黑"/>
                </a:rPr>
                <a:t>we will continue working hard </a:t>
              </a:r>
              <a:endParaRPr lang="ar-SA" sz="825" dirty="0">
                <a:solidFill>
                  <a:srgbClr val="44546A">
                    <a:lumMod val="60000"/>
                    <a:lumOff val="40000"/>
                  </a:srgbClr>
                </a:solidFill>
                <a:latin typeface="微软雅黑"/>
                <a:ea typeface="微软雅黑"/>
              </a:endParaRPr>
            </a:p>
            <a:p>
              <a:pPr algn="r" defTabSz="685800">
                <a:lnSpc>
                  <a:spcPct val="150000"/>
                </a:lnSpc>
              </a:pPr>
              <a:r>
                <a:rPr lang="en-US" sz="825" dirty="0">
                  <a:solidFill>
                    <a:srgbClr val="44546A">
                      <a:lumMod val="60000"/>
                      <a:lumOff val="40000"/>
                    </a:srgbClr>
                  </a:solidFill>
                  <a:latin typeface="微软雅黑"/>
                  <a:ea typeface="微软雅黑"/>
                </a:rPr>
                <a:t>corporate value going forward We are a dedicated to fulfilling </a:t>
              </a:r>
            </a:p>
          </p:txBody>
        </p:sp>
        <p:sp>
          <p:nvSpPr>
            <p:cNvPr id="33" name="Rectangle 32"/>
            <p:cNvSpPr/>
            <p:nvPr/>
          </p:nvSpPr>
          <p:spPr>
            <a:xfrm>
              <a:off x="1243152" y="1366837"/>
              <a:ext cx="1511953" cy="288541"/>
            </a:xfrm>
            <a:prstGeom prst="rect">
              <a:avLst/>
            </a:prstGeom>
          </p:spPr>
          <p:txBody>
            <a:bodyPr wrap="none">
              <a:spAutoFit/>
            </a:bodyPr>
            <a:lstStyle/>
            <a:p>
              <a:pPr algn="r" defTabSz="685800"/>
              <a:r>
                <a:rPr lang="zh-CN" altLang="en-US" sz="1275" b="1" spc="450" dirty="0">
                  <a:solidFill>
                    <a:srgbClr val="55ACEE"/>
                  </a:solidFill>
                  <a:latin typeface="微软雅黑 Light"/>
                  <a:ea typeface="微软雅黑"/>
                </a:rPr>
                <a:t>输入你的标题</a:t>
              </a:r>
              <a:endParaRPr lang="en-US" sz="1275" b="1" spc="450" dirty="0">
                <a:solidFill>
                  <a:srgbClr val="55ACEE"/>
                </a:solidFill>
                <a:latin typeface="微软雅黑 Light"/>
                <a:ea typeface="微软雅黑"/>
              </a:endParaRPr>
            </a:p>
          </p:txBody>
        </p:sp>
      </p:grpSp>
      <p:sp>
        <p:nvSpPr>
          <p:cNvPr id="29" name="Title 8">
            <a:extLst>
              <a:ext uri="{FF2B5EF4-FFF2-40B4-BE49-F238E27FC236}">
                <a16:creationId xmlns:a16="http://schemas.microsoft.com/office/drawing/2014/main" xmlns="" id="{764DF3DC-DC1B-4D7D-8706-5F8F10EE407B}"/>
              </a:ext>
            </a:extLst>
          </p:cNvPr>
          <p:cNvSpPr txBox="1">
            <a:spLocks/>
          </p:cNvSpPr>
          <p:nvPr/>
        </p:nvSpPr>
        <p:spPr>
          <a:xfrm>
            <a:off x="1788319" y="267471"/>
            <a:ext cx="5638800" cy="353524"/>
          </a:xfrm>
          <a:prstGeom prst="rect">
            <a:avLst/>
          </a:prstGeom>
        </p:spPr>
        <p:txBody>
          <a:bodyPr/>
          <a:lstStyle>
            <a:lvl1pPr algn="ctr" defTabSz="1219170" rtl="0" eaLnBrk="1" latinLnBrk="0" hangingPunct="1">
              <a:spcBef>
                <a:spcPct val="0"/>
              </a:spcBef>
              <a:buNone/>
              <a:defRPr sz="5867" kern="1200">
                <a:solidFill>
                  <a:schemeClr val="tx1"/>
                </a:solidFill>
                <a:latin typeface="+mj-lt"/>
                <a:ea typeface="+mj-ea"/>
                <a:cs typeface="+mj-cs"/>
              </a:defRPr>
            </a:lvl1pPr>
          </a:lstStyle>
          <a:p>
            <a:pPr defTabSz="914378"/>
            <a:r>
              <a:rPr lang="zh-CN" altLang="en-US" sz="2025" b="1" spc="450" dirty="0">
                <a:solidFill>
                  <a:srgbClr val="44546A"/>
                </a:solidFill>
                <a:latin typeface="微软雅黑 Light"/>
                <a:ea typeface="微软雅黑"/>
              </a:rPr>
              <a:t>关注公众号，免费获取大礼包</a:t>
            </a:r>
            <a:endParaRPr lang="en-US" sz="2025" b="1" spc="450" dirty="0">
              <a:solidFill>
                <a:srgbClr val="44546A"/>
              </a:solidFill>
              <a:latin typeface="微软雅黑 Light"/>
              <a:ea typeface="微软雅黑"/>
            </a:endParaRPr>
          </a:p>
        </p:txBody>
      </p:sp>
      <p:sp>
        <p:nvSpPr>
          <p:cNvPr id="30" name="Text Placeholder 9">
            <a:extLst>
              <a:ext uri="{FF2B5EF4-FFF2-40B4-BE49-F238E27FC236}">
                <a16:creationId xmlns:a16="http://schemas.microsoft.com/office/drawing/2014/main" xmlns="" id="{F8850508-7F8B-417B-ABE6-A9BC12B31070}"/>
              </a:ext>
            </a:extLst>
          </p:cNvPr>
          <p:cNvSpPr txBox="1">
            <a:spLocks/>
          </p:cNvSpPr>
          <p:nvPr/>
        </p:nvSpPr>
        <p:spPr>
          <a:xfrm>
            <a:off x="1562696" y="641379"/>
            <a:ext cx="6018610" cy="200746"/>
          </a:xfrm>
          <a:prstGeom prst="rect">
            <a:avLst/>
          </a:prstGeom>
        </p:spPr>
        <p:txBody>
          <a:bodyPr/>
          <a:lst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dist" defTabSz="914378">
              <a:buNone/>
            </a:pPr>
            <a:r>
              <a:rPr lang="en-US" altLang="zh-CN" sz="600" b="1" dirty="0">
                <a:solidFill>
                  <a:srgbClr val="ADB9CA">
                    <a:lumMod val="60000"/>
                    <a:lumOff val="40000"/>
                  </a:srgbClr>
                </a:solidFill>
                <a:latin typeface="微软雅黑 Light"/>
                <a:ea typeface="微软雅黑"/>
              </a:rPr>
              <a:t>Today, we live in a time of profound change, driven by the advancement of information technology, increasingly stronger public environmental awareness</a:t>
            </a:r>
            <a:endParaRPr lang="en-AU" sz="600" b="1" dirty="0">
              <a:solidFill>
                <a:srgbClr val="ADB9CA">
                  <a:lumMod val="60000"/>
                  <a:lumOff val="40000"/>
                </a:srgbClr>
              </a:solidFill>
              <a:latin typeface="微软雅黑 Light"/>
              <a:ea typeface="微软雅黑"/>
            </a:endParaRPr>
          </a:p>
        </p:txBody>
      </p:sp>
      <p:grpSp>
        <p:nvGrpSpPr>
          <p:cNvPr id="31" name="Group 33">
            <a:extLst>
              <a:ext uri="{FF2B5EF4-FFF2-40B4-BE49-F238E27FC236}">
                <a16:creationId xmlns:a16="http://schemas.microsoft.com/office/drawing/2014/main" xmlns="" id="{13A7F60C-B184-426D-A5BB-D30D9F18FBA1}"/>
              </a:ext>
            </a:extLst>
          </p:cNvPr>
          <p:cNvGrpSpPr/>
          <p:nvPr/>
        </p:nvGrpSpPr>
        <p:grpSpPr>
          <a:xfrm>
            <a:off x="478635" y="3276824"/>
            <a:ext cx="2255042" cy="1033455"/>
            <a:chOff x="500063" y="1366837"/>
            <a:chExt cx="2255042" cy="1033454"/>
          </a:xfrm>
        </p:grpSpPr>
        <p:sp>
          <p:nvSpPr>
            <p:cNvPr id="35" name="Rectangle 31">
              <a:extLst>
                <a:ext uri="{FF2B5EF4-FFF2-40B4-BE49-F238E27FC236}">
                  <a16:creationId xmlns:a16="http://schemas.microsoft.com/office/drawing/2014/main" xmlns="" id="{CD5B86AB-B291-46C9-AE12-15707741F9BE}"/>
                </a:ext>
              </a:extLst>
            </p:cNvPr>
            <p:cNvSpPr/>
            <p:nvPr/>
          </p:nvSpPr>
          <p:spPr>
            <a:xfrm>
              <a:off x="500063" y="1568589"/>
              <a:ext cx="2233613" cy="831702"/>
            </a:xfrm>
            <a:prstGeom prst="rect">
              <a:avLst/>
            </a:prstGeom>
          </p:spPr>
          <p:txBody>
            <a:bodyPr wrap="square">
              <a:spAutoFit/>
            </a:bodyPr>
            <a:lstStyle/>
            <a:p>
              <a:pPr algn="r" defTabSz="685800">
                <a:lnSpc>
                  <a:spcPct val="150000"/>
                </a:lnSpc>
              </a:pPr>
              <a:r>
                <a:rPr lang="en-US" sz="825" dirty="0">
                  <a:solidFill>
                    <a:srgbClr val="44546A">
                      <a:lumMod val="60000"/>
                      <a:lumOff val="40000"/>
                    </a:srgbClr>
                  </a:solidFill>
                  <a:latin typeface="微软雅黑"/>
                  <a:ea typeface="微软雅黑"/>
                </a:rPr>
                <a:t>Seizing on these opportunities,</a:t>
              </a:r>
              <a:endParaRPr lang="ar-SA" sz="825" dirty="0">
                <a:solidFill>
                  <a:srgbClr val="44546A">
                    <a:lumMod val="60000"/>
                    <a:lumOff val="40000"/>
                  </a:srgbClr>
                </a:solidFill>
                <a:latin typeface="微软雅黑"/>
                <a:ea typeface="微软雅黑"/>
              </a:endParaRPr>
            </a:p>
            <a:p>
              <a:pPr algn="r" defTabSz="685800">
                <a:lnSpc>
                  <a:spcPct val="150000"/>
                </a:lnSpc>
              </a:pPr>
              <a:r>
                <a:rPr lang="en-US" sz="825" dirty="0">
                  <a:solidFill>
                    <a:srgbClr val="44546A">
                      <a:lumMod val="60000"/>
                      <a:lumOff val="40000"/>
                    </a:srgbClr>
                  </a:solidFill>
                  <a:latin typeface="微软雅黑"/>
                  <a:ea typeface="微软雅黑"/>
                </a:rPr>
                <a:t>we will continue working hard </a:t>
              </a:r>
              <a:endParaRPr lang="ar-SA" sz="825" dirty="0">
                <a:solidFill>
                  <a:srgbClr val="44546A">
                    <a:lumMod val="60000"/>
                    <a:lumOff val="40000"/>
                  </a:srgbClr>
                </a:solidFill>
                <a:latin typeface="微软雅黑"/>
                <a:ea typeface="微软雅黑"/>
              </a:endParaRPr>
            </a:p>
            <a:p>
              <a:pPr algn="r" defTabSz="685800">
                <a:lnSpc>
                  <a:spcPct val="150000"/>
                </a:lnSpc>
              </a:pPr>
              <a:r>
                <a:rPr lang="en-US" sz="825" dirty="0">
                  <a:solidFill>
                    <a:srgbClr val="44546A">
                      <a:lumMod val="60000"/>
                      <a:lumOff val="40000"/>
                    </a:srgbClr>
                  </a:solidFill>
                  <a:latin typeface="微软雅黑"/>
                  <a:ea typeface="微软雅黑"/>
                </a:rPr>
                <a:t>corporate value going forward We are a dedicated to fulfilling </a:t>
              </a:r>
            </a:p>
          </p:txBody>
        </p:sp>
        <p:sp>
          <p:nvSpPr>
            <p:cNvPr id="36" name="Rectangle 32">
              <a:extLst>
                <a:ext uri="{FF2B5EF4-FFF2-40B4-BE49-F238E27FC236}">
                  <a16:creationId xmlns:a16="http://schemas.microsoft.com/office/drawing/2014/main" xmlns="" id="{466B151A-BF9C-4827-A4C9-C5EAE1BDE608}"/>
                </a:ext>
              </a:extLst>
            </p:cNvPr>
            <p:cNvSpPr/>
            <p:nvPr/>
          </p:nvSpPr>
          <p:spPr>
            <a:xfrm>
              <a:off x="1243152" y="1366837"/>
              <a:ext cx="1511953" cy="288541"/>
            </a:xfrm>
            <a:prstGeom prst="rect">
              <a:avLst/>
            </a:prstGeom>
          </p:spPr>
          <p:txBody>
            <a:bodyPr wrap="none">
              <a:spAutoFit/>
            </a:bodyPr>
            <a:lstStyle/>
            <a:p>
              <a:pPr algn="r" defTabSz="685800"/>
              <a:r>
                <a:rPr lang="zh-CN" altLang="en-US" sz="1275" b="1" spc="450" dirty="0">
                  <a:solidFill>
                    <a:srgbClr val="55ACEE"/>
                  </a:solidFill>
                  <a:latin typeface="微软雅黑 Light"/>
                  <a:ea typeface="微软雅黑"/>
                </a:rPr>
                <a:t>输入你的标题</a:t>
              </a:r>
              <a:endParaRPr lang="en-US" sz="1275" b="1" spc="450" dirty="0">
                <a:solidFill>
                  <a:srgbClr val="55ACEE"/>
                </a:solidFill>
                <a:latin typeface="微软雅黑 Light"/>
                <a:ea typeface="微软雅黑"/>
              </a:endParaRPr>
            </a:p>
          </p:txBody>
        </p:sp>
      </p:grpSp>
      <p:grpSp>
        <p:nvGrpSpPr>
          <p:cNvPr id="37" name="Group 33">
            <a:extLst>
              <a:ext uri="{FF2B5EF4-FFF2-40B4-BE49-F238E27FC236}">
                <a16:creationId xmlns:a16="http://schemas.microsoft.com/office/drawing/2014/main" xmlns="" id="{500233C3-1473-49DF-9A6C-B457A7CDE1F4}"/>
              </a:ext>
            </a:extLst>
          </p:cNvPr>
          <p:cNvGrpSpPr/>
          <p:nvPr/>
        </p:nvGrpSpPr>
        <p:grpSpPr>
          <a:xfrm>
            <a:off x="6378361" y="1897278"/>
            <a:ext cx="2233613" cy="1033455"/>
            <a:chOff x="500063" y="1366837"/>
            <a:chExt cx="2233613" cy="1033454"/>
          </a:xfrm>
        </p:grpSpPr>
        <p:sp>
          <p:nvSpPr>
            <p:cNvPr id="41" name="Rectangle 31">
              <a:extLst>
                <a:ext uri="{FF2B5EF4-FFF2-40B4-BE49-F238E27FC236}">
                  <a16:creationId xmlns:a16="http://schemas.microsoft.com/office/drawing/2014/main" xmlns="" id="{92D2FEFC-EE7F-46E5-B68A-A9A7E8C43002}"/>
                </a:ext>
              </a:extLst>
            </p:cNvPr>
            <p:cNvSpPr/>
            <p:nvPr/>
          </p:nvSpPr>
          <p:spPr>
            <a:xfrm>
              <a:off x="500063" y="1568589"/>
              <a:ext cx="2233613" cy="831702"/>
            </a:xfrm>
            <a:prstGeom prst="rect">
              <a:avLst/>
            </a:prstGeom>
          </p:spPr>
          <p:txBody>
            <a:bodyPr wrap="square">
              <a:spAutoFit/>
            </a:bodyPr>
            <a:lstStyle/>
            <a:p>
              <a:pPr defTabSz="685800">
                <a:lnSpc>
                  <a:spcPct val="150000"/>
                </a:lnSpc>
              </a:pPr>
              <a:r>
                <a:rPr lang="en-US" sz="825" dirty="0">
                  <a:solidFill>
                    <a:srgbClr val="44546A">
                      <a:lumMod val="60000"/>
                      <a:lumOff val="40000"/>
                    </a:srgbClr>
                  </a:solidFill>
                  <a:latin typeface="微软雅黑"/>
                  <a:ea typeface="微软雅黑"/>
                </a:rPr>
                <a:t>Seizing on these opportunities,</a:t>
              </a:r>
              <a:endParaRPr lang="ar-SA" sz="825" dirty="0">
                <a:solidFill>
                  <a:srgbClr val="44546A">
                    <a:lumMod val="60000"/>
                    <a:lumOff val="40000"/>
                  </a:srgbClr>
                </a:solidFill>
                <a:latin typeface="微软雅黑"/>
                <a:ea typeface="微软雅黑"/>
              </a:endParaRPr>
            </a:p>
            <a:p>
              <a:pPr defTabSz="685800">
                <a:lnSpc>
                  <a:spcPct val="150000"/>
                </a:lnSpc>
              </a:pPr>
              <a:r>
                <a:rPr lang="en-US" sz="825" dirty="0">
                  <a:solidFill>
                    <a:srgbClr val="44546A">
                      <a:lumMod val="60000"/>
                      <a:lumOff val="40000"/>
                    </a:srgbClr>
                  </a:solidFill>
                  <a:latin typeface="微软雅黑"/>
                  <a:ea typeface="微软雅黑"/>
                </a:rPr>
                <a:t>we will continue working hard </a:t>
              </a:r>
              <a:endParaRPr lang="ar-SA" sz="825" dirty="0">
                <a:solidFill>
                  <a:srgbClr val="44546A">
                    <a:lumMod val="60000"/>
                    <a:lumOff val="40000"/>
                  </a:srgbClr>
                </a:solidFill>
                <a:latin typeface="微软雅黑"/>
                <a:ea typeface="微软雅黑"/>
              </a:endParaRPr>
            </a:p>
            <a:p>
              <a:pPr defTabSz="685800">
                <a:lnSpc>
                  <a:spcPct val="150000"/>
                </a:lnSpc>
              </a:pPr>
              <a:r>
                <a:rPr lang="en-US" sz="825" dirty="0">
                  <a:solidFill>
                    <a:srgbClr val="44546A">
                      <a:lumMod val="60000"/>
                      <a:lumOff val="40000"/>
                    </a:srgbClr>
                  </a:solidFill>
                  <a:latin typeface="微软雅黑"/>
                  <a:ea typeface="微软雅黑"/>
                </a:rPr>
                <a:t>corporate value going forward We are a dedicated to fulfilling </a:t>
              </a:r>
            </a:p>
          </p:txBody>
        </p:sp>
        <p:sp>
          <p:nvSpPr>
            <p:cNvPr id="52" name="Rectangle 32">
              <a:extLst>
                <a:ext uri="{FF2B5EF4-FFF2-40B4-BE49-F238E27FC236}">
                  <a16:creationId xmlns:a16="http://schemas.microsoft.com/office/drawing/2014/main" xmlns="" id="{AFEC44C4-4BDC-4B39-AAFB-9237FA3D49AF}"/>
                </a:ext>
              </a:extLst>
            </p:cNvPr>
            <p:cNvSpPr/>
            <p:nvPr/>
          </p:nvSpPr>
          <p:spPr>
            <a:xfrm>
              <a:off x="500063" y="1366837"/>
              <a:ext cx="1511952" cy="288541"/>
            </a:xfrm>
            <a:prstGeom prst="rect">
              <a:avLst/>
            </a:prstGeom>
          </p:spPr>
          <p:txBody>
            <a:bodyPr wrap="none">
              <a:spAutoFit/>
            </a:bodyPr>
            <a:lstStyle/>
            <a:p>
              <a:pPr defTabSz="685800"/>
              <a:r>
                <a:rPr lang="zh-CN" altLang="en-US" sz="1275" b="1" spc="450" dirty="0">
                  <a:solidFill>
                    <a:srgbClr val="44546A"/>
                  </a:solidFill>
                  <a:latin typeface="微软雅黑 Light"/>
                  <a:ea typeface="微软雅黑"/>
                </a:rPr>
                <a:t>输入你的标题</a:t>
              </a:r>
              <a:endParaRPr lang="en-US" sz="1275" b="1" spc="450" dirty="0">
                <a:solidFill>
                  <a:srgbClr val="44546A"/>
                </a:solidFill>
                <a:latin typeface="微软雅黑 Light"/>
                <a:ea typeface="微软雅黑"/>
              </a:endParaRPr>
            </a:p>
          </p:txBody>
        </p:sp>
      </p:grpSp>
      <p:grpSp>
        <p:nvGrpSpPr>
          <p:cNvPr id="53" name="Group 33">
            <a:extLst>
              <a:ext uri="{FF2B5EF4-FFF2-40B4-BE49-F238E27FC236}">
                <a16:creationId xmlns:a16="http://schemas.microsoft.com/office/drawing/2014/main" xmlns="" id="{C39158AF-0C4C-47F9-8582-C9FBB5AB2AF5}"/>
              </a:ext>
            </a:extLst>
          </p:cNvPr>
          <p:cNvGrpSpPr/>
          <p:nvPr/>
        </p:nvGrpSpPr>
        <p:grpSpPr>
          <a:xfrm>
            <a:off x="6378361" y="3276824"/>
            <a:ext cx="2233613" cy="1033455"/>
            <a:chOff x="500063" y="1366837"/>
            <a:chExt cx="2233613" cy="1033454"/>
          </a:xfrm>
        </p:grpSpPr>
        <p:sp>
          <p:nvSpPr>
            <p:cNvPr id="54" name="Rectangle 31">
              <a:extLst>
                <a:ext uri="{FF2B5EF4-FFF2-40B4-BE49-F238E27FC236}">
                  <a16:creationId xmlns:a16="http://schemas.microsoft.com/office/drawing/2014/main" xmlns="" id="{4D1DFE93-B77C-49C7-B5E3-53E5F0C6E47D}"/>
                </a:ext>
              </a:extLst>
            </p:cNvPr>
            <p:cNvSpPr/>
            <p:nvPr/>
          </p:nvSpPr>
          <p:spPr>
            <a:xfrm>
              <a:off x="500063" y="1568589"/>
              <a:ext cx="2233613" cy="831702"/>
            </a:xfrm>
            <a:prstGeom prst="rect">
              <a:avLst/>
            </a:prstGeom>
          </p:spPr>
          <p:txBody>
            <a:bodyPr wrap="square">
              <a:spAutoFit/>
            </a:bodyPr>
            <a:lstStyle/>
            <a:p>
              <a:pPr defTabSz="685800">
                <a:lnSpc>
                  <a:spcPct val="150000"/>
                </a:lnSpc>
              </a:pPr>
              <a:r>
                <a:rPr lang="en-US" sz="825" dirty="0">
                  <a:solidFill>
                    <a:srgbClr val="44546A">
                      <a:lumMod val="60000"/>
                      <a:lumOff val="40000"/>
                    </a:srgbClr>
                  </a:solidFill>
                  <a:latin typeface="微软雅黑"/>
                  <a:ea typeface="微软雅黑"/>
                </a:rPr>
                <a:t>Seizing on these opportunities,</a:t>
              </a:r>
              <a:endParaRPr lang="ar-SA" sz="825" dirty="0">
                <a:solidFill>
                  <a:srgbClr val="44546A">
                    <a:lumMod val="60000"/>
                    <a:lumOff val="40000"/>
                  </a:srgbClr>
                </a:solidFill>
                <a:latin typeface="微软雅黑"/>
                <a:ea typeface="微软雅黑"/>
              </a:endParaRPr>
            </a:p>
            <a:p>
              <a:pPr defTabSz="685800">
                <a:lnSpc>
                  <a:spcPct val="150000"/>
                </a:lnSpc>
              </a:pPr>
              <a:r>
                <a:rPr lang="en-US" sz="825" dirty="0">
                  <a:solidFill>
                    <a:srgbClr val="44546A">
                      <a:lumMod val="60000"/>
                      <a:lumOff val="40000"/>
                    </a:srgbClr>
                  </a:solidFill>
                  <a:latin typeface="微软雅黑"/>
                  <a:ea typeface="微软雅黑"/>
                </a:rPr>
                <a:t>we will continue working hard </a:t>
              </a:r>
              <a:endParaRPr lang="ar-SA" sz="825" dirty="0">
                <a:solidFill>
                  <a:srgbClr val="44546A">
                    <a:lumMod val="60000"/>
                    <a:lumOff val="40000"/>
                  </a:srgbClr>
                </a:solidFill>
                <a:latin typeface="微软雅黑"/>
                <a:ea typeface="微软雅黑"/>
              </a:endParaRPr>
            </a:p>
            <a:p>
              <a:pPr defTabSz="685800">
                <a:lnSpc>
                  <a:spcPct val="150000"/>
                </a:lnSpc>
              </a:pPr>
              <a:r>
                <a:rPr lang="en-US" sz="825" dirty="0">
                  <a:solidFill>
                    <a:srgbClr val="44546A">
                      <a:lumMod val="60000"/>
                      <a:lumOff val="40000"/>
                    </a:srgbClr>
                  </a:solidFill>
                  <a:latin typeface="微软雅黑"/>
                  <a:ea typeface="微软雅黑"/>
                </a:rPr>
                <a:t>corporate value going forward We are a dedicated to fulfilling </a:t>
              </a:r>
            </a:p>
          </p:txBody>
        </p:sp>
        <p:sp>
          <p:nvSpPr>
            <p:cNvPr id="55" name="Rectangle 32">
              <a:extLst>
                <a:ext uri="{FF2B5EF4-FFF2-40B4-BE49-F238E27FC236}">
                  <a16:creationId xmlns:a16="http://schemas.microsoft.com/office/drawing/2014/main" xmlns="" id="{6292E05D-472F-4F48-BD58-3BBD98B71780}"/>
                </a:ext>
              </a:extLst>
            </p:cNvPr>
            <p:cNvSpPr/>
            <p:nvPr/>
          </p:nvSpPr>
          <p:spPr>
            <a:xfrm>
              <a:off x="500063" y="1366837"/>
              <a:ext cx="1511952" cy="288541"/>
            </a:xfrm>
            <a:prstGeom prst="rect">
              <a:avLst/>
            </a:prstGeom>
          </p:spPr>
          <p:txBody>
            <a:bodyPr wrap="none">
              <a:spAutoFit/>
            </a:bodyPr>
            <a:lstStyle/>
            <a:p>
              <a:pPr defTabSz="685800"/>
              <a:r>
                <a:rPr lang="zh-CN" altLang="en-US" sz="1275" b="1" spc="450" dirty="0">
                  <a:solidFill>
                    <a:srgbClr val="44546A"/>
                  </a:solidFill>
                  <a:latin typeface="微软雅黑 Light"/>
                  <a:ea typeface="微软雅黑"/>
                </a:rPr>
                <a:t>输入你的标题</a:t>
              </a:r>
              <a:endParaRPr lang="en-US" sz="1275" b="1" spc="450" dirty="0">
                <a:solidFill>
                  <a:srgbClr val="44546A"/>
                </a:solidFill>
                <a:latin typeface="微软雅黑 Light"/>
                <a:ea typeface="微软雅黑"/>
              </a:endParaRPr>
            </a:p>
          </p:txBody>
        </p:sp>
      </p:grpSp>
    </p:spTree>
    <p:extLst>
      <p:ext uri="{BB962C8B-B14F-4D97-AF65-F5344CB8AC3E}">
        <p14:creationId xmlns:p14="http://schemas.microsoft.com/office/powerpoint/2010/main" val="2775343805"/>
      </p:ext>
    </p:extLst>
  </p:cSld>
  <p:clrMapOvr>
    <a:masterClrMapping/>
  </p:clrMapOvr>
  <p:transition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 calcmode="lin" valueType="num">
                                      <p:cBhvr>
                                        <p:cTn id="9" dur="500" fill="hold"/>
                                        <p:tgtEl>
                                          <p:spTgt spid="48"/>
                                        </p:tgtEl>
                                        <p:attrNameLst>
                                          <p:attrName>style.rotation</p:attrName>
                                        </p:attrNameLst>
                                      </p:cBhvr>
                                      <p:tavLst>
                                        <p:tav tm="0">
                                          <p:val>
                                            <p:fltVal val="360"/>
                                          </p:val>
                                        </p:tav>
                                        <p:tav tm="100000">
                                          <p:val>
                                            <p:fltVal val="0"/>
                                          </p:val>
                                        </p:tav>
                                      </p:tavLst>
                                    </p:anim>
                                    <p:animEffect transition="in" filter="fade">
                                      <p:cBhvr>
                                        <p:cTn id="10" dur="500"/>
                                        <p:tgtEl>
                                          <p:spTgt spid="48"/>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ipe(right)">
                                      <p:cBhvr>
                                        <p:cTn id="14" dur="500"/>
                                        <p:tgtEl>
                                          <p:spTgt spid="34"/>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anim calcmode="lin" valueType="num">
                                      <p:cBhvr>
                                        <p:cTn id="20" dur="500" fill="hold"/>
                                        <p:tgtEl>
                                          <p:spTgt spid="49"/>
                                        </p:tgtEl>
                                        <p:attrNameLst>
                                          <p:attrName>style.rotation</p:attrName>
                                        </p:attrNameLst>
                                      </p:cBhvr>
                                      <p:tavLst>
                                        <p:tav tm="0">
                                          <p:val>
                                            <p:fltVal val="360"/>
                                          </p:val>
                                        </p:tav>
                                        <p:tav tm="100000">
                                          <p:val>
                                            <p:fltVal val="0"/>
                                          </p:val>
                                        </p:tav>
                                      </p:tavLst>
                                    </p:anim>
                                    <p:animEffect transition="in" filter="fade">
                                      <p:cBhvr>
                                        <p:cTn id="21" dur="500"/>
                                        <p:tgtEl>
                                          <p:spTgt spid="49"/>
                                        </p:tgtEl>
                                      </p:cBhvr>
                                    </p:animEffect>
                                  </p:childTnLst>
                                </p:cTn>
                              </p:par>
                            </p:childTnLst>
                          </p:cTn>
                        </p:par>
                        <p:par>
                          <p:cTn id="22" fill="hold">
                            <p:stCondLst>
                              <p:cond delay="1500"/>
                            </p:stCondLst>
                            <p:childTnLst>
                              <p:par>
                                <p:cTn id="23" presetID="49" presetClass="entr" presetSubtype="0" decel="100000" fill="hold" nodeType="after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p:cTn id="25" dur="500" fill="hold"/>
                                        <p:tgtEl>
                                          <p:spTgt spid="50"/>
                                        </p:tgtEl>
                                        <p:attrNameLst>
                                          <p:attrName>ppt_w</p:attrName>
                                        </p:attrNameLst>
                                      </p:cBhvr>
                                      <p:tavLst>
                                        <p:tav tm="0">
                                          <p:val>
                                            <p:fltVal val="0"/>
                                          </p:val>
                                        </p:tav>
                                        <p:tav tm="100000">
                                          <p:val>
                                            <p:strVal val="#ppt_w"/>
                                          </p:val>
                                        </p:tav>
                                      </p:tavLst>
                                    </p:anim>
                                    <p:anim calcmode="lin" valueType="num">
                                      <p:cBhvr>
                                        <p:cTn id="26" dur="500" fill="hold"/>
                                        <p:tgtEl>
                                          <p:spTgt spid="50"/>
                                        </p:tgtEl>
                                        <p:attrNameLst>
                                          <p:attrName>ppt_h</p:attrName>
                                        </p:attrNameLst>
                                      </p:cBhvr>
                                      <p:tavLst>
                                        <p:tav tm="0">
                                          <p:val>
                                            <p:fltVal val="0"/>
                                          </p:val>
                                        </p:tav>
                                        <p:tav tm="100000">
                                          <p:val>
                                            <p:strVal val="#ppt_h"/>
                                          </p:val>
                                        </p:tav>
                                      </p:tavLst>
                                    </p:anim>
                                    <p:anim calcmode="lin" valueType="num">
                                      <p:cBhvr>
                                        <p:cTn id="27" dur="500" fill="hold"/>
                                        <p:tgtEl>
                                          <p:spTgt spid="50"/>
                                        </p:tgtEl>
                                        <p:attrNameLst>
                                          <p:attrName>style.rotation</p:attrName>
                                        </p:attrNameLst>
                                      </p:cBhvr>
                                      <p:tavLst>
                                        <p:tav tm="0">
                                          <p:val>
                                            <p:fltVal val="360"/>
                                          </p:val>
                                        </p:tav>
                                        <p:tav tm="100000">
                                          <p:val>
                                            <p:fltVal val="0"/>
                                          </p:val>
                                        </p:tav>
                                      </p:tavLst>
                                    </p:anim>
                                    <p:animEffect transition="in" filter="fade">
                                      <p:cBhvr>
                                        <p:cTn id="28" dur="500"/>
                                        <p:tgtEl>
                                          <p:spTgt spid="50"/>
                                        </p:tgtEl>
                                      </p:cBhvr>
                                    </p:animEffect>
                                  </p:childTnLst>
                                </p:cTn>
                              </p:par>
                            </p:childTnLst>
                          </p:cTn>
                        </p:par>
                        <p:par>
                          <p:cTn id="29" fill="hold">
                            <p:stCondLst>
                              <p:cond delay="2000"/>
                            </p:stCondLst>
                            <p:childTnLst>
                              <p:par>
                                <p:cTn id="30" presetID="49" presetClass="entr" presetSubtype="0" decel="100000" fill="hold" nodeType="afterEffect">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cBhvr>
                                        <p:cTn id="32" dur="500" fill="hold"/>
                                        <p:tgtEl>
                                          <p:spTgt spid="51"/>
                                        </p:tgtEl>
                                        <p:attrNameLst>
                                          <p:attrName>ppt_w</p:attrName>
                                        </p:attrNameLst>
                                      </p:cBhvr>
                                      <p:tavLst>
                                        <p:tav tm="0">
                                          <p:val>
                                            <p:fltVal val="0"/>
                                          </p:val>
                                        </p:tav>
                                        <p:tav tm="100000">
                                          <p:val>
                                            <p:strVal val="#ppt_w"/>
                                          </p:val>
                                        </p:tav>
                                      </p:tavLst>
                                    </p:anim>
                                    <p:anim calcmode="lin" valueType="num">
                                      <p:cBhvr>
                                        <p:cTn id="33" dur="500" fill="hold"/>
                                        <p:tgtEl>
                                          <p:spTgt spid="51"/>
                                        </p:tgtEl>
                                        <p:attrNameLst>
                                          <p:attrName>ppt_h</p:attrName>
                                        </p:attrNameLst>
                                      </p:cBhvr>
                                      <p:tavLst>
                                        <p:tav tm="0">
                                          <p:val>
                                            <p:fltVal val="0"/>
                                          </p:val>
                                        </p:tav>
                                        <p:tav tm="100000">
                                          <p:val>
                                            <p:strVal val="#ppt_h"/>
                                          </p:val>
                                        </p:tav>
                                      </p:tavLst>
                                    </p:anim>
                                    <p:anim calcmode="lin" valueType="num">
                                      <p:cBhvr>
                                        <p:cTn id="34" dur="500" fill="hold"/>
                                        <p:tgtEl>
                                          <p:spTgt spid="51"/>
                                        </p:tgtEl>
                                        <p:attrNameLst>
                                          <p:attrName>style.rotation</p:attrName>
                                        </p:attrNameLst>
                                      </p:cBhvr>
                                      <p:tavLst>
                                        <p:tav tm="0">
                                          <p:val>
                                            <p:fltVal val="360"/>
                                          </p:val>
                                        </p:tav>
                                        <p:tav tm="100000">
                                          <p:val>
                                            <p:fltVal val="0"/>
                                          </p:val>
                                        </p:tav>
                                      </p:tavLst>
                                    </p:anim>
                                    <p:animEffect transition="in" filter="fade">
                                      <p:cBhvr>
                                        <p:cTn id="35" dur="500"/>
                                        <p:tgtEl>
                                          <p:spTgt spid="51"/>
                                        </p:tgtEl>
                                      </p:cBhvr>
                                    </p:animEffect>
                                  </p:childTnLst>
                                </p:cTn>
                              </p:par>
                            </p:childTnLst>
                          </p:cTn>
                        </p:par>
                        <p:par>
                          <p:cTn id="36" fill="hold">
                            <p:stCondLst>
                              <p:cond delay="2500"/>
                            </p:stCondLst>
                            <p:childTnLst>
                              <p:par>
                                <p:cTn id="37" presetID="22" presetClass="entr" presetSubtype="2"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childTnLst>
                          </p:cTn>
                        </p:par>
                        <p:par>
                          <p:cTn id="40" fill="hold">
                            <p:stCondLst>
                              <p:cond delay="3000"/>
                            </p:stCondLst>
                            <p:childTnLst>
                              <p:par>
                                <p:cTn id="41" presetID="22" presetClass="entr" presetSubtype="2"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right)">
                                      <p:cBhvr>
                                        <p:cTn id="43" dur="500"/>
                                        <p:tgtEl>
                                          <p:spTgt spid="37"/>
                                        </p:tgtEl>
                                      </p:cBhvr>
                                    </p:animEffect>
                                  </p:childTnLst>
                                </p:cTn>
                              </p:par>
                            </p:childTnLst>
                          </p:cTn>
                        </p:par>
                        <p:par>
                          <p:cTn id="44" fill="hold">
                            <p:stCondLst>
                              <p:cond delay="3500"/>
                            </p:stCondLst>
                            <p:childTnLst>
                              <p:par>
                                <p:cTn id="45" presetID="22" presetClass="entr" presetSubtype="2"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wipe(right)">
                                      <p:cBhvr>
                                        <p:cTn id="4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custDataLst>
              <p:tags r:id="rId1"/>
            </p:custDataLst>
          </p:nvPr>
        </p:nvSpPr>
        <p:spPr>
          <a:xfrm>
            <a:off x="-266700" y="1352550"/>
            <a:ext cx="330347" cy="762000"/>
          </a:xfrm>
          <a:prstGeom prst="rect">
            <a:avLst/>
          </a:prstGeom>
          <a:noFill/>
        </p:spPr>
        <p:txBody>
          <a:bodyPr vert="wordArtVert"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a:ln>
                  <a:noFill/>
                </a:ln>
                <a:solidFill>
                  <a:srgbClr val="ADB9CA"/>
                </a:solidFill>
                <a:effectLst/>
                <a:uLnTx/>
                <a:uFillTx/>
                <a:latin typeface="Calibri"/>
                <a:ea typeface="微软雅黑"/>
                <a:cs typeface="+mn-ea"/>
                <a:sym typeface="+mn-lt"/>
              </a:rPr>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kumimoji="0" lang="zh-CN" altLang="en-US" sz="100"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3" name="PA_矩形 12"/>
          <p:cNvSpPr/>
          <p:nvPr>
            <p:custDataLst>
              <p:tags r:id="rId2"/>
            </p:custDataLst>
          </p:nvPr>
        </p:nvSpPr>
        <p:spPr>
          <a:xfrm>
            <a:off x="537582" y="2680068"/>
            <a:ext cx="4433792" cy="483337"/>
          </a:xfrm>
          <a:prstGeom prst="rect">
            <a:avLst/>
          </a:prstGeom>
        </p:spPr>
        <p:txBody>
          <a:bodyPr wrap="square">
            <a:spAutoFit/>
          </a:bodyPr>
          <a:lstStyle/>
          <a:p>
            <a:pPr marL="0" marR="0" lvl="0" indent="0" algn="l" defTabSz="685800" rtl="0" eaLnBrk="1" fontAlgn="auto" latinLnBrk="0" hangingPunct="1">
              <a:lnSpc>
                <a:spcPct val="150000"/>
              </a:lnSpc>
              <a:spcBef>
                <a:spcPts val="450"/>
              </a:spcBef>
              <a:spcAft>
                <a:spcPts val="0"/>
              </a:spcAft>
              <a:buClrTx/>
              <a:buSzTx/>
              <a:buFontTx/>
              <a:buNone/>
              <a:tabLst/>
              <a:defRPr/>
            </a:pPr>
            <a:r>
              <a:rPr kumimoji="0" lang="en-US" altLang="zh-CN" sz="900" b="0" i="0" u="none" strike="noStrike" kern="1200" cap="none" spc="0" normalizeH="0" baseline="0" noProof="0" dirty="0">
                <a:ln>
                  <a:noFill/>
                </a:ln>
                <a:solidFill>
                  <a:srgbClr val="ADB9CA"/>
                </a:solidFill>
                <a:effectLst/>
                <a:uLnTx/>
                <a:uFillTx/>
                <a:latin typeface="微软雅黑"/>
                <a:ea typeface="微软雅黑"/>
                <a:cs typeface="+mn-ea"/>
                <a:sym typeface="+mn-lt"/>
              </a:rPr>
              <a:t>Clean, Minimalist, Flat, Powerful and Flexible PowerPoint template, perfect for business, corporate or personal use.</a:t>
            </a:r>
          </a:p>
        </p:txBody>
      </p:sp>
      <p:sp>
        <p:nvSpPr>
          <p:cNvPr id="14" name="PA_文本框 13"/>
          <p:cNvSpPr txBox="1"/>
          <p:nvPr>
            <p:custDataLst>
              <p:tags r:id="rId3"/>
            </p:custDataLst>
          </p:nvPr>
        </p:nvSpPr>
        <p:spPr>
          <a:xfrm>
            <a:off x="486782" y="1997126"/>
            <a:ext cx="5201548" cy="646331"/>
          </a:xfrm>
          <a:prstGeom prst="rect">
            <a:avLst/>
          </a:prstGeom>
          <a:noFill/>
        </p:spPr>
        <p:txBody>
          <a:bodyPr wrap="square" rtlCol="0">
            <a:spAutoFit/>
          </a:bodyPr>
          <a:lstStyle/>
          <a:p>
            <a:pPr lvl="0" defTabSz="685800">
              <a:defRPr/>
            </a:pPr>
            <a:r>
              <a:rPr lang="zh-CN" altLang="en-US" sz="3600" b="1" spc="300" dirty="0">
                <a:solidFill>
                  <a:srgbClr val="44546A"/>
                </a:solidFill>
                <a:latin typeface="微软雅黑"/>
                <a:cs typeface="+mn-ea"/>
                <a:sym typeface="+mn-lt"/>
              </a:rPr>
              <a:t>多彩小清新的立体风</a:t>
            </a:r>
            <a:endParaRPr lang="en-US" altLang="zh-CN" sz="3600" b="1" spc="300" dirty="0">
              <a:solidFill>
                <a:srgbClr val="44546A"/>
              </a:solidFill>
              <a:latin typeface="微软雅黑"/>
              <a:cs typeface="+mn-ea"/>
              <a:sym typeface="+mn-lt"/>
            </a:endParaRPr>
          </a:p>
        </p:txBody>
      </p:sp>
      <p:sp>
        <p:nvSpPr>
          <p:cNvPr id="15" name="PA_文本框 14"/>
          <p:cNvSpPr txBox="1"/>
          <p:nvPr>
            <p:custDataLst>
              <p:tags r:id="rId4"/>
            </p:custDataLst>
          </p:nvPr>
        </p:nvSpPr>
        <p:spPr>
          <a:xfrm>
            <a:off x="550282" y="3566089"/>
            <a:ext cx="1256293" cy="253916"/>
          </a:xfrm>
          <a:prstGeom prst="rect">
            <a:avLst/>
          </a:prstGeom>
          <a:noFill/>
          <a:ln>
            <a:noFill/>
          </a:ln>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600" normalizeH="0" baseline="0" noProof="0" dirty="0">
                <a:ln>
                  <a:noFill/>
                </a:ln>
                <a:solidFill>
                  <a:srgbClr val="44546A"/>
                </a:solidFill>
                <a:effectLst/>
                <a:uLnTx/>
                <a:uFillTx/>
                <a:latin typeface="方正稚艺简体" panose="03000509000000000000" pitchFamily="65" charset="-122"/>
                <a:ea typeface="方正稚艺简体" panose="03000509000000000000" pitchFamily="65" charset="-122"/>
                <a:cs typeface="+mn-ea"/>
                <a:sym typeface="+mn-lt"/>
              </a:rPr>
              <a:t>刘匠</a:t>
            </a:r>
          </a:p>
        </p:txBody>
      </p:sp>
      <p:sp>
        <p:nvSpPr>
          <p:cNvPr id="8" name="矩形 7"/>
          <p:cNvSpPr/>
          <p:nvPr/>
        </p:nvSpPr>
        <p:spPr>
          <a:xfrm>
            <a:off x="486782" y="1347179"/>
            <a:ext cx="1731322" cy="646331"/>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300" normalizeH="0" baseline="0" noProof="0" dirty="0">
                <a:ln>
                  <a:noFill/>
                </a:ln>
                <a:solidFill>
                  <a:srgbClr val="55ACEE"/>
                </a:solidFill>
                <a:effectLst/>
                <a:uLnTx/>
                <a:uFillTx/>
                <a:latin typeface="微软雅黑"/>
                <a:ea typeface="微软雅黑"/>
                <a:cs typeface="+mn-ea"/>
                <a:sym typeface="+mn-lt"/>
              </a:rPr>
              <a:t>202X</a:t>
            </a:r>
            <a:endParaRPr kumimoji="0" lang="zh-CN" altLang="en-US" sz="3600" b="1" i="0" u="none" strike="noStrike" kern="1200" cap="none" spc="300" normalizeH="0" baseline="0" noProof="0" dirty="0">
              <a:ln>
                <a:noFill/>
              </a:ln>
              <a:solidFill>
                <a:srgbClr val="55ACEE"/>
              </a:solidFill>
              <a:effectLst/>
              <a:uLnTx/>
              <a:uFillTx/>
              <a:latin typeface="微软雅黑"/>
              <a:ea typeface="微软雅黑"/>
              <a:cs typeface="+mn-ea"/>
              <a:sym typeface="+mn-lt"/>
            </a:endParaRPr>
          </a:p>
        </p:txBody>
      </p:sp>
      <p:grpSp>
        <p:nvGrpSpPr>
          <p:cNvPr id="3" name="组合 2">
            <a:extLst>
              <a:ext uri="{FF2B5EF4-FFF2-40B4-BE49-F238E27FC236}">
                <a16:creationId xmlns:a16="http://schemas.microsoft.com/office/drawing/2014/main" xmlns="" id="{896A3265-6BB9-41CA-8168-02426D95BF01}"/>
              </a:ext>
            </a:extLst>
          </p:cNvPr>
          <p:cNvGrpSpPr/>
          <p:nvPr/>
        </p:nvGrpSpPr>
        <p:grpSpPr>
          <a:xfrm>
            <a:off x="5367379" y="-1409109"/>
            <a:ext cx="4969994" cy="7159558"/>
            <a:chOff x="5367379" y="-1409109"/>
            <a:chExt cx="4969994" cy="7159558"/>
          </a:xfrm>
        </p:grpSpPr>
        <p:sp>
          <p:nvSpPr>
            <p:cNvPr id="9" name="矩形: 圆角 8"/>
            <p:cNvSpPr/>
            <p:nvPr/>
          </p:nvSpPr>
          <p:spPr>
            <a:xfrm rot="1400846">
              <a:off x="5367379" y="1611501"/>
              <a:ext cx="1307193" cy="1307193"/>
            </a:xfrm>
            <a:prstGeom prst="roundRect">
              <a:avLst/>
            </a:prstGeom>
            <a:gradFill>
              <a:gsLst>
                <a:gs pos="0">
                  <a:srgbClr val="FFEBAB"/>
                </a:gs>
                <a:gs pos="100000">
                  <a:srgbClr val="FFCA53"/>
                </a:gs>
              </a:gsLst>
              <a:lin ang="2700000" scaled="1"/>
            </a:gradFill>
            <a:ln>
              <a:noFill/>
            </a:ln>
            <a:effectLst>
              <a:outerShdw blurRad="609600" dist="457200" dir="2700000" algn="tl" rotWithShape="0">
                <a:srgbClr val="FFC000">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10" name="圆: 空心 9"/>
            <p:cNvSpPr/>
            <p:nvPr/>
          </p:nvSpPr>
          <p:spPr>
            <a:xfrm rot="3719239">
              <a:off x="7055730" y="2468806"/>
              <a:ext cx="3287788" cy="3275498"/>
            </a:xfrm>
            <a:prstGeom prst="donut">
              <a:avLst>
                <a:gd name="adj" fmla="val 12693"/>
              </a:avLst>
            </a:prstGeom>
            <a:gradFill>
              <a:gsLst>
                <a:gs pos="0">
                  <a:srgbClr val="FF97BA"/>
                </a:gs>
                <a:gs pos="100000">
                  <a:srgbClr val="FF7DA8"/>
                </a:gs>
              </a:gsLst>
              <a:lin ang="2700000" scaled="1"/>
            </a:gradFill>
            <a:ln>
              <a:noFill/>
            </a:ln>
            <a:effectLst>
              <a:outerShdw blurRad="609600" dist="279400" dir="2700000" algn="tl" rotWithShape="0">
                <a:srgbClr val="FF7DA8">
                  <a:alpha val="5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12" name="椭圆 11"/>
            <p:cNvSpPr/>
            <p:nvPr/>
          </p:nvSpPr>
          <p:spPr>
            <a:xfrm rot="3719239">
              <a:off x="5477161" y="4028197"/>
              <a:ext cx="856348" cy="856348"/>
            </a:xfrm>
            <a:prstGeom prst="ellipse">
              <a:avLst/>
            </a:prstGeom>
            <a:gradFill>
              <a:gsLst>
                <a:gs pos="0">
                  <a:srgbClr val="ADDB7B"/>
                </a:gs>
                <a:gs pos="100000">
                  <a:srgbClr val="92D050"/>
                </a:gs>
              </a:gsLst>
              <a:lin ang="2700000" scaled="1"/>
            </a:gradFill>
            <a:ln>
              <a:noFill/>
            </a:ln>
            <a:effectLst>
              <a:outerShdw blurRad="609600" dist="165100" dir="2700000" algn="tl" rotWithShape="0">
                <a:srgbClr val="92D050">
                  <a:alpha val="7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17" name="椭圆 16"/>
            <p:cNvSpPr/>
            <p:nvPr/>
          </p:nvSpPr>
          <p:spPr>
            <a:xfrm rot="1400846">
              <a:off x="6483237" y="-1409109"/>
              <a:ext cx="2940358" cy="2940358"/>
            </a:xfrm>
            <a:prstGeom prst="ellipse">
              <a:avLst/>
            </a:prstGeom>
            <a:gradFill>
              <a:gsLst>
                <a:gs pos="0">
                  <a:srgbClr val="A7E2FF"/>
                </a:gs>
                <a:gs pos="100000">
                  <a:srgbClr val="66CCFF"/>
                </a:gs>
              </a:gsLst>
              <a:lin ang="2700000" scaled="1"/>
            </a:gradFill>
            <a:ln>
              <a:noFill/>
            </a:ln>
            <a:effectLst>
              <a:outerShdw blurRad="609600" dist="457200" dir="2700000" algn="tl" rotWithShape="0">
                <a:srgbClr val="66CCF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grpSp>
      <p:cxnSp>
        <p:nvCxnSpPr>
          <p:cNvPr id="18" name="PA_直接连接符 15"/>
          <p:cNvCxnSpPr>
            <a:cxnSpLocks/>
          </p:cNvCxnSpPr>
          <p:nvPr>
            <p:custDataLst>
              <p:tags r:id="rId5"/>
            </p:custDataLst>
          </p:nvPr>
        </p:nvCxnSpPr>
        <p:spPr>
          <a:xfrm>
            <a:off x="626482" y="3376802"/>
            <a:ext cx="45071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2973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B8A07D7-4E73-47CB-91D5-D93379BF2B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7666813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23877D68-910F-4A94-B639-F606BFB719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矩形 7">
            <a:extLst>
              <a:ext uri="{FF2B5EF4-FFF2-40B4-BE49-F238E27FC236}">
                <a16:creationId xmlns:a16="http://schemas.microsoft.com/office/drawing/2014/main" xmlns="" id="{362AFBE1-7BA4-473C-B42A-E10525909851}"/>
              </a:ext>
            </a:extLst>
          </p:cNvPr>
          <p:cNvSpPr/>
          <p:nvPr/>
        </p:nvSpPr>
        <p:spPr>
          <a:xfrm>
            <a:off x="693894" y="4195115"/>
            <a:ext cx="5442125" cy="346249"/>
          </a:xfrm>
          <a:prstGeom prst="rect">
            <a:avLst/>
          </a:prstGeom>
          <a:solidFill>
            <a:srgbClr val="F4664E"/>
          </a:solidFill>
          <a:ln w="12700" cap="flat" cmpd="sng" algn="ctr">
            <a:noFill/>
            <a:prstDash val="solid"/>
            <a:miter lim="800000"/>
          </a:ln>
          <a:effectLst/>
        </p:spPr>
        <p:txBody>
          <a:bodyPr rtlCol="0" anchor="ctr"/>
          <a:lstStyle/>
          <a:p>
            <a:pPr algn="dist" defTabSz="685800">
              <a:defRPr/>
            </a:pPr>
            <a:r>
              <a:rPr lang="zh-CN" altLang="en-US" sz="1200" b="1" kern="0" spc="225" dirty="0">
                <a:solidFill>
                  <a:srgbClr val="000000"/>
                </a:solidFill>
                <a:latin typeface="Calibri"/>
                <a:ea typeface="微软雅黑"/>
              </a:rPr>
              <a:t>微信扫描二维码，回复</a:t>
            </a:r>
            <a:r>
              <a:rPr lang="zh-CN" altLang="en-US" sz="1200" b="1" dirty="0">
                <a:solidFill>
                  <a:srgbClr val="0D0D0D"/>
                </a:solidFill>
                <a:latin typeface="Calibri"/>
                <a:ea typeface="微软雅黑"/>
              </a:rPr>
              <a:t>「</a:t>
            </a:r>
            <a:r>
              <a:rPr lang="zh-CN" altLang="en-US" sz="1500" b="1" kern="0" spc="225" dirty="0">
                <a:solidFill>
                  <a:srgbClr val="FFFF00"/>
                </a:solidFill>
                <a:effectLst>
                  <a:outerShdw blurRad="63500" sx="102000" sy="102000" algn="ctr" rotWithShape="0">
                    <a:prstClr val="black">
                      <a:alpha val="40000"/>
                    </a:prstClr>
                  </a:outerShdw>
                </a:effectLst>
                <a:latin typeface="Calibri"/>
                <a:ea typeface="微软雅黑"/>
              </a:rPr>
              <a:t>限时大礼包</a:t>
            </a:r>
            <a:r>
              <a:rPr lang="zh-CN" altLang="en-US" sz="1200" b="1" dirty="0">
                <a:solidFill>
                  <a:srgbClr val="0D0D0D"/>
                </a:solidFill>
                <a:latin typeface="Calibri"/>
                <a:ea typeface="微软雅黑"/>
              </a:rPr>
              <a:t>」</a:t>
            </a:r>
            <a:r>
              <a:rPr lang="zh-CN" altLang="en-US" sz="1200" b="1" kern="0" spc="225" dirty="0">
                <a:solidFill>
                  <a:srgbClr val="000000"/>
                </a:solidFill>
                <a:latin typeface="Calibri"/>
                <a:ea typeface="微软雅黑"/>
              </a:rPr>
              <a:t>免费领取大礼包</a:t>
            </a:r>
          </a:p>
        </p:txBody>
      </p:sp>
      <p:sp>
        <p:nvSpPr>
          <p:cNvPr id="9" name="文本框 8">
            <a:extLst>
              <a:ext uri="{FF2B5EF4-FFF2-40B4-BE49-F238E27FC236}">
                <a16:creationId xmlns:a16="http://schemas.microsoft.com/office/drawing/2014/main" xmlns="" id="{FF216972-8392-49E6-AE42-C1AE188A3A0A}"/>
              </a:ext>
            </a:extLst>
          </p:cNvPr>
          <p:cNvSpPr txBox="1"/>
          <p:nvPr/>
        </p:nvSpPr>
        <p:spPr>
          <a:xfrm>
            <a:off x="638736" y="4595841"/>
            <a:ext cx="4276164" cy="323165"/>
          </a:xfrm>
          <a:prstGeom prst="rect">
            <a:avLst/>
          </a:prstGeom>
          <a:noFill/>
        </p:spPr>
        <p:txBody>
          <a:bodyPr wrap="square" rtlCol="0">
            <a:spAutoFit/>
          </a:bodyPr>
          <a:lstStyle/>
          <a:p>
            <a:pPr algn="dist" defTabSz="342900">
              <a:defRPr/>
            </a:pPr>
            <a:r>
              <a:rPr lang="zh-CN" altLang="en-US" sz="1200" i="1" kern="0" spc="225" dirty="0">
                <a:solidFill>
                  <a:srgbClr val="000000"/>
                </a:solidFill>
                <a:latin typeface="Calibri"/>
                <a:ea typeface="微软雅黑"/>
              </a:rPr>
              <a:t>回复</a:t>
            </a:r>
            <a:r>
              <a:rPr lang="zh-CN" altLang="en-US" sz="1200" i="1" dirty="0">
                <a:solidFill>
                  <a:srgbClr val="0D0D0D"/>
                </a:solidFill>
                <a:latin typeface="Calibri"/>
                <a:ea typeface="微软雅黑"/>
              </a:rPr>
              <a:t>「</a:t>
            </a:r>
            <a:r>
              <a:rPr lang="en-US" altLang="zh-CN" sz="1500" b="1" i="1" kern="0" spc="225" dirty="0">
                <a:solidFill>
                  <a:srgbClr val="F4664E"/>
                </a:solidFill>
                <a:latin typeface="Calibri"/>
                <a:ea typeface="微软雅黑"/>
              </a:rPr>
              <a:t>202</a:t>
            </a:r>
            <a:r>
              <a:rPr lang="zh-CN" altLang="en-US" sz="1200" i="1" dirty="0">
                <a:solidFill>
                  <a:srgbClr val="0D0D0D"/>
                </a:solidFill>
                <a:latin typeface="Calibri"/>
                <a:ea typeface="微软雅黑"/>
              </a:rPr>
              <a:t>」</a:t>
            </a:r>
            <a:r>
              <a:rPr lang="zh-CN" altLang="en-US" sz="1200" i="1" kern="0" spc="225" dirty="0">
                <a:solidFill>
                  <a:srgbClr val="000000"/>
                </a:solidFill>
                <a:latin typeface="Calibri"/>
                <a:ea typeface="微软雅黑"/>
              </a:rPr>
              <a:t>，获取本模板完整版</a:t>
            </a:r>
            <a:r>
              <a:rPr lang="en-US" altLang="zh-CN" sz="1400" b="1" i="1" kern="0" spc="225" dirty="0">
                <a:solidFill>
                  <a:srgbClr val="000000"/>
                </a:solidFill>
                <a:latin typeface="Calibri"/>
                <a:ea typeface="微软雅黑"/>
              </a:rPr>
              <a:t>30</a:t>
            </a:r>
            <a:r>
              <a:rPr lang="zh-CN" altLang="en-US" sz="1200" i="1" kern="0" spc="225" dirty="0">
                <a:solidFill>
                  <a:srgbClr val="000000"/>
                </a:solidFill>
                <a:latin typeface="Calibri"/>
                <a:ea typeface="微软雅黑"/>
              </a:rPr>
              <a:t>页</a:t>
            </a:r>
            <a:endParaRPr lang="zh-CN" altLang="en-US" sz="1200" i="1" kern="0" dirty="0">
              <a:solidFill>
                <a:srgbClr val="000000"/>
              </a:solidFill>
              <a:latin typeface="Calibri"/>
              <a:ea typeface="微软雅黑"/>
            </a:endParaRPr>
          </a:p>
        </p:txBody>
      </p:sp>
    </p:spTree>
    <p:extLst>
      <p:ext uri="{BB962C8B-B14F-4D97-AF65-F5344CB8AC3E}">
        <p14:creationId xmlns:p14="http://schemas.microsoft.com/office/powerpoint/2010/main" val="26633667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97773085-E7FA-42A6-B5B4-8EBC64426D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709399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23890" y="2671564"/>
            <a:ext cx="7481535" cy="1200329"/>
          </a:xfrm>
          <a:prstGeom prst="rect">
            <a:avLst/>
          </a:prstGeom>
        </p:spPr>
        <p:txBody>
          <a:bodyPr wrap="none">
            <a:spAutoFit/>
          </a:bodyPr>
          <a:lstStyle/>
          <a:p>
            <a:pPr lvl="0" defTabSz="685800">
              <a:defRPr/>
            </a:pPr>
            <a:r>
              <a:rPr lang="zh-CN" altLang="en-US" spc="600" dirty="0">
                <a:solidFill>
                  <a:srgbClr val="44546A"/>
                </a:solidFill>
                <a:latin typeface="方正稚艺简体" panose="03000509000000000000" pitchFamily="65" charset="-122"/>
                <a:ea typeface="方正稚艺简体" panose="03000509000000000000" pitchFamily="65" charset="-122"/>
                <a:cs typeface="+mn-ea"/>
                <a:sym typeface="+mn-lt"/>
              </a:rPr>
              <a:t>刘</a:t>
            </a:r>
            <a:r>
              <a:rPr lang="zh-CN" altLang="en-US" spc="600" dirty="0" smtClean="0">
                <a:solidFill>
                  <a:srgbClr val="44546A"/>
                </a:solidFill>
                <a:latin typeface="方正稚艺简体" panose="03000509000000000000" pitchFamily="65" charset="-122"/>
                <a:ea typeface="方正稚艺简体" panose="03000509000000000000" pitchFamily="65" charset="-122"/>
                <a:cs typeface="+mn-ea"/>
                <a:sym typeface="+mn-lt"/>
              </a:rPr>
              <a:t>匠  作品</a:t>
            </a:r>
            <a:endParaRPr lang="en-US" altLang="zh-CN" spc="600" dirty="0" smtClean="0">
              <a:solidFill>
                <a:srgbClr val="44546A"/>
              </a:solidFill>
              <a:latin typeface="方正稚艺简体" panose="03000509000000000000" pitchFamily="65" charset="-122"/>
              <a:ea typeface="方正稚艺简体" panose="03000509000000000000" pitchFamily="65" charset="-122"/>
              <a:cs typeface="+mn-ea"/>
              <a:sym typeface="+mn-lt"/>
            </a:endParaRPr>
          </a:p>
          <a:p>
            <a:pPr lvl="0" defTabSz="685800">
              <a:defRPr/>
            </a:pPr>
            <a:endParaRPr lang="en-US" altLang="zh-CN" spc="600" dirty="0">
              <a:solidFill>
                <a:srgbClr val="44546A"/>
              </a:solidFill>
              <a:latin typeface="方正稚艺简体" panose="03000509000000000000" pitchFamily="65" charset="-122"/>
              <a:ea typeface="方正稚艺简体" panose="03000509000000000000" pitchFamily="65" charset="-122"/>
              <a:cs typeface="+mn-ea"/>
              <a:sym typeface="+mn-lt"/>
            </a:endParaRPr>
          </a:p>
          <a:p>
            <a:pPr lvl="0" defTabSz="685800">
              <a:defRPr/>
            </a:pPr>
            <a:endParaRPr lang="en-US" altLang="zh-CN" spc="600" dirty="0" smtClean="0">
              <a:solidFill>
                <a:srgbClr val="44546A"/>
              </a:solidFill>
              <a:latin typeface="方正稚艺简体" panose="03000509000000000000" pitchFamily="65" charset="-122"/>
              <a:ea typeface="方正稚艺简体" panose="03000509000000000000" pitchFamily="65" charset="-122"/>
              <a:cs typeface="+mn-ea"/>
              <a:sym typeface="+mn-lt"/>
            </a:endParaRPr>
          </a:p>
          <a:p>
            <a:pPr lvl="0" defTabSz="685800">
              <a:defRPr/>
            </a:pPr>
            <a:r>
              <a:rPr lang="en-US" altLang="zh-CN" spc="600" dirty="0" smtClean="0">
                <a:solidFill>
                  <a:srgbClr val="44546A"/>
                </a:solidFill>
                <a:latin typeface="方正稚艺简体" panose="03000509000000000000" pitchFamily="65" charset="-122"/>
                <a:ea typeface="方正稚艺简体" panose="03000509000000000000" pitchFamily="65" charset="-122"/>
                <a:cs typeface="+mn-ea"/>
                <a:sym typeface="+mn-lt"/>
              </a:rPr>
              <a:t>51PPT</a:t>
            </a:r>
            <a:r>
              <a:rPr lang="zh-CN" altLang="en-US" spc="600" dirty="0" smtClean="0">
                <a:solidFill>
                  <a:srgbClr val="44546A"/>
                </a:solidFill>
                <a:latin typeface="方正稚艺简体" panose="03000509000000000000" pitchFamily="65" charset="-122"/>
                <a:ea typeface="方正稚艺简体" panose="03000509000000000000" pitchFamily="65" charset="-122"/>
                <a:cs typeface="+mn-ea"/>
                <a:sym typeface="+mn-lt"/>
              </a:rPr>
              <a:t>模板网  </a:t>
            </a:r>
            <a:r>
              <a:rPr lang="en-US" altLang="zh-CN" spc="600" dirty="0" smtClean="0">
                <a:solidFill>
                  <a:srgbClr val="44546A"/>
                </a:solidFill>
                <a:latin typeface="方正稚艺简体" panose="03000509000000000000" pitchFamily="65" charset="-122"/>
                <a:ea typeface="方正稚艺简体" panose="03000509000000000000" pitchFamily="65" charset="-122"/>
                <a:cs typeface="+mn-ea"/>
                <a:sym typeface="+mn-lt"/>
                <a:hlinkClick r:id="rId2"/>
              </a:rPr>
              <a:t>www.51pptmoban.com</a:t>
            </a:r>
            <a:r>
              <a:rPr lang="en-US" altLang="zh-CN" spc="600" dirty="0" smtClean="0">
                <a:solidFill>
                  <a:srgbClr val="44546A"/>
                </a:solidFill>
                <a:latin typeface="方正稚艺简体" panose="03000509000000000000" pitchFamily="65" charset="-122"/>
                <a:ea typeface="方正稚艺简体" panose="03000509000000000000" pitchFamily="65" charset="-122"/>
                <a:cs typeface="+mn-ea"/>
                <a:sym typeface="+mn-lt"/>
              </a:rPr>
              <a:t>  </a:t>
            </a:r>
            <a:r>
              <a:rPr lang="zh-CN" altLang="en-US" spc="600" dirty="0" smtClean="0">
                <a:solidFill>
                  <a:srgbClr val="44546A"/>
                </a:solidFill>
                <a:latin typeface="方正稚艺简体" panose="03000509000000000000" pitchFamily="65" charset="-122"/>
                <a:ea typeface="方正稚艺简体" panose="03000509000000000000" pitchFamily="65" charset="-122"/>
                <a:cs typeface="+mn-ea"/>
                <a:sym typeface="+mn-lt"/>
              </a:rPr>
              <a:t>授权发布</a:t>
            </a:r>
            <a:endParaRPr lang="zh-CN" altLang="en-US" spc="600" dirty="0">
              <a:solidFill>
                <a:srgbClr val="44546A"/>
              </a:solidFill>
              <a:latin typeface="方正稚艺简体" panose="03000509000000000000" pitchFamily="65" charset="-122"/>
              <a:ea typeface="方正稚艺简体" panose="03000509000000000000" pitchFamily="65" charset="-122"/>
              <a:cs typeface="+mn-ea"/>
              <a:sym typeface="+mn-lt"/>
            </a:endParaRPr>
          </a:p>
        </p:txBody>
      </p:sp>
    </p:spTree>
    <p:extLst>
      <p:ext uri="{BB962C8B-B14F-4D97-AF65-F5344CB8AC3E}">
        <p14:creationId xmlns:p14="http://schemas.microsoft.com/office/powerpoint/2010/main" val="12278912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266700" y="1352550"/>
            <a:ext cx="330347" cy="762000"/>
          </a:xfrm>
          <a:prstGeom prst="rect">
            <a:avLst/>
          </a:prstGeom>
          <a:noFill/>
        </p:spPr>
        <p:txBody>
          <a:bodyPr vert="wordArtVert"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a:ln>
                  <a:noFill/>
                </a:ln>
                <a:solidFill>
                  <a:srgbClr val="ADB9CA"/>
                </a:solidFill>
                <a:effectLst/>
                <a:uLnTx/>
                <a:uFillTx/>
                <a:latin typeface="Calibri"/>
                <a:ea typeface="微软雅黑"/>
                <a:cs typeface="+mn-ea"/>
                <a:sym typeface="+mn-lt"/>
              </a:rPr>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kumimoji="0" lang="zh-CN" altLang="en-US" sz="100"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68" name="文本框 67"/>
          <p:cNvSpPr txBox="1"/>
          <p:nvPr/>
        </p:nvSpPr>
        <p:spPr>
          <a:xfrm>
            <a:off x="1925718" y="1595761"/>
            <a:ext cx="5292565" cy="346249"/>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900"/>
              </a:spcBef>
              <a:spcAft>
                <a:spcPts val="0"/>
              </a:spcAft>
              <a:buClrTx/>
              <a:buSzTx/>
              <a:buFontTx/>
              <a:buNone/>
              <a:tabLst/>
              <a:defRPr/>
            </a:pPr>
            <a:r>
              <a:rPr kumimoji="0" lang="en-US" altLang="zh-CN" sz="825" b="0" i="0" u="none" strike="noStrike" kern="1200" cap="none" spc="0" normalizeH="0" baseline="0" noProof="0" dirty="0">
                <a:ln>
                  <a:noFill/>
                </a:ln>
                <a:solidFill>
                  <a:srgbClr val="44546A"/>
                </a:solidFill>
                <a:effectLst/>
                <a:uLnTx/>
                <a:uFillTx/>
                <a:latin typeface="Calibri"/>
                <a:ea typeface="微软雅黑"/>
                <a:cs typeface="+mn-ea"/>
                <a:sym typeface="+mn-lt"/>
              </a:rPr>
              <a:t>Clean, Minimalist, Flat, Powerful and Flexible PowerPoint template, perfect for business, corporate and personal use. Very easy to change color schemes. </a:t>
            </a:r>
          </a:p>
        </p:txBody>
      </p:sp>
      <p:grpSp>
        <p:nvGrpSpPr>
          <p:cNvPr id="3" name="组合 2"/>
          <p:cNvGrpSpPr/>
          <p:nvPr/>
        </p:nvGrpSpPr>
        <p:grpSpPr>
          <a:xfrm>
            <a:off x="6196013" y="-818678"/>
            <a:ext cx="3579019" cy="3240882"/>
            <a:chOff x="8261350" y="-1091571"/>
            <a:chExt cx="4772025" cy="4321176"/>
          </a:xfrm>
        </p:grpSpPr>
        <p:sp>
          <p:nvSpPr>
            <p:cNvPr id="42" name="Freeform 93"/>
            <p:cNvSpPr>
              <a:spLocks/>
            </p:cNvSpPr>
            <p:nvPr/>
          </p:nvSpPr>
          <p:spPr bwMode="auto">
            <a:xfrm>
              <a:off x="11512550" y="-132721"/>
              <a:ext cx="1279525" cy="539750"/>
            </a:xfrm>
            <a:custGeom>
              <a:avLst/>
              <a:gdLst>
                <a:gd name="T0" fmla="*/ 104 w 806"/>
                <a:gd name="T1" fmla="*/ 260 h 340"/>
                <a:gd name="T2" fmla="*/ 806 w 806"/>
                <a:gd name="T3" fmla="*/ 340 h 340"/>
                <a:gd name="T4" fmla="*/ 757 w 806"/>
                <a:gd name="T5" fmla="*/ 0 h 340"/>
                <a:gd name="T6" fmla="*/ 0 w 806"/>
                <a:gd name="T7" fmla="*/ 13 h 340"/>
                <a:gd name="T8" fmla="*/ 104 w 806"/>
                <a:gd name="T9" fmla="*/ 260 h 340"/>
              </a:gdLst>
              <a:ahLst/>
              <a:cxnLst>
                <a:cxn ang="0">
                  <a:pos x="T0" y="T1"/>
                </a:cxn>
                <a:cxn ang="0">
                  <a:pos x="T2" y="T3"/>
                </a:cxn>
                <a:cxn ang="0">
                  <a:pos x="T4" y="T5"/>
                </a:cxn>
                <a:cxn ang="0">
                  <a:pos x="T6" y="T7"/>
                </a:cxn>
                <a:cxn ang="0">
                  <a:pos x="T8" y="T9"/>
                </a:cxn>
              </a:cxnLst>
              <a:rect l="0" t="0" r="r" b="b"/>
              <a:pathLst>
                <a:path w="806" h="340">
                  <a:moveTo>
                    <a:pt x="104" y="260"/>
                  </a:moveTo>
                  <a:lnTo>
                    <a:pt x="806" y="340"/>
                  </a:lnTo>
                  <a:lnTo>
                    <a:pt x="757" y="0"/>
                  </a:lnTo>
                  <a:lnTo>
                    <a:pt x="0" y="13"/>
                  </a:lnTo>
                  <a:lnTo>
                    <a:pt x="104" y="260"/>
                  </a:lnTo>
                  <a:close/>
                </a:path>
              </a:pathLst>
            </a:custGeom>
            <a:noFill/>
            <a:ln w="0" cap="flat">
              <a:solidFill>
                <a:srgbClr val="FFFFFF">
                  <a:alpha val="20000"/>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43" name="Freeform 94"/>
            <p:cNvSpPr>
              <a:spLocks/>
            </p:cNvSpPr>
            <p:nvPr/>
          </p:nvSpPr>
          <p:spPr bwMode="auto">
            <a:xfrm>
              <a:off x="10675937" y="-974096"/>
              <a:ext cx="1789113" cy="1862138"/>
            </a:xfrm>
            <a:custGeom>
              <a:avLst/>
              <a:gdLst>
                <a:gd name="T0" fmla="*/ 527 w 1127"/>
                <a:gd name="T1" fmla="*/ 543 h 1173"/>
                <a:gd name="T2" fmla="*/ 1127 w 1127"/>
                <a:gd name="T3" fmla="*/ 405 h 1173"/>
                <a:gd name="T4" fmla="*/ 479 w 1127"/>
                <a:gd name="T5" fmla="*/ 96 h 1173"/>
                <a:gd name="T6" fmla="*/ 527 w 1127"/>
                <a:gd name="T7" fmla="*/ 543 h 1173"/>
                <a:gd name="T8" fmla="*/ 86 w 1127"/>
                <a:gd name="T9" fmla="*/ 1173 h 1173"/>
                <a:gd name="T10" fmla="*/ 0 w 1127"/>
                <a:gd name="T11" fmla="*/ 440 h 1173"/>
                <a:gd name="T12" fmla="*/ 375 w 1127"/>
                <a:gd name="T13" fmla="*/ 0 h 1173"/>
                <a:gd name="T14" fmla="*/ 407 w 1127"/>
                <a:gd name="T15" fmla="*/ 519 h 1173"/>
                <a:gd name="T16" fmla="*/ 479 w 1127"/>
                <a:gd name="T17" fmla="*/ 96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7" h="1173">
                  <a:moveTo>
                    <a:pt x="527" y="543"/>
                  </a:moveTo>
                  <a:lnTo>
                    <a:pt x="1127" y="405"/>
                  </a:lnTo>
                  <a:lnTo>
                    <a:pt x="479" y="96"/>
                  </a:lnTo>
                  <a:lnTo>
                    <a:pt x="527" y="543"/>
                  </a:lnTo>
                  <a:lnTo>
                    <a:pt x="86" y="1173"/>
                  </a:lnTo>
                  <a:lnTo>
                    <a:pt x="0" y="440"/>
                  </a:lnTo>
                  <a:lnTo>
                    <a:pt x="375" y="0"/>
                  </a:lnTo>
                  <a:lnTo>
                    <a:pt x="407" y="519"/>
                  </a:lnTo>
                  <a:lnTo>
                    <a:pt x="479" y="96"/>
                  </a:lnTo>
                </a:path>
              </a:pathLst>
            </a:custGeom>
            <a:noFill/>
            <a:ln w="0" cap="flat">
              <a:solidFill>
                <a:srgbClr val="FFFFFF">
                  <a:alpha val="20000"/>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45" name="Freeform 96"/>
            <p:cNvSpPr>
              <a:spLocks/>
            </p:cNvSpPr>
            <p:nvPr/>
          </p:nvSpPr>
          <p:spPr bwMode="auto">
            <a:xfrm>
              <a:off x="11653837" y="407029"/>
              <a:ext cx="1379538" cy="1216025"/>
            </a:xfrm>
            <a:custGeom>
              <a:avLst/>
              <a:gdLst>
                <a:gd name="T0" fmla="*/ 869 w 869"/>
                <a:gd name="T1" fmla="*/ 766 h 766"/>
                <a:gd name="T2" fmla="*/ 717 w 869"/>
                <a:gd name="T3" fmla="*/ 0 h 766"/>
                <a:gd name="T4" fmla="*/ 0 w 869"/>
                <a:gd name="T5" fmla="*/ 642 h 766"/>
                <a:gd name="T6" fmla="*/ 869 w 869"/>
                <a:gd name="T7" fmla="*/ 766 h 766"/>
              </a:gdLst>
              <a:ahLst/>
              <a:cxnLst>
                <a:cxn ang="0">
                  <a:pos x="T0" y="T1"/>
                </a:cxn>
                <a:cxn ang="0">
                  <a:pos x="T2" y="T3"/>
                </a:cxn>
                <a:cxn ang="0">
                  <a:pos x="T4" y="T5"/>
                </a:cxn>
                <a:cxn ang="0">
                  <a:pos x="T6" y="T7"/>
                </a:cxn>
              </a:cxnLst>
              <a:rect l="0" t="0" r="r" b="b"/>
              <a:pathLst>
                <a:path w="869" h="766">
                  <a:moveTo>
                    <a:pt x="869" y="766"/>
                  </a:moveTo>
                  <a:lnTo>
                    <a:pt x="717" y="0"/>
                  </a:lnTo>
                  <a:lnTo>
                    <a:pt x="0" y="642"/>
                  </a:lnTo>
                  <a:lnTo>
                    <a:pt x="869" y="766"/>
                  </a:lnTo>
                  <a:close/>
                </a:path>
              </a:pathLst>
            </a:custGeom>
            <a:noFill/>
            <a:ln w="0" cap="flat">
              <a:solidFill>
                <a:srgbClr val="FFFFFF">
                  <a:alpha val="20000"/>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46" name="Freeform 97"/>
            <p:cNvSpPr>
              <a:spLocks/>
            </p:cNvSpPr>
            <p:nvPr/>
          </p:nvSpPr>
          <p:spPr bwMode="auto">
            <a:xfrm>
              <a:off x="10655300" y="-294646"/>
              <a:ext cx="998538" cy="1720850"/>
            </a:xfrm>
            <a:custGeom>
              <a:avLst/>
              <a:gdLst>
                <a:gd name="T0" fmla="*/ 420 w 629"/>
                <a:gd name="T1" fmla="*/ 104 h 1084"/>
                <a:gd name="T2" fmla="*/ 0 w 629"/>
                <a:gd name="T3" fmla="*/ 0 h 1084"/>
                <a:gd name="T4" fmla="*/ 629 w 629"/>
                <a:gd name="T5" fmla="*/ 1084 h 1084"/>
              </a:gdLst>
              <a:ahLst/>
              <a:cxnLst>
                <a:cxn ang="0">
                  <a:pos x="T0" y="T1"/>
                </a:cxn>
                <a:cxn ang="0">
                  <a:pos x="T2" y="T3"/>
                </a:cxn>
                <a:cxn ang="0">
                  <a:pos x="T4" y="T5"/>
                </a:cxn>
              </a:cxnLst>
              <a:rect l="0" t="0" r="r" b="b"/>
              <a:pathLst>
                <a:path w="629" h="1084">
                  <a:moveTo>
                    <a:pt x="420" y="104"/>
                  </a:moveTo>
                  <a:lnTo>
                    <a:pt x="0" y="0"/>
                  </a:lnTo>
                  <a:lnTo>
                    <a:pt x="629" y="1084"/>
                  </a:lnTo>
                </a:path>
              </a:pathLst>
            </a:custGeom>
            <a:noFill/>
            <a:ln w="0" cap="flat">
              <a:solidFill>
                <a:srgbClr val="FFFFFF">
                  <a:alpha val="20000"/>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47" name="Freeform 98"/>
            <p:cNvSpPr>
              <a:spLocks/>
            </p:cNvSpPr>
            <p:nvPr/>
          </p:nvSpPr>
          <p:spPr bwMode="auto">
            <a:xfrm>
              <a:off x="8285162" y="-1091571"/>
              <a:ext cx="1416050" cy="1257300"/>
            </a:xfrm>
            <a:custGeom>
              <a:avLst/>
              <a:gdLst>
                <a:gd name="T0" fmla="*/ 892 w 892"/>
                <a:gd name="T1" fmla="*/ 792 h 792"/>
                <a:gd name="T2" fmla="*/ 558 w 892"/>
                <a:gd name="T3" fmla="*/ 477 h 792"/>
                <a:gd name="T4" fmla="*/ 0 w 892"/>
                <a:gd name="T5" fmla="*/ 673 h 792"/>
                <a:gd name="T6" fmla="*/ 0 w 892"/>
                <a:gd name="T7" fmla="*/ 0 h 792"/>
                <a:gd name="T8" fmla="*/ 558 w 892"/>
                <a:gd name="T9" fmla="*/ 477 h 792"/>
              </a:gdLst>
              <a:ahLst/>
              <a:cxnLst>
                <a:cxn ang="0">
                  <a:pos x="T0" y="T1"/>
                </a:cxn>
                <a:cxn ang="0">
                  <a:pos x="T2" y="T3"/>
                </a:cxn>
                <a:cxn ang="0">
                  <a:pos x="T4" y="T5"/>
                </a:cxn>
                <a:cxn ang="0">
                  <a:pos x="T6" y="T7"/>
                </a:cxn>
                <a:cxn ang="0">
                  <a:pos x="T8" y="T9"/>
                </a:cxn>
              </a:cxnLst>
              <a:rect l="0" t="0" r="r" b="b"/>
              <a:pathLst>
                <a:path w="892" h="792">
                  <a:moveTo>
                    <a:pt x="892" y="792"/>
                  </a:moveTo>
                  <a:lnTo>
                    <a:pt x="558" y="477"/>
                  </a:lnTo>
                  <a:lnTo>
                    <a:pt x="0" y="673"/>
                  </a:lnTo>
                  <a:lnTo>
                    <a:pt x="0" y="0"/>
                  </a:lnTo>
                  <a:lnTo>
                    <a:pt x="558" y="477"/>
                  </a:lnTo>
                </a:path>
              </a:pathLst>
            </a:custGeom>
            <a:noFill/>
            <a:ln w="0" cap="flat">
              <a:solidFill>
                <a:srgbClr val="FFFFFF">
                  <a:alpha val="20000"/>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48" name="Freeform 99"/>
            <p:cNvSpPr>
              <a:spLocks/>
            </p:cNvSpPr>
            <p:nvPr/>
          </p:nvSpPr>
          <p:spPr bwMode="auto">
            <a:xfrm>
              <a:off x="8261350" y="-20008"/>
              <a:ext cx="1425575" cy="1152525"/>
            </a:xfrm>
            <a:custGeom>
              <a:avLst/>
              <a:gdLst>
                <a:gd name="T0" fmla="*/ 656 w 898"/>
                <a:gd name="T1" fmla="*/ 726 h 726"/>
                <a:gd name="T2" fmla="*/ 898 w 898"/>
                <a:gd name="T3" fmla="*/ 120 h 726"/>
                <a:gd name="T4" fmla="*/ 0 w 898"/>
                <a:gd name="T5" fmla="*/ 0 h 726"/>
                <a:gd name="T6" fmla="*/ 656 w 898"/>
                <a:gd name="T7" fmla="*/ 726 h 726"/>
              </a:gdLst>
              <a:ahLst/>
              <a:cxnLst>
                <a:cxn ang="0">
                  <a:pos x="T0" y="T1"/>
                </a:cxn>
                <a:cxn ang="0">
                  <a:pos x="T2" y="T3"/>
                </a:cxn>
                <a:cxn ang="0">
                  <a:pos x="T4" y="T5"/>
                </a:cxn>
                <a:cxn ang="0">
                  <a:pos x="T6" y="T7"/>
                </a:cxn>
              </a:cxnLst>
              <a:rect l="0" t="0" r="r" b="b"/>
              <a:pathLst>
                <a:path w="898" h="726">
                  <a:moveTo>
                    <a:pt x="656" y="726"/>
                  </a:moveTo>
                  <a:lnTo>
                    <a:pt x="898" y="120"/>
                  </a:lnTo>
                  <a:lnTo>
                    <a:pt x="0" y="0"/>
                  </a:lnTo>
                  <a:lnTo>
                    <a:pt x="656" y="726"/>
                  </a:lnTo>
                  <a:close/>
                </a:path>
              </a:pathLst>
            </a:custGeom>
            <a:noFill/>
            <a:ln w="0" cap="flat">
              <a:solidFill>
                <a:srgbClr val="FFFFFF">
                  <a:alpha val="20000"/>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52" name="Freeform 103"/>
            <p:cNvSpPr>
              <a:spLocks/>
            </p:cNvSpPr>
            <p:nvPr/>
          </p:nvSpPr>
          <p:spPr bwMode="auto">
            <a:xfrm>
              <a:off x="9699625" y="-859796"/>
              <a:ext cx="1112838" cy="2432050"/>
            </a:xfrm>
            <a:custGeom>
              <a:avLst/>
              <a:gdLst>
                <a:gd name="T0" fmla="*/ 286 w 701"/>
                <a:gd name="T1" fmla="*/ 1532 h 1532"/>
                <a:gd name="T2" fmla="*/ 358 w 701"/>
                <a:gd name="T3" fmla="*/ 994 h 1532"/>
                <a:gd name="T4" fmla="*/ 0 w 701"/>
                <a:gd name="T5" fmla="*/ 646 h 1532"/>
                <a:gd name="T6" fmla="*/ 286 w 701"/>
                <a:gd name="T7" fmla="*/ 1532 h 1532"/>
                <a:gd name="T8" fmla="*/ 701 w 701"/>
                <a:gd name="T9" fmla="*/ 1101 h 1532"/>
                <a:gd name="T10" fmla="*/ 358 w 701"/>
                <a:gd name="T11" fmla="*/ 994 h 1532"/>
                <a:gd name="T12" fmla="*/ 615 w 701"/>
                <a:gd name="T13" fmla="*/ 343 h 1532"/>
                <a:gd name="T14" fmla="*/ 248 w 701"/>
                <a:gd name="T15" fmla="*/ 0 h 1532"/>
                <a:gd name="T16" fmla="*/ 0 w 701"/>
                <a:gd name="T17" fmla="*/ 646 h 1532"/>
                <a:gd name="T18" fmla="*/ 615 w 701"/>
                <a:gd name="T19" fmla="*/ 343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1" h="1532">
                  <a:moveTo>
                    <a:pt x="286" y="1532"/>
                  </a:moveTo>
                  <a:lnTo>
                    <a:pt x="358" y="994"/>
                  </a:lnTo>
                  <a:lnTo>
                    <a:pt x="0" y="646"/>
                  </a:lnTo>
                  <a:lnTo>
                    <a:pt x="286" y="1532"/>
                  </a:lnTo>
                  <a:lnTo>
                    <a:pt x="701" y="1101"/>
                  </a:lnTo>
                  <a:lnTo>
                    <a:pt x="358" y="994"/>
                  </a:lnTo>
                  <a:lnTo>
                    <a:pt x="615" y="343"/>
                  </a:lnTo>
                  <a:lnTo>
                    <a:pt x="248" y="0"/>
                  </a:lnTo>
                  <a:lnTo>
                    <a:pt x="0" y="646"/>
                  </a:lnTo>
                  <a:lnTo>
                    <a:pt x="615" y="343"/>
                  </a:lnTo>
                </a:path>
              </a:pathLst>
            </a:custGeom>
            <a:noFill/>
            <a:ln w="0" cap="flat">
              <a:solidFill>
                <a:srgbClr val="FFFFFF">
                  <a:alpha val="20000"/>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53" name="Freeform 104"/>
            <p:cNvSpPr>
              <a:spLocks/>
            </p:cNvSpPr>
            <p:nvPr/>
          </p:nvSpPr>
          <p:spPr bwMode="auto">
            <a:xfrm>
              <a:off x="10182225" y="-132721"/>
              <a:ext cx="2532063" cy="1692275"/>
            </a:xfrm>
            <a:custGeom>
              <a:avLst/>
              <a:gdLst>
                <a:gd name="T0" fmla="*/ 0 w 1595"/>
                <a:gd name="T1" fmla="*/ 1066 h 1066"/>
                <a:gd name="T2" fmla="*/ 431 w 1595"/>
                <a:gd name="T3" fmla="*/ 1036 h 1066"/>
                <a:gd name="T4" fmla="*/ 927 w 1595"/>
                <a:gd name="T5" fmla="*/ 982 h 1066"/>
                <a:gd name="T6" fmla="*/ 942 w 1595"/>
                <a:gd name="T7" fmla="*/ 260 h 1066"/>
                <a:gd name="T8" fmla="*/ 1595 w 1595"/>
                <a:gd name="T9" fmla="*/ 0 h 1066"/>
              </a:gdLst>
              <a:ahLst/>
              <a:cxnLst>
                <a:cxn ang="0">
                  <a:pos x="T0" y="T1"/>
                </a:cxn>
                <a:cxn ang="0">
                  <a:pos x="T2" y="T3"/>
                </a:cxn>
                <a:cxn ang="0">
                  <a:pos x="T4" y="T5"/>
                </a:cxn>
                <a:cxn ang="0">
                  <a:pos x="T6" y="T7"/>
                </a:cxn>
                <a:cxn ang="0">
                  <a:pos x="T8" y="T9"/>
                </a:cxn>
              </a:cxnLst>
              <a:rect l="0" t="0" r="r" b="b"/>
              <a:pathLst>
                <a:path w="1595" h="1066">
                  <a:moveTo>
                    <a:pt x="0" y="1066"/>
                  </a:moveTo>
                  <a:lnTo>
                    <a:pt x="431" y="1036"/>
                  </a:lnTo>
                  <a:lnTo>
                    <a:pt x="927" y="982"/>
                  </a:lnTo>
                  <a:lnTo>
                    <a:pt x="942" y="260"/>
                  </a:lnTo>
                  <a:lnTo>
                    <a:pt x="1595" y="0"/>
                  </a:lnTo>
                </a:path>
              </a:pathLst>
            </a:custGeom>
            <a:noFill/>
            <a:ln w="0" cap="flat">
              <a:solidFill>
                <a:srgbClr val="FFFFFF">
                  <a:alpha val="20000"/>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64" name="Freeform 115"/>
            <p:cNvSpPr>
              <a:spLocks/>
            </p:cNvSpPr>
            <p:nvPr/>
          </p:nvSpPr>
          <p:spPr bwMode="auto">
            <a:xfrm>
              <a:off x="10764837" y="241929"/>
              <a:ext cx="1966913" cy="2293938"/>
            </a:xfrm>
            <a:custGeom>
              <a:avLst/>
              <a:gdLst>
                <a:gd name="T0" fmla="*/ 56 w 1239"/>
                <a:gd name="T1" fmla="*/ 775 h 1445"/>
                <a:gd name="T2" fmla="*/ 567 w 1239"/>
                <a:gd name="T3" fmla="*/ 0 h 1445"/>
                <a:gd name="T4" fmla="*/ 30 w 1239"/>
                <a:gd name="T5" fmla="*/ 407 h 1445"/>
                <a:gd name="T6" fmla="*/ 64 w 1239"/>
                <a:gd name="T7" fmla="*/ 800 h 1445"/>
                <a:gd name="T8" fmla="*/ 0 w 1239"/>
                <a:gd name="T9" fmla="*/ 1389 h 1445"/>
                <a:gd name="T10" fmla="*/ 292 w 1239"/>
                <a:gd name="T11" fmla="*/ 1204 h 1445"/>
                <a:gd name="T12" fmla="*/ 562 w 1239"/>
                <a:gd name="T13" fmla="*/ 754 h 1445"/>
                <a:gd name="T14" fmla="*/ 782 w 1239"/>
                <a:gd name="T15" fmla="*/ 1445 h 1445"/>
                <a:gd name="T16" fmla="*/ 1239 w 1239"/>
                <a:gd name="T17" fmla="*/ 1044 h 1445"/>
                <a:gd name="T18" fmla="*/ 581 w 1239"/>
                <a:gd name="T19" fmla="*/ 777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9" h="1445">
                  <a:moveTo>
                    <a:pt x="56" y="775"/>
                  </a:moveTo>
                  <a:lnTo>
                    <a:pt x="567" y="0"/>
                  </a:lnTo>
                  <a:lnTo>
                    <a:pt x="30" y="407"/>
                  </a:lnTo>
                  <a:lnTo>
                    <a:pt x="64" y="800"/>
                  </a:lnTo>
                  <a:lnTo>
                    <a:pt x="0" y="1389"/>
                  </a:lnTo>
                  <a:lnTo>
                    <a:pt x="292" y="1204"/>
                  </a:lnTo>
                  <a:lnTo>
                    <a:pt x="562" y="754"/>
                  </a:lnTo>
                  <a:lnTo>
                    <a:pt x="782" y="1445"/>
                  </a:lnTo>
                  <a:lnTo>
                    <a:pt x="1239" y="1044"/>
                  </a:lnTo>
                  <a:lnTo>
                    <a:pt x="581" y="777"/>
                  </a:lnTo>
                </a:path>
              </a:pathLst>
            </a:custGeom>
            <a:noFill/>
            <a:ln w="0" cap="flat">
              <a:solidFill>
                <a:srgbClr val="FFFFFF">
                  <a:alpha val="20000"/>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74" name="Oval 171"/>
            <p:cNvSpPr>
              <a:spLocks noChangeArrowheads="1"/>
            </p:cNvSpPr>
            <p:nvPr/>
          </p:nvSpPr>
          <p:spPr bwMode="auto">
            <a:xfrm>
              <a:off x="10820400" y="1481767"/>
              <a:ext cx="55563" cy="55563"/>
            </a:xfrm>
            <a:prstGeom prst="ellipse">
              <a:avLst/>
            </a:pr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94" name="Freeform 193"/>
            <p:cNvSpPr>
              <a:spLocks/>
            </p:cNvSpPr>
            <p:nvPr/>
          </p:nvSpPr>
          <p:spPr bwMode="auto">
            <a:xfrm>
              <a:off x="11630025" y="240342"/>
              <a:ext cx="74613" cy="74613"/>
            </a:xfrm>
            <a:custGeom>
              <a:avLst/>
              <a:gdLst>
                <a:gd name="T0" fmla="*/ 24 w 380"/>
                <a:gd name="T1" fmla="*/ 147 h 381"/>
                <a:gd name="T2" fmla="*/ 234 w 380"/>
                <a:gd name="T3" fmla="*/ 25 h 381"/>
                <a:gd name="T4" fmla="*/ 356 w 380"/>
                <a:gd name="T5" fmla="*/ 235 h 381"/>
                <a:gd name="T6" fmla="*/ 146 w 380"/>
                <a:gd name="T7" fmla="*/ 357 h 381"/>
                <a:gd name="T8" fmla="*/ 24 w 380"/>
                <a:gd name="T9" fmla="*/ 147 h 381"/>
              </a:gdLst>
              <a:ahLst/>
              <a:cxnLst>
                <a:cxn ang="0">
                  <a:pos x="T0" y="T1"/>
                </a:cxn>
                <a:cxn ang="0">
                  <a:pos x="T2" y="T3"/>
                </a:cxn>
                <a:cxn ang="0">
                  <a:pos x="T4" y="T5"/>
                </a:cxn>
                <a:cxn ang="0">
                  <a:pos x="T6" y="T7"/>
                </a:cxn>
                <a:cxn ang="0">
                  <a:pos x="T8" y="T9"/>
                </a:cxn>
              </a:cxnLst>
              <a:rect l="0" t="0" r="r" b="b"/>
              <a:pathLst>
                <a:path w="380" h="381">
                  <a:moveTo>
                    <a:pt x="24" y="147"/>
                  </a:moveTo>
                  <a:cubicBezTo>
                    <a:pt x="48" y="55"/>
                    <a:pt x="142" y="0"/>
                    <a:pt x="234" y="25"/>
                  </a:cubicBezTo>
                  <a:cubicBezTo>
                    <a:pt x="325" y="49"/>
                    <a:pt x="380" y="143"/>
                    <a:pt x="356" y="235"/>
                  </a:cubicBezTo>
                  <a:cubicBezTo>
                    <a:pt x="332" y="326"/>
                    <a:pt x="238" y="381"/>
                    <a:pt x="146" y="357"/>
                  </a:cubicBezTo>
                  <a:cubicBezTo>
                    <a:pt x="54" y="333"/>
                    <a:pt x="0" y="239"/>
                    <a:pt x="24" y="147"/>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02" name="Freeform 211"/>
            <p:cNvSpPr>
              <a:spLocks/>
            </p:cNvSpPr>
            <p:nvPr/>
          </p:nvSpPr>
          <p:spPr bwMode="auto">
            <a:xfrm>
              <a:off x="11609387" y="1386517"/>
              <a:ext cx="103188" cy="103188"/>
            </a:xfrm>
            <a:custGeom>
              <a:avLst/>
              <a:gdLst>
                <a:gd name="T0" fmla="*/ 449 w 521"/>
                <a:gd name="T1" fmla="*/ 129 h 521"/>
                <a:gd name="T2" fmla="*/ 392 w 521"/>
                <a:gd name="T3" fmla="*/ 448 h 521"/>
                <a:gd name="T4" fmla="*/ 73 w 521"/>
                <a:gd name="T5" fmla="*/ 391 h 521"/>
                <a:gd name="T6" fmla="*/ 130 w 521"/>
                <a:gd name="T7" fmla="*/ 72 h 521"/>
                <a:gd name="T8" fmla="*/ 449 w 521"/>
                <a:gd name="T9" fmla="*/ 129 h 521"/>
              </a:gdLst>
              <a:ahLst/>
              <a:cxnLst>
                <a:cxn ang="0">
                  <a:pos x="T0" y="T1"/>
                </a:cxn>
                <a:cxn ang="0">
                  <a:pos x="T2" y="T3"/>
                </a:cxn>
                <a:cxn ang="0">
                  <a:pos x="T4" y="T5"/>
                </a:cxn>
                <a:cxn ang="0">
                  <a:pos x="T6" y="T7"/>
                </a:cxn>
                <a:cxn ang="0">
                  <a:pos x="T8" y="T9"/>
                </a:cxn>
              </a:cxnLst>
              <a:rect l="0" t="0" r="r" b="b"/>
              <a:pathLst>
                <a:path w="521" h="521">
                  <a:moveTo>
                    <a:pt x="449" y="129"/>
                  </a:moveTo>
                  <a:cubicBezTo>
                    <a:pt x="521" y="233"/>
                    <a:pt x="496" y="376"/>
                    <a:pt x="392" y="448"/>
                  </a:cubicBezTo>
                  <a:cubicBezTo>
                    <a:pt x="288" y="521"/>
                    <a:pt x="145" y="495"/>
                    <a:pt x="73" y="391"/>
                  </a:cubicBezTo>
                  <a:cubicBezTo>
                    <a:pt x="0" y="287"/>
                    <a:pt x="26" y="145"/>
                    <a:pt x="130" y="72"/>
                  </a:cubicBezTo>
                  <a:cubicBezTo>
                    <a:pt x="234" y="0"/>
                    <a:pt x="376" y="25"/>
                    <a:pt x="449" y="129"/>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04" name="Freeform 213"/>
            <p:cNvSpPr>
              <a:spLocks/>
            </p:cNvSpPr>
            <p:nvPr/>
          </p:nvSpPr>
          <p:spPr bwMode="auto">
            <a:xfrm>
              <a:off x="12280900" y="3215317"/>
              <a:ext cx="14288" cy="14288"/>
            </a:xfrm>
            <a:custGeom>
              <a:avLst/>
              <a:gdLst>
                <a:gd name="T0" fmla="*/ 50 w 76"/>
                <a:gd name="T1" fmla="*/ 69 h 75"/>
                <a:gd name="T2" fmla="*/ 7 w 76"/>
                <a:gd name="T3" fmla="*/ 49 h 75"/>
                <a:gd name="T4" fmla="*/ 27 w 76"/>
                <a:gd name="T5" fmla="*/ 6 h 75"/>
                <a:gd name="T6" fmla="*/ 70 w 76"/>
                <a:gd name="T7" fmla="*/ 26 h 75"/>
                <a:gd name="T8" fmla="*/ 50 w 76"/>
                <a:gd name="T9" fmla="*/ 69 h 75"/>
              </a:gdLst>
              <a:ahLst/>
              <a:cxnLst>
                <a:cxn ang="0">
                  <a:pos x="T0" y="T1"/>
                </a:cxn>
                <a:cxn ang="0">
                  <a:pos x="T2" y="T3"/>
                </a:cxn>
                <a:cxn ang="0">
                  <a:pos x="T4" y="T5"/>
                </a:cxn>
                <a:cxn ang="0">
                  <a:pos x="T6" y="T7"/>
                </a:cxn>
                <a:cxn ang="0">
                  <a:pos x="T8" y="T9"/>
                </a:cxn>
              </a:cxnLst>
              <a:rect l="0" t="0" r="r" b="b"/>
              <a:pathLst>
                <a:path w="76" h="75">
                  <a:moveTo>
                    <a:pt x="50" y="69"/>
                  </a:moveTo>
                  <a:cubicBezTo>
                    <a:pt x="32" y="75"/>
                    <a:pt x="13" y="66"/>
                    <a:pt x="7" y="49"/>
                  </a:cubicBezTo>
                  <a:cubicBezTo>
                    <a:pt x="0" y="32"/>
                    <a:pt x="9" y="13"/>
                    <a:pt x="27" y="6"/>
                  </a:cubicBezTo>
                  <a:cubicBezTo>
                    <a:pt x="44" y="0"/>
                    <a:pt x="63" y="9"/>
                    <a:pt x="70" y="26"/>
                  </a:cubicBezTo>
                  <a:cubicBezTo>
                    <a:pt x="76" y="43"/>
                    <a:pt x="67" y="63"/>
                    <a:pt x="50" y="69"/>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08" name="Freeform 224"/>
            <p:cNvSpPr>
              <a:spLocks/>
            </p:cNvSpPr>
            <p:nvPr/>
          </p:nvSpPr>
          <p:spPr bwMode="auto">
            <a:xfrm>
              <a:off x="11984037" y="2500942"/>
              <a:ext cx="76200" cy="76200"/>
            </a:xfrm>
            <a:custGeom>
              <a:avLst/>
              <a:gdLst>
                <a:gd name="T0" fmla="*/ 253 w 387"/>
                <a:gd name="T1" fmla="*/ 355 h 387"/>
                <a:gd name="T2" fmla="*/ 32 w 387"/>
                <a:gd name="T3" fmla="*/ 253 h 387"/>
                <a:gd name="T4" fmla="*/ 134 w 387"/>
                <a:gd name="T5" fmla="*/ 32 h 387"/>
                <a:gd name="T6" fmla="*/ 355 w 387"/>
                <a:gd name="T7" fmla="*/ 134 h 387"/>
                <a:gd name="T8" fmla="*/ 253 w 387"/>
                <a:gd name="T9" fmla="*/ 355 h 387"/>
              </a:gdLst>
              <a:ahLst/>
              <a:cxnLst>
                <a:cxn ang="0">
                  <a:pos x="T0" y="T1"/>
                </a:cxn>
                <a:cxn ang="0">
                  <a:pos x="T2" y="T3"/>
                </a:cxn>
                <a:cxn ang="0">
                  <a:pos x="T4" y="T5"/>
                </a:cxn>
                <a:cxn ang="0">
                  <a:pos x="T6" y="T7"/>
                </a:cxn>
                <a:cxn ang="0">
                  <a:pos x="T8" y="T9"/>
                </a:cxn>
              </a:cxnLst>
              <a:rect l="0" t="0" r="r" b="b"/>
              <a:pathLst>
                <a:path w="387" h="387">
                  <a:moveTo>
                    <a:pt x="253" y="355"/>
                  </a:moveTo>
                  <a:cubicBezTo>
                    <a:pt x="164" y="387"/>
                    <a:pt x="65" y="342"/>
                    <a:pt x="32" y="253"/>
                  </a:cubicBezTo>
                  <a:cubicBezTo>
                    <a:pt x="0" y="163"/>
                    <a:pt x="45" y="65"/>
                    <a:pt x="134" y="32"/>
                  </a:cubicBezTo>
                  <a:cubicBezTo>
                    <a:pt x="223" y="0"/>
                    <a:pt x="322" y="45"/>
                    <a:pt x="355" y="134"/>
                  </a:cubicBezTo>
                  <a:cubicBezTo>
                    <a:pt x="387" y="223"/>
                    <a:pt x="342" y="322"/>
                    <a:pt x="253" y="355"/>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09" name="Freeform 225"/>
            <p:cNvSpPr>
              <a:spLocks/>
            </p:cNvSpPr>
            <p:nvPr/>
          </p:nvSpPr>
          <p:spPr bwMode="auto">
            <a:xfrm>
              <a:off x="11195050" y="2135817"/>
              <a:ext cx="50800" cy="50800"/>
            </a:xfrm>
            <a:custGeom>
              <a:avLst/>
              <a:gdLst>
                <a:gd name="T0" fmla="*/ 169 w 259"/>
                <a:gd name="T1" fmla="*/ 237 h 258"/>
                <a:gd name="T2" fmla="*/ 22 w 259"/>
                <a:gd name="T3" fmla="*/ 168 h 258"/>
                <a:gd name="T4" fmla="*/ 90 w 259"/>
                <a:gd name="T5" fmla="*/ 21 h 258"/>
                <a:gd name="T6" fmla="*/ 237 w 259"/>
                <a:gd name="T7" fmla="*/ 90 h 258"/>
                <a:gd name="T8" fmla="*/ 169 w 259"/>
                <a:gd name="T9" fmla="*/ 237 h 258"/>
              </a:gdLst>
              <a:ahLst/>
              <a:cxnLst>
                <a:cxn ang="0">
                  <a:pos x="T0" y="T1"/>
                </a:cxn>
                <a:cxn ang="0">
                  <a:pos x="T2" y="T3"/>
                </a:cxn>
                <a:cxn ang="0">
                  <a:pos x="T4" y="T5"/>
                </a:cxn>
                <a:cxn ang="0">
                  <a:pos x="T6" y="T7"/>
                </a:cxn>
                <a:cxn ang="0">
                  <a:pos x="T8" y="T9"/>
                </a:cxn>
              </a:cxnLst>
              <a:rect l="0" t="0" r="r" b="b"/>
              <a:pathLst>
                <a:path w="259" h="258">
                  <a:moveTo>
                    <a:pt x="169" y="237"/>
                  </a:moveTo>
                  <a:cubicBezTo>
                    <a:pt x="109" y="258"/>
                    <a:pt x="43" y="228"/>
                    <a:pt x="22" y="168"/>
                  </a:cubicBezTo>
                  <a:cubicBezTo>
                    <a:pt x="0" y="109"/>
                    <a:pt x="30" y="43"/>
                    <a:pt x="90" y="21"/>
                  </a:cubicBezTo>
                  <a:cubicBezTo>
                    <a:pt x="149" y="0"/>
                    <a:pt x="215" y="30"/>
                    <a:pt x="237" y="90"/>
                  </a:cubicBezTo>
                  <a:cubicBezTo>
                    <a:pt x="259" y="149"/>
                    <a:pt x="228" y="215"/>
                    <a:pt x="169" y="237"/>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11" name="Oval 227"/>
            <p:cNvSpPr>
              <a:spLocks noChangeArrowheads="1"/>
            </p:cNvSpPr>
            <p:nvPr/>
          </p:nvSpPr>
          <p:spPr bwMode="auto">
            <a:xfrm>
              <a:off x="9637712" y="135567"/>
              <a:ext cx="90488" cy="90488"/>
            </a:xfrm>
            <a:prstGeom prst="ellipse">
              <a:avLst/>
            </a:pr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13" name="Oval 229"/>
            <p:cNvSpPr>
              <a:spLocks noChangeArrowheads="1"/>
            </p:cNvSpPr>
            <p:nvPr/>
          </p:nvSpPr>
          <p:spPr bwMode="auto">
            <a:xfrm>
              <a:off x="9251950" y="1089654"/>
              <a:ext cx="90488" cy="90488"/>
            </a:xfrm>
            <a:prstGeom prst="ellipse">
              <a:avLst/>
            </a:pr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14" name="Oval 230"/>
            <p:cNvSpPr>
              <a:spLocks noChangeArrowheads="1"/>
            </p:cNvSpPr>
            <p:nvPr/>
          </p:nvSpPr>
          <p:spPr bwMode="auto">
            <a:xfrm>
              <a:off x="10139362" y="1534154"/>
              <a:ext cx="60325" cy="60325"/>
            </a:xfrm>
            <a:prstGeom prst="ellipse">
              <a:avLst/>
            </a:pr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15" name="Freeform 231"/>
            <p:cNvSpPr>
              <a:spLocks/>
            </p:cNvSpPr>
            <p:nvPr/>
          </p:nvSpPr>
          <p:spPr bwMode="auto">
            <a:xfrm>
              <a:off x="10796587" y="886454"/>
              <a:ext cx="30163" cy="28575"/>
            </a:xfrm>
            <a:custGeom>
              <a:avLst/>
              <a:gdLst>
                <a:gd name="T0" fmla="*/ 9 w 151"/>
                <a:gd name="T1" fmla="*/ 58 h 151"/>
                <a:gd name="T2" fmla="*/ 93 w 151"/>
                <a:gd name="T3" fmla="*/ 9 h 151"/>
                <a:gd name="T4" fmla="*/ 142 w 151"/>
                <a:gd name="T5" fmla="*/ 93 h 151"/>
                <a:gd name="T6" fmla="*/ 58 w 151"/>
                <a:gd name="T7" fmla="*/ 142 h 151"/>
                <a:gd name="T8" fmla="*/ 9 w 151"/>
                <a:gd name="T9" fmla="*/ 58 h 151"/>
              </a:gdLst>
              <a:ahLst/>
              <a:cxnLst>
                <a:cxn ang="0">
                  <a:pos x="T0" y="T1"/>
                </a:cxn>
                <a:cxn ang="0">
                  <a:pos x="T2" y="T3"/>
                </a:cxn>
                <a:cxn ang="0">
                  <a:pos x="T4" y="T5"/>
                </a:cxn>
                <a:cxn ang="0">
                  <a:pos x="T6" y="T7"/>
                </a:cxn>
                <a:cxn ang="0">
                  <a:pos x="T8" y="T9"/>
                </a:cxn>
              </a:cxnLst>
              <a:rect l="0" t="0" r="r" b="b"/>
              <a:pathLst>
                <a:path w="151" h="151">
                  <a:moveTo>
                    <a:pt x="9" y="58"/>
                  </a:moveTo>
                  <a:cubicBezTo>
                    <a:pt x="19" y="21"/>
                    <a:pt x="56" y="0"/>
                    <a:pt x="93" y="9"/>
                  </a:cubicBezTo>
                  <a:cubicBezTo>
                    <a:pt x="129" y="19"/>
                    <a:pt x="151" y="56"/>
                    <a:pt x="142" y="93"/>
                  </a:cubicBezTo>
                  <a:cubicBezTo>
                    <a:pt x="132" y="129"/>
                    <a:pt x="95" y="151"/>
                    <a:pt x="58" y="142"/>
                  </a:cubicBezTo>
                  <a:cubicBezTo>
                    <a:pt x="21" y="132"/>
                    <a:pt x="0" y="95"/>
                    <a:pt x="9" y="58"/>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17" name="Freeform 233"/>
            <p:cNvSpPr>
              <a:spLocks/>
            </p:cNvSpPr>
            <p:nvPr/>
          </p:nvSpPr>
          <p:spPr bwMode="auto">
            <a:xfrm>
              <a:off x="10237787" y="688017"/>
              <a:ext cx="50800" cy="50800"/>
            </a:xfrm>
            <a:custGeom>
              <a:avLst/>
              <a:gdLst>
                <a:gd name="T0" fmla="*/ 17 w 255"/>
                <a:gd name="T1" fmla="*/ 98 h 254"/>
                <a:gd name="T2" fmla="*/ 157 w 255"/>
                <a:gd name="T3" fmla="*/ 17 h 254"/>
                <a:gd name="T4" fmla="*/ 238 w 255"/>
                <a:gd name="T5" fmla="*/ 157 h 254"/>
                <a:gd name="T6" fmla="*/ 98 w 255"/>
                <a:gd name="T7" fmla="*/ 238 h 254"/>
                <a:gd name="T8" fmla="*/ 17 w 255"/>
                <a:gd name="T9" fmla="*/ 98 h 254"/>
              </a:gdLst>
              <a:ahLst/>
              <a:cxnLst>
                <a:cxn ang="0">
                  <a:pos x="T0" y="T1"/>
                </a:cxn>
                <a:cxn ang="0">
                  <a:pos x="T2" y="T3"/>
                </a:cxn>
                <a:cxn ang="0">
                  <a:pos x="T4" y="T5"/>
                </a:cxn>
                <a:cxn ang="0">
                  <a:pos x="T6" y="T7"/>
                </a:cxn>
                <a:cxn ang="0">
                  <a:pos x="T8" y="T9"/>
                </a:cxn>
              </a:cxnLst>
              <a:rect l="0" t="0" r="r" b="b"/>
              <a:pathLst>
                <a:path w="255" h="254">
                  <a:moveTo>
                    <a:pt x="17" y="98"/>
                  </a:moveTo>
                  <a:cubicBezTo>
                    <a:pt x="33" y="37"/>
                    <a:pt x="96" y="0"/>
                    <a:pt x="157" y="17"/>
                  </a:cubicBezTo>
                  <a:cubicBezTo>
                    <a:pt x="218" y="33"/>
                    <a:pt x="255" y="95"/>
                    <a:pt x="238" y="157"/>
                  </a:cubicBezTo>
                  <a:cubicBezTo>
                    <a:pt x="222" y="218"/>
                    <a:pt x="160" y="254"/>
                    <a:pt x="98" y="238"/>
                  </a:cubicBezTo>
                  <a:cubicBezTo>
                    <a:pt x="37" y="222"/>
                    <a:pt x="0" y="160"/>
                    <a:pt x="17" y="98"/>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grpSp>
      <p:grpSp>
        <p:nvGrpSpPr>
          <p:cNvPr id="4" name="组合 3"/>
          <p:cNvGrpSpPr/>
          <p:nvPr/>
        </p:nvGrpSpPr>
        <p:grpSpPr>
          <a:xfrm>
            <a:off x="-657505" y="3207759"/>
            <a:ext cx="3579019" cy="2751535"/>
            <a:chOff x="-876674" y="4277011"/>
            <a:chExt cx="4772025" cy="3668713"/>
          </a:xfrm>
        </p:grpSpPr>
        <p:sp>
          <p:nvSpPr>
            <p:cNvPr id="134" name="Freeform 93"/>
            <p:cNvSpPr>
              <a:spLocks/>
            </p:cNvSpPr>
            <p:nvPr/>
          </p:nvSpPr>
          <p:spPr bwMode="auto">
            <a:xfrm rot="10800000">
              <a:off x="-635374" y="6447124"/>
              <a:ext cx="1279525" cy="539750"/>
            </a:xfrm>
            <a:custGeom>
              <a:avLst/>
              <a:gdLst>
                <a:gd name="T0" fmla="*/ 104 w 806"/>
                <a:gd name="T1" fmla="*/ 260 h 340"/>
                <a:gd name="T2" fmla="*/ 806 w 806"/>
                <a:gd name="T3" fmla="*/ 340 h 340"/>
                <a:gd name="T4" fmla="*/ 757 w 806"/>
                <a:gd name="T5" fmla="*/ 0 h 340"/>
                <a:gd name="T6" fmla="*/ 0 w 806"/>
                <a:gd name="T7" fmla="*/ 13 h 340"/>
                <a:gd name="T8" fmla="*/ 104 w 806"/>
                <a:gd name="T9" fmla="*/ 260 h 340"/>
              </a:gdLst>
              <a:ahLst/>
              <a:cxnLst>
                <a:cxn ang="0">
                  <a:pos x="T0" y="T1"/>
                </a:cxn>
                <a:cxn ang="0">
                  <a:pos x="T2" y="T3"/>
                </a:cxn>
                <a:cxn ang="0">
                  <a:pos x="T4" y="T5"/>
                </a:cxn>
                <a:cxn ang="0">
                  <a:pos x="T6" y="T7"/>
                </a:cxn>
                <a:cxn ang="0">
                  <a:pos x="T8" y="T9"/>
                </a:cxn>
              </a:cxnLst>
              <a:rect l="0" t="0" r="r" b="b"/>
              <a:pathLst>
                <a:path w="806" h="340">
                  <a:moveTo>
                    <a:pt x="104" y="260"/>
                  </a:moveTo>
                  <a:lnTo>
                    <a:pt x="806" y="340"/>
                  </a:lnTo>
                  <a:lnTo>
                    <a:pt x="757" y="0"/>
                  </a:lnTo>
                  <a:lnTo>
                    <a:pt x="0" y="13"/>
                  </a:lnTo>
                  <a:lnTo>
                    <a:pt x="104" y="260"/>
                  </a:lnTo>
                  <a:close/>
                </a:path>
              </a:pathLst>
            </a:custGeom>
            <a:noFill/>
            <a:ln w="0" cap="flat">
              <a:solidFill>
                <a:srgbClr val="FFFFFF">
                  <a:alpha val="20000"/>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35" name="Freeform 94"/>
            <p:cNvSpPr>
              <a:spLocks/>
            </p:cNvSpPr>
            <p:nvPr/>
          </p:nvSpPr>
          <p:spPr bwMode="auto">
            <a:xfrm rot="10800000">
              <a:off x="-308349" y="5966111"/>
              <a:ext cx="1789113" cy="1862138"/>
            </a:xfrm>
            <a:custGeom>
              <a:avLst/>
              <a:gdLst>
                <a:gd name="T0" fmla="*/ 527 w 1127"/>
                <a:gd name="T1" fmla="*/ 543 h 1173"/>
                <a:gd name="T2" fmla="*/ 1127 w 1127"/>
                <a:gd name="T3" fmla="*/ 405 h 1173"/>
                <a:gd name="T4" fmla="*/ 479 w 1127"/>
                <a:gd name="T5" fmla="*/ 96 h 1173"/>
                <a:gd name="T6" fmla="*/ 527 w 1127"/>
                <a:gd name="T7" fmla="*/ 543 h 1173"/>
                <a:gd name="T8" fmla="*/ 86 w 1127"/>
                <a:gd name="T9" fmla="*/ 1173 h 1173"/>
                <a:gd name="T10" fmla="*/ 0 w 1127"/>
                <a:gd name="T11" fmla="*/ 440 h 1173"/>
                <a:gd name="T12" fmla="*/ 375 w 1127"/>
                <a:gd name="T13" fmla="*/ 0 h 1173"/>
                <a:gd name="T14" fmla="*/ 407 w 1127"/>
                <a:gd name="T15" fmla="*/ 519 h 1173"/>
                <a:gd name="T16" fmla="*/ 479 w 1127"/>
                <a:gd name="T17" fmla="*/ 96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7" h="1173">
                  <a:moveTo>
                    <a:pt x="527" y="543"/>
                  </a:moveTo>
                  <a:lnTo>
                    <a:pt x="1127" y="405"/>
                  </a:lnTo>
                  <a:lnTo>
                    <a:pt x="479" y="96"/>
                  </a:lnTo>
                  <a:lnTo>
                    <a:pt x="527" y="543"/>
                  </a:lnTo>
                  <a:lnTo>
                    <a:pt x="86" y="1173"/>
                  </a:lnTo>
                  <a:lnTo>
                    <a:pt x="0" y="440"/>
                  </a:lnTo>
                  <a:lnTo>
                    <a:pt x="375" y="0"/>
                  </a:lnTo>
                  <a:lnTo>
                    <a:pt x="407" y="519"/>
                  </a:lnTo>
                  <a:lnTo>
                    <a:pt x="479" y="96"/>
                  </a:lnTo>
                </a:path>
              </a:pathLst>
            </a:custGeom>
            <a:noFill/>
            <a:ln w="0" cap="flat">
              <a:solidFill>
                <a:srgbClr val="FFFFFF">
                  <a:alpha val="20000"/>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36" name="Freeform 96"/>
            <p:cNvSpPr>
              <a:spLocks/>
            </p:cNvSpPr>
            <p:nvPr/>
          </p:nvSpPr>
          <p:spPr bwMode="auto">
            <a:xfrm rot="10800000">
              <a:off x="-876674" y="5231099"/>
              <a:ext cx="1379538" cy="1216025"/>
            </a:xfrm>
            <a:custGeom>
              <a:avLst/>
              <a:gdLst>
                <a:gd name="T0" fmla="*/ 869 w 869"/>
                <a:gd name="T1" fmla="*/ 766 h 766"/>
                <a:gd name="T2" fmla="*/ 717 w 869"/>
                <a:gd name="T3" fmla="*/ 0 h 766"/>
                <a:gd name="T4" fmla="*/ 0 w 869"/>
                <a:gd name="T5" fmla="*/ 642 h 766"/>
                <a:gd name="T6" fmla="*/ 869 w 869"/>
                <a:gd name="T7" fmla="*/ 766 h 766"/>
              </a:gdLst>
              <a:ahLst/>
              <a:cxnLst>
                <a:cxn ang="0">
                  <a:pos x="T0" y="T1"/>
                </a:cxn>
                <a:cxn ang="0">
                  <a:pos x="T2" y="T3"/>
                </a:cxn>
                <a:cxn ang="0">
                  <a:pos x="T4" y="T5"/>
                </a:cxn>
                <a:cxn ang="0">
                  <a:pos x="T6" y="T7"/>
                </a:cxn>
              </a:cxnLst>
              <a:rect l="0" t="0" r="r" b="b"/>
              <a:pathLst>
                <a:path w="869" h="766">
                  <a:moveTo>
                    <a:pt x="869" y="766"/>
                  </a:moveTo>
                  <a:lnTo>
                    <a:pt x="717" y="0"/>
                  </a:lnTo>
                  <a:lnTo>
                    <a:pt x="0" y="642"/>
                  </a:lnTo>
                  <a:lnTo>
                    <a:pt x="869" y="766"/>
                  </a:lnTo>
                  <a:close/>
                </a:path>
              </a:pathLst>
            </a:custGeom>
            <a:noFill/>
            <a:ln w="0" cap="flat">
              <a:solidFill>
                <a:srgbClr val="FFFFFF">
                  <a:alpha val="20000"/>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37" name="Freeform 97"/>
            <p:cNvSpPr>
              <a:spLocks/>
            </p:cNvSpPr>
            <p:nvPr/>
          </p:nvSpPr>
          <p:spPr bwMode="auto">
            <a:xfrm rot="10800000">
              <a:off x="502863" y="5427949"/>
              <a:ext cx="998538" cy="1720850"/>
            </a:xfrm>
            <a:custGeom>
              <a:avLst/>
              <a:gdLst>
                <a:gd name="T0" fmla="*/ 420 w 629"/>
                <a:gd name="T1" fmla="*/ 104 h 1084"/>
                <a:gd name="T2" fmla="*/ 0 w 629"/>
                <a:gd name="T3" fmla="*/ 0 h 1084"/>
                <a:gd name="T4" fmla="*/ 629 w 629"/>
                <a:gd name="T5" fmla="*/ 1084 h 1084"/>
              </a:gdLst>
              <a:ahLst/>
              <a:cxnLst>
                <a:cxn ang="0">
                  <a:pos x="T0" y="T1"/>
                </a:cxn>
                <a:cxn ang="0">
                  <a:pos x="T2" y="T3"/>
                </a:cxn>
                <a:cxn ang="0">
                  <a:pos x="T4" y="T5"/>
                </a:cxn>
              </a:cxnLst>
              <a:rect l="0" t="0" r="r" b="b"/>
              <a:pathLst>
                <a:path w="629" h="1084">
                  <a:moveTo>
                    <a:pt x="420" y="104"/>
                  </a:moveTo>
                  <a:lnTo>
                    <a:pt x="0" y="0"/>
                  </a:lnTo>
                  <a:lnTo>
                    <a:pt x="629" y="1084"/>
                  </a:lnTo>
                </a:path>
              </a:pathLst>
            </a:custGeom>
            <a:noFill/>
            <a:ln w="0" cap="flat">
              <a:solidFill>
                <a:srgbClr val="FFFFFF">
                  <a:alpha val="20000"/>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38" name="Freeform 98"/>
            <p:cNvSpPr>
              <a:spLocks/>
            </p:cNvSpPr>
            <p:nvPr/>
          </p:nvSpPr>
          <p:spPr bwMode="auto">
            <a:xfrm rot="10800000">
              <a:off x="2455489" y="6688424"/>
              <a:ext cx="1416050" cy="1257300"/>
            </a:xfrm>
            <a:custGeom>
              <a:avLst/>
              <a:gdLst>
                <a:gd name="T0" fmla="*/ 892 w 892"/>
                <a:gd name="T1" fmla="*/ 792 h 792"/>
                <a:gd name="T2" fmla="*/ 558 w 892"/>
                <a:gd name="T3" fmla="*/ 477 h 792"/>
                <a:gd name="T4" fmla="*/ 0 w 892"/>
                <a:gd name="T5" fmla="*/ 673 h 792"/>
                <a:gd name="T6" fmla="*/ 0 w 892"/>
                <a:gd name="T7" fmla="*/ 0 h 792"/>
                <a:gd name="T8" fmla="*/ 558 w 892"/>
                <a:gd name="T9" fmla="*/ 477 h 792"/>
              </a:gdLst>
              <a:ahLst/>
              <a:cxnLst>
                <a:cxn ang="0">
                  <a:pos x="T0" y="T1"/>
                </a:cxn>
                <a:cxn ang="0">
                  <a:pos x="T2" y="T3"/>
                </a:cxn>
                <a:cxn ang="0">
                  <a:pos x="T4" y="T5"/>
                </a:cxn>
                <a:cxn ang="0">
                  <a:pos x="T6" y="T7"/>
                </a:cxn>
                <a:cxn ang="0">
                  <a:pos x="T8" y="T9"/>
                </a:cxn>
              </a:cxnLst>
              <a:rect l="0" t="0" r="r" b="b"/>
              <a:pathLst>
                <a:path w="892" h="792">
                  <a:moveTo>
                    <a:pt x="892" y="792"/>
                  </a:moveTo>
                  <a:lnTo>
                    <a:pt x="558" y="477"/>
                  </a:lnTo>
                  <a:lnTo>
                    <a:pt x="0" y="673"/>
                  </a:lnTo>
                  <a:lnTo>
                    <a:pt x="0" y="0"/>
                  </a:lnTo>
                  <a:lnTo>
                    <a:pt x="558" y="477"/>
                  </a:lnTo>
                </a:path>
              </a:pathLst>
            </a:custGeom>
            <a:noFill/>
            <a:ln w="0" cap="flat">
              <a:solidFill>
                <a:srgbClr val="FFFFFF">
                  <a:alpha val="20000"/>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39" name="Freeform 99"/>
            <p:cNvSpPr>
              <a:spLocks/>
            </p:cNvSpPr>
            <p:nvPr/>
          </p:nvSpPr>
          <p:spPr bwMode="auto">
            <a:xfrm rot="10800000">
              <a:off x="2469776" y="5721636"/>
              <a:ext cx="1425575" cy="1152525"/>
            </a:xfrm>
            <a:custGeom>
              <a:avLst/>
              <a:gdLst>
                <a:gd name="T0" fmla="*/ 656 w 898"/>
                <a:gd name="T1" fmla="*/ 726 h 726"/>
                <a:gd name="T2" fmla="*/ 898 w 898"/>
                <a:gd name="T3" fmla="*/ 120 h 726"/>
                <a:gd name="T4" fmla="*/ 0 w 898"/>
                <a:gd name="T5" fmla="*/ 0 h 726"/>
                <a:gd name="T6" fmla="*/ 656 w 898"/>
                <a:gd name="T7" fmla="*/ 726 h 726"/>
              </a:gdLst>
              <a:ahLst/>
              <a:cxnLst>
                <a:cxn ang="0">
                  <a:pos x="T0" y="T1"/>
                </a:cxn>
                <a:cxn ang="0">
                  <a:pos x="T2" y="T3"/>
                </a:cxn>
                <a:cxn ang="0">
                  <a:pos x="T4" y="T5"/>
                </a:cxn>
                <a:cxn ang="0">
                  <a:pos x="T6" y="T7"/>
                </a:cxn>
              </a:cxnLst>
              <a:rect l="0" t="0" r="r" b="b"/>
              <a:pathLst>
                <a:path w="898" h="726">
                  <a:moveTo>
                    <a:pt x="656" y="726"/>
                  </a:moveTo>
                  <a:lnTo>
                    <a:pt x="898" y="120"/>
                  </a:lnTo>
                  <a:lnTo>
                    <a:pt x="0" y="0"/>
                  </a:lnTo>
                  <a:lnTo>
                    <a:pt x="656" y="726"/>
                  </a:lnTo>
                  <a:close/>
                </a:path>
              </a:pathLst>
            </a:custGeom>
            <a:noFill/>
            <a:ln w="0" cap="flat">
              <a:solidFill>
                <a:srgbClr val="FFFFFF">
                  <a:alpha val="20000"/>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40" name="Freeform 103"/>
            <p:cNvSpPr>
              <a:spLocks/>
            </p:cNvSpPr>
            <p:nvPr/>
          </p:nvSpPr>
          <p:spPr bwMode="auto">
            <a:xfrm rot="10800000">
              <a:off x="1344238" y="5281899"/>
              <a:ext cx="1112838" cy="2432050"/>
            </a:xfrm>
            <a:custGeom>
              <a:avLst/>
              <a:gdLst>
                <a:gd name="T0" fmla="*/ 286 w 701"/>
                <a:gd name="T1" fmla="*/ 1532 h 1532"/>
                <a:gd name="T2" fmla="*/ 358 w 701"/>
                <a:gd name="T3" fmla="*/ 994 h 1532"/>
                <a:gd name="T4" fmla="*/ 0 w 701"/>
                <a:gd name="T5" fmla="*/ 646 h 1532"/>
                <a:gd name="T6" fmla="*/ 286 w 701"/>
                <a:gd name="T7" fmla="*/ 1532 h 1532"/>
                <a:gd name="T8" fmla="*/ 701 w 701"/>
                <a:gd name="T9" fmla="*/ 1101 h 1532"/>
                <a:gd name="T10" fmla="*/ 358 w 701"/>
                <a:gd name="T11" fmla="*/ 994 h 1532"/>
                <a:gd name="T12" fmla="*/ 615 w 701"/>
                <a:gd name="T13" fmla="*/ 343 h 1532"/>
                <a:gd name="T14" fmla="*/ 248 w 701"/>
                <a:gd name="T15" fmla="*/ 0 h 1532"/>
                <a:gd name="T16" fmla="*/ 0 w 701"/>
                <a:gd name="T17" fmla="*/ 646 h 1532"/>
                <a:gd name="T18" fmla="*/ 615 w 701"/>
                <a:gd name="T19" fmla="*/ 343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1" h="1532">
                  <a:moveTo>
                    <a:pt x="286" y="1532"/>
                  </a:moveTo>
                  <a:lnTo>
                    <a:pt x="358" y="994"/>
                  </a:lnTo>
                  <a:lnTo>
                    <a:pt x="0" y="646"/>
                  </a:lnTo>
                  <a:lnTo>
                    <a:pt x="286" y="1532"/>
                  </a:lnTo>
                  <a:lnTo>
                    <a:pt x="701" y="1101"/>
                  </a:lnTo>
                  <a:lnTo>
                    <a:pt x="358" y="994"/>
                  </a:lnTo>
                  <a:lnTo>
                    <a:pt x="615" y="343"/>
                  </a:lnTo>
                  <a:lnTo>
                    <a:pt x="248" y="0"/>
                  </a:lnTo>
                  <a:lnTo>
                    <a:pt x="0" y="646"/>
                  </a:lnTo>
                  <a:lnTo>
                    <a:pt x="615" y="343"/>
                  </a:lnTo>
                </a:path>
              </a:pathLst>
            </a:custGeom>
            <a:noFill/>
            <a:ln w="0" cap="flat">
              <a:solidFill>
                <a:srgbClr val="FFFFFF">
                  <a:alpha val="20000"/>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41" name="Freeform 104"/>
            <p:cNvSpPr>
              <a:spLocks/>
            </p:cNvSpPr>
            <p:nvPr/>
          </p:nvSpPr>
          <p:spPr bwMode="auto">
            <a:xfrm rot="10800000">
              <a:off x="-557587" y="5294599"/>
              <a:ext cx="2532063" cy="1692275"/>
            </a:xfrm>
            <a:custGeom>
              <a:avLst/>
              <a:gdLst>
                <a:gd name="T0" fmla="*/ 0 w 1595"/>
                <a:gd name="T1" fmla="*/ 1066 h 1066"/>
                <a:gd name="T2" fmla="*/ 431 w 1595"/>
                <a:gd name="T3" fmla="*/ 1036 h 1066"/>
                <a:gd name="T4" fmla="*/ 927 w 1595"/>
                <a:gd name="T5" fmla="*/ 982 h 1066"/>
                <a:gd name="T6" fmla="*/ 942 w 1595"/>
                <a:gd name="T7" fmla="*/ 260 h 1066"/>
                <a:gd name="T8" fmla="*/ 1595 w 1595"/>
                <a:gd name="T9" fmla="*/ 0 h 1066"/>
              </a:gdLst>
              <a:ahLst/>
              <a:cxnLst>
                <a:cxn ang="0">
                  <a:pos x="T0" y="T1"/>
                </a:cxn>
                <a:cxn ang="0">
                  <a:pos x="T2" y="T3"/>
                </a:cxn>
                <a:cxn ang="0">
                  <a:pos x="T4" y="T5"/>
                </a:cxn>
                <a:cxn ang="0">
                  <a:pos x="T6" y="T7"/>
                </a:cxn>
                <a:cxn ang="0">
                  <a:pos x="T8" y="T9"/>
                </a:cxn>
              </a:cxnLst>
              <a:rect l="0" t="0" r="r" b="b"/>
              <a:pathLst>
                <a:path w="1595" h="1066">
                  <a:moveTo>
                    <a:pt x="0" y="1066"/>
                  </a:moveTo>
                  <a:lnTo>
                    <a:pt x="431" y="1036"/>
                  </a:lnTo>
                  <a:lnTo>
                    <a:pt x="927" y="982"/>
                  </a:lnTo>
                  <a:lnTo>
                    <a:pt x="942" y="260"/>
                  </a:lnTo>
                  <a:lnTo>
                    <a:pt x="1595" y="0"/>
                  </a:lnTo>
                </a:path>
              </a:pathLst>
            </a:custGeom>
            <a:noFill/>
            <a:ln w="0" cap="flat">
              <a:solidFill>
                <a:srgbClr val="FFFFFF">
                  <a:alpha val="20000"/>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42" name="Freeform 115"/>
            <p:cNvSpPr>
              <a:spLocks/>
            </p:cNvSpPr>
            <p:nvPr/>
          </p:nvSpPr>
          <p:spPr bwMode="auto">
            <a:xfrm rot="10800000">
              <a:off x="-575049" y="4318286"/>
              <a:ext cx="1966913" cy="2293938"/>
            </a:xfrm>
            <a:custGeom>
              <a:avLst/>
              <a:gdLst>
                <a:gd name="T0" fmla="*/ 56 w 1239"/>
                <a:gd name="T1" fmla="*/ 775 h 1445"/>
                <a:gd name="T2" fmla="*/ 567 w 1239"/>
                <a:gd name="T3" fmla="*/ 0 h 1445"/>
                <a:gd name="T4" fmla="*/ 30 w 1239"/>
                <a:gd name="T5" fmla="*/ 407 h 1445"/>
                <a:gd name="T6" fmla="*/ 64 w 1239"/>
                <a:gd name="T7" fmla="*/ 800 h 1445"/>
                <a:gd name="T8" fmla="*/ 0 w 1239"/>
                <a:gd name="T9" fmla="*/ 1389 h 1445"/>
                <a:gd name="T10" fmla="*/ 292 w 1239"/>
                <a:gd name="T11" fmla="*/ 1204 h 1445"/>
                <a:gd name="T12" fmla="*/ 562 w 1239"/>
                <a:gd name="T13" fmla="*/ 754 h 1445"/>
                <a:gd name="T14" fmla="*/ 782 w 1239"/>
                <a:gd name="T15" fmla="*/ 1445 h 1445"/>
                <a:gd name="T16" fmla="*/ 1239 w 1239"/>
                <a:gd name="T17" fmla="*/ 1044 h 1445"/>
                <a:gd name="T18" fmla="*/ 581 w 1239"/>
                <a:gd name="T19" fmla="*/ 777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9" h="1445">
                  <a:moveTo>
                    <a:pt x="56" y="775"/>
                  </a:moveTo>
                  <a:lnTo>
                    <a:pt x="567" y="0"/>
                  </a:lnTo>
                  <a:lnTo>
                    <a:pt x="30" y="407"/>
                  </a:lnTo>
                  <a:lnTo>
                    <a:pt x="64" y="800"/>
                  </a:lnTo>
                  <a:lnTo>
                    <a:pt x="0" y="1389"/>
                  </a:lnTo>
                  <a:lnTo>
                    <a:pt x="292" y="1204"/>
                  </a:lnTo>
                  <a:lnTo>
                    <a:pt x="562" y="754"/>
                  </a:lnTo>
                  <a:lnTo>
                    <a:pt x="782" y="1445"/>
                  </a:lnTo>
                  <a:lnTo>
                    <a:pt x="1239" y="1044"/>
                  </a:lnTo>
                  <a:lnTo>
                    <a:pt x="581" y="777"/>
                  </a:lnTo>
                </a:path>
              </a:pathLst>
            </a:custGeom>
            <a:noFill/>
            <a:ln w="0" cap="flat">
              <a:solidFill>
                <a:srgbClr val="FFFFFF">
                  <a:alpha val="20000"/>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43" name="Oval 171"/>
            <p:cNvSpPr>
              <a:spLocks noChangeArrowheads="1"/>
            </p:cNvSpPr>
            <p:nvPr/>
          </p:nvSpPr>
          <p:spPr bwMode="auto">
            <a:xfrm rot="10800000">
              <a:off x="1280738" y="5316823"/>
              <a:ext cx="55563" cy="55563"/>
            </a:xfrm>
            <a:prstGeom prst="ellipse">
              <a:avLst/>
            </a:pr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45" name="Freeform 193"/>
            <p:cNvSpPr>
              <a:spLocks/>
            </p:cNvSpPr>
            <p:nvPr/>
          </p:nvSpPr>
          <p:spPr bwMode="auto">
            <a:xfrm rot="10800000">
              <a:off x="452063" y="6539198"/>
              <a:ext cx="74613" cy="74613"/>
            </a:xfrm>
            <a:custGeom>
              <a:avLst/>
              <a:gdLst>
                <a:gd name="T0" fmla="*/ 24 w 380"/>
                <a:gd name="T1" fmla="*/ 147 h 381"/>
                <a:gd name="T2" fmla="*/ 234 w 380"/>
                <a:gd name="T3" fmla="*/ 25 h 381"/>
                <a:gd name="T4" fmla="*/ 356 w 380"/>
                <a:gd name="T5" fmla="*/ 235 h 381"/>
                <a:gd name="T6" fmla="*/ 146 w 380"/>
                <a:gd name="T7" fmla="*/ 357 h 381"/>
                <a:gd name="T8" fmla="*/ 24 w 380"/>
                <a:gd name="T9" fmla="*/ 147 h 381"/>
              </a:gdLst>
              <a:ahLst/>
              <a:cxnLst>
                <a:cxn ang="0">
                  <a:pos x="T0" y="T1"/>
                </a:cxn>
                <a:cxn ang="0">
                  <a:pos x="T2" y="T3"/>
                </a:cxn>
                <a:cxn ang="0">
                  <a:pos x="T4" y="T5"/>
                </a:cxn>
                <a:cxn ang="0">
                  <a:pos x="T6" y="T7"/>
                </a:cxn>
                <a:cxn ang="0">
                  <a:pos x="T8" y="T9"/>
                </a:cxn>
              </a:cxnLst>
              <a:rect l="0" t="0" r="r" b="b"/>
              <a:pathLst>
                <a:path w="380" h="381">
                  <a:moveTo>
                    <a:pt x="24" y="147"/>
                  </a:moveTo>
                  <a:cubicBezTo>
                    <a:pt x="48" y="55"/>
                    <a:pt x="142" y="0"/>
                    <a:pt x="234" y="25"/>
                  </a:cubicBezTo>
                  <a:cubicBezTo>
                    <a:pt x="325" y="49"/>
                    <a:pt x="380" y="143"/>
                    <a:pt x="356" y="235"/>
                  </a:cubicBezTo>
                  <a:cubicBezTo>
                    <a:pt x="332" y="326"/>
                    <a:pt x="238" y="381"/>
                    <a:pt x="146" y="357"/>
                  </a:cubicBezTo>
                  <a:cubicBezTo>
                    <a:pt x="54" y="333"/>
                    <a:pt x="0" y="239"/>
                    <a:pt x="24" y="147"/>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47" name="Freeform 211"/>
            <p:cNvSpPr>
              <a:spLocks/>
            </p:cNvSpPr>
            <p:nvPr/>
          </p:nvSpPr>
          <p:spPr bwMode="auto">
            <a:xfrm rot="10800000">
              <a:off x="444126" y="5364448"/>
              <a:ext cx="103188" cy="103188"/>
            </a:xfrm>
            <a:custGeom>
              <a:avLst/>
              <a:gdLst>
                <a:gd name="T0" fmla="*/ 449 w 521"/>
                <a:gd name="T1" fmla="*/ 129 h 521"/>
                <a:gd name="T2" fmla="*/ 392 w 521"/>
                <a:gd name="T3" fmla="*/ 448 h 521"/>
                <a:gd name="T4" fmla="*/ 73 w 521"/>
                <a:gd name="T5" fmla="*/ 391 h 521"/>
                <a:gd name="T6" fmla="*/ 130 w 521"/>
                <a:gd name="T7" fmla="*/ 72 h 521"/>
                <a:gd name="T8" fmla="*/ 449 w 521"/>
                <a:gd name="T9" fmla="*/ 129 h 521"/>
              </a:gdLst>
              <a:ahLst/>
              <a:cxnLst>
                <a:cxn ang="0">
                  <a:pos x="T0" y="T1"/>
                </a:cxn>
                <a:cxn ang="0">
                  <a:pos x="T2" y="T3"/>
                </a:cxn>
                <a:cxn ang="0">
                  <a:pos x="T4" y="T5"/>
                </a:cxn>
                <a:cxn ang="0">
                  <a:pos x="T6" y="T7"/>
                </a:cxn>
                <a:cxn ang="0">
                  <a:pos x="T8" y="T9"/>
                </a:cxn>
              </a:cxnLst>
              <a:rect l="0" t="0" r="r" b="b"/>
              <a:pathLst>
                <a:path w="521" h="521">
                  <a:moveTo>
                    <a:pt x="449" y="129"/>
                  </a:moveTo>
                  <a:cubicBezTo>
                    <a:pt x="521" y="233"/>
                    <a:pt x="496" y="376"/>
                    <a:pt x="392" y="448"/>
                  </a:cubicBezTo>
                  <a:cubicBezTo>
                    <a:pt x="288" y="521"/>
                    <a:pt x="145" y="495"/>
                    <a:pt x="73" y="391"/>
                  </a:cubicBezTo>
                  <a:cubicBezTo>
                    <a:pt x="0" y="287"/>
                    <a:pt x="26" y="145"/>
                    <a:pt x="130" y="72"/>
                  </a:cubicBezTo>
                  <a:cubicBezTo>
                    <a:pt x="234" y="0"/>
                    <a:pt x="376" y="25"/>
                    <a:pt x="449" y="129"/>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51" name="Freeform 224"/>
            <p:cNvSpPr>
              <a:spLocks/>
            </p:cNvSpPr>
            <p:nvPr/>
          </p:nvSpPr>
          <p:spPr bwMode="auto">
            <a:xfrm rot="10800000">
              <a:off x="96464" y="4277011"/>
              <a:ext cx="76200" cy="76200"/>
            </a:xfrm>
            <a:custGeom>
              <a:avLst/>
              <a:gdLst>
                <a:gd name="T0" fmla="*/ 253 w 387"/>
                <a:gd name="T1" fmla="*/ 355 h 387"/>
                <a:gd name="T2" fmla="*/ 32 w 387"/>
                <a:gd name="T3" fmla="*/ 253 h 387"/>
                <a:gd name="T4" fmla="*/ 134 w 387"/>
                <a:gd name="T5" fmla="*/ 32 h 387"/>
                <a:gd name="T6" fmla="*/ 355 w 387"/>
                <a:gd name="T7" fmla="*/ 134 h 387"/>
                <a:gd name="T8" fmla="*/ 253 w 387"/>
                <a:gd name="T9" fmla="*/ 355 h 387"/>
              </a:gdLst>
              <a:ahLst/>
              <a:cxnLst>
                <a:cxn ang="0">
                  <a:pos x="T0" y="T1"/>
                </a:cxn>
                <a:cxn ang="0">
                  <a:pos x="T2" y="T3"/>
                </a:cxn>
                <a:cxn ang="0">
                  <a:pos x="T4" y="T5"/>
                </a:cxn>
                <a:cxn ang="0">
                  <a:pos x="T6" y="T7"/>
                </a:cxn>
                <a:cxn ang="0">
                  <a:pos x="T8" y="T9"/>
                </a:cxn>
              </a:cxnLst>
              <a:rect l="0" t="0" r="r" b="b"/>
              <a:pathLst>
                <a:path w="387" h="387">
                  <a:moveTo>
                    <a:pt x="253" y="355"/>
                  </a:moveTo>
                  <a:cubicBezTo>
                    <a:pt x="164" y="387"/>
                    <a:pt x="65" y="342"/>
                    <a:pt x="32" y="253"/>
                  </a:cubicBezTo>
                  <a:cubicBezTo>
                    <a:pt x="0" y="163"/>
                    <a:pt x="45" y="65"/>
                    <a:pt x="134" y="32"/>
                  </a:cubicBezTo>
                  <a:cubicBezTo>
                    <a:pt x="223" y="0"/>
                    <a:pt x="322" y="45"/>
                    <a:pt x="355" y="134"/>
                  </a:cubicBezTo>
                  <a:cubicBezTo>
                    <a:pt x="387" y="223"/>
                    <a:pt x="342" y="322"/>
                    <a:pt x="253" y="355"/>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52" name="Freeform 225"/>
            <p:cNvSpPr>
              <a:spLocks/>
            </p:cNvSpPr>
            <p:nvPr/>
          </p:nvSpPr>
          <p:spPr bwMode="auto">
            <a:xfrm rot="10800000">
              <a:off x="910851" y="4667536"/>
              <a:ext cx="50800" cy="50800"/>
            </a:xfrm>
            <a:custGeom>
              <a:avLst/>
              <a:gdLst>
                <a:gd name="T0" fmla="*/ 169 w 259"/>
                <a:gd name="T1" fmla="*/ 237 h 258"/>
                <a:gd name="T2" fmla="*/ 22 w 259"/>
                <a:gd name="T3" fmla="*/ 168 h 258"/>
                <a:gd name="T4" fmla="*/ 90 w 259"/>
                <a:gd name="T5" fmla="*/ 21 h 258"/>
                <a:gd name="T6" fmla="*/ 237 w 259"/>
                <a:gd name="T7" fmla="*/ 90 h 258"/>
                <a:gd name="T8" fmla="*/ 169 w 259"/>
                <a:gd name="T9" fmla="*/ 237 h 258"/>
              </a:gdLst>
              <a:ahLst/>
              <a:cxnLst>
                <a:cxn ang="0">
                  <a:pos x="T0" y="T1"/>
                </a:cxn>
                <a:cxn ang="0">
                  <a:pos x="T2" y="T3"/>
                </a:cxn>
                <a:cxn ang="0">
                  <a:pos x="T4" y="T5"/>
                </a:cxn>
                <a:cxn ang="0">
                  <a:pos x="T6" y="T7"/>
                </a:cxn>
                <a:cxn ang="0">
                  <a:pos x="T8" y="T9"/>
                </a:cxn>
              </a:cxnLst>
              <a:rect l="0" t="0" r="r" b="b"/>
              <a:pathLst>
                <a:path w="259" h="258">
                  <a:moveTo>
                    <a:pt x="169" y="237"/>
                  </a:moveTo>
                  <a:cubicBezTo>
                    <a:pt x="109" y="258"/>
                    <a:pt x="43" y="228"/>
                    <a:pt x="22" y="168"/>
                  </a:cubicBezTo>
                  <a:cubicBezTo>
                    <a:pt x="0" y="109"/>
                    <a:pt x="30" y="43"/>
                    <a:pt x="90" y="21"/>
                  </a:cubicBezTo>
                  <a:cubicBezTo>
                    <a:pt x="149" y="0"/>
                    <a:pt x="215" y="30"/>
                    <a:pt x="237" y="90"/>
                  </a:cubicBezTo>
                  <a:cubicBezTo>
                    <a:pt x="259" y="149"/>
                    <a:pt x="228" y="215"/>
                    <a:pt x="169" y="237"/>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54" name="Oval 227"/>
            <p:cNvSpPr>
              <a:spLocks noChangeArrowheads="1"/>
            </p:cNvSpPr>
            <p:nvPr/>
          </p:nvSpPr>
          <p:spPr bwMode="auto">
            <a:xfrm rot="10800000">
              <a:off x="2428501" y="6628098"/>
              <a:ext cx="90488" cy="90488"/>
            </a:xfrm>
            <a:prstGeom prst="ellipse">
              <a:avLst/>
            </a:pr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56" name="Oval 229"/>
            <p:cNvSpPr>
              <a:spLocks noChangeArrowheads="1"/>
            </p:cNvSpPr>
            <p:nvPr/>
          </p:nvSpPr>
          <p:spPr bwMode="auto">
            <a:xfrm rot="10800000">
              <a:off x="2814263" y="5674011"/>
              <a:ext cx="90488" cy="90488"/>
            </a:xfrm>
            <a:prstGeom prst="ellipse">
              <a:avLst/>
            </a:pr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57" name="Oval 230"/>
            <p:cNvSpPr>
              <a:spLocks noChangeArrowheads="1"/>
            </p:cNvSpPr>
            <p:nvPr/>
          </p:nvSpPr>
          <p:spPr bwMode="auto">
            <a:xfrm rot="10800000">
              <a:off x="1957014" y="5259674"/>
              <a:ext cx="60325" cy="60325"/>
            </a:xfrm>
            <a:prstGeom prst="ellipse">
              <a:avLst/>
            </a:pr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58" name="Freeform 231"/>
            <p:cNvSpPr>
              <a:spLocks/>
            </p:cNvSpPr>
            <p:nvPr/>
          </p:nvSpPr>
          <p:spPr bwMode="auto">
            <a:xfrm rot="10800000">
              <a:off x="1329951" y="5939124"/>
              <a:ext cx="30163" cy="28575"/>
            </a:xfrm>
            <a:custGeom>
              <a:avLst/>
              <a:gdLst>
                <a:gd name="T0" fmla="*/ 9 w 151"/>
                <a:gd name="T1" fmla="*/ 58 h 151"/>
                <a:gd name="T2" fmla="*/ 93 w 151"/>
                <a:gd name="T3" fmla="*/ 9 h 151"/>
                <a:gd name="T4" fmla="*/ 142 w 151"/>
                <a:gd name="T5" fmla="*/ 93 h 151"/>
                <a:gd name="T6" fmla="*/ 58 w 151"/>
                <a:gd name="T7" fmla="*/ 142 h 151"/>
                <a:gd name="T8" fmla="*/ 9 w 151"/>
                <a:gd name="T9" fmla="*/ 58 h 151"/>
              </a:gdLst>
              <a:ahLst/>
              <a:cxnLst>
                <a:cxn ang="0">
                  <a:pos x="T0" y="T1"/>
                </a:cxn>
                <a:cxn ang="0">
                  <a:pos x="T2" y="T3"/>
                </a:cxn>
                <a:cxn ang="0">
                  <a:pos x="T4" y="T5"/>
                </a:cxn>
                <a:cxn ang="0">
                  <a:pos x="T6" y="T7"/>
                </a:cxn>
                <a:cxn ang="0">
                  <a:pos x="T8" y="T9"/>
                </a:cxn>
              </a:cxnLst>
              <a:rect l="0" t="0" r="r" b="b"/>
              <a:pathLst>
                <a:path w="151" h="151">
                  <a:moveTo>
                    <a:pt x="9" y="58"/>
                  </a:moveTo>
                  <a:cubicBezTo>
                    <a:pt x="19" y="21"/>
                    <a:pt x="56" y="0"/>
                    <a:pt x="93" y="9"/>
                  </a:cubicBezTo>
                  <a:cubicBezTo>
                    <a:pt x="129" y="19"/>
                    <a:pt x="151" y="56"/>
                    <a:pt x="142" y="93"/>
                  </a:cubicBezTo>
                  <a:cubicBezTo>
                    <a:pt x="132" y="129"/>
                    <a:pt x="95" y="151"/>
                    <a:pt x="58" y="142"/>
                  </a:cubicBezTo>
                  <a:cubicBezTo>
                    <a:pt x="21" y="132"/>
                    <a:pt x="0" y="95"/>
                    <a:pt x="9" y="58"/>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160" name="Freeform 233"/>
            <p:cNvSpPr>
              <a:spLocks/>
            </p:cNvSpPr>
            <p:nvPr/>
          </p:nvSpPr>
          <p:spPr bwMode="auto">
            <a:xfrm rot="10800000">
              <a:off x="1868114" y="6115336"/>
              <a:ext cx="50800" cy="50800"/>
            </a:xfrm>
            <a:custGeom>
              <a:avLst/>
              <a:gdLst>
                <a:gd name="T0" fmla="*/ 17 w 255"/>
                <a:gd name="T1" fmla="*/ 98 h 254"/>
                <a:gd name="T2" fmla="*/ 157 w 255"/>
                <a:gd name="T3" fmla="*/ 17 h 254"/>
                <a:gd name="T4" fmla="*/ 238 w 255"/>
                <a:gd name="T5" fmla="*/ 157 h 254"/>
                <a:gd name="T6" fmla="*/ 98 w 255"/>
                <a:gd name="T7" fmla="*/ 238 h 254"/>
                <a:gd name="T8" fmla="*/ 17 w 255"/>
                <a:gd name="T9" fmla="*/ 98 h 254"/>
              </a:gdLst>
              <a:ahLst/>
              <a:cxnLst>
                <a:cxn ang="0">
                  <a:pos x="T0" y="T1"/>
                </a:cxn>
                <a:cxn ang="0">
                  <a:pos x="T2" y="T3"/>
                </a:cxn>
                <a:cxn ang="0">
                  <a:pos x="T4" y="T5"/>
                </a:cxn>
                <a:cxn ang="0">
                  <a:pos x="T6" y="T7"/>
                </a:cxn>
                <a:cxn ang="0">
                  <a:pos x="T8" y="T9"/>
                </a:cxn>
              </a:cxnLst>
              <a:rect l="0" t="0" r="r" b="b"/>
              <a:pathLst>
                <a:path w="255" h="254">
                  <a:moveTo>
                    <a:pt x="17" y="98"/>
                  </a:moveTo>
                  <a:cubicBezTo>
                    <a:pt x="33" y="37"/>
                    <a:pt x="96" y="0"/>
                    <a:pt x="157" y="17"/>
                  </a:cubicBezTo>
                  <a:cubicBezTo>
                    <a:pt x="218" y="33"/>
                    <a:pt x="255" y="95"/>
                    <a:pt x="238" y="157"/>
                  </a:cubicBezTo>
                  <a:cubicBezTo>
                    <a:pt x="222" y="218"/>
                    <a:pt x="160" y="254"/>
                    <a:pt x="98" y="238"/>
                  </a:cubicBezTo>
                  <a:cubicBezTo>
                    <a:pt x="37" y="222"/>
                    <a:pt x="0" y="160"/>
                    <a:pt x="17" y="98"/>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ADB9CA"/>
                </a:solidFill>
                <a:effectLst/>
                <a:uLnTx/>
                <a:uFillTx/>
                <a:latin typeface="Calibri"/>
                <a:ea typeface="微软雅黑"/>
                <a:cs typeface="+mn-ea"/>
                <a:sym typeface="+mn-lt"/>
              </a:endParaRPr>
            </a:p>
          </p:txBody>
        </p:sp>
      </p:grpSp>
      <p:sp>
        <p:nvSpPr>
          <p:cNvPr id="40" name="矩形 39"/>
          <p:cNvSpPr/>
          <p:nvPr/>
        </p:nvSpPr>
        <p:spPr>
          <a:xfrm flipH="1">
            <a:off x="1420829" y="2496656"/>
            <a:ext cx="747088" cy="646331"/>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44546A"/>
                </a:solidFill>
                <a:effectLst/>
                <a:uLnTx/>
                <a:uFillTx/>
                <a:latin typeface="Calibri"/>
                <a:ea typeface="微软雅黑"/>
                <a:cs typeface="+mn-ea"/>
                <a:sym typeface="+mn-lt"/>
              </a:rPr>
              <a:t>01</a:t>
            </a:r>
            <a:endParaRPr kumimoji="0" lang="zh-CN" altLang="en-US" sz="3600" b="0" i="0" u="none" strike="noStrike" kern="1200" cap="none" spc="0" normalizeH="0" baseline="0" noProof="0" dirty="0">
              <a:ln>
                <a:noFill/>
              </a:ln>
              <a:solidFill>
                <a:srgbClr val="44546A"/>
              </a:solidFill>
              <a:effectLst/>
              <a:uLnTx/>
              <a:uFillTx/>
              <a:latin typeface="Calibri"/>
              <a:ea typeface="微软雅黑"/>
              <a:cs typeface="+mn-ea"/>
              <a:sym typeface="+mn-lt"/>
            </a:endParaRPr>
          </a:p>
        </p:txBody>
      </p:sp>
      <p:sp>
        <p:nvSpPr>
          <p:cNvPr id="54" name="矩形 53"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870652" y="3271861"/>
            <a:ext cx="1853498" cy="276999"/>
          </a:xfrm>
          <a:prstGeom prst="rect">
            <a:avLst/>
          </a:prstGeom>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300" normalizeH="0" baseline="0" noProof="0" dirty="0">
                <a:ln>
                  <a:noFill/>
                </a:ln>
                <a:solidFill>
                  <a:srgbClr val="55ACEE"/>
                </a:solidFill>
                <a:effectLst/>
                <a:uLnTx/>
                <a:uFillTx/>
                <a:latin typeface="Calibri"/>
                <a:ea typeface="微软雅黑"/>
                <a:cs typeface="+mn-ea"/>
                <a:sym typeface="+mn-lt"/>
              </a:rPr>
              <a:t>输入你的标题</a:t>
            </a:r>
            <a:endParaRPr kumimoji="0" lang="en-US" altLang="zh-CN" sz="1200" b="1" i="0" u="none" strike="noStrike" kern="1200" cap="none" spc="300" normalizeH="0" baseline="0" noProof="0" dirty="0">
              <a:ln>
                <a:noFill/>
              </a:ln>
              <a:solidFill>
                <a:srgbClr val="55ACEE"/>
              </a:solidFill>
              <a:effectLst/>
              <a:uLnTx/>
              <a:uFillTx/>
              <a:latin typeface="Calibri"/>
              <a:ea typeface="微软雅黑"/>
              <a:cs typeface="+mn-ea"/>
              <a:sym typeface="+mn-lt"/>
            </a:endParaRPr>
          </a:p>
        </p:txBody>
      </p:sp>
      <p:sp>
        <p:nvSpPr>
          <p:cNvPr id="56" name="矩形 55"/>
          <p:cNvSpPr/>
          <p:nvPr/>
        </p:nvSpPr>
        <p:spPr>
          <a:xfrm>
            <a:off x="991223" y="3533289"/>
            <a:ext cx="1606300" cy="323165"/>
          </a:xfrm>
          <a:prstGeom prst="rect">
            <a:avLst/>
          </a:prstGeom>
        </p:spPr>
        <p:txBody>
          <a:bodyPr wrap="square">
            <a:spAutoFit/>
          </a:bodyPr>
          <a:lstStyle/>
          <a:p>
            <a:pPr marL="0" marR="0" lvl="0" indent="0" algn="ctr" defTabSz="685800" rtl="0" eaLnBrk="1" fontAlgn="auto" latinLnBrk="0" hangingPunct="1">
              <a:lnSpc>
                <a:spcPct val="100000"/>
              </a:lnSpc>
              <a:spcBef>
                <a:spcPts val="450"/>
              </a:spcBef>
              <a:spcAft>
                <a:spcPts val="0"/>
              </a:spcAft>
              <a:buClrTx/>
              <a:buSzTx/>
              <a:buFontTx/>
              <a:buNone/>
              <a:tabLst/>
              <a:defRPr/>
            </a:pPr>
            <a:r>
              <a:rPr kumimoji="0" lang="en-US" altLang="zh-CN" sz="750" b="0" i="0" u="none" strike="noStrike" kern="1200" cap="none" spc="0" normalizeH="0" baseline="0" noProof="0" dirty="0">
                <a:ln>
                  <a:noFill/>
                </a:ln>
                <a:solidFill>
                  <a:srgbClr val="44546A"/>
                </a:solidFill>
                <a:effectLst/>
                <a:uLnTx/>
                <a:uFillTx/>
                <a:latin typeface="Calibri"/>
                <a:ea typeface="微软雅黑"/>
                <a:cs typeface="+mn-ea"/>
                <a:sym typeface="+mn-lt"/>
              </a:rPr>
              <a:t>Clean, Minimalist, Flat, Powerful and Flexible PowerPoint template .</a:t>
            </a:r>
          </a:p>
        </p:txBody>
      </p:sp>
      <p:sp>
        <p:nvSpPr>
          <p:cNvPr id="58" name="矩形 57"/>
          <p:cNvSpPr/>
          <p:nvPr/>
        </p:nvSpPr>
        <p:spPr>
          <a:xfrm flipH="1">
            <a:off x="3278151" y="2496656"/>
            <a:ext cx="747088" cy="646331"/>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44546A"/>
                </a:solidFill>
                <a:effectLst/>
                <a:uLnTx/>
                <a:uFillTx/>
                <a:latin typeface="Calibri"/>
                <a:ea typeface="微软雅黑"/>
                <a:cs typeface="+mn-ea"/>
                <a:sym typeface="+mn-lt"/>
              </a:rPr>
              <a:t>02</a:t>
            </a:r>
            <a:endParaRPr kumimoji="0" lang="zh-CN" altLang="en-US" sz="3600" b="0" i="0" u="none" strike="noStrike" kern="1200" cap="none" spc="0" normalizeH="0" baseline="0" noProof="0" dirty="0">
              <a:ln>
                <a:noFill/>
              </a:ln>
              <a:solidFill>
                <a:srgbClr val="44546A"/>
              </a:solidFill>
              <a:effectLst/>
              <a:uLnTx/>
              <a:uFillTx/>
              <a:latin typeface="Calibri"/>
              <a:ea typeface="微软雅黑"/>
              <a:cs typeface="+mn-ea"/>
              <a:sym typeface="+mn-lt"/>
            </a:endParaRPr>
          </a:p>
        </p:txBody>
      </p:sp>
      <p:sp>
        <p:nvSpPr>
          <p:cNvPr id="59" name="矩形 58"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2727974" y="3271861"/>
            <a:ext cx="1853498" cy="276999"/>
          </a:xfrm>
          <a:prstGeom prst="rect">
            <a:avLst/>
          </a:prstGeom>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300" normalizeH="0" baseline="0" noProof="0" dirty="0">
                <a:ln>
                  <a:noFill/>
                </a:ln>
                <a:solidFill>
                  <a:srgbClr val="55ACEE"/>
                </a:solidFill>
                <a:effectLst/>
                <a:uLnTx/>
                <a:uFillTx/>
                <a:latin typeface="Calibri"/>
                <a:ea typeface="微软雅黑"/>
                <a:cs typeface="+mn-ea"/>
                <a:sym typeface="+mn-lt"/>
              </a:rPr>
              <a:t>输入你的标题</a:t>
            </a:r>
            <a:endParaRPr kumimoji="0" lang="en-US" altLang="zh-CN" sz="1200" b="1" i="0" u="none" strike="noStrike" kern="1200" cap="none" spc="300" normalizeH="0" baseline="0" noProof="0" dirty="0">
              <a:ln>
                <a:noFill/>
              </a:ln>
              <a:solidFill>
                <a:srgbClr val="55ACEE"/>
              </a:solidFill>
              <a:effectLst/>
              <a:uLnTx/>
              <a:uFillTx/>
              <a:latin typeface="Calibri"/>
              <a:ea typeface="微软雅黑"/>
              <a:cs typeface="+mn-ea"/>
              <a:sym typeface="+mn-lt"/>
            </a:endParaRPr>
          </a:p>
        </p:txBody>
      </p:sp>
      <p:sp>
        <p:nvSpPr>
          <p:cNvPr id="60" name="矩形 59"/>
          <p:cNvSpPr/>
          <p:nvPr/>
        </p:nvSpPr>
        <p:spPr>
          <a:xfrm>
            <a:off x="2848545" y="3533289"/>
            <a:ext cx="1606300" cy="323165"/>
          </a:xfrm>
          <a:prstGeom prst="rect">
            <a:avLst/>
          </a:prstGeom>
        </p:spPr>
        <p:txBody>
          <a:bodyPr wrap="square">
            <a:spAutoFit/>
          </a:bodyPr>
          <a:lstStyle/>
          <a:p>
            <a:pPr marL="0" marR="0" lvl="0" indent="0" algn="ctr" defTabSz="685800" rtl="0" eaLnBrk="1" fontAlgn="auto" latinLnBrk="0" hangingPunct="1">
              <a:lnSpc>
                <a:spcPct val="100000"/>
              </a:lnSpc>
              <a:spcBef>
                <a:spcPts val="450"/>
              </a:spcBef>
              <a:spcAft>
                <a:spcPts val="0"/>
              </a:spcAft>
              <a:buClrTx/>
              <a:buSzTx/>
              <a:buFontTx/>
              <a:buNone/>
              <a:tabLst/>
              <a:defRPr/>
            </a:pPr>
            <a:r>
              <a:rPr kumimoji="0" lang="en-US" altLang="zh-CN" sz="750" b="0" i="0" u="none" strike="noStrike" kern="1200" cap="none" spc="0" normalizeH="0" baseline="0" noProof="0" dirty="0">
                <a:ln>
                  <a:noFill/>
                </a:ln>
                <a:solidFill>
                  <a:srgbClr val="44546A"/>
                </a:solidFill>
                <a:effectLst/>
                <a:uLnTx/>
                <a:uFillTx/>
                <a:latin typeface="Calibri"/>
                <a:ea typeface="微软雅黑"/>
                <a:cs typeface="+mn-ea"/>
                <a:sym typeface="+mn-lt"/>
              </a:rPr>
              <a:t>Clean, Minimalist, Flat, Powerful and Flexible PowerPoint template .</a:t>
            </a:r>
          </a:p>
        </p:txBody>
      </p:sp>
      <p:sp>
        <p:nvSpPr>
          <p:cNvPr id="62" name="矩形 61"/>
          <p:cNvSpPr/>
          <p:nvPr/>
        </p:nvSpPr>
        <p:spPr>
          <a:xfrm flipH="1">
            <a:off x="5135473" y="2496656"/>
            <a:ext cx="747088" cy="646331"/>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44546A"/>
                </a:solidFill>
                <a:effectLst/>
                <a:uLnTx/>
                <a:uFillTx/>
                <a:latin typeface="Calibri"/>
                <a:ea typeface="微软雅黑"/>
                <a:cs typeface="+mn-ea"/>
                <a:sym typeface="+mn-lt"/>
              </a:rPr>
              <a:t>03</a:t>
            </a:r>
            <a:endParaRPr kumimoji="0" lang="zh-CN" altLang="en-US" sz="3600" b="0" i="0" u="none" strike="noStrike" kern="1200" cap="none" spc="0" normalizeH="0" baseline="0" noProof="0" dirty="0">
              <a:ln>
                <a:noFill/>
              </a:ln>
              <a:solidFill>
                <a:srgbClr val="44546A"/>
              </a:solidFill>
              <a:effectLst/>
              <a:uLnTx/>
              <a:uFillTx/>
              <a:latin typeface="Calibri"/>
              <a:ea typeface="微软雅黑"/>
              <a:cs typeface="+mn-ea"/>
              <a:sym typeface="+mn-lt"/>
            </a:endParaRPr>
          </a:p>
        </p:txBody>
      </p:sp>
      <p:sp>
        <p:nvSpPr>
          <p:cNvPr id="63" name="矩形 62"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4585296" y="3271861"/>
            <a:ext cx="1853498" cy="276999"/>
          </a:xfrm>
          <a:prstGeom prst="rect">
            <a:avLst/>
          </a:prstGeom>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300" normalizeH="0" baseline="0" noProof="0" dirty="0">
                <a:ln>
                  <a:noFill/>
                </a:ln>
                <a:solidFill>
                  <a:srgbClr val="55ACEE"/>
                </a:solidFill>
                <a:effectLst/>
                <a:uLnTx/>
                <a:uFillTx/>
                <a:latin typeface="Calibri"/>
                <a:ea typeface="微软雅黑"/>
                <a:cs typeface="+mn-ea"/>
                <a:sym typeface="+mn-lt"/>
              </a:rPr>
              <a:t>输入你的标题</a:t>
            </a:r>
            <a:endParaRPr kumimoji="0" lang="en-US" altLang="zh-CN" sz="1200" b="1" i="0" u="none" strike="noStrike" kern="1200" cap="none" spc="300" normalizeH="0" baseline="0" noProof="0" dirty="0">
              <a:ln>
                <a:noFill/>
              </a:ln>
              <a:solidFill>
                <a:srgbClr val="55ACEE"/>
              </a:solidFill>
              <a:effectLst/>
              <a:uLnTx/>
              <a:uFillTx/>
              <a:latin typeface="Calibri"/>
              <a:ea typeface="微软雅黑"/>
              <a:cs typeface="+mn-ea"/>
              <a:sym typeface="+mn-lt"/>
            </a:endParaRPr>
          </a:p>
        </p:txBody>
      </p:sp>
      <p:sp>
        <p:nvSpPr>
          <p:cNvPr id="65" name="矩形 64"/>
          <p:cNvSpPr/>
          <p:nvPr/>
        </p:nvSpPr>
        <p:spPr>
          <a:xfrm>
            <a:off x="4705867" y="3533289"/>
            <a:ext cx="1606300" cy="323165"/>
          </a:xfrm>
          <a:prstGeom prst="rect">
            <a:avLst/>
          </a:prstGeom>
        </p:spPr>
        <p:txBody>
          <a:bodyPr wrap="square">
            <a:spAutoFit/>
          </a:bodyPr>
          <a:lstStyle/>
          <a:p>
            <a:pPr marL="0" marR="0" lvl="0" indent="0" algn="ctr" defTabSz="685800" rtl="0" eaLnBrk="1" fontAlgn="auto" latinLnBrk="0" hangingPunct="1">
              <a:lnSpc>
                <a:spcPct val="100000"/>
              </a:lnSpc>
              <a:spcBef>
                <a:spcPts val="450"/>
              </a:spcBef>
              <a:spcAft>
                <a:spcPts val="0"/>
              </a:spcAft>
              <a:buClrTx/>
              <a:buSzTx/>
              <a:buFontTx/>
              <a:buNone/>
              <a:tabLst/>
              <a:defRPr/>
            </a:pPr>
            <a:r>
              <a:rPr kumimoji="0" lang="en-US" altLang="zh-CN" sz="750" b="0" i="0" u="none" strike="noStrike" kern="1200" cap="none" spc="0" normalizeH="0" baseline="0" noProof="0" dirty="0">
                <a:ln>
                  <a:noFill/>
                </a:ln>
                <a:solidFill>
                  <a:srgbClr val="44546A"/>
                </a:solidFill>
                <a:effectLst/>
                <a:uLnTx/>
                <a:uFillTx/>
                <a:latin typeface="Calibri"/>
                <a:ea typeface="微软雅黑"/>
                <a:cs typeface="+mn-ea"/>
                <a:sym typeface="+mn-lt"/>
              </a:rPr>
              <a:t>Clean, Minimalist, Flat, Powerful and Flexible PowerPoint template .</a:t>
            </a:r>
          </a:p>
        </p:txBody>
      </p:sp>
      <p:sp>
        <p:nvSpPr>
          <p:cNvPr id="67" name="矩形 66"/>
          <p:cNvSpPr/>
          <p:nvPr/>
        </p:nvSpPr>
        <p:spPr>
          <a:xfrm flipH="1">
            <a:off x="6992796" y="2496656"/>
            <a:ext cx="747088" cy="646331"/>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44546A"/>
                </a:solidFill>
                <a:effectLst/>
                <a:uLnTx/>
                <a:uFillTx/>
                <a:latin typeface="Calibri"/>
                <a:ea typeface="微软雅黑"/>
                <a:cs typeface="+mn-ea"/>
                <a:sym typeface="+mn-lt"/>
              </a:rPr>
              <a:t>04</a:t>
            </a:r>
            <a:endParaRPr kumimoji="0" lang="zh-CN" altLang="en-US" sz="3600" b="0" i="0" u="none" strike="noStrike" kern="1200" cap="none" spc="0" normalizeH="0" baseline="0" noProof="0" dirty="0">
              <a:ln>
                <a:noFill/>
              </a:ln>
              <a:solidFill>
                <a:srgbClr val="44546A"/>
              </a:solidFill>
              <a:effectLst/>
              <a:uLnTx/>
              <a:uFillTx/>
              <a:latin typeface="Calibri"/>
              <a:ea typeface="微软雅黑"/>
              <a:cs typeface="+mn-ea"/>
              <a:sym typeface="+mn-lt"/>
            </a:endParaRPr>
          </a:p>
        </p:txBody>
      </p:sp>
      <p:sp>
        <p:nvSpPr>
          <p:cNvPr id="69" name="矩形 68"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6442619" y="3271861"/>
            <a:ext cx="1853498" cy="276999"/>
          </a:xfrm>
          <a:prstGeom prst="rect">
            <a:avLst/>
          </a:prstGeom>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300" normalizeH="0" baseline="0" noProof="0" dirty="0">
                <a:ln>
                  <a:noFill/>
                </a:ln>
                <a:solidFill>
                  <a:srgbClr val="55ACEE"/>
                </a:solidFill>
                <a:effectLst/>
                <a:uLnTx/>
                <a:uFillTx/>
                <a:latin typeface="Calibri"/>
                <a:ea typeface="微软雅黑"/>
                <a:cs typeface="+mn-ea"/>
                <a:sym typeface="+mn-lt"/>
              </a:rPr>
              <a:t>输入你的标题</a:t>
            </a:r>
            <a:endParaRPr kumimoji="0" lang="en-US" altLang="zh-CN" sz="1200" b="1" i="0" u="none" strike="noStrike" kern="1200" cap="none" spc="300" normalizeH="0" baseline="0" noProof="0" dirty="0">
              <a:ln>
                <a:noFill/>
              </a:ln>
              <a:solidFill>
                <a:srgbClr val="55ACEE"/>
              </a:solidFill>
              <a:effectLst/>
              <a:uLnTx/>
              <a:uFillTx/>
              <a:latin typeface="Calibri"/>
              <a:ea typeface="微软雅黑"/>
              <a:cs typeface="+mn-ea"/>
              <a:sym typeface="+mn-lt"/>
            </a:endParaRPr>
          </a:p>
        </p:txBody>
      </p:sp>
      <p:sp>
        <p:nvSpPr>
          <p:cNvPr id="70" name="矩形 69"/>
          <p:cNvSpPr/>
          <p:nvPr/>
        </p:nvSpPr>
        <p:spPr>
          <a:xfrm>
            <a:off x="6563190" y="3533289"/>
            <a:ext cx="1606300" cy="323165"/>
          </a:xfrm>
          <a:prstGeom prst="rect">
            <a:avLst/>
          </a:prstGeom>
        </p:spPr>
        <p:txBody>
          <a:bodyPr wrap="square">
            <a:spAutoFit/>
          </a:bodyPr>
          <a:lstStyle/>
          <a:p>
            <a:pPr marL="0" marR="0" lvl="0" indent="0" algn="ctr" defTabSz="685800" rtl="0" eaLnBrk="1" fontAlgn="auto" latinLnBrk="0" hangingPunct="1">
              <a:lnSpc>
                <a:spcPct val="100000"/>
              </a:lnSpc>
              <a:spcBef>
                <a:spcPts val="450"/>
              </a:spcBef>
              <a:spcAft>
                <a:spcPts val="0"/>
              </a:spcAft>
              <a:buClrTx/>
              <a:buSzTx/>
              <a:buFontTx/>
              <a:buNone/>
              <a:tabLst/>
              <a:defRPr/>
            </a:pPr>
            <a:r>
              <a:rPr kumimoji="0" lang="en-US" altLang="zh-CN" sz="750" b="0" i="0" u="none" strike="noStrike" kern="1200" cap="none" spc="0" normalizeH="0" baseline="0" noProof="0" dirty="0">
                <a:ln>
                  <a:noFill/>
                </a:ln>
                <a:solidFill>
                  <a:srgbClr val="44546A"/>
                </a:solidFill>
                <a:effectLst/>
                <a:uLnTx/>
                <a:uFillTx/>
                <a:latin typeface="Calibri"/>
                <a:ea typeface="微软雅黑"/>
                <a:cs typeface="+mn-ea"/>
                <a:sym typeface="+mn-lt"/>
              </a:rPr>
              <a:t>Clean, Minimalist, Flat, Powerful and Flexible PowerPoint template .</a:t>
            </a:r>
          </a:p>
        </p:txBody>
      </p:sp>
      <p:sp>
        <p:nvSpPr>
          <p:cNvPr id="7" name="矩形 6"/>
          <p:cNvSpPr/>
          <p:nvPr/>
        </p:nvSpPr>
        <p:spPr>
          <a:xfrm>
            <a:off x="3830612" y="897259"/>
            <a:ext cx="1482777" cy="600164"/>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300" b="0" i="0" u="none" strike="noStrike" kern="1200" cap="none" spc="0" normalizeH="0" baseline="0" noProof="0" dirty="0">
                <a:ln>
                  <a:noFill/>
                </a:ln>
                <a:solidFill>
                  <a:srgbClr val="55ACEE"/>
                </a:solidFill>
                <a:effectLst/>
                <a:uLnTx/>
                <a:uFillTx/>
                <a:latin typeface="Calibri"/>
                <a:ea typeface="微软雅黑"/>
                <a:cs typeface="+mn-ea"/>
                <a:sym typeface="+mn-lt"/>
              </a:rPr>
              <a:t>Agenda</a:t>
            </a:r>
            <a:endParaRPr kumimoji="0" lang="en-US" altLang="zh-CN" sz="1800" b="0" i="0" u="none" strike="noStrike" kern="1200" cap="none" spc="0" normalizeH="0" baseline="0" noProof="0" dirty="0">
              <a:ln>
                <a:noFill/>
              </a:ln>
              <a:solidFill>
                <a:srgbClr val="55ACEE"/>
              </a:solidFill>
              <a:effectLst/>
              <a:uLnTx/>
              <a:uFillTx/>
              <a:latin typeface="Calibri"/>
              <a:ea typeface="微软雅黑"/>
              <a:cs typeface="+mn-ea"/>
              <a:sym typeface="+mn-lt"/>
            </a:endParaRPr>
          </a:p>
        </p:txBody>
      </p:sp>
      <p:cxnSp>
        <p:nvCxnSpPr>
          <p:cNvPr id="71" name="PA_直接连接符 15"/>
          <p:cNvCxnSpPr>
            <a:cxnSpLocks/>
          </p:cNvCxnSpPr>
          <p:nvPr>
            <p:custDataLst>
              <p:tags r:id="rId1"/>
            </p:custDataLst>
          </p:nvPr>
        </p:nvCxnSpPr>
        <p:spPr>
          <a:xfrm>
            <a:off x="4350658" y="1526685"/>
            <a:ext cx="442685" cy="0"/>
          </a:xfrm>
          <a:prstGeom prst="line">
            <a:avLst/>
          </a:prstGeom>
          <a:ln w="127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1" name="PA_直接连接符 15"/>
          <p:cNvCxnSpPr>
            <a:cxnSpLocks/>
          </p:cNvCxnSpPr>
          <p:nvPr>
            <p:custDataLst>
              <p:tags r:id="rId2"/>
            </p:custDataLst>
          </p:nvPr>
        </p:nvCxnSpPr>
        <p:spPr>
          <a:xfrm>
            <a:off x="1702292" y="3179463"/>
            <a:ext cx="184163" cy="0"/>
          </a:xfrm>
          <a:prstGeom prst="line">
            <a:avLst/>
          </a:prstGeom>
          <a:ln w="127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PA_直接连接符 15"/>
          <p:cNvCxnSpPr>
            <a:cxnSpLocks/>
          </p:cNvCxnSpPr>
          <p:nvPr>
            <p:custDataLst>
              <p:tags r:id="rId3"/>
            </p:custDataLst>
          </p:nvPr>
        </p:nvCxnSpPr>
        <p:spPr>
          <a:xfrm>
            <a:off x="3559614" y="3179463"/>
            <a:ext cx="184163" cy="0"/>
          </a:xfrm>
          <a:prstGeom prst="line">
            <a:avLst/>
          </a:prstGeom>
          <a:ln w="127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PA_直接连接符 15"/>
          <p:cNvCxnSpPr>
            <a:cxnSpLocks/>
          </p:cNvCxnSpPr>
          <p:nvPr>
            <p:custDataLst>
              <p:tags r:id="rId4"/>
            </p:custDataLst>
          </p:nvPr>
        </p:nvCxnSpPr>
        <p:spPr>
          <a:xfrm>
            <a:off x="5416936" y="3179463"/>
            <a:ext cx="184163" cy="0"/>
          </a:xfrm>
          <a:prstGeom prst="line">
            <a:avLst/>
          </a:prstGeom>
          <a:ln w="127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PA_直接连接符 15"/>
          <p:cNvCxnSpPr>
            <a:cxnSpLocks/>
          </p:cNvCxnSpPr>
          <p:nvPr>
            <p:custDataLst>
              <p:tags r:id="rId5"/>
            </p:custDataLst>
          </p:nvPr>
        </p:nvCxnSpPr>
        <p:spPr>
          <a:xfrm>
            <a:off x="7274259" y="3179463"/>
            <a:ext cx="184163" cy="0"/>
          </a:xfrm>
          <a:prstGeom prst="line">
            <a:avLst/>
          </a:prstGeom>
          <a:ln w="127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79" name="组合 78">
            <a:extLst>
              <a:ext uri="{FF2B5EF4-FFF2-40B4-BE49-F238E27FC236}">
                <a16:creationId xmlns:a16="http://schemas.microsoft.com/office/drawing/2014/main" xmlns="" id="{3FD1532E-CA15-4961-BED1-D2BDF7EF9B8B}"/>
              </a:ext>
            </a:extLst>
          </p:cNvPr>
          <p:cNvGrpSpPr/>
          <p:nvPr/>
        </p:nvGrpSpPr>
        <p:grpSpPr>
          <a:xfrm rot="12469791">
            <a:off x="-1818945" y="-1604458"/>
            <a:ext cx="3055001" cy="4400902"/>
            <a:chOff x="5367379" y="-1409109"/>
            <a:chExt cx="4969994" cy="7159558"/>
          </a:xfrm>
        </p:grpSpPr>
        <p:sp>
          <p:nvSpPr>
            <p:cNvPr id="80" name="矩形: 圆角 79">
              <a:extLst>
                <a:ext uri="{FF2B5EF4-FFF2-40B4-BE49-F238E27FC236}">
                  <a16:creationId xmlns:a16="http://schemas.microsoft.com/office/drawing/2014/main" xmlns="" id="{8FAEBBE2-CF6E-465A-ABDF-3F00E119905A}"/>
                </a:ext>
              </a:extLst>
            </p:cNvPr>
            <p:cNvSpPr/>
            <p:nvPr/>
          </p:nvSpPr>
          <p:spPr>
            <a:xfrm rot="1400846">
              <a:off x="5367379" y="1611501"/>
              <a:ext cx="1307193" cy="1307193"/>
            </a:xfrm>
            <a:prstGeom prst="roundRect">
              <a:avLst/>
            </a:prstGeom>
            <a:gradFill>
              <a:gsLst>
                <a:gs pos="0">
                  <a:srgbClr val="FFEBAB"/>
                </a:gs>
                <a:gs pos="100000">
                  <a:srgbClr val="FFCA53"/>
                </a:gs>
              </a:gsLst>
              <a:lin ang="2700000" scaled="1"/>
            </a:gradFill>
            <a:ln>
              <a:noFill/>
            </a:ln>
            <a:effectLst>
              <a:outerShdw blurRad="609600" dist="457200" dir="2700000" algn="tl" rotWithShape="0">
                <a:srgbClr val="FFC000">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81" name="圆: 空心 80">
              <a:extLst>
                <a:ext uri="{FF2B5EF4-FFF2-40B4-BE49-F238E27FC236}">
                  <a16:creationId xmlns:a16="http://schemas.microsoft.com/office/drawing/2014/main" xmlns="" id="{6A7AE6D5-43EA-43B0-AFF6-BBD144C5C345}"/>
                </a:ext>
              </a:extLst>
            </p:cNvPr>
            <p:cNvSpPr/>
            <p:nvPr/>
          </p:nvSpPr>
          <p:spPr>
            <a:xfrm rot="3719239">
              <a:off x="7055730" y="2468806"/>
              <a:ext cx="3287788" cy="3275498"/>
            </a:xfrm>
            <a:prstGeom prst="donut">
              <a:avLst>
                <a:gd name="adj" fmla="val 12693"/>
              </a:avLst>
            </a:prstGeom>
            <a:gradFill>
              <a:gsLst>
                <a:gs pos="0">
                  <a:srgbClr val="FF97BA"/>
                </a:gs>
                <a:gs pos="100000">
                  <a:srgbClr val="FF7DA8"/>
                </a:gs>
              </a:gsLst>
              <a:lin ang="2700000" scaled="1"/>
            </a:gradFill>
            <a:ln>
              <a:noFill/>
            </a:ln>
            <a:effectLst>
              <a:outerShdw blurRad="609600" dist="279400" dir="2700000" algn="tl" rotWithShape="0">
                <a:srgbClr val="FF7DA8">
                  <a:alpha val="5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82" name="椭圆 81">
              <a:extLst>
                <a:ext uri="{FF2B5EF4-FFF2-40B4-BE49-F238E27FC236}">
                  <a16:creationId xmlns:a16="http://schemas.microsoft.com/office/drawing/2014/main" xmlns="" id="{2BED5CDC-5620-48ED-AFC4-FD1A6019D65C}"/>
                </a:ext>
              </a:extLst>
            </p:cNvPr>
            <p:cNvSpPr/>
            <p:nvPr/>
          </p:nvSpPr>
          <p:spPr>
            <a:xfrm rot="3719239">
              <a:off x="5477161" y="4028197"/>
              <a:ext cx="856348" cy="856348"/>
            </a:xfrm>
            <a:prstGeom prst="ellipse">
              <a:avLst/>
            </a:prstGeom>
            <a:gradFill>
              <a:gsLst>
                <a:gs pos="0">
                  <a:srgbClr val="ADDB7B"/>
                </a:gs>
                <a:gs pos="100000">
                  <a:srgbClr val="92D050"/>
                </a:gs>
              </a:gsLst>
              <a:lin ang="2700000" scaled="1"/>
            </a:gradFill>
            <a:ln>
              <a:noFill/>
            </a:ln>
            <a:effectLst>
              <a:outerShdw blurRad="609600" dist="165100" dir="2700000" algn="tl" rotWithShape="0">
                <a:srgbClr val="92D050">
                  <a:alpha val="7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83" name="椭圆 82">
              <a:extLst>
                <a:ext uri="{FF2B5EF4-FFF2-40B4-BE49-F238E27FC236}">
                  <a16:creationId xmlns:a16="http://schemas.microsoft.com/office/drawing/2014/main" xmlns="" id="{9C0C2302-EE73-46B6-AD95-04CDA9A044AD}"/>
                </a:ext>
              </a:extLst>
            </p:cNvPr>
            <p:cNvSpPr/>
            <p:nvPr/>
          </p:nvSpPr>
          <p:spPr>
            <a:xfrm rot="1400846">
              <a:off x="6483237" y="-1409109"/>
              <a:ext cx="2940358" cy="2940358"/>
            </a:xfrm>
            <a:prstGeom prst="ellipse">
              <a:avLst/>
            </a:prstGeom>
            <a:gradFill>
              <a:gsLst>
                <a:gs pos="0">
                  <a:srgbClr val="A7E2FF"/>
                </a:gs>
                <a:gs pos="100000">
                  <a:srgbClr val="66CCFF"/>
                </a:gs>
              </a:gsLst>
              <a:lin ang="2700000" scaled="1"/>
            </a:gradFill>
            <a:ln>
              <a:noFill/>
            </a:ln>
            <a:effectLst>
              <a:outerShdw blurRad="609600" dist="457200" dir="2700000" algn="tl" rotWithShape="0">
                <a:srgbClr val="66CCF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grpSp>
      <p:grpSp>
        <p:nvGrpSpPr>
          <p:cNvPr id="103" name="组合 102">
            <a:extLst>
              <a:ext uri="{FF2B5EF4-FFF2-40B4-BE49-F238E27FC236}">
                <a16:creationId xmlns:a16="http://schemas.microsoft.com/office/drawing/2014/main" xmlns="" id="{040E1A55-5E31-4A76-9427-8A69AD13ED09}"/>
              </a:ext>
            </a:extLst>
          </p:cNvPr>
          <p:cNvGrpSpPr/>
          <p:nvPr/>
        </p:nvGrpSpPr>
        <p:grpSpPr>
          <a:xfrm rot="9130209" flipH="1">
            <a:off x="7907944" y="-1604458"/>
            <a:ext cx="3055001" cy="4400902"/>
            <a:chOff x="5367379" y="-1409109"/>
            <a:chExt cx="4969994" cy="7159558"/>
          </a:xfrm>
        </p:grpSpPr>
        <p:sp>
          <p:nvSpPr>
            <p:cNvPr id="105" name="矩形: 圆角 104">
              <a:extLst>
                <a:ext uri="{FF2B5EF4-FFF2-40B4-BE49-F238E27FC236}">
                  <a16:creationId xmlns:a16="http://schemas.microsoft.com/office/drawing/2014/main" xmlns="" id="{64100A28-6F1C-498D-B842-A741F725B9A6}"/>
                </a:ext>
              </a:extLst>
            </p:cNvPr>
            <p:cNvSpPr/>
            <p:nvPr/>
          </p:nvSpPr>
          <p:spPr>
            <a:xfrm rot="1400846">
              <a:off x="5367379" y="1611501"/>
              <a:ext cx="1307193" cy="1307193"/>
            </a:xfrm>
            <a:prstGeom prst="roundRect">
              <a:avLst/>
            </a:prstGeom>
            <a:gradFill>
              <a:gsLst>
                <a:gs pos="0">
                  <a:srgbClr val="FFEBAB"/>
                </a:gs>
                <a:gs pos="100000">
                  <a:srgbClr val="FFCA53"/>
                </a:gs>
              </a:gsLst>
              <a:lin ang="2700000" scaled="1"/>
            </a:gradFill>
            <a:ln>
              <a:noFill/>
            </a:ln>
            <a:effectLst>
              <a:outerShdw blurRad="609600" dist="457200" dir="2700000" algn="tl" rotWithShape="0">
                <a:srgbClr val="FFC000">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106" name="圆: 空心 105">
              <a:extLst>
                <a:ext uri="{FF2B5EF4-FFF2-40B4-BE49-F238E27FC236}">
                  <a16:creationId xmlns:a16="http://schemas.microsoft.com/office/drawing/2014/main" xmlns="" id="{D1131190-3D91-41A0-89E1-8A079198DF70}"/>
                </a:ext>
              </a:extLst>
            </p:cNvPr>
            <p:cNvSpPr/>
            <p:nvPr/>
          </p:nvSpPr>
          <p:spPr>
            <a:xfrm rot="3719239">
              <a:off x="7055730" y="2468806"/>
              <a:ext cx="3287788" cy="3275498"/>
            </a:xfrm>
            <a:prstGeom prst="donut">
              <a:avLst>
                <a:gd name="adj" fmla="val 12693"/>
              </a:avLst>
            </a:prstGeom>
            <a:gradFill>
              <a:gsLst>
                <a:gs pos="0">
                  <a:srgbClr val="FF97BA"/>
                </a:gs>
                <a:gs pos="100000">
                  <a:srgbClr val="FF7DA8"/>
                </a:gs>
              </a:gsLst>
              <a:lin ang="2700000" scaled="1"/>
            </a:gradFill>
            <a:ln>
              <a:noFill/>
            </a:ln>
            <a:effectLst>
              <a:outerShdw blurRad="609600" dist="279400" dir="2700000" algn="tl" rotWithShape="0">
                <a:srgbClr val="FF7DA8">
                  <a:alpha val="5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107" name="椭圆 106">
              <a:extLst>
                <a:ext uri="{FF2B5EF4-FFF2-40B4-BE49-F238E27FC236}">
                  <a16:creationId xmlns:a16="http://schemas.microsoft.com/office/drawing/2014/main" xmlns="" id="{EEB736E1-5AC1-4CF7-BACB-64E050022087}"/>
                </a:ext>
              </a:extLst>
            </p:cNvPr>
            <p:cNvSpPr/>
            <p:nvPr/>
          </p:nvSpPr>
          <p:spPr>
            <a:xfrm rot="3719239">
              <a:off x="5477161" y="4028197"/>
              <a:ext cx="856348" cy="856348"/>
            </a:xfrm>
            <a:prstGeom prst="ellipse">
              <a:avLst/>
            </a:prstGeom>
            <a:gradFill>
              <a:gsLst>
                <a:gs pos="0">
                  <a:srgbClr val="ADDB7B"/>
                </a:gs>
                <a:gs pos="100000">
                  <a:srgbClr val="92D050"/>
                </a:gs>
              </a:gsLst>
              <a:lin ang="2700000" scaled="1"/>
            </a:gradFill>
            <a:ln>
              <a:noFill/>
            </a:ln>
            <a:effectLst>
              <a:outerShdw blurRad="609600" dist="165100" dir="2700000" algn="tl" rotWithShape="0">
                <a:srgbClr val="92D050">
                  <a:alpha val="7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110" name="椭圆 109">
              <a:extLst>
                <a:ext uri="{FF2B5EF4-FFF2-40B4-BE49-F238E27FC236}">
                  <a16:creationId xmlns:a16="http://schemas.microsoft.com/office/drawing/2014/main" xmlns="" id="{CC602C49-29ED-4388-B32A-D685CAC7C13B}"/>
                </a:ext>
              </a:extLst>
            </p:cNvPr>
            <p:cNvSpPr/>
            <p:nvPr/>
          </p:nvSpPr>
          <p:spPr>
            <a:xfrm rot="1400846">
              <a:off x="6483237" y="-1409109"/>
              <a:ext cx="2940358" cy="2940358"/>
            </a:xfrm>
            <a:prstGeom prst="ellipse">
              <a:avLst/>
            </a:prstGeom>
            <a:gradFill>
              <a:gsLst>
                <a:gs pos="0">
                  <a:srgbClr val="A7E2FF"/>
                </a:gs>
                <a:gs pos="100000">
                  <a:srgbClr val="66CCFF"/>
                </a:gs>
              </a:gsLst>
              <a:lin ang="2700000" scaled="1"/>
            </a:gradFill>
            <a:ln>
              <a:noFill/>
            </a:ln>
            <a:effectLst>
              <a:outerShdw blurRad="609600" dist="457200" dir="2700000" algn="tl" rotWithShape="0">
                <a:srgbClr val="66CCF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grpSp>
    </p:spTree>
    <p:extLst>
      <p:ext uri="{BB962C8B-B14F-4D97-AF65-F5344CB8AC3E}">
        <p14:creationId xmlns:p14="http://schemas.microsoft.com/office/powerpoint/2010/main" val="70672104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nvGraphicFramePr>
        <p:xfrm>
          <a:off x="2590800" y="1323975"/>
          <a:ext cx="3962400" cy="2641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26" name="Straight Arrow Connector 25"/>
          <p:cNvCxnSpPr/>
          <p:nvPr/>
        </p:nvCxnSpPr>
        <p:spPr>
          <a:xfrm rot="10800000" flipV="1">
            <a:off x="5902504" y="1914525"/>
            <a:ext cx="764996" cy="247650"/>
          </a:xfrm>
          <a:prstGeom prst="straightConnector1">
            <a:avLst/>
          </a:prstGeom>
          <a:ln>
            <a:solidFill>
              <a:schemeClr val="bg1">
                <a:lumMod val="75000"/>
              </a:schemeClr>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2438400" y="3000375"/>
            <a:ext cx="914400" cy="76200"/>
          </a:xfrm>
          <a:prstGeom prst="straightConnector1">
            <a:avLst/>
          </a:prstGeom>
          <a:ln>
            <a:solidFill>
              <a:schemeClr val="bg1">
                <a:lumMod val="75000"/>
              </a:schemeClr>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10800000" flipV="1">
            <a:off x="5867400" y="2657475"/>
            <a:ext cx="819150" cy="38100"/>
          </a:xfrm>
          <a:prstGeom prst="straightConnector1">
            <a:avLst/>
          </a:prstGeom>
          <a:ln>
            <a:solidFill>
              <a:schemeClr val="bg1">
                <a:lumMod val="75000"/>
              </a:schemeClr>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rot="10800000">
            <a:off x="5867400" y="3152775"/>
            <a:ext cx="800100" cy="171450"/>
          </a:xfrm>
          <a:prstGeom prst="straightConnector1">
            <a:avLst/>
          </a:prstGeom>
          <a:ln>
            <a:solidFill>
              <a:schemeClr val="bg1">
                <a:lumMod val="75000"/>
              </a:schemeClr>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2438400" y="2238375"/>
            <a:ext cx="914400" cy="228600"/>
          </a:xfrm>
          <a:prstGeom prst="straightConnector1">
            <a:avLst/>
          </a:prstGeom>
          <a:ln>
            <a:solidFill>
              <a:schemeClr val="bg1">
                <a:lumMod val="75000"/>
              </a:schemeClr>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49" name="Footer Text"/>
          <p:cNvSpPr txBox="1"/>
          <p:nvPr/>
        </p:nvSpPr>
        <p:spPr>
          <a:xfrm>
            <a:off x="692057" y="4436567"/>
            <a:ext cx="7759889" cy="524311"/>
          </a:xfrm>
          <a:prstGeom prst="rect">
            <a:avLst/>
          </a:prstGeom>
          <a:noFill/>
        </p:spPr>
        <p:txBody>
          <a:bodyPr wrap="square" lIns="0" tIns="0" rIns="0" bIns="0" rtlCol="0">
            <a:spAutoFit/>
          </a:bodyPr>
          <a:lstStyle/>
          <a:p>
            <a:pPr algn="ctr" defTabSz="685800">
              <a:lnSpc>
                <a:spcPct val="150000"/>
              </a:lnSpc>
            </a:pPr>
            <a:r>
              <a:rPr lang="en-US" sz="788" dirty="0">
                <a:solidFill>
                  <a:srgbClr val="ADB9CA"/>
                </a:solidFill>
                <a:latin typeface="微软雅黑"/>
                <a:ea typeface="微软雅黑"/>
              </a:rPr>
              <a:t>There are many variations of passages of lorem ipsum available, but the majority have suffered alteration in some form, by injected humour randomized words which don't look even slightly believable. If you are going to use A passage of lorem ipsum, you need</a:t>
            </a:r>
            <a:br>
              <a:rPr lang="en-US" sz="788" dirty="0">
                <a:solidFill>
                  <a:srgbClr val="ADB9CA"/>
                </a:solidFill>
                <a:latin typeface="微软雅黑"/>
                <a:ea typeface="微软雅黑"/>
              </a:rPr>
            </a:br>
            <a:r>
              <a:rPr lang="en-US" sz="788" dirty="0">
                <a:solidFill>
                  <a:srgbClr val="ADB9CA"/>
                </a:solidFill>
                <a:latin typeface="微软雅黑"/>
                <a:ea typeface="微软雅黑"/>
              </a:rPr>
              <a:t> to be sure there embarrassing hidden in the middle of text. All the lorem ipsum generators on the internet tend to repeat</a:t>
            </a:r>
          </a:p>
        </p:txBody>
      </p:sp>
      <p:sp>
        <p:nvSpPr>
          <p:cNvPr id="50" name="Rectangle 49"/>
          <p:cNvSpPr/>
          <p:nvPr/>
        </p:nvSpPr>
        <p:spPr>
          <a:xfrm rot="2700000">
            <a:off x="4533076" y="4218913"/>
            <a:ext cx="103128" cy="103128"/>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dirty="0">
              <a:solidFill>
                <a:srgbClr val="FFFFFF"/>
              </a:solidFill>
              <a:latin typeface="微软雅黑 Light"/>
              <a:ea typeface="微软雅黑"/>
            </a:endParaRPr>
          </a:p>
        </p:txBody>
      </p:sp>
      <p:cxnSp>
        <p:nvCxnSpPr>
          <p:cNvPr id="51" name="Straight Connector 50"/>
          <p:cNvCxnSpPr/>
          <p:nvPr/>
        </p:nvCxnSpPr>
        <p:spPr>
          <a:xfrm flipH="1">
            <a:off x="3048000" y="4270477"/>
            <a:ext cx="1368166"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4758347" y="4270477"/>
            <a:ext cx="1310559"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Title 8">
            <a:extLst>
              <a:ext uri="{FF2B5EF4-FFF2-40B4-BE49-F238E27FC236}">
                <a16:creationId xmlns:a16="http://schemas.microsoft.com/office/drawing/2014/main" xmlns="" id="{1E8A3A16-9263-458B-92F4-C000702EB787}"/>
              </a:ext>
            </a:extLst>
          </p:cNvPr>
          <p:cNvSpPr txBox="1">
            <a:spLocks/>
          </p:cNvSpPr>
          <p:nvPr/>
        </p:nvSpPr>
        <p:spPr>
          <a:xfrm>
            <a:off x="1788319" y="267471"/>
            <a:ext cx="5638800" cy="353524"/>
          </a:xfrm>
          <a:prstGeom prst="rect">
            <a:avLst/>
          </a:prstGeom>
        </p:spPr>
        <p:txBody>
          <a:bodyPr/>
          <a:lstStyle>
            <a:lvl1pPr algn="ctr" defTabSz="1219170" rtl="0" eaLnBrk="1" latinLnBrk="0" hangingPunct="1">
              <a:spcBef>
                <a:spcPct val="0"/>
              </a:spcBef>
              <a:buNone/>
              <a:defRPr sz="5867" kern="1200">
                <a:solidFill>
                  <a:schemeClr val="tx1"/>
                </a:solidFill>
                <a:latin typeface="+mj-lt"/>
                <a:ea typeface="+mj-ea"/>
                <a:cs typeface="+mj-cs"/>
              </a:defRPr>
            </a:lvl1pPr>
          </a:lstStyle>
          <a:p>
            <a:pPr defTabSz="914378"/>
            <a:r>
              <a:rPr lang="zh-CN" altLang="en-US" sz="2025" b="1" spc="450" dirty="0">
                <a:solidFill>
                  <a:srgbClr val="44546A"/>
                </a:solidFill>
                <a:latin typeface="微软雅黑 Light"/>
                <a:ea typeface="微软雅黑"/>
              </a:rPr>
              <a:t>关注公众号，免费获取大礼包</a:t>
            </a:r>
            <a:endParaRPr lang="en-US" sz="2025" b="1" spc="450" dirty="0">
              <a:solidFill>
                <a:srgbClr val="44546A"/>
              </a:solidFill>
              <a:latin typeface="微软雅黑 Light"/>
              <a:ea typeface="微软雅黑"/>
            </a:endParaRPr>
          </a:p>
        </p:txBody>
      </p:sp>
      <p:sp>
        <p:nvSpPr>
          <p:cNvPr id="21" name="Text Placeholder 9">
            <a:extLst>
              <a:ext uri="{FF2B5EF4-FFF2-40B4-BE49-F238E27FC236}">
                <a16:creationId xmlns:a16="http://schemas.microsoft.com/office/drawing/2014/main" xmlns="" id="{70E3D16A-F053-4EB8-AF1B-FB92FB5A3FC4}"/>
              </a:ext>
            </a:extLst>
          </p:cNvPr>
          <p:cNvSpPr txBox="1">
            <a:spLocks/>
          </p:cNvSpPr>
          <p:nvPr/>
        </p:nvSpPr>
        <p:spPr>
          <a:xfrm>
            <a:off x="1562696" y="641379"/>
            <a:ext cx="6018610" cy="200746"/>
          </a:xfrm>
          <a:prstGeom prst="rect">
            <a:avLst/>
          </a:prstGeom>
        </p:spPr>
        <p:txBody>
          <a:bodyPr/>
          <a:lst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dist" defTabSz="914378">
              <a:buNone/>
            </a:pPr>
            <a:r>
              <a:rPr lang="en-US" altLang="zh-CN" sz="600" b="1" dirty="0">
                <a:solidFill>
                  <a:srgbClr val="ADB9CA">
                    <a:lumMod val="60000"/>
                    <a:lumOff val="40000"/>
                  </a:srgbClr>
                </a:solidFill>
                <a:latin typeface="微软雅黑 Light"/>
                <a:ea typeface="微软雅黑"/>
              </a:rPr>
              <a:t>Today, we live in a time of profound change, driven by the advancement of information technology, increasingly stronger public environmental awareness</a:t>
            </a:r>
            <a:endParaRPr lang="en-AU" sz="600" b="1" dirty="0">
              <a:solidFill>
                <a:srgbClr val="ADB9CA">
                  <a:lumMod val="60000"/>
                  <a:lumOff val="40000"/>
                </a:srgbClr>
              </a:solidFill>
              <a:latin typeface="微软雅黑 Light"/>
              <a:ea typeface="微软雅黑"/>
            </a:endParaRPr>
          </a:p>
        </p:txBody>
      </p:sp>
      <p:sp>
        <p:nvSpPr>
          <p:cNvPr id="22" name="Rectangle 118">
            <a:extLst>
              <a:ext uri="{FF2B5EF4-FFF2-40B4-BE49-F238E27FC236}">
                <a16:creationId xmlns:a16="http://schemas.microsoft.com/office/drawing/2014/main" xmlns="" id="{44F51821-C410-49C4-951B-0BEABB83CC6F}"/>
              </a:ext>
            </a:extLst>
          </p:cNvPr>
          <p:cNvSpPr/>
          <p:nvPr/>
        </p:nvSpPr>
        <p:spPr>
          <a:xfrm>
            <a:off x="806518" y="1893091"/>
            <a:ext cx="1440192" cy="276999"/>
          </a:xfrm>
          <a:prstGeom prst="rect">
            <a:avLst/>
          </a:prstGeom>
        </p:spPr>
        <p:txBody>
          <a:bodyPr wrap="square">
            <a:spAutoFit/>
          </a:bodyPr>
          <a:lstStyle/>
          <a:p>
            <a:pPr algn="r" defTabSz="914378"/>
            <a:r>
              <a:rPr lang="zh-CN" altLang="en-US" sz="1200" b="1" spc="225" dirty="0">
                <a:solidFill>
                  <a:srgbClr val="44546A"/>
                </a:solidFill>
                <a:latin typeface="Calibri"/>
                <a:ea typeface="微软雅黑"/>
              </a:rPr>
              <a:t>输入你的标题</a:t>
            </a:r>
            <a:endParaRPr lang="en-US" sz="1200" b="1" spc="225" dirty="0">
              <a:solidFill>
                <a:srgbClr val="44546A"/>
              </a:solidFill>
              <a:latin typeface="Calibri"/>
              <a:ea typeface="微软雅黑"/>
            </a:endParaRPr>
          </a:p>
        </p:txBody>
      </p:sp>
      <p:sp>
        <p:nvSpPr>
          <p:cNvPr id="23" name="Rectangle 119">
            <a:extLst>
              <a:ext uri="{FF2B5EF4-FFF2-40B4-BE49-F238E27FC236}">
                <a16:creationId xmlns:a16="http://schemas.microsoft.com/office/drawing/2014/main" xmlns="" id="{562F0B07-CD9F-44CF-A6C8-6247755CD847}"/>
              </a:ext>
            </a:extLst>
          </p:cNvPr>
          <p:cNvSpPr/>
          <p:nvPr/>
        </p:nvSpPr>
        <p:spPr>
          <a:xfrm>
            <a:off x="270737" y="2090044"/>
            <a:ext cx="1975973" cy="400110"/>
          </a:xfrm>
          <a:prstGeom prst="rect">
            <a:avLst/>
          </a:prstGeom>
        </p:spPr>
        <p:txBody>
          <a:bodyPr wrap="square">
            <a:spAutoFit/>
          </a:bodyPr>
          <a:lstStyle/>
          <a:p>
            <a:pPr algn="r" defTabSz="914378"/>
            <a:r>
              <a:rPr lang="en-US" sz="1000" dirty="0">
                <a:solidFill>
                  <a:srgbClr val="ADB9CA"/>
                </a:solidFill>
                <a:latin typeface="Calibri"/>
                <a:ea typeface="微软雅黑"/>
              </a:rPr>
              <a:t>Seizing on these opportunities,</a:t>
            </a:r>
            <a:endParaRPr lang="ar-SA" sz="1000" dirty="0">
              <a:solidFill>
                <a:srgbClr val="ADB9CA"/>
              </a:solidFill>
              <a:latin typeface="Calibri"/>
              <a:ea typeface="微软雅黑"/>
              <a:cs typeface="Arial" panose="020B0604020202020204" pitchFamily="34" charset="0"/>
            </a:endParaRPr>
          </a:p>
          <a:p>
            <a:pPr algn="r" defTabSz="914378"/>
            <a:r>
              <a:rPr lang="en-US" sz="1000" dirty="0">
                <a:solidFill>
                  <a:srgbClr val="ADB9CA"/>
                </a:solidFill>
                <a:latin typeface="Calibri"/>
                <a:ea typeface="微软雅黑"/>
              </a:rPr>
              <a:t> we will continue working hard </a:t>
            </a:r>
            <a:endParaRPr lang="ar-SA" sz="1000" dirty="0">
              <a:solidFill>
                <a:srgbClr val="ADB9CA"/>
              </a:solidFill>
              <a:latin typeface="Calibri"/>
              <a:ea typeface="微软雅黑"/>
              <a:cs typeface="Arial" panose="020B0604020202020204" pitchFamily="34" charset="0"/>
            </a:endParaRPr>
          </a:p>
        </p:txBody>
      </p:sp>
      <p:sp>
        <p:nvSpPr>
          <p:cNvPr id="24" name="Rectangle 118">
            <a:extLst>
              <a:ext uri="{FF2B5EF4-FFF2-40B4-BE49-F238E27FC236}">
                <a16:creationId xmlns:a16="http://schemas.microsoft.com/office/drawing/2014/main" xmlns="" id="{1EFA3BE7-04A1-4C25-AB98-10609202CF97}"/>
              </a:ext>
            </a:extLst>
          </p:cNvPr>
          <p:cNvSpPr/>
          <p:nvPr/>
        </p:nvSpPr>
        <p:spPr>
          <a:xfrm>
            <a:off x="806518" y="2754502"/>
            <a:ext cx="1440192" cy="276999"/>
          </a:xfrm>
          <a:prstGeom prst="rect">
            <a:avLst/>
          </a:prstGeom>
        </p:spPr>
        <p:txBody>
          <a:bodyPr wrap="square">
            <a:spAutoFit/>
          </a:bodyPr>
          <a:lstStyle/>
          <a:p>
            <a:pPr algn="r" defTabSz="914378"/>
            <a:r>
              <a:rPr lang="zh-CN" altLang="en-US" sz="1200" b="1" spc="225" dirty="0">
                <a:solidFill>
                  <a:srgbClr val="44546A"/>
                </a:solidFill>
                <a:latin typeface="Calibri"/>
                <a:ea typeface="微软雅黑"/>
              </a:rPr>
              <a:t>输入你的标题</a:t>
            </a:r>
            <a:endParaRPr lang="en-US" sz="1200" b="1" spc="225" dirty="0">
              <a:solidFill>
                <a:srgbClr val="44546A"/>
              </a:solidFill>
              <a:latin typeface="Calibri"/>
              <a:ea typeface="微软雅黑"/>
            </a:endParaRPr>
          </a:p>
        </p:txBody>
      </p:sp>
      <p:sp>
        <p:nvSpPr>
          <p:cNvPr id="25" name="Rectangle 119">
            <a:extLst>
              <a:ext uri="{FF2B5EF4-FFF2-40B4-BE49-F238E27FC236}">
                <a16:creationId xmlns:a16="http://schemas.microsoft.com/office/drawing/2014/main" xmlns="" id="{29BE0243-BB29-4489-9DFE-6CA808FC270C}"/>
              </a:ext>
            </a:extLst>
          </p:cNvPr>
          <p:cNvSpPr/>
          <p:nvPr/>
        </p:nvSpPr>
        <p:spPr>
          <a:xfrm>
            <a:off x="270737" y="2951455"/>
            <a:ext cx="1975973" cy="400110"/>
          </a:xfrm>
          <a:prstGeom prst="rect">
            <a:avLst/>
          </a:prstGeom>
        </p:spPr>
        <p:txBody>
          <a:bodyPr wrap="square">
            <a:spAutoFit/>
          </a:bodyPr>
          <a:lstStyle/>
          <a:p>
            <a:pPr algn="r" defTabSz="914378"/>
            <a:r>
              <a:rPr lang="en-US" sz="1000" dirty="0">
                <a:solidFill>
                  <a:srgbClr val="ADB9CA"/>
                </a:solidFill>
                <a:latin typeface="Calibri"/>
                <a:ea typeface="微软雅黑"/>
              </a:rPr>
              <a:t>Seizing on these opportunities,</a:t>
            </a:r>
            <a:endParaRPr lang="ar-SA" sz="1000" dirty="0">
              <a:solidFill>
                <a:srgbClr val="ADB9CA"/>
              </a:solidFill>
              <a:latin typeface="Calibri"/>
              <a:ea typeface="微软雅黑"/>
              <a:cs typeface="Arial" panose="020B0604020202020204" pitchFamily="34" charset="0"/>
            </a:endParaRPr>
          </a:p>
          <a:p>
            <a:pPr algn="r" defTabSz="914378"/>
            <a:r>
              <a:rPr lang="en-US" sz="1000" dirty="0">
                <a:solidFill>
                  <a:srgbClr val="ADB9CA"/>
                </a:solidFill>
                <a:latin typeface="Calibri"/>
                <a:ea typeface="微软雅黑"/>
              </a:rPr>
              <a:t> we will continue working hard </a:t>
            </a:r>
            <a:endParaRPr lang="ar-SA" sz="1000" dirty="0">
              <a:solidFill>
                <a:srgbClr val="ADB9CA"/>
              </a:solidFill>
              <a:latin typeface="Calibri"/>
              <a:ea typeface="微软雅黑"/>
              <a:cs typeface="Arial" panose="020B0604020202020204" pitchFamily="34" charset="0"/>
            </a:endParaRPr>
          </a:p>
        </p:txBody>
      </p:sp>
      <p:sp>
        <p:nvSpPr>
          <p:cNvPr id="31" name="Rectangle 115">
            <a:extLst>
              <a:ext uri="{FF2B5EF4-FFF2-40B4-BE49-F238E27FC236}">
                <a16:creationId xmlns:a16="http://schemas.microsoft.com/office/drawing/2014/main" xmlns="" id="{12DA033D-14EE-4FB5-AE31-923624212767}"/>
              </a:ext>
            </a:extLst>
          </p:cNvPr>
          <p:cNvSpPr/>
          <p:nvPr/>
        </p:nvSpPr>
        <p:spPr>
          <a:xfrm>
            <a:off x="6766052" y="1573644"/>
            <a:ext cx="1456404" cy="276999"/>
          </a:xfrm>
          <a:prstGeom prst="rect">
            <a:avLst/>
          </a:prstGeom>
        </p:spPr>
        <p:txBody>
          <a:bodyPr wrap="square">
            <a:spAutoFit/>
          </a:bodyPr>
          <a:lstStyle/>
          <a:p>
            <a:pPr defTabSz="914378"/>
            <a:r>
              <a:rPr lang="zh-CN" altLang="en-US" sz="1200" b="1" spc="225" dirty="0">
                <a:solidFill>
                  <a:srgbClr val="44546A"/>
                </a:solidFill>
                <a:latin typeface="Calibri"/>
                <a:ea typeface="微软雅黑"/>
              </a:rPr>
              <a:t>输入你的标题</a:t>
            </a:r>
            <a:endParaRPr lang="en-US" sz="1200" b="1" spc="225" dirty="0">
              <a:solidFill>
                <a:srgbClr val="44546A"/>
              </a:solidFill>
              <a:latin typeface="Calibri"/>
              <a:ea typeface="微软雅黑"/>
            </a:endParaRPr>
          </a:p>
        </p:txBody>
      </p:sp>
      <p:sp>
        <p:nvSpPr>
          <p:cNvPr id="32" name="Rectangle 116">
            <a:extLst>
              <a:ext uri="{FF2B5EF4-FFF2-40B4-BE49-F238E27FC236}">
                <a16:creationId xmlns:a16="http://schemas.microsoft.com/office/drawing/2014/main" xmlns="" id="{2A47B88C-2AC4-4FDD-9E6B-16A830FA58A6}"/>
              </a:ext>
            </a:extLst>
          </p:cNvPr>
          <p:cNvSpPr/>
          <p:nvPr/>
        </p:nvSpPr>
        <p:spPr>
          <a:xfrm>
            <a:off x="6766052" y="1760765"/>
            <a:ext cx="1828800" cy="400110"/>
          </a:xfrm>
          <a:prstGeom prst="rect">
            <a:avLst/>
          </a:prstGeom>
        </p:spPr>
        <p:txBody>
          <a:bodyPr wrap="square">
            <a:spAutoFit/>
          </a:bodyPr>
          <a:lstStyle/>
          <a:p>
            <a:pPr defTabSz="914378"/>
            <a:r>
              <a:rPr lang="en-US" sz="1000" dirty="0">
                <a:solidFill>
                  <a:srgbClr val="ADB9CA"/>
                </a:solidFill>
                <a:latin typeface="Calibri"/>
                <a:ea typeface="微软雅黑"/>
              </a:rPr>
              <a:t>Seizing on these opportunities,</a:t>
            </a:r>
            <a:endParaRPr lang="ar-SA" sz="1000" dirty="0">
              <a:solidFill>
                <a:srgbClr val="ADB9CA"/>
              </a:solidFill>
              <a:latin typeface="Calibri"/>
              <a:ea typeface="微软雅黑"/>
              <a:cs typeface="Arial" panose="020B0604020202020204" pitchFamily="34" charset="0"/>
            </a:endParaRPr>
          </a:p>
          <a:p>
            <a:pPr defTabSz="914378"/>
            <a:r>
              <a:rPr lang="en-US" sz="1000" dirty="0">
                <a:solidFill>
                  <a:srgbClr val="ADB9CA"/>
                </a:solidFill>
                <a:latin typeface="Calibri"/>
                <a:ea typeface="微软雅黑"/>
              </a:rPr>
              <a:t> we will continue working hard </a:t>
            </a:r>
            <a:endParaRPr lang="ar-SA" sz="1000" dirty="0">
              <a:solidFill>
                <a:srgbClr val="ADB9CA"/>
              </a:solidFill>
              <a:latin typeface="Calibri"/>
              <a:ea typeface="微软雅黑"/>
              <a:cs typeface="Arial" panose="020B0604020202020204" pitchFamily="34" charset="0"/>
            </a:endParaRPr>
          </a:p>
        </p:txBody>
      </p:sp>
      <p:sp>
        <p:nvSpPr>
          <p:cNvPr id="33" name="Rectangle 115">
            <a:extLst>
              <a:ext uri="{FF2B5EF4-FFF2-40B4-BE49-F238E27FC236}">
                <a16:creationId xmlns:a16="http://schemas.microsoft.com/office/drawing/2014/main" xmlns="" id="{8D5D217F-0964-4EA4-A197-BD00A0FAD09B}"/>
              </a:ext>
            </a:extLst>
          </p:cNvPr>
          <p:cNvSpPr/>
          <p:nvPr/>
        </p:nvSpPr>
        <p:spPr>
          <a:xfrm>
            <a:off x="6766052" y="2403560"/>
            <a:ext cx="1456404" cy="276999"/>
          </a:xfrm>
          <a:prstGeom prst="rect">
            <a:avLst/>
          </a:prstGeom>
        </p:spPr>
        <p:txBody>
          <a:bodyPr wrap="square">
            <a:spAutoFit/>
          </a:bodyPr>
          <a:lstStyle/>
          <a:p>
            <a:pPr defTabSz="914378"/>
            <a:r>
              <a:rPr lang="zh-CN" altLang="en-US" sz="1200" b="1" spc="225" dirty="0">
                <a:solidFill>
                  <a:srgbClr val="44546A"/>
                </a:solidFill>
                <a:latin typeface="Calibri"/>
                <a:ea typeface="微软雅黑"/>
              </a:rPr>
              <a:t>输入你的标题</a:t>
            </a:r>
            <a:endParaRPr lang="en-US" sz="1200" b="1" spc="225" dirty="0">
              <a:solidFill>
                <a:srgbClr val="44546A"/>
              </a:solidFill>
              <a:latin typeface="Calibri"/>
              <a:ea typeface="微软雅黑"/>
            </a:endParaRPr>
          </a:p>
        </p:txBody>
      </p:sp>
      <p:sp>
        <p:nvSpPr>
          <p:cNvPr id="34" name="Rectangle 116">
            <a:extLst>
              <a:ext uri="{FF2B5EF4-FFF2-40B4-BE49-F238E27FC236}">
                <a16:creationId xmlns:a16="http://schemas.microsoft.com/office/drawing/2014/main" xmlns="" id="{952ACBD9-3FB8-4172-936C-AD4C56826DFC}"/>
              </a:ext>
            </a:extLst>
          </p:cNvPr>
          <p:cNvSpPr/>
          <p:nvPr/>
        </p:nvSpPr>
        <p:spPr>
          <a:xfrm>
            <a:off x="6766052" y="2590681"/>
            <a:ext cx="1828800" cy="400110"/>
          </a:xfrm>
          <a:prstGeom prst="rect">
            <a:avLst/>
          </a:prstGeom>
        </p:spPr>
        <p:txBody>
          <a:bodyPr wrap="square">
            <a:spAutoFit/>
          </a:bodyPr>
          <a:lstStyle/>
          <a:p>
            <a:pPr defTabSz="914378"/>
            <a:r>
              <a:rPr lang="en-US" sz="1000" dirty="0">
                <a:solidFill>
                  <a:srgbClr val="ADB9CA"/>
                </a:solidFill>
                <a:latin typeface="Calibri"/>
                <a:ea typeface="微软雅黑"/>
              </a:rPr>
              <a:t>Seizing on these opportunities,</a:t>
            </a:r>
            <a:endParaRPr lang="ar-SA" sz="1000" dirty="0">
              <a:solidFill>
                <a:srgbClr val="ADB9CA"/>
              </a:solidFill>
              <a:latin typeface="Calibri"/>
              <a:ea typeface="微软雅黑"/>
              <a:cs typeface="Arial" panose="020B0604020202020204" pitchFamily="34" charset="0"/>
            </a:endParaRPr>
          </a:p>
          <a:p>
            <a:pPr defTabSz="914378"/>
            <a:r>
              <a:rPr lang="en-US" sz="1000" dirty="0">
                <a:solidFill>
                  <a:srgbClr val="ADB9CA"/>
                </a:solidFill>
                <a:latin typeface="Calibri"/>
                <a:ea typeface="微软雅黑"/>
              </a:rPr>
              <a:t> we will continue working hard </a:t>
            </a:r>
            <a:endParaRPr lang="ar-SA" sz="1000" dirty="0">
              <a:solidFill>
                <a:srgbClr val="ADB9CA"/>
              </a:solidFill>
              <a:latin typeface="Calibri"/>
              <a:ea typeface="微软雅黑"/>
              <a:cs typeface="Arial" panose="020B0604020202020204" pitchFamily="34" charset="0"/>
            </a:endParaRPr>
          </a:p>
        </p:txBody>
      </p:sp>
      <p:sp>
        <p:nvSpPr>
          <p:cNvPr id="35" name="Rectangle 115">
            <a:extLst>
              <a:ext uri="{FF2B5EF4-FFF2-40B4-BE49-F238E27FC236}">
                <a16:creationId xmlns:a16="http://schemas.microsoft.com/office/drawing/2014/main" xmlns="" id="{24295CCF-D9F7-4B7A-AB84-571B732AC9DC}"/>
              </a:ext>
            </a:extLst>
          </p:cNvPr>
          <p:cNvSpPr/>
          <p:nvPr/>
        </p:nvSpPr>
        <p:spPr>
          <a:xfrm>
            <a:off x="6766052" y="3119566"/>
            <a:ext cx="1456404" cy="276999"/>
          </a:xfrm>
          <a:prstGeom prst="rect">
            <a:avLst/>
          </a:prstGeom>
        </p:spPr>
        <p:txBody>
          <a:bodyPr wrap="square">
            <a:spAutoFit/>
          </a:bodyPr>
          <a:lstStyle/>
          <a:p>
            <a:pPr defTabSz="914378"/>
            <a:r>
              <a:rPr lang="zh-CN" altLang="en-US" sz="1200" b="1" spc="225" dirty="0">
                <a:solidFill>
                  <a:srgbClr val="44546A"/>
                </a:solidFill>
                <a:latin typeface="Calibri"/>
                <a:ea typeface="微软雅黑"/>
              </a:rPr>
              <a:t>输入你的标题</a:t>
            </a:r>
            <a:endParaRPr lang="en-US" sz="1200" b="1" spc="225" dirty="0">
              <a:solidFill>
                <a:srgbClr val="44546A"/>
              </a:solidFill>
              <a:latin typeface="Calibri"/>
              <a:ea typeface="微软雅黑"/>
            </a:endParaRPr>
          </a:p>
        </p:txBody>
      </p:sp>
      <p:sp>
        <p:nvSpPr>
          <p:cNvPr id="36" name="Rectangle 116">
            <a:extLst>
              <a:ext uri="{FF2B5EF4-FFF2-40B4-BE49-F238E27FC236}">
                <a16:creationId xmlns:a16="http://schemas.microsoft.com/office/drawing/2014/main" xmlns="" id="{D95E46BF-1E91-46D2-9AFA-60B7D3622828}"/>
              </a:ext>
            </a:extLst>
          </p:cNvPr>
          <p:cNvSpPr/>
          <p:nvPr/>
        </p:nvSpPr>
        <p:spPr>
          <a:xfrm>
            <a:off x="6766052" y="3306687"/>
            <a:ext cx="1828800" cy="400110"/>
          </a:xfrm>
          <a:prstGeom prst="rect">
            <a:avLst/>
          </a:prstGeom>
        </p:spPr>
        <p:txBody>
          <a:bodyPr wrap="square">
            <a:spAutoFit/>
          </a:bodyPr>
          <a:lstStyle/>
          <a:p>
            <a:pPr defTabSz="914378"/>
            <a:r>
              <a:rPr lang="en-US" sz="1000" dirty="0">
                <a:solidFill>
                  <a:srgbClr val="ADB9CA"/>
                </a:solidFill>
                <a:latin typeface="Calibri"/>
                <a:ea typeface="微软雅黑"/>
              </a:rPr>
              <a:t>Seizing on these opportunities,</a:t>
            </a:r>
            <a:endParaRPr lang="ar-SA" sz="1000" dirty="0">
              <a:solidFill>
                <a:srgbClr val="ADB9CA"/>
              </a:solidFill>
              <a:latin typeface="Calibri"/>
              <a:ea typeface="微软雅黑"/>
              <a:cs typeface="Arial" panose="020B0604020202020204" pitchFamily="34" charset="0"/>
            </a:endParaRPr>
          </a:p>
          <a:p>
            <a:pPr defTabSz="914378"/>
            <a:r>
              <a:rPr lang="en-US" sz="1000" dirty="0">
                <a:solidFill>
                  <a:srgbClr val="ADB9CA"/>
                </a:solidFill>
                <a:latin typeface="Calibri"/>
                <a:ea typeface="微软雅黑"/>
              </a:rPr>
              <a:t> we will continue working hard </a:t>
            </a:r>
            <a:endParaRPr lang="ar-SA" sz="1000" dirty="0">
              <a:solidFill>
                <a:srgbClr val="ADB9CA"/>
              </a:solidFill>
              <a:latin typeface="Calibri"/>
              <a:ea typeface="微软雅黑"/>
              <a:cs typeface="Arial" panose="020B0604020202020204" pitchFamily="34" charset="0"/>
            </a:endParaRPr>
          </a:p>
        </p:txBody>
      </p:sp>
    </p:spTree>
    <p:extLst>
      <p:ext uri="{BB962C8B-B14F-4D97-AF65-F5344CB8AC3E}">
        <p14:creationId xmlns:p14="http://schemas.microsoft.com/office/powerpoint/2010/main" val="1876540037"/>
      </p:ext>
    </p:extLst>
  </p:cSld>
  <p:clrMapOvr>
    <a:masterClrMapping/>
  </p:clrMapOvr>
  <p:transition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Bottom)">
                                      <p:cBhvr>
                                        <p:cTn id="7" dur="500"/>
                                        <p:tgtEl>
                                          <p:spTgt spid="8"/>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right)">
                                      <p:cBhvr>
                                        <p:cTn id="11" dur="500"/>
                                        <p:tgtEl>
                                          <p:spTgt spid="29"/>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right)">
                                      <p:cBhvr>
                                        <p:cTn id="15" dur="500"/>
                                        <p:tgtEl>
                                          <p:spTgt spid="28"/>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right)">
                                      <p:cBhvr>
                                        <p:cTn id="19" dur="500"/>
                                        <p:tgtEl>
                                          <p:spTgt spid="2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childTnLst>
                          </p:cTn>
                        </p:par>
                        <p:par>
                          <p:cTn id="28" fill="hold">
                            <p:stCondLst>
                              <p:cond delay="3000"/>
                            </p:stCondLst>
                            <p:childTnLst>
                              <p:par>
                                <p:cTn id="29" presetID="23" presetClass="entr" presetSubtype="16" fill="hold" grpId="0" nodeType="after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fill="hold"/>
                                        <p:tgtEl>
                                          <p:spTgt spid="50"/>
                                        </p:tgtEl>
                                        <p:attrNameLst>
                                          <p:attrName>ppt_w</p:attrName>
                                        </p:attrNameLst>
                                      </p:cBhvr>
                                      <p:tavLst>
                                        <p:tav tm="0">
                                          <p:val>
                                            <p:fltVal val="0"/>
                                          </p:val>
                                        </p:tav>
                                        <p:tav tm="100000">
                                          <p:val>
                                            <p:strVal val="#ppt_w"/>
                                          </p:val>
                                        </p:tav>
                                      </p:tavLst>
                                    </p:anim>
                                    <p:anim calcmode="lin" valueType="num">
                                      <p:cBhvr>
                                        <p:cTn id="32" dur="500" fill="hold"/>
                                        <p:tgtEl>
                                          <p:spTgt spid="50"/>
                                        </p:tgtEl>
                                        <p:attrNameLst>
                                          <p:attrName>ppt_h</p:attrName>
                                        </p:attrNameLst>
                                      </p:cBhvr>
                                      <p:tavLst>
                                        <p:tav tm="0">
                                          <p:val>
                                            <p:fltVal val="0"/>
                                          </p:val>
                                        </p:tav>
                                        <p:tav tm="100000">
                                          <p:val>
                                            <p:strVal val="#ppt_h"/>
                                          </p:val>
                                        </p:tav>
                                      </p:tavLst>
                                    </p:anim>
                                  </p:childTnLst>
                                </p:cTn>
                              </p:par>
                              <p:par>
                                <p:cTn id="33" presetID="22" presetClass="entr" presetSubtype="8" fill="hold"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left)">
                                      <p:cBhvr>
                                        <p:cTn id="35" dur="500"/>
                                        <p:tgtEl>
                                          <p:spTgt spid="52"/>
                                        </p:tgtEl>
                                      </p:cBhvr>
                                    </p:animEffect>
                                  </p:childTnLst>
                                </p:cTn>
                              </p:par>
                              <p:par>
                                <p:cTn id="36" presetID="22" presetClass="entr" presetSubtype="2" fill="hold" nodeType="with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wipe(right)">
                                      <p:cBhvr>
                                        <p:cTn id="38" dur="500"/>
                                        <p:tgtEl>
                                          <p:spTgt spid="51"/>
                                        </p:tgtEl>
                                      </p:cBhvr>
                                    </p:animEffect>
                                  </p:childTnLst>
                                </p:cTn>
                              </p:par>
                            </p:childTnLst>
                          </p:cTn>
                        </p:par>
                        <p:par>
                          <p:cTn id="39" fill="hold">
                            <p:stCondLst>
                              <p:cond delay="3500"/>
                            </p:stCondLst>
                            <p:childTnLst>
                              <p:par>
                                <p:cTn id="40" presetID="12" presetClass="entr" presetSubtype="1"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slide(fromTop)">
                                      <p:cBhvr>
                                        <p:cTn id="4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49" grpId="0"/>
      <p:bldP spid="5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nvGraphicFramePr>
        <p:xfrm>
          <a:off x="4225413" y="1492046"/>
          <a:ext cx="3886200" cy="2225329"/>
        </p:xfrm>
        <a:graphic>
          <a:graphicData uri="http://schemas.openxmlformats.org/drawingml/2006/chart">
            <c:chart xmlns:c="http://schemas.openxmlformats.org/drawingml/2006/chart" xmlns:r="http://schemas.openxmlformats.org/officeDocument/2006/relationships" r:id="rId3"/>
          </a:graphicData>
        </a:graphic>
      </p:graphicFrame>
      <p:cxnSp>
        <p:nvCxnSpPr>
          <p:cNvPr id="18" name="Straight Connector 17"/>
          <p:cNvCxnSpPr>
            <a:cxnSpLocks/>
          </p:cNvCxnSpPr>
          <p:nvPr/>
        </p:nvCxnSpPr>
        <p:spPr>
          <a:xfrm>
            <a:off x="611189" y="1504951"/>
            <a:ext cx="0" cy="2338389"/>
          </a:xfrm>
          <a:prstGeom prst="line">
            <a:avLst/>
          </a:prstGeom>
          <a:ln>
            <a:solidFill>
              <a:schemeClr val="tx2">
                <a:lumMod val="50000"/>
                <a:lumOff val="50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0800000">
            <a:off x="797679" y="4192157"/>
            <a:ext cx="7548646" cy="1560"/>
          </a:xfrm>
          <a:prstGeom prst="line">
            <a:avLst/>
          </a:prstGeom>
          <a:ln>
            <a:solidFill>
              <a:schemeClr val="tx1">
                <a:lumMod val="50000"/>
                <a:lumOff val="50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21" name="Title 8">
            <a:extLst>
              <a:ext uri="{FF2B5EF4-FFF2-40B4-BE49-F238E27FC236}">
                <a16:creationId xmlns:a16="http://schemas.microsoft.com/office/drawing/2014/main" xmlns="" id="{8D52B3B1-61F0-4C09-A851-DD08D1E93716}"/>
              </a:ext>
            </a:extLst>
          </p:cNvPr>
          <p:cNvSpPr txBox="1">
            <a:spLocks/>
          </p:cNvSpPr>
          <p:nvPr/>
        </p:nvSpPr>
        <p:spPr>
          <a:xfrm>
            <a:off x="1788319" y="267471"/>
            <a:ext cx="5638800" cy="353524"/>
          </a:xfrm>
          <a:prstGeom prst="rect">
            <a:avLst/>
          </a:prstGeom>
        </p:spPr>
        <p:txBody>
          <a:bodyPr/>
          <a:lstStyle>
            <a:lvl1pPr algn="ctr" defTabSz="1219170" rtl="0" eaLnBrk="1" latinLnBrk="0" hangingPunct="1">
              <a:spcBef>
                <a:spcPct val="0"/>
              </a:spcBef>
              <a:buNone/>
              <a:defRPr sz="5867" kern="1200">
                <a:solidFill>
                  <a:schemeClr val="tx1"/>
                </a:solidFill>
                <a:latin typeface="+mj-lt"/>
                <a:ea typeface="+mj-ea"/>
                <a:cs typeface="+mj-cs"/>
              </a:defRPr>
            </a:lvl1pPr>
          </a:lstStyle>
          <a:p>
            <a:pPr defTabSz="914378"/>
            <a:r>
              <a:rPr lang="zh-CN" altLang="en-US" sz="2025" b="1" spc="450" dirty="0">
                <a:solidFill>
                  <a:srgbClr val="44546A"/>
                </a:solidFill>
                <a:latin typeface="微软雅黑 Light"/>
                <a:ea typeface="微软雅黑"/>
              </a:rPr>
              <a:t>关注公众号，免费获取大礼包</a:t>
            </a:r>
            <a:endParaRPr lang="en-US" sz="2025" b="1" spc="450" dirty="0">
              <a:solidFill>
                <a:srgbClr val="44546A"/>
              </a:solidFill>
              <a:latin typeface="微软雅黑 Light"/>
              <a:ea typeface="微软雅黑"/>
            </a:endParaRPr>
          </a:p>
        </p:txBody>
      </p:sp>
      <p:sp>
        <p:nvSpPr>
          <p:cNvPr id="22" name="Text Placeholder 9">
            <a:extLst>
              <a:ext uri="{FF2B5EF4-FFF2-40B4-BE49-F238E27FC236}">
                <a16:creationId xmlns:a16="http://schemas.microsoft.com/office/drawing/2014/main" xmlns="" id="{479AE70C-5048-49B9-824A-DE5055808ECB}"/>
              </a:ext>
            </a:extLst>
          </p:cNvPr>
          <p:cNvSpPr txBox="1">
            <a:spLocks/>
          </p:cNvSpPr>
          <p:nvPr/>
        </p:nvSpPr>
        <p:spPr>
          <a:xfrm>
            <a:off x="1562696" y="641379"/>
            <a:ext cx="6018610" cy="200746"/>
          </a:xfrm>
          <a:prstGeom prst="rect">
            <a:avLst/>
          </a:prstGeom>
        </p:spPr>
        <p:txBody>
          <a:bodyPr/>
          <a:lst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dist" defTabSz="914378">
              <a:buNone/>
            </a:pPr>
            <a:r>
              <a:rPr lang="en-US" altLang="zh-CN" sz="600" b="1" dirty="0">
                <a:solidFill>
                  <a:srgbClr val="ADB9CA">
                    <a:lumMod val="60000"/>
                    <a:lumOff val="40000"/>
                  </a:srgbClr>
                </a:solidFill>
                <a:latin typeface="微软雅黑 Light"/>
                <a:ea typeface="微软雅黑"/>
              </a:rPr>
              <a:t>Today, we live in a time of profound change, driven by the advancement of information technology, increasingly stronger public environmental awareness</a:t>
            </a:r>
            <a:endParaRPr lang="en-AU" sz="600" b="1" dirty="0">
              <a:solidFill>
                <a:srgbClr val="ADB9CA">
                  <a:lumMod val="60000"/>
                  <a:lumOff val="40000"/>
                </a:srgbClr>
              </a:solidFill>
              <a:latin typeface="微软雅黑 Light"/>
              <a:ea typeface="微软雅黑"/>
            </a:endParaRPr>
          </a:p>
        </p:txBody>
      </p:sp>
      <p:sp>
        <p:nvSpPr>
          <p:cNvPr id="23" name="Footer Text">
            <a:extLst>
              <a:ext uri="{FF2B5EF4-FFF2-40B4-BE49-F238E27FC236}">
                <a16:creationId xmlns:a16="http://schemas.microsoft.com/office/drawing/2014/main" xmlns="" id="{7B1721C6-FF6F-4FDA-9243-63B6DA0EDB2D}"/>
              </a:ext>
            </a:extLst>
          </p:cNvPr>
          <p:cNvSpPr txBox="1"/>
          <p:nvPr/>
        </p:nvSpPr>
        <p:spPr>
          <a:xfrm>
            <a:off x="692057" y="4393705"/>
            <a:ext cx="7759889" cy="524311"/>
          </a:xfrm>
          <a:prstGeom prst="rect">
            <a:avLst/>
          </a:prstGeom>
          <a:noFill/>
        </p:spPr>
        <p:txBody>
          <a:bodyPr wrap="square" lIns="0" tIns="0" rIns="0" bIns="0" rtlCol="0">
            <a:spAutoFit/>
          </a:bodyPr>
          <a:lstStyle/>
          <a:p>
            <a:pPr algn="ctr" defTabSz="685800">
              <a:lnSpc>
                <a:spcPct val="150000"/>
              </a:lnSpc>
            </a:pPr>
            <a:r>
              <a:rPr lang="en-US" sz="788" dirty="0">
                <a:solidFill>
                  <a:srgbClr val="ADB9CA"/>
                </a:solidFill>
                <a:latin typeface="微软雅黑"/>
                <a:ea typeface="微软雅黑"/>
              </a:rPr>
              <a:t>There are many variations of passages of lorem ipsum available, but the majority have suffered alteration in some form, by injected </a:t>
            </a:r>
            <a:r>
              <a:rPr lang="en-US" sz="788" dirty="0" err="1">
                <a:solidFill>
                  <a:srgbClr val="ADB9CA"/>
                </a:solidFill>
                <a:latin typeface="微软雅黑"/>
                <a:ea typeface="微软雅黑"/>
              </a:rPr>
              <a:t>humour</a:t>
            </a:r>
            <a:r>
              <a:rPr lang="en-US" sz="788" dirty="0">
                <a:solidFill>
                  <a:srgbClr val="ADB9CA"/>
                </a:solidFill>
                <a:latin typeface="微软雅黑"/>
                <a:ea typeface="微软雅黑"/>
              </a:rPr>
              <a:t> randomized words which don't look even slightly believable. If you are going to use A passage of lorem ipsum, you need</a:t>
            </a:r>
            <a:br>
              <a:rPr lang="en-US" sz="788" dirty="0">
                <a:solidFill>
                  <a:srgbClr val="ADB9CA"/>
                </a:solidFill>
                <a:latin typeface="微软雅黑"/>
                <a:ea typeface="微软雅黑"/>
              </a:rPr>
            </a:br>
            <a:r>
              <a:rPr lang="en-US" sz="788" dirty="0">
                <a:solidFill>
                  <a:srgbClr val="ADB9CA"/>
                </a:solidFill>
                <a:latin typeface="微软雅黑"/>
                <a:ea typeface="微软雅黑"/>
              </a:rPr>
              <a:t> to be sure there embarrassing hidden in the middle of text. All the lorem ipsum generators on the internet tend to repeat</a:t>
            </a:r>
          </a:p>
        </p:txBody>
      </p:sp>
      <p:sp>
        <p:nvSpPr>
          <p:cNvPr id="24" name="Rectangle 115">
            <a:extLst>
              <a:ext uri="{FF2B5EF4-FFF2-40B4-BE49-F238E27FC236}">
                <a16:creationId xmlns:a16="http://schemas.microsoft.com/office/drawing/2014/main" xmlns="" id="{41AA48DE-58D8-48B3-98E4-D3B2778169C8}"/>
              </a:ext>
            </a:extLst>
          </p:cNvPr>
          <p:cNvSpPr/>
          <p:nvPr/>
        </p:nvSpPr>
        <p:spPr>
          <a:xfrm>
            <a:off x="936752" y="1504950"/>
            <a:ext cx="1456404" cy="553998"/>
          </a:xfrm>
          <a:prstGeom prst="rect">
            <a:avLst/>
          </a:prstGeom>
        </p:spPr>
        <p:txBody>
          <a:bodyPr wrap="square">
            <a:spAutoFit/>
          </a:bodyPr>
          <a:lstStyle/>
          <a:p>
            <a:pPr defTabSz="914378"/>
            <a:r>
              <a:rPr lang="zh-CN" altLang="en-US" sz="1500" b="1" spc="225" dirty="0">
                <a:solidFill>
                  <a:srgbClr val="44546A"/>
                </a:solidFill>
                <a:latin typeface="Calibri"/>
                <a:ea typeface="微软雅黑"/>
              </a:rPr>
              <a:t>输入你的标题</a:t>
            </a:r>
            <a:endParaRPr lang="en-US" sz="1500" b="1" spc="225" dirty="0">
              <a:solidFill>
                <a:srgbClr val="44546A"/>
              </a:solidFill>
              <a:latin typeface="Calibri"/>
              <a:ea typeface="微软雅黑"/>
            </a:endParaRPr>
          </a:p>
        </p:txBody>
      </p:sp>
      <p:sp>
        <p:nvSpPr>
          <p:cNvPr id="25" name="Rectangle 116">
            <a:extLst>
              <a:ext uri="{FF2B5EF4-FFF2-40B4-BE49-F238E27FC236}">
                <a16:creationId xmlns:a16="http://schemas.microsoft.com/office/drawing/2014/main" xmlns="" id="{3AAD8006-C8A1-41A6-8661-4DD4A080721D}"/>
              </a:ext>
            </a:extLst>
          </p:cNvPr>
          <p:cNvSpPr/>
          <p:nvPr/>
        </p:nvSpPr>
        <p:spPr>
          <a:xfrm>
            <a:off x="936752" y="1780835"/>
            <a:ext cx="3007388" cy="1283813"/>
          </a:xfrm>
          <a:prstGeom prst="rect">
            <a:avLst/>
          </a:prstGeom>
        </p:spPr>
        <p:txBody>
          <a:bodyPr wrap="square">
            <a:spAutoFit/>
          </a:bodyPr>
          <a:lstStyle/>
          <a:p>
            <a:pPr defTabSz="685800">
              <a:lnSpc>
                <a:spcPct val="150000"/>
              </a:lnSpc>
            </a:pPr>
            <a:r>
              <a:rPr lang="en-US" altLang="zh-CN" sz="750">
                <a:solidFill>
                  <a:srgbClr val="ADB9CA"/>
                </a:solidFill>
                <a:latin typeface="微软雅黑"/>
                <a:ea typeface="微软雅黑"/>
              </a:rPr>
              <a:t>There are many variations of passages of lorem ipsum available, but the majority have suffered alteration in some form, by injected humour randomized words which don't look even slightly believable. If you are going to use A passage of lorem ipsum, you need</a:t>
            </a:r>
            <a:br>
              <a:rPr lang="en-US" altLang="zh-CN" sz="750">
                <a:solidFill>
                  <a:srgbClr val="ADB9CA"/>
                </a:solidFill>
                <a:latin typeface="微软雅黑"/>
                <a:ea typeface="微软雅黑"/>
              </a:rPr>
            </a:br>
            <a:r>
              <a:rPr lang="en-US" altLang="zh-CN" sz="750">
                <a:solidFill>
                  <a:srgbClr val="ADB9CA"/>
                </a:solidFill>
                <a:latin typeface="微软雅黑"/>
                <a:ea typeface="微软雅黑"/>
              </a:rPr>
              <a:t> to be sure there embarrassing hidden in the middle of text. All the lorem ipsum generators on the internet tend to repeat</a:t>
            </a:r>
            <a:endParaRPr lang="en-US" altLang="zh-CN" sz="750" dirty="0">
              <a:solidFill>
                <a:srgbClr val="ADB9CA"/>
              </a:solidFill>
              <a:latin typeface="微软雅黑"/>
              <a:ea typeface="微软雅黑"/>
            </a:endParaRPr>
          </a:p>
        </p:txBody>
      </p:sp>
      <p:sp>
        <p:nvSpPr>
          <p:cNvPr id="26" name="Rectangle 115">
            <a:extLst>
              <a:ext uri="{FF2B5EF4-FFF2-40B4-BE49-F238E27FC236}">
                <a16:creationId xmlns:a16="http://schemas.microsoft.com/office/drawing/2014/main" xmlns="" id="{9C6F2803-D13E-466E-AD8D-E9A17C86723D}"/>
              </a:ext>
            </a:extLst>
          </p:cNvPr>
          <p:cNvSpPr/>
          <p:nvPr/>
        </p:nvSpPr>
        <p:spPr>
          <a:xfrm>
            <a:off x="936752" y="3188427"/>
            <a:ext cx="1456404" cy="553998"/>
          </a:xfrm>
          <a:prstGeom prst="rect">
            <a:avLst/>
          </a:prstGeom>
        </p:spPr>
        <p:txBody>
          <a:bodyPr wrap="square">
            <a:spAutoFit/>
          </a:bodyPr>
          <a:lstStyle/>
          <a:p>
            <a:pPr defTabSz="914378"/>
            <a:r>
              <a:rPr lang="zh-CN" altLang="en-US" sz="1500" b="1" spc="225" dirty="0">
                <a:solidFill>
                  <a:srgbClr val="44546A"/>
                </a:solidFill>
                <a:latin typeface="Calibri"/>
                <a:ea typeface="微软雅黑"/>
              </a:rPr>
              <a:t>输入你的标题</a:t>
            </a:r>
            <a:endParaRPr lang="en-US" sz="1500" b="1" spc="225" dirty="0">
              <a:solidFill>
                <a:srgbClr val="44546A"/>
              </a:solidFill>
              <a:latin typeface="Calibri"/>
              <a:ea typeface="微软雅黑"/>
            </a:endParaRPr>
          </a:p>
        </p:txBody>
      </p:sp>
      <p:sp>
        <p:nvSpPr>
          <p:cNvPr id="27" name="Rectangle 116">
            <a:extLst>
              <a:ext uri="{FF2B5EF4-FFF2-40B4-BE49-F238E27FC236}">
                <a16:creationId xmlns:a16="http://schemas.microsoft.com/office/drawing/2014/main" xmlns="" id="{0D15FCB4-6376-4AD7-9568-C69E73F6B3C9}"/>
              </a:ext>
            </a:extLst>
          </p:cNvPr>
          <p:cNvSpPr/>
          <p:nvPr/>
        </p:nvSpPr>
        <p:spPr>
          <a:xfrm>
            <a:off x="936752" y="3464312"/>
            <a:ext cx="3007388" cy="418191"/>
          </a:xfrm>
          <a:prstGeom prst="rect">
            <a:avLst/>
          </a:prstGeom>
        </p:spPr>
        <p:txBody>
          <a:bodyPr wrap="square">
            <a:spAutoFit/>
          </a:bodyPr>
          <a:lstStyle/>
          <a:p>
            <a:pPr defTabSz="685800">
              <a:lnSpc>
                <a:spcPct val="150000"/>
              </a:lnSpc>
            </a:pPr>
            <a:r>
              <a:rPr lang="en-US" altLang="zh-CN" sz="750" dirty="0">
                <a:solidFill>
                  <a:srgbClr val="ADB9CA"/>
                </a:solidFill>
                <a:latin typeface="微软雅黑"/>
                <a:ea typeface="微软雅黑"/>
              </a:rPr>
              <a:t>There are many variations of passages of lorem ipsum available, but the majority have suffered alteration in</a:t>
            </a:r>
          </a:p>
        </p:txBody>
      </p:sp>
    </p:spTree>
    <p:extLst>
      <p:ext uri="{BB962C8B-B14F-4D97-AF65-F5344CB8AC3E}">
        <p14:creationId xmlns:p14="http://schemas.microsoft.com/office/powerpoint/2010/main" val="3502581670"/>
      </p:ext>
    </p:extLst>
  </p:cSld>
  <p:clrMapOvr>
    <a:masterClrMapping/>
  </p:clrMapOvr>
  <p:transition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wipe(left)">
                                      <p:cBhvr>
                                        <p:cTn id="12" dur="500"/>
                                        <p:tgtEl>
                                          <p:spTgt spid="8">
                                            <p:graphicEl>
                                              <a:chart seriesIdx="-3" categoryIdx="-3" bldStep="gridLegend"/>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graphicEl>
                                              <a:chart seriesIdx="-4" categoryIdx="0" bldStep="category"/>
                                            </p:graphicEl>
                                          </p:spTgt>
                                        </p:tgtEl>
                                        <p:attrNameLst>
                                          <p:attrName>style.visibility</p:attrName>
                                        </p:attrNameLst>
                                      </p:cBhvr>
                                      <p:to>
                                        <p:strVal val="visible"/>
                                      </p:to>
                                    </p:set>
                                    <p:animEffect transition="in" filter="wipe(left)">
                                      <p:cBhvr>
                                        <p:cTn id="17" dur="500"/>
                                        <p:tgtEl>
                                          <p:spTgt spid="8">
                                            <p:graphicEl>
                                              <a:chart seriesIdx="-4" categoryIdx="0" bldStep="category"/>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graphicEl>
                                              <a:chart seriesIdx="-4" categoryIdx="1" bldStep="category"/>
                                            </p:graphicEl>
                                          </p:spTgt>
                                        </p:tgtEl>
                                        <p:attrNameLst>
                                          <p:attrName>style.visibility</p:attrName>
                                        </p:attrNameLst>
                                      </p:cBhvr>
                                      <p:to>
                                        <p:strVal val="visible"/>
                                      </p:to>
                                    </p:set>
                                    <p:animEffect transition="in" filter="wipe(left)">
                                      <p:cBhvr>
                                        <p:cTn id="22" dur="500"/>
                                        <p:tgtEl>
                                          <p:spTgt spid="8">
                                            <p:graphicEl>
                                              <a:chart seriesIdx="-4" categoryIdx="1" bldStep="category"/>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graphicEl>
                                              <a:chart seriesIdx="-4" categoryIdx="2" bldStep="category"/>
                                            </p:graphicEl>
                                          </p:spTgt>
                                        </p:tgtEl>
                                        <p:attrNameLst>
                                          <p:attrName>style.visibility</p:attrName>
                                        </p:attrNameLst>
                                      </p:cBhvr>
                                      <p:to>
                                        <p:strVal val="visible"/>
                                      </p:to>
                                    </p:set>
                                    <p:animEffect transition="in" filter="wipe(left)">
                                      <p:cBhvr>
                                        <p:cTn id="27" dur="500"/>
                                        <p:tgtEl>
                                          <p:spTgt spid="8">
                                            <p:graphicEl>
                                              <a:chart seriesIdx="-4" categoryIdx="2" bldStep="category"/>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graphicEl>
                                              <a:chart seriesIdx="-4" categoryIdx="3" bldStep="category"/>
                                            </p:graphicEl>
                                          </p:spTgt>
                                        </p:tgtEl>
                                        <p:attrNameLst>
                                          <p:attrName>style.visibility</p:attrName>
                                        </p:attrNameLst>
                                      </p:cBhvr>
                                      <p:to>
                                        <p:strVal val="visible"/>
                                      </p:to>
                                    </p:set>
                                    <p:animEffect transition="in" filter="wipe(left)">
                                      <p:cBhvr>
                                        <p:cTn id="32" dur="500"/>
                                        <p:tgtEl>
                                          <p:spTgt spid="8">
                                            <p:graphicEl>
                                              <a:chart seriesIdx="-4" categoryIdx="3" bldStep="category"/>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graphicEl>
                                              <a:chart seriesIdx="-4" categoryIdx="4" bldStep="category"/>
                                            </p:graphicEl>
                                          </p:spTgt>
                                        </p:tgtEl>
                                        <p:attrNameLst>
                                          <p:attrName>style.visibility</p:attrName>
                                        </p:attrNameLst>
                                      </p:cBhvr>
                                      <p:to>
                                        <p:strVal val="visible"/>
                                      </p:to>
                                    </p:set>
                                    <p:animEffect transition="in" filter="wipe(left)">
                                      <p:cBhvr>
                                        <p:cTn id="37" dur="500"/>
                                        <p:tgtEl>
                                          <p:spTgt spid="8">
                                            <p:graphicEl>
                                              <a:chart seriesIdx="-4" categoryIdx="4" bldStep="category"/>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
                                            <p:graphicEl>
                                              <a:chart seriesIdx="-4" categoryIdx="5" bldStep="category"/>
                                            </p:graphicEl>
                                          </p:spTgt>
                                        </p:tgtEl>
                                        <p:attrNameLst>
                                          <p:attrName>style.visibility</p:attrName>
                                        </p:attrNameLst>
                                      </p:cBhvr>
                                      <p:to>
                                        <p:strVal val="visible"/>
                                      </p:to>
                                    </p:set>
                                    <p:animEffect transition="in" filter="wipe(left)">
                                      <p:cBhvr>
                                        <p:cTn id="42" dur="500"/>
                                        <p:tgtEl>
                                          <p:spTgt spid="8">
                                            <p:graphicEl>
                                              <a:chart seriesIdx="-4" categoryIdx="5" bldStep="category"/>
                                            </p:graphicEl>
                                          </p:spTgt>
                                        </p:tgtEl>
                                      </p:cBhvr>
                                    </p:animEffect>
                                  </p:childTnLst>
                                </p:cTn>
                              </p:par>
                            </p:childTnLst>
                          </p:cTn>
                        </p:par>
                        <p:par>
                          <p:cTn id="43" fill="hold">
                            <p:stCondLst>
                              <p:cond delay="500"/>
                            </p:stCondLst>
                            <p:childTnLst>
                              <p:par>
                                <p:cTn id="44" presetID="2" presetClass="entr" presetSubtype="4"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ppt_x"/>
                                          </p:val>
                                        </p:tav>
                                        <p:tav tm="100000">
                                          <p:val>
                                            <p:strVal val="#ppt_x"/>
                                          </p:val>
                                        </p:tav>
                                      </p:tavLst>
                                    </p:anim>
                                    <p:anim calcmode="lin" valueType="num">
                                      <p:cBhvr additive="base">
                                        <p:cTn id="47" dur="500" fill="hold"/>
                                        <p:tgtEl>
                                          <p:spTgt spid="20"/>
                                        </p:tgtEl>
                                        <p:attrNameLst>
                                          <p:attrName>ppt_y</p:attrName>
                                        </p:attrNameLst>
                                      </p:cBhvr>
                                      <p:tavLst>
                                        <p:tav tm="0">
                                          <p:val>
                                            <p:strVal val="1+#ppt_h/2"/>
                                          </p:val>
                                        </p:tav>
                                        <p:tav tm="100000">
                                          <p:val>
                                            <p:strVal val="#ppt_y"/>
                                          </p:val>
                                        </p:tav>
                                      </p:tavLst>
                                    </p:anim>
                                  </p:childTnLst>
                                </p:cTn>
                              </p:par>
                            </p:childTnLst>
                          </p:cTn>
                        </p:par>
                        <p:par>
                          <p:cTn id="48" fill="hold">
                            <p:stCondLst>
                              <p:cond delay="1000"/>
                            </p:stCondLst>
                            <p:childTnLst>
                              <p:par>
                                <p:cTn id="49" presetID="12" presetClass="entr" presetSubtype="1"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slide(fromTop)">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Chart bld="category"/>
        </p:bldSub>
      </p:bldGraphic>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266700" y="1352550"/>
            <a:ext cx="330347" cy="762000"/>
          </a:xfrm>
          <a:prstGeom prst="rect">
            <a:avLst/>
          </a:prstGeom>
          <a:noFill/>
        </p:spPr>
        <p:txBody>
          <a:bodyPr vert="wordArtVert"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a:ln>
                  <a:noFill/>
                </a:ln>
                <a:solidFill>
                  <a:srgbClr val="ADB9CA"/>
                </a:solidFill>
                <a:effectLst/>
                <a:uLnTx/>
                <a:uFillTx/>
                <a:latin typeface="Calibri"/>
                <a:ea typeface="微软雅黑"/>
                <a:cs typeface="+mn-ea"/>
                <a:sym typeface="+mn-lt"/>
              </a:rPr>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kumimoji="0" lang="zh-CN" altLang="en-US" sz="100"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9" name="矩形 8"/>
          <p:cNvSpPr/>
          <p:nvPr/>
        </p:nvSpPr>
        <p:spPr>
          <a:xfrm>
            <a:off x="483609" y="1416675"/>
            <a:ext cx="1614488" cy="1446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rgbClr val="44546A"/>
                </a:solidFill>
                <a:effectLst/>
                <a:uLnTx/>
                <a:uFillTx/>
                <a:latin typeface="Calibri"/>
                <a:ea typeface="微软雅黑"/>
                <a:cs typeface="+mn-ea"/>
                <a:sym typeface="+mn-lt"/>
              </a:rPr>
              <a:t>03.</a:t>
            </a:r>
            <a:endParaRPr kumimoji="0" lang="zh-CN" altLang="en-US" sz="8800" b="0" i="0" u="none" strike="noStrike" kern="1200" cap="none" spc="0" normalizeH="0" baseline="0" noProof="0" dirty="0">
              <a:ln>
                <a:noFill/>
              </a:ln>
              <a:solidFill>
                <a:srgbClr val="44546A"/>
              </a:solidFill>
              <a:effectLst/>
              <a:uLnTx/>
              <a:uFillTx/>
              <a:latin typeface="Calibri"/>
              <a:ea typeface="微软雅黑"/>
              <a:cs typeface="+mn-ea"/>
              <a:sym typeface="+mn-lt"/>
            </a:endParaRPr>
          </a:p>
        </p:txBody>
      </p:sp>
      <p:sp>
        <p:nvSpPr>
          <p:cNvPr id="8" name="矩形 7"/>
          <p:cNvSpPr/>
          <p:nvPr/>
        </p:nvSpPr>
        <p:spPr>
          <a:xfrm>
            <a:off x="2183821" y="2240484"/>
            <a:ext cx="3800474" cy="346249"/>
          </a:xfrm>
          <a:prstGeom prst="rect">
            <a:avLst/>
          </a:prstGeom>
          <a:noFill/>
        </p:spPr>
        <p:txBody>
          <a:bodyPr wrap="square">
            <a:spAutoFit/>
          </a:bodyPr>
          <a:lstStyle/>
          <a:p>
            <a:pPr marL="0" marR="0" lvl="0" indent="0" algn="l" defTabSz="685800" rtl="0" eaLnBrk="1" fontAlgn="auto" latinLnBrk="0" hangingPunct="1">
              <a:lnSpc>
                <a:spcPct val="100000"/>
              </a:lnSpc>
              <a:spcBef>
                <a:spcPts val="900"/>
              </a:spcBef>
              <a:spcAft>
                <a:spcPts val="0"/>
              </a:spcAft>
              <a:buClrTx/>
              <a:buSzTx/>
              <a:buFontTx/>
              <a:buNone/>
              <a:tabLst/>
              <a:defRPr/>
            </a:pPr>
            <a:r>
              <a:rPr kumimoji="0" lang="en-US" altLang="zh-CN" sz="825" b="0" i="0" u="none" strike="noStrike" kern="1200" cap="none" spc="0" normalizeH="0" baseline="0" noProof="0" dirty="0">
                <a:ln>
                  <a:noFill/>
                </a:ln>
                <a:solidFill>
                  <a:srgbClr val="ADB9CA"/>
                </a:solidFill>
                <a:effectLst/>
                <a:uLnTx/>
                <a:uFillTx/>
                <a:latin typeface="Calibri"/>
                <a:ea typeface="微软雅黑"/>
                <a:cs typeface="+mn-ea"/>
                <a:sym typeface="+mn-lt"/>
              </a:rPr>
              <a:t>Clean, Minimalist, Flat, Powerful and Flexible PowerPoint template, perfect for business, corporate or personal use. Very easy to change color schemes.</a:t>
            </a:r>
          </a:p>
        </p:txBody>
      </p:sp>
      <p:sp>
        <p:nvSpPr>
          <p:cNvPr id="10" name="矩形 9"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2183821" y="1674983"/>
            <a:ext cx="2982911" cy="415498"/>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300" normalizeH="0" baseline="0" noProof="0" dirty="0">
                <a:ln>
                  <a:noFill/>
                </a:ln>
                <a:solidFill>
                  <a:srgbClr val="55ACEE"/>
                </a:solidFill>
                <a:effectLst/>
                <a:uLnTx/>
                <a:uFillTx/>
                <a:latin typeface="Calibri"/>
                <a:ea typeface="微软雅黑"/>
                <a:cs typeface="+mn-ea"/>
                <a:sym typeface="+mn-lt"/>
              </a:rPr>
              <a:t>结尾获取大礼包</a:t>
            </a:r>
            <a:endParaRPr kumimoji="0" lang="en-US" altLang="zh-CN" sz="2100" b="1" i="0" u="none" strike="noStrike" kern="1200" cap="none" spc="300" normalizeH="0" baseline="0" noProof="0" dirty="0">
              <a:ln>
                <a:noFill/>
              </a:ln>
              <a:solidFill>
                <a:srgbClr val="55ACEE"/>
              </a:solidFill>
              <a:effectLst/>
              <a:uLnTx/>
              <a:uFillTx/>
              <a:latin typeface="Calibri"/>
              <a:ea typeface="微软雅黑"/>
              <a:cs typeface="+mn-ea"/>
              <a:sym typeface="+mn-lt"/>
            </a:endParaRPr>
          </a:p>
        </p:txBody>
      </p:sp>
      <p:cxnSp>
        <p:nvCxnSpPr>
          <p:cNvPr id="6" name="PA_直接连接符 15"/>
          <p:cNvCxnSpPr>
            <a:cxnSpLocks/>
          </p:cNvCxnSpPr>
          <p:nvPr>
            <p:custDataLst>
              <p:tags r:id="rId1"/>
            </p:custDataLst>
          </p:nvPr>
        </p:nvCxnSpPr>
        <p:spPr>
          <a:xfrm>
            <a:off x="2285913" y="2145546"/>
            <a:ext cx="27143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xmlns="" id="{BD63996A-459F-4F8A-BF73-6F801398CFA2}"/>
              </a:ext>
            </a:extLst>
          </p:cNvPr>
          <p:cNvGrpSpPr/>
          <p:nvPr/>
        </p:nvGrpSpPr>
        <p:grpSpPr>
          <a:xfrm rot="16661913">
            <a:off x="-28844" y="-2159506"/>
            <a:ext cx="8998594" cy="9973358"/>
            <a:chOff x="185025" y="-5077883"/>
            <a:chExt cx="9011269" cy="9987407"/>
          </a:xfrm>
        </p:grpSpPr>
        <p:sp>
          <p:nvSpPr>
            <p:cNvPr id="22" name="矩形: 圆角 21">
              <a:extLst>
                <a:ext uri="{FF2B5EF4-FFF2-40B4-BE49-F238E27FC236}">
                  <a16:creationId xmlns:a16="http://schemas.microsoft.com/office/drawing/2014/main" xmlns="" id="{01980AA4-BF46-430C-9C62-3DDDEE30245D}"/>
                </a:ext>
              </a:extLst>
            </p:cNvPr>
            <p:cNvSpPr/>
            <p:nvPr/>
          </p:nvSpPr>
          <p:spPr>
            <a:xfrm rot="1400846">
              <a:off x="2973833" y="233407"/>
              <a:ext cx="1307193" cy="1307193"/>
            </a:xfrm>
            <a:prstGeom prst="roundRect">
              <a:avLst/>
            </a:prstGeom>
            <a:gradFill>
              <a:gsLst>
                <a:gs pos="0">
                  <a:srgbClr val="FFEBAB"/>
                </a:gs>
                <a:gs pos="100000">
                  <a:srgbClr val="FFCA53"/>
                </a:gs>
              </a:gsLst>
              <a:lin ang="2700000" scaled="1"/>
            </a:gradFill>
            <a:ln>
              <a:noFill/>
            </a:ln>
            <a:effectLst>
              <a:outerShdw blurRad="609600" dist="457200" dir="2700000" algn="tl" rotWithShape="0">
                <a:srgbClr val="FFC000">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23" name="圆: 空心 22">
              <a:extLst>
                <a:ext uri="{FF2B5EF4-FFF2-40B4-BE49-F238E27FC236}">
                  <a16:creationId xmlns:a16="http://schemas.microsoft.com/office/drawing/2014/main" xmlns="" id="{6C71D30C-D944-44F0-9AF9-421489E5D4C9}"/>
                </a:ext>
              </a:extLst>
            </p:cNvPr>
            <p:cNvSpPr/>
            <p:nvPr/>
          </p:nvSpPr>
          <p:spPr>
            <a:xfrm rot="3719239">
              <a:off x="178880" y="-5071738"/>
              <a:ext cx="3287788" cy="3275498"/>
            </a:xfrm>
            <a:prstGeom prst="donut">
              <a:avLst>
                <a:gd name="adj" fmla="val 22125"/>
              </a:avLst>
            </a:prstGeom>
            <a:gradFill>
              <a:gsLst>
                <a:gs pos="0">
                  <a:srgbClr val="FF97BA"/>
                </a:gs>
                <a:gs pos="100000">
                  <a:srgbClr val="FF7DA8"/>
                </a:gs>
              </a:gsLst>
              <a:lin ang="2700000" scaled="1"/>
            </a:gradFill>
            <a:ln>
              <a:noFill/>
            </a:ln>
            <a:effectLst>
              <a:outerShdw blurRad="609600" dist="279400" dir="2700000" algn="tl" rotWithShape="0">
                <a:srgbClr val="FF7DA8">
                  <a:alpha val="5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24" name="椭圆 23">
              <a:extLst>
                <a:ext uri="{FF2B5EF4-FFF2-40B4-BE49-F238E27FC236}">
                  <a16:creationId xmlns:a16="http://schemas.microsoft.com/office/drawing/2014/main" xmlns="" id="{AE46FCE8-C6B2-40D3-B891-A3848BE38A20}"/>
                </a:ext>
              </a:extLst>
            </p:cNvPr>
            <p:cNvSpPr/>
            <p:nvPr/>
          </p:nvSpPr>
          <p:spPr>
            <a:xfrm rot="3719239">
              <a:off x="3242250" y="3573130"/>
              <a:ext cx="856348" cy="856348"/>
            </a:xfrm>
            <a:prstGeom prst="ellipse">
              <a:avLst/>
            </a:prstGeom>
            <a:gradFill>
              <a:gsLst>
                <a:gs pos="0">
                  <a:srgbClr val="ADDB7B"/>
                </a:gs>
                <a:gs pos="100000">
                  <a:srgbClr val="92D050"/>
                </a:gs>
              </a:gsLst>
              <a:lin ang="2700000" scaled="1"/>
            </a:gradFill>
            <a:ln>
              <a:noFill/>
            </a:ln>
            <a:effectLst>
              <a:outerShdw blurRad="609600" dist="165100" dir="2700000" algn="tl" rotWithShape="0">
                <a:srgbClr val="92D050">
                  <a:alpha val="7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25" name="椭圆 24">
              <a:extLst>
                <a:ext uri="{FF2B5EF4-FFF2-40B4-BE49-F238E27FC236}">
                  <a16:creationId xmlns:a16="http://schemas.microsoft.com/office/drawing/2014/main" xmlns="" id="{54B36A15-2DDE-4F62-80C3-3F9075BE73A0}"/>
                </a:ext>
              </a:extLst>
            </p:cNvPr>
            <p:cNvSpPr/>
            <p:nvPr/>
          </p:nvSpPr>
          <p:spPr>
            <a:xfrm rot="1400846">
              <a:off x="5315001" y="1028231"/>
              <a:ext cx="3881293" cy="3881293"/>
            </a:xfrm>
            <a:prstGeom prst="ellipse">
              <a:avLst/>
            </a:prstGeom>
            <a:gradFill>
              <a:gsLst>
                <a:gs pos="0">
                  <a:srgbClr val="A7E2FF"/>
                </a:gs>
                <a:gs pos="100000">
                  <a:srgbClr val="66CCFF"/>
                </a:gs>
              </a:gsLst>
              <a:lin ang="2700000" scaled="1"/>
            </a:gradFill>
            <a:ln>
              <a:noFill/>
            </a:ln>
            <a:effectLst>
              <a:outerShdw blurRad="609600" dist="457200" dir="2700000" algn="tl" rotWithShape="0">
                <a:srgbClr val="66CCF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grpSp>
    </p:spTree>
    <p:extLst>
      <p:ext uri="{BB962C8B-B14F-4D97-AF65-F5344CB8AC3E}">
        <p14:creationId xmlns:p14="http://schemas.microsoft.com/office/powerpoint/2010/main" val="368849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62000" y="1425773"/>
            <a:ext cx="1396536" cy="300082"/>
          </a:xfrm>
          <a:prstGeom prst="rect">
            <a:avLst/>
          </a:prstGeom>
        </p:spPr>
        <p:txBody>
          <a:bodyPr wrap="none">
            <a:spAutoFit/>
          </a:bodyPr>
          <a:lstStyle/>
          <a:p>
            <a:pPr defTabSz="685800"/>
            <a:r>
              <a:rPr lang="zh-CN" altLang="en-US" sz="1350" b="1" spc="225" dirty="0">
                <a:solidFill>
                  <a:srgbClr val="44546A"/>
                </a:solidFill>
                <a:latin typeface="微软雅黑 Light"/>
                <a:ea typeface="微软雅黑"/>
              </a:rPr>
              <a:t>输入你的标题</a:t>
            </a:r>
            <a:endParaRPr lang="en-US" sz="1350" b="1" spc="225" dirty="0">
              <a:solidFill>
                <a:srgbClr val="44546A"/>
              </a:solidFill>
              <a:latin typeface="微软雅黑 Light"/>
              <a:ea typeface="微软雅黑"/>
            </a:endParaRPr>
          </a:p>
        </p:txBody>
      </p:sp>
      <p:sp>
        <p:nvSpPr>
          <p:cNvPr id="6" name="Rectangle 5"/>
          <p:cNvSpPr/>
          <p:nvPr/>
        </p:nvSpPr>
        <p:spPr>
          <a:xfrm>
            <a:off x="762000" y="1685925"/>
            <a:ext cx="3352800" cy="831703"/>
          </a:xfrm>
          <a:prstGeom prst="rect">
            <a:avLst/>
          </a:prstGeom>
        </p:spPr>
        <p:txBody>
          <a:bodyPr wrap="square">
            <a:spAutoFit/>
          </a:bodyPr>
          <a:lstStyle/>
          <a:p>
            <a:pPr defTabSz="685800">
              <a:lnSpc>
                <a:spcPct val="150000"/>
              </a:lnSpc>
            </a:pPr>
            <a:r>
              <a:rPr lang="en-US" sz="825" dirty="0">
                <a:solidFill>
                  <a:srgbClr val="44546A">
                    <a:lumMod val="60000"/>
                    <a:lumOff val="40000"/>
                  </a:srgbClr>
                </a:solidFill>
                <a:latin typeface="微软雅黑"/>
                <a:ea typeface="微软雅黑"/>
              </a:rPr>
              <a:t>Today, we live in a time of profound change, driven by the advancement of information technology, increasingly stronger public environmental awareness, and the rising tide of globalization.</a:t>
            </a:r>
          </a:p>
        </p:txBody>
      </p:sp>
      <p:cxnSp>
        <p:nvCxnSpPr>
          <p:cNvPr id="7" name="Straight Connector 6"/>
          <p:cNvCxnSpPr>
            <a:cxnSpLocks/>
          </p:cNvCxnSpPr>
          <p:nvPr/>
        </p:nvCxnSpPr>
        <p:spPr>
          <a:xfrm flipH="1" flipV="1">
            <a:off x="762000" y="2764631"/>
            <a:ext cx="3114675" cy="1"/>
          </a:xfrm>
          <a:prstGeom prst="line">
            <a:avLst/>
          </a:prstGeom>
          <a:ln>
            <a:solidFill>
              <a:schemeClr val="tx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a:off x="2459401" y="3027922"/>
            <a:ext cx="381000" cy="381000"/>
            <a:chOff x="2199526" y="3316054"/>
            <a:chExt cx="381000" cy="381000"/>
          </a:xfrm>
        </p:grpSpPr>
        <p:sp>
          <p:nvSpPr>
            <p:cNvPr id="20" name="Rectangle 20"/>
            <p:cNvSpPr>
              <a:spLocks noChangeArrowheads="1"/>
            </p:cNvSpPr>
            <p:nvPr/>
          </p:nvSpPr>
          <p:spPr bwMode="auto">
            <a:xfrm>
              <a:off x="2199526" y="3316054"/>
              <a:ext cx="381000" cy="381000"/>
            </a:xfrm>
            <a:prstGeom prst="rect">
              <a:avLst/>
            </a:prstGeom>
            <a:noFill/>
            <a:ln w="6350" cap="rnd">
              <a:solidFill>
                <a:schemeClr val="tx1">
                  <a:lumMod val="50000"/>
                  <a:lumOff val="50000"/>
                </a:schemeClr>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pPr defTabSz="685800"/>
              <a:endParaRPr lang="id-ID" sz="2400">
                <a:solidFill>
                  <a:srgbClr val="ADB9CA">
                    <a:lumMod val="75000"/>
                    <a:lumOff val="25000"/>
                  </a:srgbClr>
                </a:solidFill>
                <a:latin typeface="微软雅黑 Light"/>
                <a:ea typeface="微软雅黑"/>
              </a:endParaRPr>
            </a:p>
          </p:txBody>
        </p:sp>
        <p:sp>
          <p:nvSpPr>
            <p:cNvPr id="21" name="AutoShape 97"/>
            <p:cNvSpPr>
              <a:spLocks/>
            </p:cNvSpPr>
            <p:nvPr/>
          </p:nvSpPr>
          <p:spPr bwMode="auto">
            <a:xfrm flipH="1">
              <a:off x="2317604" y="3400983"/>
              <a:ext cx="144845" cy="211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594" fontAlgn="base" hangingPunct="0">
                <a:spcBef>
                  <a:spcPct val="0"/>
                </a:spcBef>
                <a:spcAft>
                  <a:spcPct val="0"/>
                </a:spcAft>
              </a:pPr>
              <a:endParaRPr lang="en-US" sz="1500">
                <a:solidFill>
                  <a:srgbClr val="ADB9CA">
                    <a:lumMod val="75000"/>
                    <a:lumOff val="25000"/>
                  </a:srgbClr>
                </a:solidFill>
                <a:effectLst>
                  <a:outerShdw blurRad="38100" dist="38100" dir="2700000" algn="tl">
                    <a:srgbClr val="000000"/>
                  </a:outerShdw>
                </a:effectLst>
                <a:latin typeface="Gill Sans" charset="0"/>
                <a:ea typeface="微软雅黑"/>
                <a:sym typeface="Gill Sans" charset="0"/>
              </a:endParaRPr>
            </a:p>
          </p:txBody>
        </p:sp>
      </p:grpSp>
      <p:sp>
        <p:nvSpPr>
          <p:cNvPr id="27" name="Rectangle 26"/>
          <p:cNvSpPr/>
          <p:nvPr/>
        </p:nvSpPr>
        <p:spPr>
          <a:xfrm>
            <a:off x="2396497" y="3417695"/>
            <a:ext cx="593432" cy="215444"/>
          </a:xfrm>
          <a:prstGeom prst="rect">
            <a:avLst/>
          </a:prstGeom>
        </p:spPr>
        <p:txBody>
          <a:bodyPr wrap="none">
            <a:spAutoFit/>
          </a:bodyPr>
          <a:lstStyle/>
          <a:p>
            <a:pPr defTabSz="685800"/>
            <a:r>
              <a:rPr lang="id-ID" sz="800" b="1" dirty="0">
                <a:solidFill>
                  <a:srgbClr val="ADB9CA">
                    <a:lumMod val="75000"/>
                  </a:srgbClr>
                </a:solidFill>
                <a:latin typeface="微软雅黑"/>
                <a:ea typeface="微软雅黑"/>
              </a:rPr>
              <a:t>MOBILE</a:t>
            </a:r>
            <a:endParaRPr lang="en-US" sz="800" b="1" dirty="0">
              <a:solidFill>
                <a:srgbClr val="ADB9CA">
                  <a:lumMod val="75000"/>
                </a:srgbClr>
              </a:solidFill>
              <a:latin typeface="微软雅黑"/>
              <a:ea typeface="微软雅黑"/>
            </a:endParaRPr>
          </a:p>
        </p:txBody>
      </p:sp>
      <p:grpSp>
        <p:nvGrpSpPr>
          <p:cNvPr id="39" name="Group 38"/>
          <p:cNvGrpSpPr/>
          <p:nvPr/>
        </p:nvGrpSpPr>
        <p:grpSpPr>
          <a:xfrm>
            <a:off x="3069000" y="3027922"/>
            <a:ext cx="381000" cy="381000"/>
            <a:chOff x="2819400" y="3316054"/>
            <a:chExt cx="381000" cy="381000"/>
          </a:xfrm>
        </p:grpSpPr>
        <p:sp>
          <p:nvSpPr>
            <p:cNvPr id="23" name="Rectangle 20"/>
            <p:cNvSpPr>
              <a:spLocks noChangeArrowheads="1"/>
            </p:cNvSpPr>
            <p:nvPr/>
          </p:nvSpPr>
          <p:spPr bwMode="auto">
            <a:xfrm>
              <a:off x="2819400" y="3316054"/>
              <a:ext cx="381000" cy="381000"/>
            </a:xfrm>
            <a:prstGeom prst="rect">
              <a:avLst/>
            </a:prstGeom>
            <a:noFill/>
            <a:ln w="6350" cap="rnd">
              <a:solidFill>
                <a:schemeClr val="tx1">
                  <a:lumMod val="50000"/>
                  <a:lumOff val="50000"/>
                </a:schemeClr>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pPr defTabSz="685800"/>
              <a:endParaRPr lang="id-ID" sz="2400">
                <a:solidFill>
                  <a:srgbClr val="ADB9CA">
                    <a:lumMod val="75000"/>
                    <a:lumOff val="25000"/>
                  </a:srgbClr>
                </a:solidFill>
                <a:latin typeface="微软雅黑 Light"/>
                <a:ea typeface="微软雅黑"/>
              </a:endParaRPr>
            </a:p>
          </p:txBody>
        </p:sp>
        <p:sp>
          <p:nvSpPr>
            <p:cNvPr id="24" name="Freeform 8"/>
            <p:cNvSpPr>
              <a:spLocks noEditPoints="1"/>
            </p:cNvSpPr>
            <p:nvPr/>
          </p:nvSpPr>
          <p:spPr bwMode="auto">
            <a:xfrm>
              <a:off x="2926096" y="3381680"/>
              <a:ext cx="167608" cy="249748"/>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pPr defTabSz="685800"/>
              <a:endParaRPr lang="en-US">
                <a:solidFill>
                  <a:srgbClr val="ADB9CA">
                    <a:lumMod val="75000"/>
                    <a:lumOff val="25000"/>
                  </a:srgbClr>
                </a:solidFill>
                <a:latin typeface="微软雅黑 Light"/>
                <a:ea typeface="微软雅黑"/>
              </a:endParaRPr>
            </a:p>
          </p:txBody>
        </p:sp>
      </p:grpSp>
      <p:sp>
        <p:nvSpPr>
          <p:cNvPr id="28" name="Rectangle 27"/>
          <p:cNvSpPr/>
          <p:nvPr/>
        </p:nvSpPr>
        <p:spPr>
          <a:xfrm>
            <a:off x="3000420" y="3417695"/>
            <a:ext cx="583814" cy="215444"/>
          </a:xfrm>
          <a:prstGeom prst="rect">
            <a:avLst/>
          </a:prstGeom>
        </p:spPr>
        <p:txBody>
          <a:bodyPr wrap="none">
            <a:spAutoFit/>
          </a:bodyPr>
          <a:lstStyle/>
          <a:p>
            <a:pPr defTabSz="685800"/>
            <a:r>
              <a:rPr lang="id-ID" sz="800" b="1" dirty="0">
                <a:solidFill>
                  <a:srgbClr val="ADB9CA">
                    <a:lumMod val="75000"/>
                  </a:srgbClr>
                </a:solidFill>
                <a:latin typeface="微软雅黑"/>
                <a:ea typeface="微软雅黑"/>
              </a:rPr>
              <a:t>Graphic</a:t>
            </a:r>
            <a:endParaRPr lang="en-US" sz="800" b="1" dirty="0">
              <a:solidFill>
                <a:srgbClr val="ADB9CA">
                  <a:lumMod val="75000"/>
                </a:srgbClr>
              </a:solidFill>
              <a:latin typeface="微软雅黑"/>
              <a:ea typeface="微软雅黑"/>
            </a:endParaRPr>
          </a:p>
        </p:txBody>
      </p:sp>
      <p:sp>
        <p:nvSpPr>
          <p:cNvPr id="26" name="Rectangle 25"/>
          <p:cNvSpPr/>
          <p:nvPr/>
        </p:nvSpPr>
        <p:spPr>
          <a:xfrm>
            <a:off x="1899610" y="3417695"/>
            <a:ext cx="304892" cy="215444"/>
          </a:xfrm>
          <a:prstGeom prst="rect">
            <a:avLst/>
          </a:prstGeom>
        </p:spPr>
        <p:txBody>
          <a:bodyPr wrap="none">
            <a:spAutoFit/>
          </a:bodyPr>
          <a:lstStyle/>
          <a:p>
            <a:pPr defTabSz="685800"/>
            <a:r>
              <a:rPr lang="en-US" sz="800" b="1" dirty="0">
                <a:solidFill>
                  <a:srgbClr val="ADB9CA">
                    <a:lumMod val="75000"/>
                  </a:srgbClr>
                </a:solidFill>
                <a:latin typeface="微软雅黑"/>
                <a:ea typeface="微软雅黑"/>
              </a:rPr>
              <a:t>Pc</a:t>
            </a:r>
          </a:p>
        </p:txBody>
      </p:sp>
      <p:grpSp>
        <p:nvGrpSpPr>
          <p:cNvPr id="36" name="Group 35"/>
          <p:cNvGrpSpPr/>
          <p:nvPr/>
        </p:nvGrpSpPr>
        <p:grpSpPr>
          <a:xfrm>
            <a:off x="1849800" y="3027922"/>
            <a:ext cx="381000" cy="381000"/>
            <a:chOff x="1600200" y="3316054"/>
            <a:chExt cx="381000" cy="381000"/>
          </a:xfrm>
        </p:grpSpPr>
        <p:sp>
          <p:nvSpPr>
            <p:cNvPr id="15" name="Rectangle 20"/>
            <p:cNvSpPr>
              <a:spLocks noChangeArrowheads="1"/>
            </p:cNvSpPr>
            <p:nvPr/>
          </p:nvSpPr>
          <p:spPr bwMode="auto">
            <a:xfrm>
              <a:off x="1600200" y="3316054"/>
              <a:ext cx="381000" cy="381000"/>
            </a:xfrm>
            <a:prstGeom prst="rect">
              <a:avLst/>
            </a:prstGeom>
            <a:noFill/>
            <a:ln w="6350" cap="rnd">
              <a:solidFill>
                <a:schemeClr val="tx1">
                  <a:lumMod val="50000"/>
                  <a:lumOff val="50000"/>
                </a:schemeClr>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pPr defTabSz="685800"/>
              <a:endParaRPr lang="id-ID" sz="2400">
                <a:solidFill>
                  <a:srgbClr val="ADB9CA">
                    <a:lumMod val="75000"/>
                    <a:lumOff val="25000"/>
                  </a:srgbClr>
                </a:solidFill>
                <a:latin typeface="微软雅黑 Light"/>
                <a:ea typeface="微软雅黑"/>
              </a:endParaRPr>
            </a:p>
          </p:txBody>
        </p:sp>
        <p:sp>
          <p:nvSpPr>
            <p:cNvPr id="29" name="Freeform 42"/>
            <p:cNvSpPr>
              <a:spLocks noEditPoints="1"/>
            </p:cNvSpPr>
            <p:nvPr/>
          </p:nvSpPr>
          <p:spPr bwMode="auto">
            <a:xfrm>
              <a:off x="1676400" y="3408169"/>
              <a:ext cx="228600" cy="196770"/>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tx2">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pPr defTabSz="685800"/>
              <a:endParaRPr lang="en-US">
                <a:solidFill>
                  <a:srgbClr val="ADB9CA"/>
                </a:solidFill>
                <a:latin typeface="微软雅黑 Light"/>
                <a:ea typeface="微软雅黑"/>
              </a:endParaRPr>
            </a:p>
          </p:txBody>
        </p:sp>
      </p:grpSp>
      <p:sp>
        <p:nvSpPr>
          <p:cNvPr id="25" name="Rectangle 24"/>
          <p:cNvSpPr/>
          <p:nvPr/>
        </p:nvSpPr>
        <p:spPr>
          <a:xfrm>
            <a:off x="1170352" y="3417695"/>
            <a:ext cx="575799" cy="215444"/>
          </a:xfrm>
          <a:prstGeom prst="rect">
            <a:avLst/>
          </a:prstGeom>
        </p:spPr>
        <p:txBody>
          <a:bodyPr wrap="none">
            <a:spAutoFit/>
          </a:bodyPr>
          <a:lstStyle/>
          <a:p>
            <a:pPr defTabSz="685800"/>
            <a:r>
              <a:rPr lang="en-US" sz="800" b="1" dirty="0">
                <a:solidFill>
                  <a:srgbClr val="ADB9CA">
                    <a:lumMod val="75000"/>
                  </a:srgbClr>
                </a:solidFill>
                <a:latin typeface="微软雅黑"/>
                <a:ea typeface="微软雅黑"/>
              </a:rPr>
              <a:t>Camera</a:t>
            </a:r>
          </a:p>
        </p:txBody>
      </p:sp>
      <p:grpSp>
        <p:nvGrpSpPr>
          <p:cNvPr id="40" name="Group 39"/>
          <p:cNvGrpSpPr/>
          <p:nvPr/>
        </p:nvGrpSpPr>
        <p:grpSpPr>
          <a:xfrm>
            <a:off x="1240201" y="3027922"/>
            <a:ext cx="381000" cy="381000"/>
            <a:chOff x="990600" y="3316054"/>
            <a:chExt cx="381000" cy="381000"/>
          </a:xfrm>
        </p:grpSpPr>
        <p:sp>
          <p:nvSpPr>
            <p:cNvPr id="9" name="Rectangle 20"/>
            <p:cNvSpPr>
              <a:spLocks noChangeArrowheads="1"/>
            </p:cNvSpPr>
            <p:nvPr/>
          </p:nvSpPr>
          <p:spPr bwMode="auto">
            <a:xfrm>
              <a:off x="990600" y="3316054"/>
              <a:ext cx="381000" cy="381000"/>
            </a:xfrm>
            <a:prstGeom prst="rect">
              <a:avLst/>
            </a:prstGeom>
            <a:noFill/>
            <a:ln w="6350" cap="rnd">
              <a:solidFill>
                <a:schemeClr val="tx1">
                  <a:lumMod val="50000"/>
                  <a:lumOff val="50000"/>
                </a:schemeClr>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pPr defTabSz="685800"/>
              <a:endParaRPr lang="id-ID" sz="2400">
                <a:solidFill>
                  <a:srgbClr val="ADB9CA">
                    <a:lumMod val="75000"/>
                    <a:lumOff val="25000"/>
                  </a:srgbClr>
                </a:solidFill>
                <a:latin typeface="微软雅黑 Light"/>
                <a:ea typeface="微软雅黑"/>
              </a:endParaRPr>
            </a:p>
          </p:txBody>
        </p:sp>
        <p:grpSp>
          <p:nvGrpSpPr>
            <p:cNvPr id="32" name="Group 31"/>
            <p:cNvGrpSpPr/>
            <p:nvPr/>
          </p:nvGrpSpPr>
          <p:grpSpPr>
            <a:xfrm>
              <a:off x="1071077" y="3413604"/>
              <a:ext cx="220047" cy="185901"/>
              <a:chOff x="13828713" y="2805113"/>
              <a:chExt cx="1381125" cy="1166812"/>
            </a:xfrm>
            <a:solidFill>
              <a:schemeClr val="tx2">
                <a:lumMod val="50000"/>
                <a:lumOff val="50000"/>
              </a:schemeClr>
            </a:solidFill>
          </p:grpSpPr>
          <p:sp>
            <p:nvSpPr>
              <p:cNvPr id="33"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id-ID">
                  <a:solidFill>
                    <a:srgbClr val="ADB9CA"/>
                  </a:solidFill>
                  <a:latin typeface="微软雅黑 Light"/>
                  <a:ea typeface="微软雅黑"/>
                </a:endParaRPr>
              </a:p>
            </p:txBody>
          </p:sp>
          <p:sp>
            <p:nvSpPr>
              <p:cNvPr id="34" name="Freeform 11"/>
              <p:cNvSpPr>
                <a:spLocks/>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id-ID">
                  <a:solidFill>
                    <a:srgbClr val="ADB9CA"/>
                  </a:solidFill>
                  <a:latin typeface="微软雅黑 Light"/>
                  <a:ea typeface="微软雅黑"/>
                </a:endParaRPr>
              </a:p>
            </p:txBody>
          </p:sp>
          <p:sp>
            <p:nvSpPr>
              <p:cNvPr id="35"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id-ID">
                  <a:solidFill>
                    <a:srgbClr val="ADB9CA"/>
                  </a:solidFill>
                  <a:latin typeface="微软雅黑 Light"/>
                  <a:ea typeface="微软雅黑"/>
                </a:endParaRPr>
              </a:p>
            </p:txBody>
          </p:sp>
        </p:grpSp>
      </p:grpSp>
      <p:sp>
        <p:nvSpPr>
          <p:cNvPr id="42" name="Rectangle 41"/>
          <p:cNvSpPr/>
          <p:nvPr/>
        </p:nvSpPr>
        <p:spPr>
          <a:xfrm>
            <a:off x="5457186" y="1532738"/>
            <a:ext cx="2894560" cy="2194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ADB9CA">
                  <a:lumMod val="75000"/>
                  <a:lumOff val="25000"/>
                </a:srgbClr>
              </a:solidFill>
              <a:latin typeface="微软雅黑 Light"/>
              <a:ea typeface="微软雅黑"/>
            </a:endParaRPr>
          </a:p>
        </p:txBody>
      </p:sp>
      <p:sp>
        <p:nvSpPr>
          <p:cNvPr id="43" name="Rectangle 42"/>
          <p:cNvSpPr/>
          <p:nvPr/>
        </p:nvSpPr>
        <p:spPr>
          <a:xfrm>
            <a:off x="5420074" y="1532738"/>
            <a:ext cx="2715044" cy="2194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685800"/>
            <a:r>
              <a:rPr lang="en-US" sz="1050" b="1" dirty="0">
                <a:solidFill>
                  <a:srgbClr val="FFFFFF"/>
                </a:solidFill>
                <a:latin typeface="微软雅黑"/>
                <a:ea typeface="微软雅黑"/>
              </a:rPr>
              <a:t>95%</a:t>
            </a:r>
          </a:p>
        </p:txBody>
      </p:sp>
      <p:sp>
        <p:nvSpPr>
          <p:cNvPr id="44" name="Rectangle 43"/>
          <p:cNvSpPr/>
          <p:nvPr/>
        </p:nvSpPr>
        <p:spPr>
          <a:xfrm>
            <a:off x="5457186" y="1961363"/>
            <a:ext cx="2894560" cy="2194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ADB9CA">
                  <a:lumMod val="75000"/>
                  <a:lumOff val="25000"/>
                </a:srgbClr>
              </a:solidFill>
              <a:latin typeface="微软雅黑 Light"/>
              <a:ea typeface="微软雅黑"/>
            </a:endParaRPr>
          </a:p>
        </p:txBody>
      </p:sp>
      <p:sp>
        <p:nvSpPr>
          <p:cNvPr id="45" name="Rectangle 44"/>
          <p:cNvSpPr/>
          <p:nvPr/>
        </p:nvSpPr>
        <p:spPr>
          <a:xfrm>
            <a:off x="5420077" y="1961363"/>
            <a:ext cx="2562645" cy="2194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685800"/>
            <a:r>
              <a:rPr lang="en-US" sz="1050" b="1" dirty="0">
                <a:solidFill>
                  <a:srgbClr val="FFFFFF"/>
                </a:solidFill>
                <a:latin typeface="微软雅黑"/>
                <a:ea typeface="微软雅黑"/>
              </a:rPr>
              <a:t>90%</a:t>
            </a:r>
          </a:p>
        </p:txBody>
      </p:sp>
      <p:sp>
        <p:nvSpPr>
          <p:cNvPr id="46" name="Rectangle 45"/>
          <p:cNvSpPr/>
          <p:nvPr/>
        </p:nvSpPr>
        <p:spPr>
          <a:xfrm>
            <a:off x="5457186" y="2389988"/>
            <a:ext cx="2894560" cy="2194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ADB9CA">
                  <a:lumMod val="75000"/>
                  <a:lumOff val="25000"/>
                </a:srgbClr>
              </a:solidFill>
              <a:latin typeface="微软雅黑 Light"/>
              <a:ea typeface="微软雅黑"/>
            </a:endParaRPr>
          </a:p>
        </p:txBody>
      </p:sp>
      <p:sp>
        <p:nvSpPr>
          <p:cNvPr id="47" name="Rectangle 46"/>
          <p:cNvSpPr/>
          <p:nvPr/>
        </p:nvSpPr>
        <p:spPr>
          <a:xfrm>
            <a:off x="5420077" y="2389988"/>
            <a:ext cx="2029244" cy="2194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685800"/>
            <a:r>
              <a:rPr lang="en-US" sz="1050" b="1" dirty="0">
                <a:solidFill>
                  <a:srgbClr val="FFFFFF"/>
                </a:solidFill>
                <a:latin typeface="微软雅黑"/>
                <a:ea typeface="微软雅黑"/>
              </a:rPr>
              <a:t>75%</a:t>
            </a:r>
          </a:p>
        </p:txBody>
      </p:sp>
      <p:sp>
        <p:nvSpPr>
          <p:cNvPr id="48" name="Rectangle 47"/>
          <p:cNvSpPr/>
          <p:nvPr/>
        </p:nvSpPr>
        <p:spPr>
          <a:xfrm>
            <a:off x="5457186" y="2818613"/>
            <a:ext cx="2894560" cy="2194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ADB9CA">
                  <a:lumMod val="75000"/>
                  <a:lumOff val="25000"/>
                </a:srgbClr>
              </a:solidFill>
              <a:latin typeface="微软雅黑 Light"/>
              <a:ea typeface="微软雅黑"/>
            </a:endParaRPr>
          </a:p>
        </p:txBody>
      </p:sp>
      <p:sp>
        <p:nvSpPr>
          <p:cNvPr id="49" name="Rectangle 48"/>
          <p:cNvSpPr/>
          <p:nvPr/>
        </p:nvSpPr>
        <p:spPr>
          <a:xfrm>
            <a:off x="5420077" y="2818613"/>
            <a:ext cx="1038645" cy="21945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685800"/>
            <a:r>
              <a:rPr lang="en-US" sz="1050" b="1" dirty="0">
                <a:solidFill>
                  <a:srgbClr val="FFFFFF"/>
                </a:solidFill>
                <a:latin typeface="微软雅黑"/>
                <a:ea typeface="微软雅黑"/>
              </a:rPr>
              <a:t>45%</a:t>
            </a:r>
          </a:p>
        </p:txBody>
      </p:sp>
      <p:grpSp>
        <p:nvGrpSpPr>
          <p:cNvPr id="50" name="Group 49"/>
          <p:cNvGrpSpPr/>
          <p:nvPr/>
        </p:nvGrpSpPr>
        <p:grpSpPr>
          <a:xfrm>
            <a:off x="5215707" y="1613894"/>
            <a:ext cx="78581" cy="1353339"/>
            <a:chOff x="5448296" y="1931197"/>
            <a:chExt cx="78581" cy="1353339"/>
          </a:xfrm>
        </p:grpSpPr>
        <p:cxnSp>
          <p:nvCxnSpPr>
            <p:cNvPr id="51" name="Straight Connector 50"/>
            <p:cNvCxnSpPr/>
            <p:nvPr/>
          </p:nvCxnSpPr>
          <p:spPr>
            <a:xfrm rot="5400000">
              <a:off x="4839494" y="2629604"/>
              <a:ext cx="1295400" cy="1588"/>
            </a:xfrm>
            <a:prstGeom prst="line">
              <a:avLst/>
            </a:prstGeom>
            <a:ln w="952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2" name="Flowchart: Connector 51"/>
            <p:cNvSpPr/>
            <p:nvPr/>
          </p:nvSpPr>
          <p:spPr>
            <a:xfrm>
              <a:off x="5448296" y="1931197"/>
              <a:ext cx="76200" cy="7620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ADB9CA">
                    <a:lumMod val="75000"/>
                    <a:lumOff val="25000"/>
                  </a:srgbClr>
                </a:solidFill>
                <a:latin typeface="微软雅黑 Light"/>
                <a:ea typeface="微软雅黑"/>
              </a:endParaRPr>
            </a:p>
          </p:txBody>
        </p:sp>
        <p:sp>
          <p:nvSpPr>
            <p:cNvPr id="53" name="Flowchart: Connector 52"/>
            <p:cNvSpPr/>
            <p:nvPr/>
          </p:nvSpPr>
          <p:spPr>
            <a:xfrm>
              <a:off x="5450677" y="2343150"/>
              <a:ext cx="76200" cy="76200"/>
            </a:xfrm>
            <a:prstGeom prst="flowChartConnector">
              <a:avLst/>
            </a:prstGeom>
            <a:solidFill>
              <a:schemeClr val="accent2"/>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ADB9CA">
                    <a:lumMod val="75000"/>
                    <a:lumOff val="25000"/>
                  </a:srgbClr>
                </a:solidFill>
                <a:latin typeface="微软雅黑 Light"/>
                <a:ea typeface="微软雅黑"/>
              </a:endParaRPr>
            </a:p>
          </p:txBody>
        </p:sp>
        <p:sp>
          <p:nvSpPr>
            <p:cNvPr id="54" name="Flowchart: Connector 53"/>
            <p:cNvSpPr/>
            <p:nvPr/>
          </p:nvSpPr>
          <p:spPr>
            <a:xfrm>
              <a:off x="5448296" y="2774159"/>
              <a:ext cx="76200" cy="76200"/>
            </a:xfrm>
            <a:prstGeom prst="flowChartConnector">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ADB9CA">
                    <a:lumMod val="75000"/>
                    <a:lumOff val="25000"/>
                  </a:srgbClr>
                </a:solidFill>
                <a:latin typeface="微软雅黑 Light"/>
                <a:ea typeface="微软雅黑"/>
              </a:endParaRPr>
            </a:p>
          </p:txBody>
        </p:sp>
        <p:sp>
          <p:nvSpPr>
            <p:cNvPr id="55" name="Flowchart: Connector 54"/>
            <p:cNvSpPr/>
            <p:nvPr/>
          </p:nvSpPr>
          <p:spPr>
            <a:xfrm>
              <a:off x="5448304" y="3208336"/>
              <a:ext cx="76200" cy="76200"/>
            </a:xfrm>
            <a:prstGeom prst="flowChartConnector">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ADB9CA">
                    <a:lumMod val="75000"/>
                    <a:lumOff val="25000"/>
                  </a:srgbClr>
                </a:solidFill>
                <a:latin typeface="微软雅黑 Light"/>
                <a:ea typeface="微软雅黑"/>
              </a:endParaRPr>
            </a:p>
          </p:txBody>
        </p:sp>
      </p:grpSp>
      <p:sp>
        <p:nvSpPr>
          <p:cNvPr id="56" name="Rectangle 55"/>
          <p:cNvSpPr/>
          <p:nvPr/>
        </p:nvSpPr>
        <p:spPr>
          <a:xfrm>
            <a:off x="4753871" y="1559873"/>
            <a:ext cx="466794" cy="230832"/>
          </a:xfrm>
          <a:prstGeom prst="rect">
            <a:avLst/>
          </a:prstGeom>
        </p:spPr>
        <p:txBody>
          <a:bodyPr wrap="none">
            <a:spAutoFit/>
          </a:bodyPr>
          <a:lstStyle/>
          <a:p>
            <a:pPr defTabSz="685800"/>
            <a:r>
              <a:rPr lang="en-US" sz="900" b="1" dirty="0">
                <a:solidFill>
                  <a:srgbClr val="ADB9CA">
                    <a:lumMod val="75000"/>
                    <a:lumOff val="25000"/>
                  </a:srgbClr>
                </a:solidFill>
                <a:latin typeface="微软雅黑"/>
                <a:ea typeface="微软雅黑"/>
              </a:rPr>
              <a:t>2015</a:t>
            </a:r>
          </a:p>
        </p:txBody>
      </p:sp>
      <p:sp>
        <p:nvSpPr>
          <p:cNvPr id="57" name="Rectangle 56"/>
          <p:cNvSpPr/>
          <p:nvPr/>
        </p:nvSpPr>
        <p:spPr>
          <a:xfrm>
            <a:off x="4753871" y="1983817"/>
            <a:ext cx="466794" cy="230832"/>
          </a:xfrm>
          <a:prstGeom prst="rect">
            <a:avLst/>
          </a:prstGeom>
        </p:spPr>
        <p:txBody>
          <a:bodyPr wrap="none">
            <a:spAutoFit/>
          </a:bodyPr>
          <a:lstStyle/>
          <a:p>
            <a:pPr defTabSz="685800"/>
            <a:r>
              <a:rPr lang="en-US" sz="900" b="1" dirty="0">
                <a:solidFill>
                  <a:srgbClr val="ADB9CA">
                    <a:lumMod val="75000"/>
                    <a:lumOff val="25000"/>
                  </a:srgbClr>
                </a:solidFill>
                <a:latin typeface="微软雅黑"/>
                <a:ea typeface="微软雅黑"/>
              </a:rPr>
              <a:t>2014</a:t>
            </a:r>
          </a:p>
        </p:txBody>
      </p:sp>
      <p:sp>
        <p:nvSpPr>
          <p:cNvPr id="58" name="Rectangle 57"/>
          <p:cNvSpPr/>
          <p:nvPr/>
        </p:nvSpPr>
        <p:spPr>
          <a:xfrm>
            <a:off x="4753871" y="2407761"/>
            <a:ext cx="466794" cy="230832"/>
          </a:xfrm>
          <a:prstGeom prst="rect">
            <a:avLst/>
          </a:prstGeom>
        </p:spPr>
        <p:txBody>
          <a:bodyPr wrap="none">
            <a:spAutoFit/>
          </a:bodyPr>
          <a:lstStyle/>
          <a:p>
            <a:pPr defTabSz="685800"/>
            <a:r>
              <a:rPr lang="en-US" sz="900" b="1" dirty="0">
                <a:solidFill>
                  <a:srgbClr val="ADB9CA">
                    <a:lumMod val="75000"/>
                    <a:lumOff val="25000"/>
                  </a:srgbClr>
                </a:solidFill>
                <a:latin typeface="微软雅黑"/>
                <a:ea typeface="微软雅黑"/>
              </a:rPr>
              <a:t>2013</a:t>
            </a:r>
          </a:p>
        </p:txBody>
      </p:sp>
      <p:sp>
        <p:nvSpPr>
          <p:cNvPr id="59" name="Rectangle 58"/>
          <p:cNvSpPr/>
          <p:nvPr/>
        </p:nvSpPr>
        <p:spPr>
          <a:xfrm>
            <a:off x="4753871" y="2831704"/>
            <a:ext cx="466794" cy="230832"/>
          </a:xfrm>
          <a:prstGeom prst="rect">
            <a:avLst/>
          </a:prstGeom>
        </p:spPr>
        <p:txBody>
          <a:bodyPr wrap="none">
            <a:spAutoFit/>
          </a:bodyPr>
          <a:lstStyle/>
          <a:p>
            <a:pPr defTabSz="685800"/>
            <a:r>
              <a:rPr lang="en-US" sz="900" b="1" dirty="0">
                <a:solidFill>
                  <a:srgbClr val="ADB9CA">
                    <a:lumMod val="75000"/>
                    <a:lumOff val="25000"/>
                  </a:srgbClr>
                </a:solidFill>
                <a:latin typeface="微软雅黑"/>
                <a:ea typeface="微软雅黑"/>
              </a:rPr>
              <a:t>2012</a:t>
            </a:r>
          </a:p>
        </p:txBody>
      </p:sp>
      <p:sp>
        <p:nvSpPr>
          <p:cNvPr id="60" name="Title 8">
            <a:extLst>
              <a:ext uri="{FF2B5EF4-FFF2-40B4-BE49-F238E27FC236}">
                <a16:creationId xmlns:a16="http://schemas.microsoft.com/office/drawing/2014/main" xmlns="" id="{864C5F8E-CEC3-4A6B-8A3E-BD1DB05260F0}"/>
              </a:ext>
            </a:extLst>
          </p:cNvPr>
          <p:cNvSpPr txBox="1">
            <a:spLocks/>
          </p:cNvSpPr>
          <p:nvPr/>
        </p:nvSpPr>
        <p:spPr>
          <a:xfrm>
            <a:off x="1788319" y="267471"/>
            <a:ext cx="5638800" cy="353524"/>
          </a:xfrm>
          <a:prstGeom prst="rect">
            <a:avLst/>
          </a:prstGeom>
        </p:spPr>
        <p:txBody>
          <a:bodyPr/>
          <a:lstStyle>
            <a:lvl1pPr algn="ctr" defTabSz="1219170" rtl="0" eaLnBrk="1" latinLnBrk="0" hangingPunct="1">
              <a:spcBef>
                <a:spcPct val="0"/>
              </a:spcBef>
              <a:buNone/>
              <a:defRPr sz="5867" kern="1200">
                <a:solidFill>
                  <a:schemeClr val="tx1"/>
                </a:solidFill>
                <a:latin typeface="+mj-lt"/>
                <a:ea typeface="+mj-ea"/>
                <a:cs typeface="+mj-cs"/>
              </a:defRPr>
            </a:lvl1pPr>
          </a:lstStyle>
          <a:p>
            <a:pPr defTabSz="914378"/>
            <a:r>
              <a:rPr lang="zh-CN" altLang="en-US" sz="2025" b="1" spc="450" dirty="0">
                <a:solidFill>
                  <a:srgbClr val="44546A"/>
                </a:solidFill>
                <a:latin typeface="微软雅黑 Light"/>
                <a:ea typeface="微软雅黑"/>
              </a:rPr>
              <a:t>关注公众号，免费获取大礼包</a:t>
            </a:r>
            <a:endParaRPr lang="en-US" sz="2025" b="1" spc="450" dirty="0">
              <a:solidFill>
                <a:srgbClr val="44546A"/>
              </a:solidFill>
              <a:latin typeface="微软雅黑 Light"/>
              <a:ea typeface="微软雅黑"/>
            </a:endParaRPr>
          </a:p>
        </p:txBody>
      </p:sp>
      <p:sp>
        <p:nvSpPr>
          <p:cNvPr id="61" name="Text Placeholder 9">
            <a:extLst>
              <a:ext uri="{FF2B5EF4-FFF2-40B4-BE49-F238E27FC236}">
                <a16:creationId xmlns:a16="http://schemas.microsoft.com/office/drawing/2014/main" xmlns="" id="{A3BE11A6-6508-4DDD-8279-E25CA3689823}"/>
              </a:ext>
            </a:extLst>
          </p:cNvPr>
          <p:cNvSpPr txBox="1">
            <a:spLocks/>
          </p:cNvSpPr>
          <p:nvPr/>
        </p:nvSpPr>
        <p:spPr>
          <a:xfrm>
            <a:off x="1562696" y="641379"/>
            <a:ext cx="6018610" cy="200746"/>
          </a:xfrm>
          <a:prstGeom prst="rect">
            <a:avLst/>
          </a:prstGeom>
        </p:spPr>
        <p:txBody>
          <a:bodyPr/>
          <a:lst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dist" defTabSz="914378">
              <a:buNone/>
            </a:pPr>
            <a:r>
              <a:rPr lang="en-US" altLang="zh-CN" sz="600" b="1" dirty="0">
                <a:solidFill>
                  <a:srgbClr val="ADB9CA">
                    <a:lumMod val="60000"/>
                    <a:lumOff val="40000"/>
                  </a:srgbClr>
                </a:solidFill>
                <a:latin typeface="微软雅黑 Light"/>
                <a:ea typeface="微软雅黑"/>
              </a:rPr>
              <a:t>Today, we live in a time of profound change, driven by the advancement of information technology, increasingly stronger public environmental awareness</a:t>
            </a:r>
            <a:endParaRPr lang="en-AU" sz="600" b="1" dirty="0">
              <a:solidFill>
                <a:srgbClr val="ADB9CA">
                  <a:lumMod val="60000"/>
                  <a:lumOff val="40000"/>
                </a:srgbClr>
              </a:solidFill>
              <a:latin typeface="微软雅黑 Light"/>
              <a:ea typeface="微软雅黑"/>
            </a:endParaRPr>
          </a:p>
        </p:txBody>
      </p:sp>
      <p:cxnSp>
        <p:nvCxnSpPr>
          <p:cNvPr id="67" name="Straight Connector 19">
            <a:extLst>
              <a:ext uri="{FF2B5EF4-FFF2-40B4-BE49-F238E27FC236}">
                <a16:creationId xmlns:a16="http://schemas.microsoft.com/office/drawing/2014/main" xmlns="" id="{F6917E02-67AD-4306-B83A-7A659E42820B}"/>
              </a:ext>
            </a:extLst>
          </p:cNvPr>
          <p:cNvCxnSpPr/>
          <p:nvPr/>
        </p:nvCxnSpPr>
        <p:spPr>
          <a:xfrm rot="10800000">
            <a:off x="797679" y="4013564"/>
            <a:ext cx="7548646" cy="1560"/>
          </a:xfrm>
          <a:prstGeom prst="line">
            <a:avLst/>
          </a:prstGeom>
          <a:ln>
            <a:solidFill>
              <a:schemeClr val="tx1">
                <a:lumMod val="50000"/>
                <a:lumOff val="50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68" name="Footer Text">
            <a:extLst>
              <a:ext uri="{FF2B5EF4-FFF2-40B4-BE49-F238E27FC236}">
                <a16:creationId xmlns:a16="http://schemas.microsoft.com/office/drawing/2014/main" xmlns="" id="{2BFC599E-3958-41F0-96B5-F76B1F6286DF}"/>
              </a:ext>
            </a:extLst>
          </p:cNvPr>
          <p:cNvSpPr txBox="1"/>
          <p:nvPr/>
        </p:nvSpPr>
        <p:spPr>
          <a:xfrm>
            <a:off x="692057" y="4215111"/>
            <a:ext cx="7759889" cy="524311"/>
          </a:xfrm>
          <a:prstGeom prst="rect">
            <a:avLst/>
          </a:prstGeom>
          <a:noFill/>
        </p:spPr>
        <p:txBody>
          <a:bodyPr wrap="square" lIns="0" tIns="0" rIns="0" bIns="0" rtlCol="0">
            <a:spAutoFit/>
          </a:bodyPr>
          <a:lstStyle/>
          <a:p>
            <a:pPr algn="ctr" defTabSz="685800">
              <a:lnSpc>
                <a:spcPct val="150000"/>
              </a:lnSpc>
            </a:pPr>
            <a:r>
              <a:rPr lang="en-US" sz="788" dirty="0">
                <a:solidFill>
                  <a:srgbClr val="ADB9CA"/>
                </a:solidFill>
                <a:latin typeface="微软雅黑"/>
                <a:ea typeface="微软雅黑"/>
              </a:rPr>
              <a:t>There are many variations of passages of lorem ipsum available, but the majority have suffered alteration in some form, by injected </a:t>
            </a:r>
            <a:r>
              <a:rPr lang="en-US" sz="788" dirty="0" err="1">
                <a:solidFill>
                  <a:srgbClr val="ADB9CA"/>
                </a:solidFill>
                <a:latin typeface="微软雅黑"/>
                <a:ea typeface="微软雅黑"/>
              </a:rPr>
              <a:t>humour</a:t>
            </a:r>
            <a:r>
              <a:rPr lang="en-US" sz="788" dirty="0">
                <a:solidFill>
                  <a:srgbClr val="ADB9CA"/>
                </a:solidFill>
                <a:latin typeface="微软雅黑"/>
                <a:ea typeface="微软雅黑"/>
              </a:rPr>
              <a:t> randomized words which don't look even slightly believable. If you are going to use A passage of lorem ipsum, you need</a:t>
            </a:r>
            <a:br>
              <a:rPr lang="en-US" sz="788" dirty="0">
                <a:solidFill>
                  <a:srgbClr val="ADB9CA"/>
                </a:solidFill>
                <a:latin typeface="微软雅黑"/>
                <a:ea typeface="微软雅黑"/>
              </a:rPr>
            </a:br>
            <a:r>
              <a:rPr lang="en-US" sz="788" dirty="0">
                <a:solidFill>
                  <a:srgbClr val="ADB9CA"/>
                </a:solidFill>
                <a:latin typeface="微软雅黑"/>
                <a:ea typeface="微软雅黑"/>
              </a:rPr>
              <a:t> to be sure there embarrassing hidden in the middle of text. All the lorem ipsum generators on the internet tend to repeat</a:t>
            </a:r>
          </a:p>
        </p:txBody>
      </p:sp>
    </p:spTree>
    <p:extLst>
      <p:ext uri="{BB962C8B-B14F-4D97-AF65-F5344CB8AC3E}">
        <p14:creationId xmlns:p14="http://schemas.microsoft.com/office/powerpoint/2010/main" val="3428944173"/>
      </p:ext>
    </p:extLst>
  </p:cSld>
  <p:clrMapOvr>
    <a:masterClrMapping/>
  </p:clrMapOvr>
  <p:transition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down)">
                                      <p:cBhvr>
                                        <p:cTn id="19" dur="500"/>
                                        <p:tgtEl>
                                          <p:spTgt spid="50"/>
                                        </p:tgtEl>
                                      </p:cBhvr>
                                    </p:animEffect>
                                  </p:childTnLst>
                                </p:cTn>
                              </p:par>
                            </p:childTnLst>
                          </p:cTn>
                        </p:par>
                        <p:par>
                          <p:cTn id="20" fill="hold">
                            <p:stCondLst>
                              <p:cond delay="2000"/>
                            </p:stCondLst>
                            <p:childTnLst>
                              <p:par>
                                <p:cTn id="21" presetID="12" presetClass="entr" presetSubtype="2" fill="hold" grpId="0"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slide(fromRight)">
                                      <p:cBhvr>
                                        <p:cTn id="23" dur="500"/>
                                        <p:tgtEl>
                                          <p:spTgt spid="5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left)">
                                      <p:cBhvr>
                                        <p:cTn id="27" dur="500"/>
                                        <p:tgtEl>
                                          <p:spTgt spid="4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left)">
                                      <p:cBhvr>
                                        <p:cTn id="31" dur="500"/>
                                        <p:tgtEl>
                                          <p:spTgt spid="49"/>
                                        </p:tgtEl>
                                      </p:cBhvr>
                                    </p:animEffect>
                                  </p:childTnLst>
                                </p:cTn>
                              </p:par>
                            </p:childTnLst>
                          </p:cTn>
                        </p:par>
                        <p:par>
                          <p:cTn id="32" fill="hold">
                            <p:stCondLst>
                              <p:cond delay="3500"/>
                            </p:stCondLst>
                            <p:childTnLst>
                              <p:par>
                                <p:cTn id="33" presetID="12" presetClass="entr" presetSubtype="2" fill="hold" grpId="0"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slide(fromRight)">
                                      <p:cBhvr>
                                        <p:cTn id="35" dur="500"/>
                                        <p:tgtEl>
                                          <p:spTgt spid="58"/>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left)">
                                      <p:cBhvr>
                                        <p:cTn id="39" dur="500"/>
                                        <p:tgtEl>
                                          <p:spTgt spid="46"/>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ipe(left)">
                                      <p:cBhvr>
                                        <p:cTn id="43" dur="500"/>
                                        <p:tgtEl>
                                          <p:spTgt spid="47"/>
                                        </p:tgtEl>
                                      </p:cBhvr>
                                    </p:animEffect>
                                  </p:childTnLst>
                                </p:cTn>
                              </p:par>
                            </p:childTnLst>
                          </p:cTn>
                        </p:par>
                        <p:par>
                          <p:cTn id="44" fill="hold">
                            <p:stCondLst>
                              <p:cond delay="5000"/>
                            </p:stCondLst>
                            <p:childTnLst>
                              <p:par>
                                <p:cTn id="45" presetID="12" presetClass="entr" presetSubtype="2"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slide(fromRight)">
                                      <p:cBhvr>
                                        <p:cTn id="47" dur="500"/>
                                        <p:tgtEl>
                                          <p:spTgt spid="57"/>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wipe(left)">
                                      <p:cBhvr>
                                        <p:cTn id="51" dur="500"/>
                                        <p:tgtEl>
                                          <p:spTgt spid="44"/>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left)">
                                      <p:cBhvr>
                                        <p:cTn id="55" dur="500"/>
                                        <p:tgtEl>
                                          <p:spTgt spid="45"/>
                                        </p:tgtEl>
                                      </p:cBhvr>
                                    </p:animEffect>
                                  </p:childTnLst>
                                </p:cTn>
                              </p:par>
                            </p:childTnLst>
                          </p:cTn>
                        </p:par>
                        <p:par>
                          <p:cTn id="56" fill="hold">
                            <p:stCondLst>
                              <p:cond delay="6500"/>
                            </p:stCondLst>
                            <p:childTnLst>
                              <p:par>
                                <p:cTn id="57" presetID="12" presetClass="entr" presetSubtype="2" fill="hold" grpId="0"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slide(fromRight)">
                                      <p:cBhvr>
                                        <p:cTn id="59" dur="500"/>
                                        <p:tgtEl>
                                          <p:spTgt spid="56"/>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wipe(left)">
                                      <p:cBhvr>
                                        <p:cTn id="63" dur="500"/>
                                        <p:tgtEl>
                                          <p:spTgt spid="42"/>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wipe(left)">
                                      <p:cBhvr>
                                        <p:cTn id="67" dur="500"/>
                                        <p:tgtEl>
                                          <p:spTgt spid="43"/>
                                        </p:tgtEl>
                                      </p:cBhvr>
                                    </p:animEffect>
                                  </p:childTnLst>
                                </p:cTn>
                              </p:par>
                            </p:childTnLst>
                          </p:cTn>
                        </p:par>
                        <p:par>
                          <p:cTn id="68" fill="hold">
                            <p:stCondLst>
                              <p:cond delay="8000"/>
                            </p:stCondLst>
                            <p:childTnLst>
                              <p:par>
                                <p:cTn id="69" presetID="2" presetClass="entr" presetSubtype="4" fill="hold" nodeType="afterEffect">
                                  <p:stCondLst>
                                    <p:cond delay="0"/>
                                  </p:stCondLst>
                                  <p:childTnLst>
                                    <p:set>
                                      <p:cBhvr>
                                        <p:cTn id="70" dur="1" fill="hold">
                                          <p:stCondLst>
                                            <p:cond delay="0"/>
                                          </p:stCondLst>
                                        </p:cTn>
                                        <p:tgtEl>
                                          <p:spTgt spid="67"/>
                                        </p:tgtEl>
                                        <p:attrNameLst>
                                          <p:attrName>style.visibility</p:attrName>
                                        </p:attrNameLst>
                                      </p:cBhvr>
                                      <p:to>
                                        <p:strVal val="visible"/>
                                      </p:to>
                                    </p:set>
                                    <p:anim calcmode="lin" valueType="num">
                                      <p:cBhvr additive="base">
                                        <p:cTn id="71" dur="500" fill="hold"/>
                                        <p:tgtEl>
                                          <p:spTgt spid="67"/>
                                        </p:tgtEl>
                                        <p:attrNameLst>
                                          <p:attrName>ppt_x</p:attrName>
                                        </p:attrNameLst>
                                      </p:cBhvr>
                                      <p:tavLst>
                                        <p:tav tm="0">
                                          <p:val>
                                            <p:strVal val="#ppt_x"/>
                                          </p:val>
                                        </p:tav>
                                        <p:tav tm="100000">
                                          <p:val>
                                            <p:strVal val="#ppt_x"/>
                                          </p:val>
                                        </p:tav>
                                      </p:tavLst>
                                    </p:anim>
                                    <p:anim calcmode="lin" valueType="num">
                                      <p:cBhvr additive="base">
                                        <p:cTn id="72" dur="500" fill="hold"/>
                                        <p:tgtEl>
                                          <p:spTgt spid="67"/>
                                        </p:tgtEl>
                                        <p:attrNameLst>
                                          <p:attrName>ppt_y</p:attrName>
                                        </p:attrNameLst>
                                      </p:cBhvr>
                                      <p:tavLst>
                                        <p:tav tm="0">
                                          <p:val>
                                            <p:strVal val="1+#ppt_h/2"/>
                                          </p:val>
                                        </p:tav>
                                        <p:tav tm="100000">
                                          <p:val>
                                            <p:strVal val="#ppt_y"/>
                                          </p:val>
                                        </p:tav>
                                      </p:tavLst>
                                    </p:anim>
                                  </p:childTnLst>
                                </p:cTn>
                              </p:par>
                            </p:childTnLst>
                          </p:cTn>
                        </p:par>
                        <p:par>
                          <p:cTn id="73" fill="hold">
                            <p:stCondLst>
                              <p:cond delay="8500"/>
                            </p:stCondLst>
                            <p:childTnLst>
                              <p:par>
                                <p:cTn id="74" presetID="12" presetClass="entr" presetSubtype="1" fill="hold" grpId="0" nodeType="afterEffect">
                                  <p:stCondLst>
                                    <p:cond delay="0"/>
                                  </p:stCondLst>
                                  <p:childTnLst>
                                    <p:set>
                                      <p:cBhvr>
                                        <p:cTn id="75" dur="1" fill="hold">
                                          <p:stCondLst>
                                            <p:cond delay="0"/>
                                          </p:stCondLst>
                                        </p:cTn>
                                        <p:tgtEl>
                                          <p:spTgt spid="68"/>
                                        </p:tgtEl>
                                        <p:attrNameLst>
                                          <p:attrName>style.visibility</p:attrName>
                                        </p:attrNameLst>
                                      </p:cBhvr>
                                      <p:to>
                                        <p:strVal val="visible"/>
                                      </p:to>
                                    </p:set>
                                    <p:animEffect transition="in" filter="slide(fromTop)">
                                      <p:cBhvr>
                                        <p:cTn id="7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2" grpId="0" animBg="1"/>
      <p:bldP spid="43" grpId="0" animBg="1"/>
      <p:bldP spid="44" grpId="0" animBg="1"/>
      <p:bldP spid="45" grpId="0" animBg="1"/>
      <p:bldP spid="46" grpId="0" animBg="1"/>
      <p:bldP spid="47" grpId="0" animBg="1"/>
      <p:bldP spid="48" grpId="0" animBg="1"/>
      <p:bldP spid="49" grpId="0" animBg="1"/>
      <p:bldP spid="56" grpId="0"/>
      <p:bldP spid="57" grpId="0"/>
      <p:bldP spid="58" grpId="0"/>
      <p:bldP spid="59" grpId="0"/>
      <p:bldP spid="6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44"/>
          <p:cNvGrpSpPr/>
          <p:nvPr/>
        </p:nvGrpSpPr>
        <p:grpSpPr>
          <a:xfrm>
            <a:off x="5017869" y="1318260"/>
            <a:ext cx="2297332" cy="830580"/>
            <a:chOff x="5017868" y="1318260"/>
            <a:chExt cx="2297332" cy="830580"/>
          </a:xfrm>
        </p:grpSpPr>
        <p:cxnSp>
          <p:nvCxnSpPr>
            <p:cNvPr id="9" name="Straight Connector 8"/>
            <p:cNvCxnSpPr/>
            <p:nvPr/>
          </p:nvCxnSpPr>
          <p:spPr>
            <a:xfrm>
              <a:off x="5029200" y="2147252"/>
              <a:ext cx="2286000" cy="1588"/>
            </a:xfrm>
            <a:prstGeom prst="line">
              <a:avLst/>
            </a:prstGeom>
            <a:ln w="123825" cmpd="sng">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017868" y="1924149"/>
              <a:ext cx="2286000" cy="1588"/>
            </a:xfrm>
            <a:prstGeom prst="line">
              <a:avLst/>
            </a:prstGeom>
            <a:ln w="123825" cmpd="sng">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029200" y="1714500"/>
              <a:ext cx="2286000" cy="1588"/>
            </a:xfrm>
            <a:prstGeom prst="line">
              <a:avLst/>
            </a:prstGeom>
            <a:ln w="123825" cmpd="sng">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029200" y="1516380"/>
              <a:ext cx="2286000" cy="1588"/>
            </a:xfrm>
            <a:prstGeom prst="line">
              <a:avLst/>
            </a:prstGeom>
            <a:ln w="123825" cmpd="sng">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5021580" y="1318260"/>
              <a:ext cx="2286000" cy="1588"/>
            </a:xfrm>
            <a:prstGeom prst="line">
              <a:avLst/>
            </a:prstGeom>
            <a:ln w="123825" cmpd="sng">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0" name="Block Arc 9"/>
          <p:cNvSpPr/>
          <p:nvPr/>
        </p:nvSpPr>
        <p:spPr>
          <a:xfrm flipH="1">
            <a:off x="4380805" y="2086903"/>
            <a:ext cx="1298477" cy="1273532"/>
          </a:xfrm>
          <a:prstGeom prst="blockArc">
            <a:avLst>
              <a:gd name="adj1" fmla="val 6368185"/>
              <a:gd name="adj2" fmla="val 16213195"/>
              <a:gd name="adj3" fmla="val 9346"/>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ADB9CA"/>
              </a:solidFill>
              <a:latin typeface="微软雅黑 Light"/>
              <a:ea typeface="微软雅黑"/>
            </a:endParaRPr>
          </a:p>
        </p:txBody>
      </p:sp>
      <p:sp>
        <p:nvSpPr>
          <p:cNvPr id="13" name="Block Arc 12"/>
          <p:cNvSpPr/>
          <p:nvPr/>
        </p:nvSpPr>
        <p:spPr>
          <a:xfrm flipH="1">
            <a:off x="4191001" y="1866901"/>
            <a:ext cx="1653737" cy="1653737"/>
          </a:xfrm>
          <a:prstGeom prst="blockArc">
            <a:avLst>
              <a:gd name="adj1" fmla="val 717830"/>
              <a:gd name="adj2" fmla="val 16212547"/>
              <a:gd name="adj3" fmla="val 7246"/>
            </a:avLst>
          </a:prstGeom>
          <a:solidFill>
            <a:schemeClr val="accent4"/>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ADB9CA"/>
              </a:solidFill>
              <a:latin typeface="微软雅黑 Light"/>
              <a:ea typeface="微软雅黑"/>
            </a:endParaRPr>
          </a:p>
        </p:txBody>
      </p:sp>
      <p:sp>
        <p:nvSpPr>
          <p:cNvPr id="16" name="Block Arc 15"/>
          <p:cNvSpPr/>
          <p:nvPr/>
        </p:nvSpPr>
        <p:spPr>
          <a:xfrm flipH="1">
            <a:off x="3984634" y="1660533"/>
            <a:ext cx="2089134" cy="2089134"/>
          </a:xfrm>
          <a:prstGeom prst="blockArc">
            <a:avLst>
              <a:gd name="adj1" fmla="val 20207872"/>
              <a:gd name="adj2" fmla="val 16212231"/>
              <a:gd name="adj3" fmla="val 6142"/>
            </a:avLst>
          </a:prstGeom>
          <a:solidFill>
            <a:schemeClr val="accent3"/>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ADB9CA"/>
              </a:solidFill>
              <a:latin typeface="微软雅黑 Light"/>
              <a:ea typeface="微软雅黑"/>
            </a:endParaRPr>
          </a:p>
        </p:txBody>
      </p:sp>
      <p:sp>
        <p:nvSpPr>
          <p:cNvPr id="19" name="Block Arc 18"/>
          <p:cNvSpPr/>
          <p:nvPr/>
        </p:nvSpPr>
        <p:spPr>
          <a:xfrm flipH="1">
            <a:off x="3783561" y="1459461"/>
            <a:ext cx="2491280" cy="2491280"/>
          </a:xfrm>
          <a:prstGeom prst="blockArc">
            <a:avLst>
              <a:gd name="adj1" fmla="val 18661781"/>
              <a:gd name="adj2" fmla="val 16202949"/>
              <a:gd name="adj3" fmla="val 5085"/>
            </a:avLst>
          </a:prstGeom>
          <a:solidFill>
            <a:schemeClr val="accent2"/>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ADB9CA"/>
              </a:solidFill>
              <a:latin typeface="微软雅黑 Light"/>
              <a:ea typeface="微软雅黑"/>
            </a:endParaRPr>
          </a:p>
        </p:txBody>
      </p:sp>
      <p:sp>
        <p:nvSpPr>
          <p:cNvPr id="22" name="Block Arc 21"/>
          <p:cNvSpPr/>
          <p:nvPr/>
        </p:nvSpPr>
        <p:spPr>
          <a:xfrm flipH="1">
            <a:off x="3581400" y="1257300"/>
            <a:ext cx="2895600" cy="2895600"/>
          </a:xfrm>
          <a:prstGeom prst="blockArc">
            <a:avLst>
              <a:gd name="adj1" fmla="val 17708139"/>
              <a:gd name="adj2" fmla="val 16202892"/>
              <a:gd name="adj3" fmla="val 4205"/>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ADB9CA"/>
              </a:solidFill>
              <a:latin typeface="微软雅黑 Light"/>
              <a:ea typeface="微软雅黑"/>
            </a:endParaRPr>
          </a:p>
        </p:txBody>
      </p:sp>
      <p:sp>
        <p:nvSpPr>
          <p:cNvPr id="23" name="Rectangle 22"/>
          <p:cNvSpPr/>
          <p:nvPr/>
        </p:nvSpPr>
        <p:spPr>
          <a:xfrm>
            <a:off x="4583890" y="2031218"/>
            <a:ext cx="421910" cy="230832"/>
          </a:xfrm>
          <a:prstGeom prst="rect">
            <a:avLst/>
          </a:prstGeom>
        </p:spPr>
        <p:txBody>
          <a:bodyPr wrap="none">
            <a:spAutoFit/>
          </a:bodyPr>
          <a:lstStyle/>
          <a:p>
            <a:pPr algn="r" defTabSz="685800"/>
            <a:r>
              <a:rPr lang="en-US" sz="900" dirty="0">
                <a:solidFill>
                  <a:srgbClr val="ADB9CA">
                    <a:lumMod val="65000"/>
                    <a:lumOff val="35000"/>
                  </a:srgbClr>
                </a:solidFill>
                <a:latin typeface="微软雅黑"/>
                <a:ea typeface="微软雅黑"/>
              </a:rPr>
              <a:t>45%</a:t>
            </a:r>
            <a:endParaRPr lang="en-US" sz="1200" dirty="0">
              <a:solidFill>
                <a:srgbClr val="ADB9CA"/>
              </a:solidFill>
              <a:latin typeface="微软雅黑"/>
              <a:ea typeface="微软雅黑"/>
            </a:endParaRPr>
          </a:p>
        </p:txBody>
      </p:sp>
      <p:sp>
        <p:nvSpPr>
          <p:cNvPr id="24" name="Rectangle 23"/>
          <p:cNvSpPr/>
          <p:nvPr/>
        </p:nvSpPr>
        <p:spPr>
          <a:xfrm>
            <a:off x="4583890" y="1810599"/>
            <a:ext cx="421910" cy="230832"/>
          </a:xfrm>
          <a:prstGeom prst="rect">
            <a:avLst/>
          </a:prstGeom>
        </p:spPr>
        <p:txBody>
          <a:bodyPr wrap="none">
            <a:spAutoFit/>
          </a:bodyPr>
          <a:lstStyle/>
          <a:p>
            <a:pPr algn="r" defTabSz="685800"/>
            <a:r>
              <a:rPr lang="en-US" sz="900" dirty="0">
                <a:solidFill>
                  <a:srgbClr val="ADB9CA">
                    <a:lumMod val="65000"/>
                    <a:lumOff val="35000"/>
                  </a:srgbClr>
                </a:solidFill>
                <a:latin typeface="微软雅黑"/>
                <a:ea typeface="微软雅黑"/>
              </a:rPr>
              <a:t>50%</a:t>
            </a:r>
            <a:endParaRPr lang="en-US" sz="1200" dirty="0">
              <a:solidFill>
                <a:srgbClr val="ADB9CA"/>
              </a:solidFill>
              <a:latin typeface="微软雅黑"/>
              <a:ea typeface="微软雅黑"/>
            </a:endParaRPr>
          </a:p>
        </p:txBody>
      </p:sp>
      <p:sp>
        <p:nvSpPr>
          <p:cNvPr id="25" name="Rectangle 24"/>
          <p:cNvSpPr/>
          <p:nvPr/>
        </p:nvSpPr>
        <p:spPr>
          <a:xfrm>
            <a:off x="4583890" y="1609437"/>
            <a:ext cx="421910" cy="230832"/>
          </a:xfrm>
          <a:prstGeom prst="rect">
            <a:avLst/>
          </a:prstGeom>
        </p:spPr>
        <p:txBody>
          <a:bodyPr wrap="none">
            <a:spAutoFit/>
          </a:bodyPr>
          <a:lstStyle/>
          <a:p>
            <a:pPr algn="r" defTabSz="685800"/>
            <a:r>
              <a:rPr lang="en-US" sz="900" dirty="0">
                <a:solidFill>
                  <a:srgbClr val="ADB9CA">
                    <a:lumMod val="65000"/>
                    <a:lumOff val="35000"/>
                  </a:srgbClr>
                </a:solidFill>
                <a:latin typeface="微软雅黑"/>
                <a:ea typeface="微软雅黑"/>
              </a:rPr>
              <a:t>75%</a:t>
            </a:r>
            <a:endParaRPr lang="en-US" sz="1200" dirty="0">
              <a:solidFill>
                <a:srgbClr val="ADB9CA"/>
              </a:solidFill>
              <a:latin typeface="微软雅黑"/>
              <a:ea typeface="微软雅黑"/>
            </a:endParaRPr>
          </a:p>
        </p:txBody>
      </p:sp>
      <p:sp>
        <p:nvSpPr>
          <p:cNvPr id="26" name="Rectangle 25"/>
          <p:cNvSpPr/>
          <p:nvPr/>
        </p:nvSpPr>
        <p:spPr>
          <a:xfrm>
            <a:off x="4583890" y="1400519"/>
            <a:ext cx="421910" cy="230832"/>
          </a:xfrm>
          <a:prstGeom prst="rect">
            <a:avLst/>
          </a:prstGeom>
        </p:spPr>
        <p:txBody>
          <a:bodyPr wrap="none">
            <a:spAutoFit/>
          </a:bodyPr>
          <a:lstStyle/>
          <a:p>
            <a:pPr algn="r" defTabSz="685800"/>
            <a:r>
              <a:rPr lang="en-US" sz="900" dirty="0">
                <a:solidFill>
                  <a:srgbClr val="ADB9CA">
                    <a:lumMod val="65000"/>
                    <a:lumOff val="35000"/>
                  </a:srgbClr>
                </a:solidFill>
                <a:latin typeface="微软雅黑"/>
                <a:ea typeface="微软雅黑"/>
              </a:rPr>
              <a:t>85%</a:t>
            </a:r>
            <a:endParaRPr lang="en-US" sz="1200" dirty="0">
              <a:solidFill>
                <a:srgbClr val="ADB9CA"/>
              </a:solidFill>
              <a:latin typeface="微软雅黑"/>
              <a:ea typeface="微软雅黑"/>
            </a:endParaRPr>
          </a:p>
        </p:txBody>
      </p:sp>
      <p:sp>
        <p:nvSpPr>
          <p:cNvPr id="27" name="Rectangle 26"/>
          <p:cNvSpPr/>
          <p:nvPr/>
        </p:nvSpPr>
        <p:spPr>
          <a:xfrm>
            <a:off x="4583890" y="1181100"/>
            <a:ext cx="421910" cy="230832"/>
          </a:xfrm>
          <a:prstGeom prst="rect">
            <a:avLst/>
          </a:prstGeom>
        </p:spPr>
        <p:txBody>
          <a:bodyPr wrap="none">
            <a:spAutoFit/>
          </a:bodyPr>
          <a:lstStyle/>
          <a:p>
            <a:pPr algn="r" defTabSz="685800"/>
            <a:r>
              <a:rPr lang="en-US" sz="900" dirty="0">
                <a:solidFill>
                  <a:srgbClr val="ADB9CA">
                    <a:lumMod val="65000"/>
                    <a:lumOff val="35000"/>
                  </a:srgbClr>
                </a:solidFill>
                <a:latin typeface="微软雅黑"/>
                <a:ea typeface="微软雅黑"/>
              </a:rPr>
              <a:t>95%</a:t>
            </a:r>
            <a:endParaRPr lang="en-US" sz="1200" dirty="0">
              <a:solidFill>
                <a:srgbClr val="ADB9CA"/>
              </a:solidFill>
              <a:latin typeface="微软雅黑"/>
              <a:ea typeface="微软雅黑"/>
            </a:endParaRPr>
          </a:p>
        </p:txBody>
      </p:sp>
      <p:cxnSp>
        <p:nvCxnSpPr>
          <p:cNvPr id="28" name="Straight Connector 27"/>
          <p:cNvCxnSpPr/>
          <p:nvPr/>
        </p:nvCxnSpPr>
        <p:spPr>
          <a:xfrm>
            <a:off x="7385050" y="1320801"/>
            <a:ext cx="152400" cy="1588"/>
          </a:xfrm>
          <a:prstGeom prst="line">
            <a:avLst/>
          </a:prstGeom>
          <a:ln w="123825" cmpd="sng">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7385050" y="1517651"/>
            <a:ext cx="152400" cy="1588"/>
          </a:xfrm>
          <a:prstGeom prst="line">
            <a:avLst/>
          </a:prstGeom>
          <a:ln w="123825" cmpd="sng">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7385050" y="1712913"/>
            <a:ext cx="152400" cy="1588"/>
          </a:xfrm>
          <a:prstGeom prst="line">
            <a:avLst/>
          </a:prstGeom>
          <a:ln w="123825" cmpd="sng">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7385050" y="1935162"/>
            <a:ext cx="152400" cy="1588"/>
          </a:xfrm>
          <a:prstGeom prst="line">
            <a:avLst/>
          </a:prstGeom>
          <a:ln w="123825" cmpd="sng">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7385050" y="2144712"/>
            <a:ext cx="152400" cy="1588"/>
          </a:xfrm>
          <a:prstGeom prst="line">
            <a:avLst/>
          </a:prstGeom>
          <a:ln w="123825" cmpd="sng">
            <a:solidFill>
              <a:schemeClr val="accent5"/>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7506154" y="1243628"/>
            <a:ext cx="830677" cy="206595"/>
          </a:xfrm>
          <a:prstGeom prst="rect">
            <a:avLst/>
          </a:prstGeom>
        </p:spPr>
        <p:txBody>
          <a:bodyPr wrap="none">
            <a:spAutoFit/>
          </a:bodyPr>
          <a:lstStyle/>
          <a:p>
            <a:pPr algn="ctr" defTabSz="533387">
              <a:lnSpc>
                <a:spcPct val="90000"/>
              </a:lnSpc>
              <a:spcBef>
                <a:spcPct val="0"/>
              </a:spcBef>
              <a:spcAft>
                <a:spcPct val="35000"/>
              </a:spcAft>
            </a:pPr>
            <a:r>
              <a:rPr lang="id-ID" sz="825" b="1" dirty="0">
                <a:solidFill>
                  <a:srgbClr val="44546A">
                    <a:lumMod val="75000"/>
                  </a:srgbClr>
                </a:solidFill>
                <a:latin typeface="微软雅黑"/>
                <a:ea typeface="微软雅黑"/>
              </a:rPr>
              <a:t>Web Design</a:t>
            </a:r>
          </a:p>
        </p:txBody>
      </p:sp>
      <p:sp>
        <p:nvSpPr>
          <p:cNvPr id="34" name="Rectangle 33"/>
          <p:cNvSpPr/>
          <p:nvPr/>
        </p:nvSpPr>
        <p:spPr>
          <a:xfrm>
            <a:off x="7525391" y="1438672"/>
            <a:ext cx="859531" cy="219291"/>
          </a:xfrm>
          <a:prstGeom prst="rect">
            <a:avLst/>
          </a:prstGeom>
        </p:spPr>
        <p:txBody>
          <a:bodyPr wrap="none">
            <a:spAutoFit/>
          </a:bodyPr>
          <a:lstStyle/>
          <a:p>
            <a:pPr algn="ctr" defTabSz="685800"/>
            <a:r>
              <a:rPr lang="id-ID" sz="825" b="1" dirty="0">
                <a:solidFill>
                  <a:srgbClr val="44546A">
                    <a:lumMod val="75000"/>
                  </a:srgbClr>
                </a:solidFill>
                <a:latin typeface="微软雅黑"/>
                <a:ea typeface="微软雅黑"/>
              </a:rPr>
              <a:t>Presentation</a:t>
            </a:r>
          </a:p>
        </p:txBody>
      </p:sp>
      <p:sp>
        <p:nvSpPr>
          <p:cNvPr id="35" name="Rectangle 34"/>
          <p:cNvSpPr/>
          <p:nvPr/>
        </p:nvSpPr>
        <p:spPr>
          <a:xfrm>
            <a:off x="7507759" y="1650644"/>
            <a:ext cx="596638" cy="206595"/>
          </a:xfrm>
          <a:prstGeom prst="rect">
            <a:avLst/>
          </a:prstGeom>
        </p:spPr>
        <p:txBody>
          <a:bodyPr wrap="none">
            <a:spAutoFit/>
          </a:bodyPr>
          <a:lstStyle/>
          <a:p>
            <a:pPr algn="ctr" defTabSz="533387">
              <a:lnSpc>
                <a:spcPct val="90000"/>
              </a:lnSpc>
              <a:spcBef>
                <a:spcPct val="0"/>
              </a:spcBef>
              <a:spcAft>
                <a:spcPct val="35000"/>
              </a:spcAft>
            </a:pPr>
            <a:r>
              <a:rPr lang="id-ID" sz="825" b="1" dirty="0">
                <a:solidFill>
                  <a:srgbClr val="44546A">
                    <a:lumMod val="75000"/>
                  </a:srgbClr>
                </a:solidFill>
                <a:latin typeface="微软雅黑"/>
                <a:ea typeface="微软雅黑"/>
              </a:rPr>
              <a:t>Graphic</a:t>
            </a:r>
          </a:p>
        </p:txBody>
      </p:sp>
      <p:sp>
        <p:nvSpPr>
          <p:cNvPr id="36" name="Rectangle 35"/>
          <p:cNvSpPr/>
          <p:nvPr/>
        </p:nvSpPr>
        <p:spPr>
          <a:xfrm>
            <a:off x="7516575" y="1845688"/>
            <a:ext cx="880370" cy="206595"/>
          </a:xfrm>
          <a:prstGeom prst="rect">
            <a:avLst/>
          </a:prstGeom>
        </p:spPr>
        <p:txBody>
          <a:bodyPr wrap="none">
            <a:spAutoFit/>
          </a:bodyPr>
          <a:lstStyle/>
          <a:p>
            <a:pPr algn="ctr" defTabSz="533387">
              <a:lnSpc>
                <a:spcPct val="90000"/>
              </a:lnSpc>
              <a:spcBef>
                <a:spcPct val="0"/>
              </a:spcBef>
              <a:spcAft>
                <a:spcPct val="35000"/>
              </a:spcAft>
            </a:pPr>
            <a:r>
              <a:rPr lang="id-ID" sz="825" b="1" dirty="0">
                <a:solidFill>
                  <a:srgbClr val="44546A">
                    <a:lumMod val="75000"/>
                  </a:srgbClr>
                </a:solidFill>
                <a:latin typeface="微软雅黑"/>
                <a:ea typeface="微软雅黑"/>
              </a:rPr>
              <a:t>Photography</a:t>
            </a:r>
          </a:p>
        </p:txBody>
      </p:sp>
      <p:sp>
        <p:nvSpPr>
          <p:cNvPr id="37" name="Rectangle 36"/>
          <p:cNvSpPr/>
          <p:nvPr/>
        </p:nvSpPr>
        <p:spPr>
          <a:xfrm>
            <a:off x="7511765" y="2040732"/>
            <a:ext cx="734496" cy="206595"/>
          </a:xfrm>
          <a:prstGeom prst="rect">
            <a:avLst/>
          </a:prstGeom>
        </p:spPr>
        <p:txBody>
          <a:bodyPr wrap="none">
            <a:spAutoFit/>
          </a:bodyPr>
          <a:lstStyle/>
          <a:p>
            <a:pPr algn="ctr" defTabSz="533387">
              <a:lnSpc>
                <a:spcPct val="90000"/>
              </a:lnSpc>
              <a:spcBef>
                <a:spcPct val="0"/>
              </a:spcBef>
              <a:spcAft>
                <a:spcPct val="35000"/>
              </a:spcAft>
            </a:pPr>
            <a:r>
              <a:rPr lang="id-ID" sz="825" b="1" dirty="0">
                <a:solidFill>
                  <a:srgbClr val="44546A">
                    <a:lumMod val="75000"/>
                  </a:srgbClr>
                </a:solidFill>
                <a:latin typeface="微软雅黑"/>
                <a:ea typeface="微软雅黑"/>
              </a:rPr>
              <a:t>Streaming</a:t>
            </a:r>
          </a:p>
        </p:txBody>
      </p:sp>
      <p:sp>
        <p:nvSpPr>
          <p:cNvPr id="38" name="Rectangle 37"/>
          <p:cNvSpPr/>
          <p:nvPr/>
        </p:nvSpPr>
        <p:spPr>
          <a:xfrm>
            <a:off x="1092735" y="1452563"/>
            <a:ext cx="1281120" cy="276999"/>
          </a:xfrm>
          <a:prstGeom prst="rect">
            <a:avLst/>
          </a:prstGeom>
        </p:spPr>
        <p:txBody>
          <a:bodyPr wrap="none">
            <a:spAutoFit/>
          </a:bodyPr>
          <a:lstStyle/>
          <a:p>
            <a:pPr defTabSz="685800"/>
            <a:r>
              <a:rPr lang="zh-CN" altLang="en-US" sz="1200" b="1" spc="225" dirty="0">
                <a:solidFill>
                  <a:srgbClr val="44546A"/>
                </a:solidFill>
                <a:latin typeface="微软雅黑 Light"/>
                <a:ea typeface="微软雅黑"/>
              </a:rPr>
              <a:t>输入你的标题</a:t>
            </a:r>
            <a:endParaRPr lang="en-US" sz="1200" b="1" spc="225" dirty="0">
              <a:solidFill>
                <a:srgbClr val="44546A"/>
              </a:solidFill>
              <a:latin typeface="微软雅黑 Light"/>
              <a:ea typeface="微软雅黑"/>
            </a:endParaRPr>
          </a:p>
        </p:txBody>
      </p:sp>
      <p:sp>
        <p:nvSpPr>
          <p:cNvPr id="39" name="Rectangle 38"/>
          <p:cNvSpPr/>
          <p:nvPr/>
        </p:nvSpPr>
        <p:spPr>
          <a:xfrm>
            <a:off x="702468" y="1707972"/>
            <a:ext cx="2513863" cy="2145331"/>
          </a:xfrm>
          <a:prstGeom prst="rect">
            <a:avLst/>
          </a:prstGeom>
        </p:spPr>
        <p:txBody>
          <a:bodyPr wrap="square">
            <a:spAutoFit/>
          </a:bodyPr>
          <a:lstStyle/>
          <a:p>
            <a:pPr defTabSz="685800">
              <a:lnSpc>
                <a:spcPct val="150000"/>
              </a:lnSpc>
            </a:pPr>
            <a:r>
              <a:rPr lang="en-US" sz="900" dirty="0">
                <a:solidFill>
                  <a:srgbClr val="44546A">
                    <a:lumMod val="60000"/>
                    <a:lumOff val="40000"/>
                  </a:srgbClr>
                </a:solidFill>
                <a:latin typeface="微软雅黑"/>
                <a:ea typeface="微软雅黑"/>
              </a:rPr>
              <a:t>Today, we live in a time of profound change, driven by the advancement of information technology, increasingly stronger public environmental awareness, and the rising tide of globalization.</a:t>
            </a:r>
          </a:p>
          <a:p>
            <a:pPr defTabSz="685800">
              <a:lnSpc>
                <a:spcPct val="150000"/>
              </a:lnSpc>
            </a:pPr>
            <a:r>
              <a:rPr lang="en-US" sz="900" dirty="0">
                <a:solidFill>
                  <a:srgbClr val="44546A">
                    <a:lumMod val="60000"/>
                    <a:lumOff val="40000"/>
                  </a:srgbClr>
                </a:solidFill>
                <a:latin typeface="微软雅黑"/>
                <a:ea typeface="微软雅黑"/>
              </a:rPr>
              <a:t>Today, we live in a time of profound change, driven by the advancement of information technology, increasingly stronger public environmental awareness, and the rising tide of globalization.</a:t>
            </a:r>
          </a:p>
        </p:txBody>
      </p:sp>
      <p:sp>
        <p:nvSpPr>
          <p:cNvPr id="40" name="AutoShape 26"/>
          <p:cNvSpPr>
            <a:spLocks/>
          </p:cNvSpPr>
          <p:nvPr/>
        </p:nvSpPr>
        <p:spPr bwMode="auto">
          <a:xfrm>
            <a:off x="799218" y="1462223"/>
            <a:ext cx="233363" cy="233363"/>
          </a:xfrm>
          <a:custGeom>
            <a:avLst/>
            <a:gdLst>
              <a:gd name="T0" fmla="*/ 71438 w 21600"/>
              <a:gd name="T1" fmla="*/ 71438 h 21600"/>
              <a:gd name="T2" fmla="*/ 71438 w 21600"/>
              <a:gd name="T3" fmla="*/ 71438 h 21600"/>
              <a:gd name="T4" fmla="*/ 71438 w 21600"/>
              <a:gd name="T5" fmla="*/ 71438 h 21600"/>
              <a:gd name="T6" fmla="*/ 71438 w 21600"/>
              <a:gd name="T7" fmla="*/ 71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599" y="2168"/>
                </a:moveTo>
                <a:cubicBezTo>
                  <a:pt x="3599" y="2550"/>
                  <a:pt x="3518" y="2902"/>
                  <a:pt x="3359" y="3214"/>
                </a:cubicBezTo>
                <a:cubicBezTo>
                  <a:pt x="3197" y="3525"/>
                  <a:pt x="2982" y="3792"/>
                  <a:pt x="2708" y="4006"/>
                </a:cubicBezTo>
                <a:lnTo>
                  <a:pt x="2708" y="21051"/>
                </a:lnTo>
                <a:cubicBezTo>
                  <a:pt x="2708" y="21203"/>
                  <a:pt x="2664" y="21330"/>
                  <a:pt x="2580" y="21438"/>
                </a:cubicBezTo>
                <a:cubicBezTo>
                  <a:pt x="2492" y="21547"/>
                  <a:pt x="2387" y="21600"/>
                  <a:pt x="2262" y="21600"/>
                </a:cubicBezTo>
                <a:lnTo>
                  <a:pt x="1349" y="21600"/>
                </a:lnTo>
                <a:cubicBezTo>
                  <a:pt x="1222" y="21600"/>
                  <a:pt x="1119" y="21544"/>
                  <a:pt x="1038" y="21438"/>
                </a:cubicBezTo>
                <a:cubicBezTo>
                  <a:pt x="955" y="21330"/>
                  <a:pt x="913" y="21203"/>
                  <a:pt x="913" y="21051"/>
                </a:cubicBezTo>
                <a:lnTo>
                  <a:pt x="913" y="4006"/>
                </a:lnTo>
                <a:cubicBezTo>
                  <a:pt x="641" y="3792"/>
                  <a:pt x="421" y="3525"/>
                  <a:pt x="252" y="3214"/>
                </a:cubicBezTo>
                <a:cubicBezTo>
                  <a:pt x="83" y="2902"/>
                  <a:pt x="0" y="2550"/>
                  <a:pt x="0" y="2168"/>
                </a:cubicBezTo>
                <a:cubicBezTo>
                  <a:pt x="0" y="1575"/>
                  <a:pt x="176" y="1069"/>
                  <a:pt x="528" y="640"/>
                </a:cubicBezTo>
                <a:cubicBezTo>
                  <a:pt x="879" y="212"/>
                  <a:pt x="1305" y="0"/>
                  <a:pt x="1804" y="0"/>
                </a:cubicBezTo>
                <a:cubicBezTo>
                  <a:pt x="2295" y="0"/>
                  <a:pt x="2720" y="212"/>
                  <a:pt x="3070" y="640"/>
                </a:cubicBezTo>
                <a:cubicBezTo>
                  <a:pt x="3422" y="1069"/>
                  <a:pt x="3599" y="1572"/>
                  <a:pt x="3599" y="2168"/>
                </a:cubicBezTo>
                <a:moveTo>
                  <a:pt x="20839" y="2475"/>
                </a:moveTo>
                <a:cubicBezTo>
                  <a:pt x="21064" y="2324"/>
                  <a:pt x="21247" y="2297"/>
                  <a:pt x="21389" y="2391"/>
                </a:cubicBezTo>
                <a:cubicBezTo>
                  <a:pt x="21529" y="2485"/>
                  <a:pt x="21600" y="2685"/>
                  <a:pt x="21600" y="2996"/>
                </a:cubicBezTo>
                <a:lnTo>
                  <a:pt x="21600" y="13516"/>
                </a:lnTo>
                <a:cubicBezTo>
                  <a:pt x="21600" y="13804"/>
                  <a:pt x="21527" y="14106"/>
                  <a:pt x="21382" y="14421"/>
                </a:cubicBezTo>
                <a:cubicBezTo>
                  <a:pt x="21238" y="14738"/>
                  <a:pt x="21057" y="14967"/>
                  <a:pt x="20839" y="15120"/>
                </a:cubicBezTo>
                <a:cubicBezTo>
                  <a:pt x="19955" y="15757"/>
                  <a:pt x="19147" y="16165"/>
                  <a:pt x="18412" y="16350"/>
                </a:cubicBezTo>
                <a:cubicBezTo>
                  <a:pt x="17677" y="16530"/>
                  <a:pt x="17037" y="16605"/>
                  <a:pt x="16491" y="16567"/>
                </a:cubicBezTo>
                <a:cubicBezTo>
                  <a:pt x="15849" y="16527"/>
                  <a:pt x="15281" y="16371"/>
                  <a:pt x="14792" y="16104"/>
                </a:cubicBezTo>
                <a:cubicBezTo>
                  <a:pt x="14393" y="15851"/>
                  <a:pt x="14003" y="15607"/>
                  <a:pt x="13624" y="15378"/>
                </a:cubicBezTo>
                <a:cubicBezTo>
                  <a:pt x="13244" y="15146"/>
                  <a:pt x="12858" y="14946"/>
                  <a:pt x="12459" y="14773"/>
                </a:cubicBezTo>
                <a:cubicBezTo>
                  <a:pt x="12060" y="14600"/>
                  <a:pt x="11641" y="14462"/>
                  <a:pt x="11198" y="14359"/>
                </a:cubicBezTo>
                <a:cubicBezTo>
                  <a:pt x="10757" y="14256"/>
                  <a:pt x="10270" y="14203"/>
                  <a:pt x="9738" y="14203"/>
                </a:cubicBezTo>
                <a:cubicBezTo>
                  <a:pt x="9310" y="14221"/>
                  <a:pt x="8826" y="14306"/>
                  <a:pt x="8287" y="14456"/>
                </a:cubicBezTo>
                <a:cubicBezTo>
                  <a:pt x="7824" y="14588"/>
                  <a:pt x="7266" y="14800"/>
                  <a:pt x="6605" y="15090"/>
                </a:cubicBezTo>
                <a:cubicBezTo>
                  <a:pt x="5944" y="15381"/>
                  <a:pt x="5207" y="15792"/>
                  <a:pt x="4394" y="16327"/>
                </a:cubicBezTo>
                <a:cubicBezTo>
                  <a:pt x="4169" y="16477"/>
                  <a:pt x="3978" y="16495"/>
                  <a:pt x="3826" y="16383"/>
                </a:cubicBezTo>
                <a:cubicBezTo>
                  <a:pt x="3675" y="16267"/>
                  <a:pt x="3599" y="16060"/>
                  <a:pt x="3599" y="15750"/>
                </a:cubicBezTo>
                <a:lnTo>
                  <a:pt x="3599" y="5273"/>
                </a:lnTo>
                <a:cubicBezTo>
                  <a:pt x="3599" y="4965"/>
                  <a:pt x="3675" y="4653"/>
                  <a:pt x="3826" y="4348"/>
                </a:cubicBezTo>
                <a:cubicBezTo>
                  <a:pt x="3978" y="4036"/>
                  <a:pt x="4169" y="3807"/>
                  <a:pt x="4394" y="3654"/>
                </a:cubicBezTo>
                <a:cubicBezTo>
                  <a:pt x="5207" y="3143"/>
                  <a:pt x="5942" y="2738"/>
                  <a:pt x="6598" y="2447"/>
                </a:cubicBezTo>
                <a:cubicBezTo>
                  <a:pt x="7254" y="2156"/>
                  <a:pt x="7817" y="1945"/>
                  <a:pt x="8287" y="1813"/>
                </a:cubicBezTo>
                <a:cubicBezTo>
                  <a:pt x="8833" y="1666"/>
                  <a:pt x="9318" y="1581"/>
                  <a:pt x="9738" y="1560"/>
                </a:cubicBezTo>
                <a:cubicBezTo>
                  <a:pt x="10270" y="1560"/>
                  <a:pt x="10757" y="1613"/>
                  <a:pt x="11198" y="1716"/>
                </a:cubicBezTo>
                <a:cubicBezTo>
                  <a:pt x="11641" y="1818"/>
                  <a:pt x="12060" y="1957"/>
                  <a:pt x="12459" y="2136"/>
                </a:cubicBezTo>
                <a:cubicBezTo>
                  <a:pt x="12858" y="2306"/>
                  <a:pt x="13242" y="2509"/>
                  <a:pt x="13619" y="2738"/>
                </a:cubicBezTo>
                <a:cubicBezTo>
                  <a:pt x="13994" y="2967"/>
                  <a:pt x="14385" y="3208"/>
                  <a:pt x="14792" y="3463"/>
                </a:cubicBezTo>
                <a:cubicBezTo>
                  <a:pt x="15281" y="3737"/>
                  <a:pt x="15849" y="3888"/>
                  <a:pt x="16491" y="3925"/>
                </a:cubicBezTo>
                <a:cubicBezTo>
                  <a:pt x="17037" y="3966"/>
                  <a:pt x="17677" y="3888"/>
                  <a:pt x="18412" y="3707"/>
                </a:cubicBezTo>
                <a:cubicBezTo>
                  <a:pt x="19147" y="3522"/>
                  <a:pt x="19957" y="3114"/>
                  <a:pt x="20839" y="2475"/>
                </a:cubicBezTo>
              </a:path>
            </a:pathLst>
          </a:custGeom>
          <a:solidFill>
            <a:schemeClr val="accent2">
              <a:lumMod val="75000"/>
            </a:schemeClr>
          </a:solidFill>
          <a:ln w="12700" cap="flat" cmpd="sng">
            <a:noFill/>
            <a:prstDash val="solid"/>
            <a:miter lim="0"/>
            <a:headEnd/>
            <a:tailEnd/>
          </a:ln>
          <a:effectLst/>
        </p:spPr>
        <p:txBody>
          <a:bodyPr lIns="0" tIns="0" rIns="0" bIns="0"/>
          <a:lstStyle/>
          <a:p>
            <a:pPr defTabSz="685800"/>
            <a:endParaRPr lang="en-US">
              <a:solidFill>
                <a:srgbClr val="ADB9CA"/>
              </a:solidFill>
              <a:latin typeface="微软雅黑 Light"/>
              <a:ea typeface="微软雅黑"/>
            </a:endParaRPr>
          </a:p>
        </p:txBody>
      </p:sp>
      <p:sp>
        <p:nvSpPr>
          <p:cNvPr id="41" name="AutoShape 86"/>
          <p:cNvSpPr>
            <a:spLocks/>
          </p:cNvSpPr>
          <p:nvPr/>
        </p:nvSpPr>
        <p:spPr bwMode="auto">
          <a:xfrm>
            <a:off x="795954" y="4308164"/>
            <a:ext cx="228600" cy="228600"/>
          </a:xfrm>
          <a:custGeom>
            <a:avLst/>
            <a:gdLst>
              <a:gd name="T0" fmla="*/ 71438 w 21600"/>
              <a:gd name="T1" fmla="*/ 71438 h 21600"/>
              <a:gd name="T2" fmla="*/ 71438 w 21600"/>
              <a:gd name="T3" fmla="*/ 71438 h 21600"/>
              <a:gd name="T4" fmla="*/ 71438 w 21600"/>
              <a:gd name="T5" fmla="*/ 71438 h 21600"/>
              <a:gd name="T6" fmla="*/ 71438 w 21600"/>
              <a:gd name="T7" fmla="*/ 71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6" y="0"/>
                </a:moveTo>
                <a:cubicBezTo>
                  <a:pt x="12303" y="0"/>
                  <a:pt x="13705" y="280"/>
                  <a:pt x="15013" y="844"/>
                </a:cubicBezTo>
                <a:cubicBezTo>
                  <a:pt x="16322" y="1409"/>
                  <a:pt x="17466" y="2177"/>
                  <a:pt x="18449" y="3157"/>
                </a:cubicBezTo>
                <a:cubicBezTo>
                  <a:pt x="19432" y="4134"/>
                  <a:pt x="20204" y="5278"/>
                  <a:pt x="20761" y="6588"/>
                </a:cubicBezTo>
                <a:cubicBezTo>
                  <a:pt x="21323" y="7901"/>
                  <a:pt x="21600" y="9305"/>
                  <a:pt x="21600" y="10801"/>
                </a:cubicBezTo>
                <a:cubicBezTo>
                  <a:pt x="21600" y="12295"/>
                  <a:pt x="21323" y="13699"/>
                  <a:pt x="20761" y="15009"/>
                </a:cubicBezTo>
                <a:cubicBezTo>
                  <a:pt x="20204" y="16322"/>
                  <a:pt x="19432" y="17466"/>
                  <a:pt x="18449" y="18446"/>
                </a:cubicBezTo>
                <a:cubicBezTo>
                  <a:pt x="17466" y="19423"/>
                  <a:pt x="16322" y="20194"/>
                  <a:pt x="15013" y="20756"/>
                </a:cubicBezTo>
                <a:cubicBezTo>
                  <a:pt x="13705" y="21320"/>
                  <a:pt x="12303" y="21600"/>
                  <a:pt x="10806" y="21600"/>
                </a:cubicBezTo>
                <a:cubicBezTo>
                  <a:pt x="9311" y="21600"/>
                  <a:pt x="7906" y="21320"/>
                  <a:pt x="6595" y="20756"/>
                </a:cubicBezTo>
                <a:cubicBezTo>
                  <a:pt x="5281" y="20194"/>
                  <a:pt x="4137" y="19423"/>
                  <a:pt x="3156" y="18446"/>
                </a:cubicBezTo>
                <a:cubicBezTo>
                  <a:pt x="2179" y="17466"/>
                  <a:pt x="1407" y="16322"/>
                  <a:pt x="845" y="15009"/>
                </a:cubicBezTo>
                <a:cubicBezTo>
                  <a:pt x="280" y="13699"/>
                  <a:pt x="0" y="12295"/>
                  <a:pt x="0" y="10801"/>
                </a:cubicBezTo>
                <a:cubicBezTo>
                  <a:pt x="0" y="9305"/>
                  <a:pt x="280" y="7901"/>
                  <a:pt x="845" y="6588"/>
                </a:cubicBezTo>
                <a:cubicBezTo>
                  <a:pt x="1407" y="5278"/>
                  <a:pt x="2179" y="4134"/>
                  <a:pt x="3156" y="3157"/>
                </a:cubicBezTo>
                <a:cubicBezTo>
                  <a:pt x="4137" y="2177"/>
                  <a:pt x="5281" y="1409"/>
                  <a:pt x="6595" y="844"/>
                </a:cubicBezTo>
                <a:cubicBezTo>
                  <a:pt x="7906" y="280"/>
                  <a:pt x="9308" y="0"/>
                  <a:pt x="10806" y="0"/>
                </a:cubicBezTo>
                <a:moveTo>
                  <a:pt x="14064" y="15899"/>
                </a:moveTo>
                <a:cubicBezTo>
                  <a:pt x="14064" y="15636"/>
                  <a:pt x="13937" y="15506"/>
                  <a:pt x="13685" y="15506"/>
                </a:cubicBezTo>
                <a:lnTo>
                  <a:pt x="12631" y="15506"/>
                </a:lnTo>
                <a:lnTo>
                  <a:pt x="12631" y="7704"/>
                </a:lnTo>
                <a:cubicBezTo>
                  <a:pt x="12631" y="7596"/>
                  <a:pt x="12597" y="7498"/>
                  <a:pt x="12521" y="7416"/>
                </a:cubicBezTo>
                <a:cubicBezTo>
                  <a:pt x="12450" y="7328"/>
                  <a:pt x="12354" y="7286"/>
                  <a:pt x="12238" y="7286"/>
                </a:cubicBezTo>
                <a:lnTo>
                  <a:pt x="8141" y="7286"/>
                </a:lnTo>
                <a:cubicBezTo>
                  <a:pt x="8034" y="7286"/>
                  <a:pt x="7938" y="7328"/>
                  <a:pt x="7861" y="7407"/>
                </a:cubicBezTo>
                <a:cubicBezTo>
                  <a:pt x="7785" y="7486"/>
                  <a:pt x="7745" y="7585"/>
                  <a:pt x="7745" y="7704"/>
                </a:cubicBezTo>
                <a:lnTo>
                  <a:pt x="7745" y="9582"/>
                </a:lnTo>
                <a:cubicBezTo>
                  <a:pt x="7745" y="9843"/>
                  <a:pt x="7878" y="9974"/>
                  <a:pt x="8141" y="9974"/>
                </a:cubicBezTo>
                <a:lnTo>
                  <a:pt x="9302" y="9974"/>
                </a:lnTo>
                <a:lnTo>
                  <a:pt x="9302" y="15506"/>
                </a:lnTo>
                <a:lnTo>
                  <a:pt x="8248" y="15506"/>
                </a:lnTo>
                <a:cubicBezTo>
                  <a:pt x="8141" y="15506"/>
                  <a:pt x="8042" y="15545"/>
                  <a:pt x="7963" y="15619"/>
                </a:cubicBezTo>
                <a:cubicBezTo>
                  <a:pt x="7884" y="15695"/>
                  <a:pt x="7841" y="15787"/>
                  <a:pt x="7841" y="15898"/>
                </a:cubicBezTo>
                <a:lnTo>
                  <a:pt x="7841" y="17776"/>
                </a:lnTo>
                <a:cubicBezTo>
                  <a:pt x="7841" y="17884"/>
                  <a:pt x="7884" y="17982"/>
                  <a:pt x="7963" y="18064"/>
                </a:cubicBezTo>
                <a:cubicBezTo>
                  <a:pt x="8042" y="18155"/>
                  <a:pt x="8141" y="18194"/>
                  <a:pt x="8248" y="18194"/>
                </a:cubicBezTo>
                <a:lnTo>
                  <a:pt x="13685" y="18194"/>
                </a:lnTo>
                <a:cubicBezTo>
                  <a:pt x="13795" y="18194"/>
                  <a:pt x="13883" y="18155"/>
                  <a:pt x="13956" y="18064"/>
                </a:cubicBezTo>
                <a:cubicBezTo>
                  <a:pt x="14030" y="17982"/>
                  <a:pt x="14064" y="17883"/>
                  <a:pt x="14064" y="17776"/>
                </a:cubicBezTo>
                <a:lnTo>
                  <a:pt x="14064" y="15899"/>
                </a:lnTo>
                <a:close/>
                <a:moveTo>
                  <a:pt x="9277" y="5622"/>
                </a:moveTo>
                <a:cubicBezTo>
                  <a:pt x="9277" y="5730"/>
                  <a:pt x="9322" y="5826"/>
                  <a:pt x="9407" y="5916"/>
                </a:cubicBezTo>
                <a:cubicBezTo>
                  <a:pt x="9492" y="5998"/>
                  <a:pt x="9591" y="6040"/>
                  <a:pt x="9695" y="6040"/>
                </a:cubicBezTo>
                <a:lnTo>
                  <a:pt x="12241" y="6040"/>
                </a:lnTo>
                <a:cubicBezTo>
                  <a:pt x="12351" y="6040"/>
                  <a:pt x="12442" y="5998"/>
                  <a:pt x="12515" y="5916"/>
                </a:cubicBezTo>
                <a:cubicBezTo>
                  <a:pt x="12594" y="5826"/>
                  <a:pt x="12634" y="5730"/>
                  <a:pt x="12634" y="5622"/>
                </a:cubicBezTo>
                <a:lnTo>
                  <a:pt x="12634" y="3377"/>
                </a:lnTo>
                <a:cubicBezTo>
                  <a:pt x="12634" y="3118"/>
                  <a:pt x="12504" y="2985"/>
                  <a:pt x="12241" y="2985"/>
                </a:cubicBezTo>
                <a:lnTo>
                  <a:pt x="9695" y="2985"/>
                </a:lnTo>
                <a:cubicBezTo>
                  <a:pt x="9591" y="2985"/>
                  <a:pt x="9492" y="3024"/>
                  <a:pt x="9407" y="3101"/>
                </a:cubicBezTo>
                <a:cubicBezTo>
                  <a:pt x="9322" y="3180"/>
                  <a:pt x="9277" y="3270"/>
                  <a:pt x="9277" y="3378"/>
                </a:cubicBezTo>
                <a:lnTo>
                  <a:pt x="9277" y="5622"/>
                </a:lnTo>
                <a:close/>
              </a:path>
            </a:pathLst>
          </a:custGeom>
          <a:solidFill>
            <a:schemeClr val="accent2">
              <a:lumMod val="75000"/>
            </a:schemeClr>
          </a:solidFill>
          <a:ln w="12700" cap="flat" cmpd="sng">
            <a:noFill/>
            <a:prstDash val="solid"/>
            <a:miter lim="0"/>
            <a:headEnd/>
            <a:tailEnd/>
          </a:ln>
          <a:effectLst/>
        </p:spPr>
        <p:txBody>
          <a:bodyPr lIns="0" tIns="0" rIns="0" bIns="0"/>
          <a:lstStyle/>
          <a:p>
            <a:pPr defTabSz="685800"/>
            <a:endParaRPr lang="en-US">
              <a:solidFill>
                <a:srgbClr val="ADB9CA"/>
              </a:solidFill>
              <a:latin typeface="微软雅黑 Light"/>
              <a:ea typeface="微软雅黑"/>
            </a:endParaRPr>
          </a:p>
        </p:txBody>
      </p:sp>
      <p:sp>
        <p:nvSpPr>
          <p:cNvPr id="44" name="Rectangle 43"/>
          <p:cNvSpPr/>
          <p:nvPr/>
        </p:nvSpPr>
        <p:spPr>
          <a:xfrm>
            <a:off x="1085850" y="4276726"/>
            <a:ext cx="7515225" cy="641266"/>
          </a:xfrm>
          <a:prstGeom prst="rect">
            <a:avLst/>
          </a:prstGeom>
        </p:spPr>
        <p:txBody>
          <a:bodyPr wrap="square">
            <a:spAutoFit/>
          </a:bodyPr>
          <a:lstStyle/>
          <a:p>
            <a:pPr defTabSz="685800">
              <a:lnSpc>
                <a:spcPct val="150000"/>
              </a:lnSpc>
            </a:pPr>
            <a:r>
              <a:rPr lang="en-US" sz="825" dirty="0">
                <a:solidFill>
                  <a:srgbClr val="44546A">
                    <a:lumMod val="60000"/>
                    <a:lumOff val="40000"/>
                  </a:srgbClr>
                </a:solidFill>
                <a:latin typeface="微软雅黑"/>
                <a:ea typeface="微软雅黑"/>
              </a:rPr>
              <a:t>Today, we live in a time of profound change, driven by the advancement of information technology, increasingly stronger public environmental awareness, and the rising tide global lizationWe see these developments as prime business opportunities to fully harness our extensive technologies and worldwide operating network. </a:t>
            </a:r>
          </a:p>
        </p:txBody>
      </p:sp>
      <p:sp>
        <p:nvSpPr>
          <p:cNvPr id="42" name="Title 8">
            <a:extLst>
              <a:ext uri="{FF2B5EF4-FFF2-40B4-BE49-F238E27FC236}">
                <a16:creationId xmlns:a16="http://schemas.microsoft.com/office/drawing/2014/main" xmlns="" id="{F8362AF7-4DEF-4D00-8CEF-46002674E2E9}"/>
              </a:ext>
            </a:extLst>
          </p:cNvPr>
          <p:cNvSpPr txBox="1">
            <a:spLocks/>
          </p:cNvSpPr>
          <p:nvPr/>
        </p:nvSpPr>
        <p:spPr>
          <a:xfrm>
            <a:off x="1788319" y="267471"/>
            <a:ext cx="5638800" cy="353524"/>
          </a:xfrm>
          <a:prstGeom prst="rect">
            <a:avLst/>
          </a:prstGeom>
        </p:spPr>
        <p:txBody>
          <a:bodyPr/>
          <a:lstStyle>
            <a:lvl1pPr algn="ctr" defTabSz="1219170" rtl="0" eaLnBrk="1" latinLnBrk="0" hangingPunct="1">
              <a:spcBef>
                <a:spcPct val="0"/>
              </a:spcBef>
              <a:buNone/>
              <a:defRPr sz="5867" kern="1200">
                <a:solidFill>
                  <a:schemeClr val="tx1"/>
                </a:solidFill>
                <a:latin typeface="+mj-lt"/>
                <a:ea typeface="+mj-ea"/>
                <a:cs typeface="+mj-cs"/>
              </a:defRPr>
            </a:lvl1pPr>
          </a:lstStyle>
          <a:p>
            <a:pPr defTabSz="914378"/>
            <a:r>
              <a:rPr lang="zh-CN" altLang="en-US" sz="2025" b="1" spc="450" dirty="0">
                <a:solidFill>
                  <a:srgbClr val="44546A"/>
                </a:solidFill>
                <a:latin typeface="微软雅黑 Light"/>
                <a:ea typeface="微软雅黑"/>
              </a:rPr>
              <a:t>关注公众号，免费获取大礼包</a:t>
            </a:r>
            <a:endParaRPr lang="en-US" sz="2025" b="1" spc="450" dirty="0">
              <a:solidFill>
                <a:srgbClr val="44546A"/>
              </a:solidFill>
              <a:latin typeface="微软雅黑 Light"/>
              <a:ea typeface="微软雅黑"/>
            </a:endParaRPr>
          </a:p>
        </p:txBody>
      </p:sp>
      <p:sp>
        <p:nvSpPr>
          <p:cNvPr id="43" name="Text Placeholder 9">
            <a:extLst>
              <a:ext uri="{FF2B5EF4-FFF2-40B4-BE49-F238E27FC236}">
                <a16:creationId xmlns:a16="http://schemas.microsoft.com/office/drawing/2014/main" xmlns="" id="{2DA9E506-6D50-46E8-A5F4-E7243183F7F5}"/>
              </a:ext>
            </a:extLst>
          </p:cNvPr>
          <p:cNvSpPr txBox="1">
            <a:spLocks/>
          </p:cNvSpPr>
          <p:nvPr/>
        </p:nvSpPr>
        <p:spPr>
          <a:xfrm>
            <a:off x="1562696" y="641379"/>
            <a:ext cx="6018610" cy="200746"/>
          </a:xfrm>
          <a:prstGeom prst="rect">
            <a:avLst/>
          </a:prstGeom>
        </p:spPr>
        <p:txBody>
          <a:bodyPr/>
          <a:lst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dist" defTabSz="914378">
              <a:buNone/>
            </a:pPr>
            <a:r>
              <a:rPr lang="en-US" altLang="zh-CN" sz="600" b="1" dirty="0">
                <a:solidFill>
                  <a:srgbClr val="ADB9CA">
                    <a:lumMod val="60000"/>
                    <a:lumOff val="40000"/>
                  </a:srgbClr>
                </a:solidFill>
                <a:latin typeface="微软雅黑 Light"/>
                <a:ea typeface="微软雅黑"/>
              </a:rPr>
              <a:t>Today, we live in a time of profound change, driven by the advancement of information technology, increasingly stronger public environmental awareness</a:t>
            </a:r>
            <a:endParaRPr lang="en-AU" sz="600" b="1" dirty="0">
              <a:solidFill>
                <a:srgbClr val="ADB9CA">
                  <a:lumMod val="60000"/>
                  <a:lumOff val="40000"/>
                </a:srgbClr>
              </a:solidFill>
              <a:latin typeface="微软雅黑 Light"/>
              <a:ea typeface="微软雅黑"/>
            </a:endParaRPr>
          </a:p>
        </p:txBody>
      </p:sp>
    </p:spTree>
    <p:extLst>
      <p:ext uri="{BB962C8B-B14F-4D97-AF65-F5344CB8AC3E}">
        <p14:creationId xmlns:p14="http://schemas.microsoft.com/office/powerpoint/2010/main" val="1776601516"/>
      </p:ext>
    </p:extLst>
  </p:cSld>
  <p:clrMapOvr>
    <a:masterClrMapping/>
  </p:clrMapOvr>
  <p:transition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left)">
                                      <p:cBhvr>
                                        <p:cTn id="12" dur="500"/>
                                        <p:tgtEl>
                                          <p:spTgt spid="38"/>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wipe(left)">
                                      <p:cBhvr>
                                        <p:cTn id="16" dur="500"/>
                                        <p:tgtEl>
                                          <p:spTgt spid="39"/>
                                        </p:tgtEl>
                                      </p:cBhvr>
                                    </p:animEffect>
                                  </p:childTnLst>
                                </p:cTn>
                              </p:par>
                            </p:childTnLst>
                          </p:cTn>
                        </p:par>
                        <p:par>
                          <p:cTn id="17" fill="hold">
                            <p:stCondLst>
                              <p:cond delay="1500"/>
                            </p:stCondLst>
                            <p:childTnLst>
                              <p:par>
                                <p:cTn id="18" presetID="12" presetClass="entr" presetSubtype="1"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slide(fromTop)">
                                      <p:cBhvr>
                                        <p:cTn id="20" dur="500"/>
                                        <p:tgtEl>
                                          <p:spTgt spid="28"/>
                                        </p:tgtEl>
                                      </p:cBhvr>
                                    </p:animEffect>
                                  </p:childTnLst>
                                </p:cTn>
                              </p:par>
                              <p:par>
                                <p:cTn id="21" presetID="12" presetClass="entr" presetSubtype="1"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slide(fromTop)">
                                      <p:cBhvr>
                                        <p:cTn id="23" dur="500"/>
                                        <p:tgtEl>
                                          <p:spTgt spid="29"/>
                                        </p:tgtEl>
                                      </p:cBhvr>
                                    </p:animEffect>
                                  </p:childTnLst>
                                </p:cTn>
                              </p:par>
                              <p:par>
                                <p:cTn id="24" presetID="12" presetClass="entr" presetSubtype="1"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slide(fromTop)">
                                      <p:cBhvr>
                                        <p:cTn id="26" dur="500"/>
                                        <p:tgtEl>
                                          <p:spTgt spid="30"/>
                                        </p:tgtEl>
                                      </p:cBhvr>
                                    </p:animEffect>
                                  </p:childTnLst>
                                </p:cTn>
                              </p:par>
                              <p:par>
                                <p:cTn id="27" presetID="12" presetClass="entr" presetSubtype="1"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slide(fromTop)">
                                      <p:cBhvr>
                                        <p:cTn id="29" dur="500"/>
                                        <p:tgtEl>
                                          <p:spTgt spid="31"/>
                                        </p:tgtEl>
                                      </p:cBhvr>
                                    </p:animEffect>
                                  </p:childTnLst>
                                </p:cTn>
                              </p:par>
                              <p:par>
                                <p:cTn id="30" presetID="12" presetClass="entr" presetSubtype="1"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slide(fromTop)">
                                      <p:cBhvr>
                                        <p:cTn id="32" dur="500"/>
                                        <p:tgtEl>
                                          <p:spTgt spid="32"/>
                                        </p:tgtEl>
                                      </p:cBhvr>
                                    </p:animEffect>
                                  </p:childTnLst>
                                </p:cTn>
                              </p:par>
                            </p:childTnLst>
                          </p:cTn>
                        </p:par>
                        <p:par>
                          <p:cTn id="33" fill="hold">
                            <p:stCondLst>
                              <p:cond delay="2000"/>
                            </p:stCondLst>
                            <p:childTnLst>
                              <p:par>
                                <p:cTn id="34" presetID="12" presetClass="entr" presetSubtype="8"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slide(fromLeft)">
                                      <p:cBhvr>
                                        <p:cTn id="36" dur="500"/>
                                        <p:tgtEl>
                                          <p:spTgt spid="33"/>
                                        </p:tgtEl>
                                      </p:cBhvr>
                                    </p:animEffect>
                                  </p:childTnLst>
                                </p:cTn>
                              </p:par>
                            </p:childTnLst>
                          </p:cTn>
                        </p:par>
                        <p:par>
                          <p:cTn id="37" fill="hold">
                            <p:stCondLst>
                              <p:cond delay="2500"/>
                            </p:stCondLst>
                            <p:childTnLst>
                              <p:par>
                                <p:cTn id="38" presetID="12" presetClass="entr" presetSubtype="8"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slide(fromLeft)">
                                      <p:cBhvr>
                                        <p:cTn id="40" dur="500"/>
                                        <p:tgtEl>
                                          <p:spTgt spid="34"/>
                                        </p:tgtEl>
                                      </p:cBhvr>
                                    </p:animEffect>
                                  </p:childTnLst>
                                </p:cTn>
                              </p:par>
                            </p:childTnLst>
                          </p:cTn>
                        </p:par>
                        <p:par>
                          <p:cTn id="41" fill="hold">
                            <p:stCondLst>
                              <p:cond delay="3000"/>
                            </p:stCondLst>
                            <p:childTnLst>
                              <p:par>
                                <p:cTn id="42" presetID="12" presetClass="entr" presetSubtype="8"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slide(fromLeft)">
                                      <p:cBhvr>
                                        <p:cTn id="44" dur="500"/>
                                        <p:tgtEl>
                                          <p:spTgt spid="35"/>
                                        </p:tgtEl>
                                      </p:cBhvr>
                                    </p:animEffect>
                                  </p:childTnLst>
                                </p:cTn>
                              </p:par>
                            </p:childTnLst>
                          </p:cTn>
                        </p:par>
                        <p:par>
                          <p:cTn id="45" fill="hold">
                            <p:stCondLst>
                              <p:cond delay="3500"/>
                            </p:stCondLst>
                            <p:childTnLst>
                              <p:par>
                                <p:cTn id="46" presetID="12" presetClass="entr" presetSubtype="8"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slide(fromLeft)">
                                      <p:cBhvr>
                                        <p:cTn id="48" dur="500"/>
                                        <p:tgtEl>
                                          <p:spTgt spid="36"/>
                                        </p:tgtEl>
                                      </p:cBhvr>
                                    </p:animEffect>
                                  </p:childTnLst>
                                </p:cTn>
                              </p:par>
                            </p:childTnLst>
                          </p:cTn>
                        </p:par>
                        <p:par>
                          <p:cTn id="49" fill="hold">
                            <p:stCondLst>
                              <p:cond delay="4000"/>
                            </p:stCondLst>
                            <p:childTnLst>
                              <p:par>
                                <p:cTn id="50" presetID="12" presetClass="entr" presetSubtype="8"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slide(fromLeft)">
                                      <p:cBhvr>
                                        <p:cTn id="52" dur="500"/>
                                        <p:tgtEl>
                                          <p:spTgt spid="37"/>
                                        </p:tgtEl>
                                      </p:cBhvr>
                                    </p:animEffect>
                                  </p:childTnLst>
                                </p:cTn>
                              </p:par>
                            </p:childTnLst>
                          </p:cTn>
                        </p:par>
                        <p:par>
                          <p:cTn id="53" fill="hold">
                            <p:stCondLst>
                              <p:cond delay="4500"/>
                            </p:stCondLst>
                            <p:childTnLst>
                              <p:par>
                                <p:cTn id="54" presetID="22" presetClass="entr" presetSubtype="2" fill="hold"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wipe(right)">
                                      <p:cBhvr>
                                        <p:cTn id="56" dur="500"/>
                                        <p:tgtEl>
                                          <p:spTgt spid="45"/>
                                        </p:tgtEl>
                                      </p:cBhvr>
                                    </p:animEffect>
                                  </p:childTnLst>
                                </p:cTn>
                              </p:par>
                            </p:childTnLst>
                          </p:cTn>
                        </p:par>
                        <p:par>
                          <p:cTn id="57" fill="hold">
                            <p:stCondLst>
                              <p:cond delay="5000"/>
                            </p:stCondLst>
                            <p:childTnLst>
                              <p:par>
                                <p:cTn id="58" presetID="20"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edge">
                                      <p:cBhvr>
                                        <p:cTn id="60" dur="500"/>
                                        <p:tgtEl>
                                          <p:spTgt spid="22"/>
                                        </p:tgtEl>
                                      </p:cBhvr>
                                    </p:animEffect>
                                  </p:childTnLst>
                                </p:cTn>
                              </p:par>
                            </p:childTnLst>
                          </p:cTn>
                        </p:par>
                        <p:par>
                          <p:cTn id="61" fill="hold">
                            <p:stCondLst>
                              <p:cond delay="5500"/>
                            </p:stCondLst>
                            <p:childTnLst>
                              <p:par>
                                <p:cTn id="62" presetID="22" presetClass="entr" presetSubtype="2"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right)">
                                      <p:cBhvr>
                                        <p:cTn id="64" dur="500"/>
                                        <p:tgtEl>
                                          <p:spTgt spid="27"/>
                                        </p:tgtEl>
                                      </p:cBhvr>
                                    </p:animEffect>
                                  </p:childTnLst>
                                </p:cTn>
                              </p:par>
                            </p:childTnLst>
                          </p:cTn>
                        </p:par>
                        <p:par>
                          <p:cTn id="65" fill="hold">
                            <p:stCondLst>
                              <p:cond delay="6000"/>
                            </p:stCondLst>
                            <p:childTnLst>
                              <p:par>
                                <p:cTn id="66" presetID="20" presetClass="entr" presetSubtype="0"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edge">
                                      <p:cBhvr>
                                        <p:cTn id="68" dur="500"/>
                                        <p:tgtEl>
                                          <p:spTgt spid="19"/>
                                        </p:tgtEl>
                                      </p:cBhvr>
                                    </p:animEffect>
                                  </p:childTnLst>
                                </p:cTn>
                              </p:par>
                            </p:childTnLst>
                          </p:cTn>
                        </p:par>
                        <p:par>
                          <p:cTn id="69" fill="hold">
                            <p:stCondLst>
                              <p:cond delay="6500"/>
                            </p:stCondLst>
                            <p:childTnLst>
                              <p:par>
                                <p:cTn id="70" presetID="22" presetClass="entr" presetSubtype="2"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right)">
                                      <p:cBhvr>
                                        <p:cTn id="72" dur="500"/>
                                        <p:tgtEl>
                                          <p:spTgt spid="26"/>
                                        </p:tgtEl>
                                      </p:cBhvr>
                                    </p:animEffect>
                                  </p:childTnLst>
                                </p:cTn>
                              </p:par>
                            </p:childTnLst>
                          </p:cTn>
                        </p:par>
                        <p:par>
                          <p:cTn id="73" fill="hold">
                            <p:stCondLst>
                              <p:cond delay="7000"/>
                            </p:stCondLst>
                            <p:childTnLst>
                              <p:par>
                                <p:cTn id="74" presetID="20" presetClass="entr" presetSubtype="0"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wedge">
                                      <p:cBhvr>
                                        <p:cTn id="76" dur="500"/>
                                        <p:tgtEl>
                                          <p:spTgt spid="16"/>
                                        </p:tgtEl>
                                      </p:cBhvr>
                                    </p:animEffect>
                                  </p:childTnLst>
                                </p:cTn>
                              </p:par>
                            </p:childTnLst>
                          </p:cTn>
                        </p:par>
                        <p:par>
                          <p:cTn id="77" fill="hold">
                            <p:stCondLst>
                              <p:cond delay="7500"/>
                            </p:stCondLst>
                            <p:childTnLst>
                              <p:par>
                                <p:cTn id="78" presetID="22" presetClass="entr" presetSubtype="2" fill="hold" grpId="0" nodeType="after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wipe(right)">
                                      <p:cBhvr>
                                        <p:cTn id="80" dur="500"/>
                                        <p:tgtEl>
                                          <p:spTgt spid="25"/>
                                        </p:tgtEl>
                                      </p:cBhvr>
                                    </p:animEffect>
                                  </p:childTnLst>
                                </p:cTn>
                              </p:par>
                            </p:childTnLst>
                          </p:cTn>
                        </p:par>
                        <p:par>
                          <p:cTn id="81" fill="hold">
                            <p:stCondLst>
                              <p:cond delay="8000"/>
                            </p:stCondLst>
                            <p:childTnLst>
                              <p:par>
                                <p:cTn id="82" presetID="20" presetClass="entr" presetSubtype="0"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wedge">
                                      <p:cBhvr>
                                        <p:cTn id="84" dur="500"/>
                                        <p:tgtEl>
                                          <p:spTgt spid="13"/>
                                        </p:tgtEl>
                                      </p:cBhvr>
                                    </p:animEffect>
                                  </p:childTnLst>
                                </p:cTn>
                              </p:par>
                            </p:childTnLst>
                          </p:cTn>
                        </p:par>
                        <p:par>
                          <p:cTn id="85" fill="hold">
                            <p:stCondLst>
                              <p:cond delay="8500"/>
                            </p:stCondLst>
                            <p:childTnLst>
                              <p:par>
                                <p:cTn id="86" presetID="22" presetClass="entr" presetSubtype="2"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ipe(right)">
                                      <p:cBhvr>
                                        <p:cTn id="88" dur="500"/>
                                        <p:tgtEl>
                                          <p:spTgt spid="24"/>
                                        </p:tgtEl>
                                      </p:cBhvr>
                                    </p:animEffect>
                                  </p:childTnLst>
                                </p:cTn>
                              </p:par>
                            </p:childTnLst>
                          </p:cTn>
                        </p:par>
                        <p:par>
                          <p:cTn id="89" fill="hold">
                            <p:stCondLst>
                              <p:cond delay="9000"/>
                            </p:stCondLst>
                            <p:childTnLst>
                              <p:par>
                                <p:cTn id="90" presetID="20" presetClass="entr" presetSubtype="0" fill="hold" grpId="0" nodeType="afterEffect">
                                  <p:stCondLst>
                                    <p:cond delay="0"/>
                                  </p:stCondLst>
                                  <p:childTnLst>
                                    <p:set>
                                      <p:cBhvr>
                                        <p:cTn id="91" dur="1" fill="hold">
                                          <p:stCondLst>
                                            <p:cond delay="0"/>
                                          </p:stCondLst>
                                        </p:cTn>
                                        <p:tgtEl>
                                          <p:spTgt spid="10"/>
                                        </p:tgtEl>
                                        <p:attrNameLst>
                                          <p:attrName>style.visibility</p:attrName>
                                        </p:attrNameLst>
                                      </p:cBhvr>
                                      <p:to>
                                        <p:strVal val="visible"/>
                                      </p:to>
                                    </p:set>
                                    <p:animEffect transition="in" filter="wedge">
                                      <p:cBhvr>
                                        <p:cTn id="92" dur="500"/>
                                        <p:tgtEl>
                                          <p:spTgt spid="10"/>
                                        </p:tgtEl>
                                      </p:cBhvr>
                                    </p:animEffect>
                                  </p:childTnLst>
                                </p:cTn>
                              </p:par>
                            </p:childTnLst>
                          </p:cTn>
                        </p:par>
                        <p:par>
                          <p:cTn id="93" fill="hold">
                            <p:stCondLst>
                              <p:cond delay="9500"/>
                            </p:stCondLst>
                            <p:childTnLst>
                              <p:par>
                                <p:cTn id="94" presetID="22" presetClass="entr" presetSubtype="2" fill="hold" grpId="0" nodeType="after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wipe(right)">
                                      <p:cBhvr>
                                        <p:cTn id="96" dur="500"/>
                                        <p:tgtEl>
                                          <p:spTgt spid="23"/>
                                        </p:tgtEl>
                                      </p:cBhvr>
                                    </p:animEffect>
                                  </p:childTnLst>
                                </p:cTn>
                              </p:par>
                            </p:childTnLst>
                          </p:cTn>
                        </p:par>
                        <p:par>
                          <p:cTn id="97" fill="hold">
                            <p:stCondLst>
                              <p:cond delay="10000"/>
                            </p:stCondLst>
                            <p:childTnLst>
                              <p:par>
                                <p:cTn id="98" presetID="23" presetClass="entr" presetSubtype="16" fill="hold" grpId="0" nodeType="afterEffect">
                                  <p:stCondLst>
                                    <p:cond delay="0"/>
                                  </p:stCondLst>
                                  <p:childTnLst>
                                    <p:set>
                                      <p:cBhvr>
                                        <p:cTn id="99" dur="1" fill="hold">
                                          <p:stCondLst>
                                            <p:cond delay="0"/>
                                          </p:stCondLst>
                                        </p:cTn>
                                        <p:tgtEl>
                                          <p:spTgt spid="41"/>
                                        </p:tgtEl>
                                        <p:attrNameLst>
                                          <p:attrName>style.visibility</p:attrName>
                                        </p:attrNameLst>
                                      </p:cBhvr>
                                      <p:to>
                                        <p:strVal val="visible"/>
                                      </p:to>
                                    </p:set>
                                    <p:anim calcmode="lin" valueType="num">
                                      <p:cBhvr>
                                        <p:cTn id="100" dur="500" fill="hold"/>
                                        <p:tgtEl>
                                          <p:spTgt spid="41"/>
                                        </p:tgtEl>
                                        <p:attrNameLst>
                                          <p:attrName>ppt_w</p:attrName>
                                        </p:attrNameLst>
                                      </p:cBhvr>
                                      <p:tavLst>
                                        <p:tav tm="0">
                                          <p:val>
                                            <p:fltVal val="0"/>
                                          </p:val>
                                        </p:tav>
                                        <p:tav tm="100000">
                                          <p:val>
                                            <p:strVal val="#ppt_w"/>
                                          </p:val>
                                        </p:tav>
                                      </p:tavLst>
                                    </p:anim>
                                    <p:anim calcmode="lin" valueType="num">
                                      <p:cBhvr>
                                        <p:cTn id="101" dur="500" fill="hold"/>
                                        <p:tgtEl>
                                          <p:spTgt spid="41"/>
                                        </p:tgtEl>
                                        <p:attrNameLst>
                                          <p:attrName>ppt_h</p:attrName>
                                        </p:attrNameLst>
                                      </p:cBhvr>
                                      <p:tavLst>
                                        <p:tav tm="0">
                                          <p:val>
                                            <p:fltVal val="0"/>
                                          </p:val>
                                        </p:tav>
                                        <p:tav tm="100000">
                                          <p:val>
                                            <p:strVal val="#ppt_h"/>
                                          </p:val>
                                        </p:tav>
                                      </p:tavLst>
                                    </p:anim>
                                  </p:childTnLst>
                                </p:cTn>
                              </p:par>
                            </p:childTnLst>
                          </p:cTn>
                        </p:par>
                        <p:par>
                          <p:cTn id="102" fill="hold">
                            <p:stCondLst>
                              <p:cond delay="10500"/>
                            </p:stCondLst>
                            <p:childTnLst>
                              <p:par>
                                <p:cTn id="103" presetID="12" presetClass="entr" presetSubtype="8" fill="hold" grpId="0" nodeType="after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slide(fromLeft)">
                                      <p:cBhvr>
                                        <p:cTn id="10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6" grpId="0" animBg="1"/>
      <p:bldP spid="19" grpId="0" animBg="1"/>
      <p:bldP spid="22" grpId="0" animBg="1"/>
      <p:bldP spid="23" grpId="0"/>
      <p:bldP spid="24" grpId="0"/>
      <p:bldP spid="25" grpId="0"/>
      <p:bldP spid="26" grpId="0"/>
      <p:bldP spid="27" grpId="0"/>
      <p:bldP spid="33" grpId="0"/>
      <p:bldP spid="34" grpId="0"/>
      <p:bldP spid="35" grpId="0"/>
      <p:bldP spid="36" grpId="0"/>
      <p:bldP spid="37" grpId="0"/>
      <p:bldP spid="38" grpId="0"/>
      <p:bldP spid="39" grpId="0"/>
      <p:bldP spid="40" grpId="0" animBg="1"/>
      <p:bldP spid="41" grpId="0" animBg="1"/>
      <p:bldP spid="4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266700" y="1352550"/>
            <a:ext cx="330347" cy="762000"/>
          </a:xfrm>
          <a:prstGeom prst="rect">
            <a:avLst/>
          </a:prstGeom>
          <a:noFill/>
        </p:spPr>
        <p:txBody>
          <a:bodyPr vert="wordArtVert"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a:ln>
                  <a:noFill/>
                </a:ln>
                <a:solidFill>
                  <a:srgbClr val="ADB9CA"/>
                </a:solidFill>
                <a:effectLst/>
                <a:uLnTx/>
                <a:uFillTx/>
                <a:latin typeface="Calibri"/>
                <a:ea typeface="微软雅黑"/>
                <a:cs typeface="+mn-ea"/>
                <a:sym typeface="+mn-lt"/>
              </a:rPr>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kumimoji="0" lang="zh-CN" altLang="en-US" sz="100"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9" name="矩形 8"/>
          <p:cNvSpPr/>
          <p:nvPr/>
        </p:nvSpPr>
        <p:spPr>
          <a:xfrm>
            <a:off x="483609" y="1416675"/>
            <a:ext cx="1614488" cy="1446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rgbClr val="44546A"/>
                </a:solidFill>
                <a:effectLst/>
                <a:uLnTx/>
                <a:uFillTx/>
                <a:latin typeface="Calibri"/>
                <a:ea typeface="微软雅黑"/>
                <a:cs typeface="+mn-ea"/>
                <a:sym typeface="+mn-lt"/>
              </a:rPr>
              <a:t>04.</a:t>
            </a:r>
            <a:endParaRPr kumimoji="0" lang="zh-CN" altLang="en-US" sz="8800" b="0" i="0" u="none" strike="noStrike" kern="1200" cap="none" spc="0" normalizeH="0" baseline="0" noProof="0" dirty="0">
              <a:ln>
                <a:noFill/>
              </a:ln>
              <a:solidFill>
                <a:srgbClr val="44546A"/>
              </a:solidFill>
              <a:effectLst/>
              <a:uLnTx/>
              <a:uFillTx/>
              <a:latin typeface="Calibri"/>
              <a:ea typeface="微软雅黑"/>
              <a:cs typeface="+mn-ea"/>
              <a:sym typeface="+mn-lt"/>
            </a:endParaRPr>
          </a:p>
        </p:txBody>
      </p:sp>
      <p:sp>
        <p:nvSpPr>
          <p:cNvPr id="8" name="矩形 7"/>
          <p:cNvSpPr/>
          <p:nvPr/>
        </p:nvSpPr>
        <p:spPr>
          <a:xfrm>
            <a:off x="2183821" y="2240484"/>
            <a:ext cx="3800474" cy="346249"/>
          </a:xfrm>
          <a:prstGeom prst="rect">
            <a:avLst/>
          </a:prstGeom>
          <a:noFill/>
        </p:spPr>
        <p:txBody>
          <a:bodyPr wrap="square">
            <a:spAutoFit/>
          </a:bodyPr>
          <a:lstStyle/>
          <a:p>
            <a:pPr marL="0" marR="0" lvl="0" indent="0" algn="l" defTabSz="685800" rtl="0" eaLnBrk="1" fontAlgn="auto" latinLnBrk="0" hangingPunct="1">
              <a:lnSpc>
                <a:spcPct val="100000"/>
              </a:lnSpc>
              <a:spcBef>
                <a:spcPts val="900"/>
              </a:spcBef>
              <a:spcAft>
                <a:spcPts val="0"/>
              </a:spcAft>
              <a:buClrTx/>
              <a:buSzTx/>
              <a:buFontTx/>
              <a:buNone/>
              <a:tabLst/>
              <a:defRPr/>
            </a:pPr>
            <a:r>
              <a:rPr kumimoji="0" lang="en-US" altLang="zh-CN" sz="825" b="0" i="0" u="none" strike="noStrike" kern="1200" cap="none" spc="0" normalizeH="0" baseline="0" noProof="0" dirty="0">
                <a:ln>
                  <a:noFill/>
                </a:ln>
                <a:solidFill>
                  <a:srgbClr val="ADB9CA"/>
                </a:solidFill>
                <a:effectLst/>
                <a:uLnTx/>
                <a:uFillTx/>
                <a:latin typeface="Calibri"/>
                <a:ea typeface="微软雅黑"/>
                <a:cs typeface="+mn-ea"/>
                <a:sym typeface="+mn-lt"/>
              </a:rPr>
              <a:t>Clean, Minimalist, Flat, Powerful and Flexible PowerPoint template, perfect for business, corporate or personal use. Very easy to change color schemes.</a:t>
            </a:r>
          </a:p>
        </p:txBody>
      </p:sp>
      <p:sp>
        <p:nvSpPr>
          <p:cNvPr id="10" name="矩形 9"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2183821" y="1674983"/>
            <a:ext cx="2982911" cy="415498"/>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300" normalizeH="0" baseline="0" noProof="0" dirty="0">
                <a:ln>
                  <a:noFill/>
                </a:ln>
                <a:solidFill>
                  <a:srgbClr val="55ACEE"/>
                </a:solidFill>
                <a:effectLst/>
                <a:uLnTx/>
                <a:uFillTx/>
                <a:latin typeface="Calibri"/>
                <a:ea typeface="微软雅黑"/>
                <a:cs typeface="+mn-ea"/>
                <a:sym typeface="+mn-lt"/>
              </a:rPr>
              <a:t>结尾获取大礼包</a:t>
            </a:r>
            <a:endParaRPr kumimoji="0" lang="en-US" altLang="zh-CN" sz="2100" b="1" i="0" u="none" strike="noStrike" kern="1200" cap="none" spc="300" normalizeH="0" baseline="0" noProof="0" dirty="0">
              <a:ln>
                <a:noFill/>
              </a:ln>
              <a:solidFill>
                <a:srgbClr val="55ACEE"/>
              </a:solidFill>
              <a:effectLst/>
              <a:uLnTx/>
              <a:uFillTx/>
              <a:latin typeface="Calibri"/>
              <a:ea typeface="微软雅黑"/>
              <a:cs typeface="+mn-ea"/>
              <a:sym typeface="+mn-lt"/>
            </a:endParaRPr>
          </a:p>
        </p:txBody>
      </p:sp>
      <p:cxnSp>
        <p:nvCxnSpPr>
          <p:cNvPr id="6" name="PA_直接连接符 15"/>
          <p:cNvCxnSpPr>
            <a:cxnSpLocks/>
          </p:cNvCxnSpPr>
          <p:nvPr>
            <p:custDataLst>
              <p:tags r:id="rId1"/>
            </p:custDataLst>
          </p:nvPr>
        </p:nvCxnSpPr>
        <p:spPr>
          <a:xfrm>
            <a:off x="2285913" y="2145546"/>
            <a:ext cx="27143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xmlns="" id="{BD63996A-459F-4F8A-BF73-6F801398CFA2}"/>
              </a:ext>
            </a:extLst>
          </p:cNvPr>
          <p:cNvGrpSpPr/>
          <p:nvPr/>
        </p:nvGrpSpPr>
        <p:grpSpPr>
          <a:xfrm rot="16661913">
            <a:off x="-28844" y="-2159506"/>
            <a:ext cx="8998594" cy="9973358"/>
            <a:chOff x="185025" y="-5077883"/>
            <a:chExt cx="9011269" cy="9987407"/>
          </a:xfrm>
        </p:grpSpPr>
        <p:sp>
          <p:nvSpPr>
            <p:cNvPr id="22" name="矩形: 圆角 21">
              <a:extLst>
                <a:ext uri="{FF2B5EF4-FFF2-40B4-BE49-F238E27FC236}">
                  <a16:creationId xmlns:a16="http://schemas.microsoft.com/office/drawing/2014/main" xmlns="" id="{01980AA4-BF46-430C-9C62-3DDDEE30245D}"/>
                </a:ext>
              </a:extLst>
            </p:cNvPr>
            <p:cNvSpPr/>
            <p:nvPr/>
          </p:nvSpPr>
          <p:spPr>
            <a:xfrm rot="1400846">
              <a:off x="2973833" y="233407"/>
              <a:ext cx="1307193" cy="1307193"/>
            </a:xfrm>
            <a:prstGeom prst="roundRect">
              <a:avLst/>
            </a:prstGeom>
            <a:gradFill>
              <a:gsLst>
                <a:gs pos="0">
                  <a:srgbClr val="FFEBAB"/>
                </a:gs>
                <a:gs pos="100000">
                  <a:srgbClr val="FFCA53"/>
                </a:gs>
              </a:gsLst>
              <a:lin ang="2700000" scaled="1"/>
            </a:gradFill>
            <a:ln>
              <a:noFill/>
            </a:ln>
            <a:effectLst>
              <a:outerShdw blurRad="609600" dist="457200" dir="2700000" algn="tl" rotWithShape="0">
                <a:srgbClr val="FFC000">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23" name="圆: 空心 22">
              <a:extLst>
                <a:ext uri="{FF2B5EF4-FFF2-40B4-BE49-F238E27FC236}">
                  <a16:creationId xmlns:a16="http://schemas.microsoft.com/office/drawing/2014/main" xmlns="" id="{6C71D30C-D944-44F0-9AF9-421489E5D4C9}"/>
                </a:ext>
              </a:extLst>
            </p:cNvPr>
            <p:cNvSpPr/>
            <p:nvPr/>
          </p:nvSpPr>
          <p:spPr>
            <a:xfrm rot="3719239">
              <a:off x="178880" y="-5071738"/>
              <a:ext cx="3287788" cy="3275498"/>
            </a:xfrm>
            <a:prstGeom prst="donut">
              <a:avLst>
                <a:gd name="adj" fmla="val 22125"/>
              </a:avLst>
            </a:prstGeom>
            <a:gradFill>
              <a:gsLst>
                <a:gs pos="0">
                  <a:srgbClr val="FF97BA"/>
                </a:gs>
                <a:gs pos="100000">
                  <a:srgbClr val="FF7DA8"/>
                </a:gs>
              </a:gsLst>
              <a:lin ang="2700000" scaled="1"/>
            </a:gradFill>
            <a:ln>
              <a:noFill/>
            </a:ln>
            <a:effectLst>
              <a:outerShdw blurRad="609600" dist="279400" dir="2700000" algn="tl" rotWithShape="0">
                <a:srgbClr val="FF7DA8">
                  <a:alpha val="5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24" name="椭圆 23">
              <a:extLst>
                <a:ext uri="{FF2B5EF4-FFF2-40B4-BE49-F238E27FC236}">
                  <a16:creationId xmlns:a16="http://schemas.microsoft.com/office/drawing/2014/main" xmlns="" id="{AE46FCE8-C6B2-40D3-B891-A3848BE38A20}"/>
                </a:ext>
              </a:extLst>
            </p:cNvPr>
            <p:cNvSpPr/>
            <p:nvPr/>
          </p:nvSpPr>
          <p:spPr>
            <a:xfrm rot="3719239">
              <a:off x="3242250" y="3573130"/>
              <a:ext cx="856348" cy="856348"/>
            </a:xfrm>
            <a:prstGeom prst="ellipse">
              <a:avLst/>
            </a:prstGeom>
            <a:gradFill>
              <a:gsLst>
                <a:gs pos="0">
                  <a:srgbClr val="ADDB7B"/>
                </a:gs>
                <a:gs pos="100000">
                  <a:srgbClr val="92D050"/>
                </a:gs>
              </a:gsLst>
              <a:lin ang="2700000" scaled="1"/>
            </a:gradFill>
            <a:ln>
              <a:noFill/>
            </a:ln>
            <a:effectLst>
              <a:outerShdw blurRad="609600" dist="165100" dir="2700000" algn="tl" rotWithShape="0">
                <a:srgbClr val="92D050">
                  <a:alpha val="7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sp>
          <p:nvSpPr>
            <p:cNvPr id="25" name="椭圆 24">
              <a:extLst>
                <a:ext uri="{FF2B5EF4-FFF2-40B4-BE49-F238E27FC236}">
                  <a16:creationId xmlns:a16="http://schemas.microsoft.com/office/drawing/2014/main" xmlns="" id="{54B36A15-2DDE-4F62-80C3-3F9075BE73A0}"/>
                </a:ext>
              </a:extLst>
            </p:cNvPr>
            <p:cNvSpPr/>
            <p:nvPr/>
          </p:nvSpPr>
          <p:spPr>
            <a:xfrm rot="1400846">
              <a:off x="5315001" y="1028231"/>
              <a:ext cx="3881293" cy="3881293"/>
            </a:xfrm>
            <a:prstGeom prst="ellipse">
              <a:avLst/>
            </a:prstGeom>
            <a:gradFill>
              <a:gsLst>
                <a:gs pos="0">
                  <a:srgbClr val="A7E2FF"/>
                </a:gs>
                <a:gs pos="100000">
                  <a:srgbClr val="66CCFF"/>
                </a:gs>
              </a:gsLst>
              <a:lin ang="2700000" scaled="1"/>
            </a:gradFill>
            <a:ln>
              <a:noFill/>
            </a:ln>
            <a:effectLst>
              <a:outerShdw blurRad="609600" dist="457200" dir="2700000" algn="tl" rotWithShape="0">
                <a:srgbClr val="66CCF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grpSp>
    </p:spTree>
    <p:extLst>
      <p:ext uri="{BB962C8B-B14F-4D97-AF65-F5344CB8AC3E}">
        <p14:creationId xmlns:p14="http://schemas.microsoft.com/office/powerpoint/2010/main" val="3951350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52950" y="1608594"/>
            <a:ext cx="3276600" cy="483337"/>
          </a:xfrm>
          <a:prstGeom prst="rect">
            <a:avLst/>
          </a:prstGeom>
        </p:spPr>
        <p:txBody>
          <a:bodyPr wrap="square">
            <a:spAutoFit/>
          </a:bodyPr>
          <a:lstStyle/>
          <a:p>
            <a:pPr defTabSz="685800">
              <a:lnSpc>
                <a:spcPct val="150000"/>
              </a:lnSpc>
            </a:pPr>
            <a:r>
              <a:rPr lang="id-ID" sz="900" dirty="0">
                <a:solidFill>
                  <a:srgbClr val="44546A">
                    <a:lumMod val="60000"/>
                    <a:lumOff val="40000"/>
                  </a:srgbClr>
                </a:solidFill>
                <a:latin typeface="微软雅黑"/>
                <a:ea typeface="微软雅黑"/>
              </a:rPr>
              <a:t>Suitable for all category</a:t>
            </a:r>
            <a:r>
              <a:rPr lang="en-US" sz="900" dirty="0">
                <a:solidFill>
                  <a:srgbClr val="44546A">
                    <a:lumMod val="60000"/>
                    <a:lumOff val="40000"/>
                  </a:srgbClr>
                </a:solidFill>
                <a:latin typeface="微软雅黑"/>
                <a:ea typeface="微软雅黑"/>
              </a:rPr>
              <a:t>, Lorem Ipsum is not simply random text.</a:t>
            </a:r>
            <a:r>
              <a:rPr lang="id-ID" sz="900" dirty="0">
                <a:solidFill>
                  <a:srgbClr val="44546A">
                    <a:lumMod val="60000"/>
                    <a:lumOff val="40000"/>
                  </a:srgbClr>
                </a:solidFill>
                <a:latin typeface="微软雅黑"/>
                <a:ea typeface="微软雅黑"/>
              </a:rPr>
              <a:t> </a:t>
            </a:r>
            <a:r>
              <a:rPr lang="en-US" sz="900" dirty="0">
                <a:solidFill>
                  <a:srgbClr val="44546A">
                    <a:lumMod val="60000"/>
                    <a:lumOff val="40000"/>
                  </a:srgbClr>
                </a:solidFill>
                <a:latin typeface="微软雅黑"/>
                <a:ea typeface="微软雅黑"/>
              </a:rPr>
              <a:t>bring together the right</a:t>
            </a:r>
          </a:p>
        </p:txBody>
      </p:sp>
      <p:sp>
        <p:nvSpPr>
          <p:cNvPr id="6" name="Rectangle 5"/>
          <p:cNvSpPr/>
          <p:nvPr/>
        </p:nvSpPr>
        <p:spPr>
          <a:xfrm>
            <a:off x="4895850" y="2158097"/>
            <a:ext cx="3276600" cy="483337"/>
          </a:xfrm>
          <a:prstGeom prst="rect">
            <a:avLst/>
          </a:prstGeom>
        </p:spPr>
        <p:txBody>
          <a:bodyPr wrap="square">
            <a:spAutoFit/>
          </a:bodyPr>
          <a:lstStyle/>
          <a:p>
            <a:pPr defTabSz="685800">
              <a:lnSpc>
                <a:spcPct val="150000"/>
              </a:lnSpc>
            </a:pPr>
            <a:r>
              <a:rPr lang="id-ID" sz="900" dirty="0">
                <a:solidFill>
                  <a:srgbClr val="44546A">
                    <a:lumMod val="60000"/>
                    <a:lumOff val="40000"/>
                  </a:srgbClr>
                </a:solidFill>
                <a:latin typeface="微软雅黑"/>
                <a:ea typeface="微软雅黑"/>
              </a:rPr>
              <a:t>Suitable for all category</a:t>
            </a:r>
            <a:r>
              <a:rPr lang="en-US" sz="900" dirty="0">
                <a:solidFill>
                  <a:srgbClr val="44546A">
                    <a:lumMod val="60000"/>
                    <a:lumOff val="40000"/>
                  </a:srgbClr>
                </a:solidFill>
                <a:latin typeface="微软雅黑"/>
                <a:ea typeface="微软雅黑"/>
              </a:rPr>
              <a:t>, Lorem Ipsum is not simply random text.</a:t>
            </a:r>
            <a:r>
              <a:rPr lang="id-ID" sz="900" dirty="0">
                <a:solidFill>
                  <a:srgbClr val="44546A">
                    <a:lumMod val="60000"/>
                    <a:lumOff val="40000"/>
                  </a:srgbClr>
                </a:solidFill>
                <a:latin typeface="微软雅黑"/>
                <a:ea typeface="微软雅黑"/>
              </a:rPr>
              <a:t> </a:t>
            </a:r>
            <a:r>
              <a:rPr lang="en-US" sz="900" dirty="0">
                <a:solidFill>
                  <a:srgbClr val="44546A">
                    <a:lumMod val="60000"/>
                    <a:lumOff val="40000"/>
                  </a:srgbClr>
                </a:solidFill>
                <a:latin typeface="微软雅黑"/>
                <a:ea typeface="微软雅黑"/>
              </a:rPr>
              <a:t>bring together the right</a:t>
            </a:r>
          </a:p>
        </p:txBody>
      </p:sp>
      <p:sp>
        <p:nvSpPr>
          <p:cNvPr id="7" name="Rectangle 6"/>
          <p:cNvSpPr/>
          <p:nvPr/>
        </p:nvSpPr>
        <p:spPr>
          <a:xfrm>
            <a:off x="5345906" y="2707600"/>
            <a:ext cx="3276600" cy="483337"/>
          </a:xfrm>
          <a:prstGeom prst="rect">
            <a:avLst/>
          </a:prstGeom>
        </p:spPr>
        <p:txBody>
          <a:bodyPr wrap="square">
            <a:spAutoFit/>
          </a:bodyPr>
          <a:lstStyle/>
          <a:p>
            <a:pPr defTabSz="685800">
              <a:lnSpc>
                <a:spcPct val="150000"/>
              </a:lnSpc>
            </a:pPr>
            <a:r>
              <a:rPr lang="id-ID" sz="900" dirty="0">
                <a:solidFill>
                  <a:srgbClr val="44546A">
                    <a:lumMod val="60000"/>
                    <a:lumOff val="40000"/>
                  </a:srgbClr>
                </a:solidFill>
                <a:latin typeface="微软雅黑"/>
                <a:ea typeface="微软雅黑"/>
              </a:rPr>
              <a:t>Suitable for all category</a:t>
            </a:r>
            <a:r>
              <a:rPr lang="en-US" sz="900" dirty="0">
                <a:solidFill>
                  <a:srgbClr val="44546A">
                    <a:lumMod val="60000"/>
                    <a:lumOff val="40000"/>
                  </a:srgbClr>
                </a:solidFill>
                <a:latin typeface="微软雅黑"/>
                <a:ea typeface="微软雅黑"/>
              </a:rPr>
              <a:t>, Lorem Ipsum is not simply random text.</a:t>
            </a:r>
            <a:r>
              <a:rPr lang="id-ID" sz="900" dirty="0">
                <a:solidFill>
                  <a:srgbClr val="44546A">
                    <a:lumMod val="60000"/>
                    <a:lumOff val="40000"/>
                  </a:srgbClr>
                </a:solidFill>
                <a:latin typeface="微软雅黑"/>
                <a:ea typeface="微软雅黑"/>
              </a:rPr>
              <a:t> </a:t>
            </a:r>
            <a:r>
              <a:rPr lang="en-US" sz="900" dirty="0">
                <a:solidFill>
                  <a:srgbClr val="44546A">
                    <a:lumMod val="60000"/>
                    <a:lumOff val="40000"/>
                  </a:srgbClr>
                </a:solidFill>
                <a:latin typeface="微软雅黑"/>
                <a:ea typeface="微软雅黑"/>
              </a:rPr>
              <a:t>bring together the right</a:t>
            </a:r>
          </a:p>
        </p:txBody>
      </p:sp>
      <p:sp>
        <p:nvSpPr>
          <p:cNvPr id="8" name="Rectangle 7"/>
          <p:cNvSpPr/>
          <p:nvPr/>
        </p:nvSpPr>
        <p:spPr>
          <a:xfrm>
            <a:off x="4857750" y="3257103"/>
            <a:ext cx="3276600" cy="483337"/>
          </a:xfrm>
          <a:prstGeom prst="rect">
            <a:avLst/>
          </a:prstGeom>
        </p:spPr>
        <p:txBody>
          <a:bodyPr wrap="square">
            <a:spAutoFit/>
          </a:bodyPr>
          <a:lstStyle/>
          <a:p>
            <a:pPr defTabSz="685800">
              <a:lnSpc>
                <a:spcPct val="150000"/>
              </a:lnSpc>
            </a:pPr>
            <a:r>
              <a:rPr lang="id-ID" sz="900" dirty="0">
                <a:solidFill>
                  <a:srgbClr val="44546A">
                    <a:lumMod val="60000"/>
                    <a:lumOff val="40000"/>
                  </a:srgbClr>
                </a:solidFill>
                <a:latin typeface="微软雅黑"/>
                <a:ea typeface="微软雅黑"/>
              </a:rPr>
              <a:t>Suitable for all category</a:t>
            </a:r>
            <a:r>
              <a:rPr lang="en-US" sz="900" dirty="0">
                <a:solidFill>
                  <a:srgbClr val="44546A">
                    <a:lumMod val="60000"/>
                    <a:lumOff val="40000"/>
                  </a:srgbClr>
                </a:solidFill>
                <a:latin typeface="微软雅黑"/>
                <a:ea typeface="微软雅黑"/>
              </a:rPr>
              <a:t>, Lorem Ipsum is not simply random text.</a:t>
            </a:r>
            <a:r>
              <a:rPr lang="id-ID" sz="900" dirty="0">
                <a:solidFill>
                  <a:srgbClr val="44546A">
                    <a:lumMod val="60000"/>
                    <a:lumOff val="40000"/>
                  </a:srgbClr>
                </a:solidFill>
                <a:latin typeface="微软雅黑"/>
                <a:ea typeface="微软雅黑"/>
              </a:rPr>
              <a:t> </a:t>
            </a:r>
            <a:r>
              <a:rPr lang="en-US" sz="900" dirty="0">
                <a:solidFill>
                  <a:srgbClr val="44546A">
                    <a:lumMod val="60000"/>
                    <a:lumOff val="40000"/>
                  </a:srgbClr>
                </a:solidFill>
                <a:latin typeface="微软雅黑"/>
                <a:ea typeface="微软雅黑"/>
              </a:rPr>
              <a:t>bring together the right</a:t>
            </a:r>
          </a:p>
        </p:txBody>
      </p:sp>
      <p:sp>
        <p:nvSpPr>
          <p:cNvPr id="9" name="Rectangle 8"/>
          <p:cNvSpPr/>
          <p:nvPr/>
        </p:nvSpPr>
        <p:spPr>
          <a:xfrm>
            <a:off x="4381500" y="3806607"/>
            <a:ext cx="3276600" cy="483337"/>
          </a:xfrm>
          <a:prstGeom prst="rect">
            <a:avLst/>
          </a:prstGeom>
        </p:spPr>
        <p:txBody>
          <a:bodyPr wrap="square">
            <a:spAutoFit/>
          </a:bodyPr>
          <a:lstStyle/>
          <a:p>
            <a:pPr defTabSz="685800">
              <a:lnSpc>
                <a:spcPct val="150000"/>
              </a:lnSpc>
            </a:pPr>
            <a:r>
              <a:rPr lang="id-ID" sz="900" dirty="0">
                <a:solidFill>
                  <a:srgbClr val="44546A">
                    <a:lumMod val="60000"/>
                    <a:lumOff val="40000"/>
                  </a:srgbClr>
                </a:solidFill>
                <a:latin typeface="微软雅黑"/>
                <a:ea typeface="微软雅黑"/>
              </a:rPr>
              <a:t>Suitable for all category</a:t>
            </a:r>
            <a:r>
              <a:rPr lang="en-US" sz="900" dirty="0">
                <a:solidFill>
                  <a:srgbClr val="44546A">
                    <a:lumMod val="60000"/>
                    <a:lumOff val="40000"/>
                  </a:srgbClr>
                </a:solidFill>
                <a:latin typeface="微软雅黑"/>
                <a:ea typeface="微软雅黑"/>
              </a:rPr>
              <a:t>, Lorem Ipsum is not simply random text.</a:t>
            </a:r>
            <a:r>
              <a:rPr lang="id-ID" sz="900" dirty="0">
                <a:solidFill>
                  <a:srgbClr val="44546A">
                    <a:lumMod val="60000"/>
                    <a:lumOff val="40000"/>
                  </a:srgbClr>
                </a:solidFill>
                <a:latin typeface="微软雅黑"/>
                <a:ea typeface="微软雅黑"/>
              </a:rPr>
              <a:t> </a:t>
            </a:r>
            <a:r>
              <a:rPr lang="en-US" sz="900" dirty="0">
                <a:solidFill>
                  <a:srgbClr val="44546A">
                    <a:lumMod val="60000"/>
                    <a:lumOff val="40000"/>
                  </a:srgbClr>
                </a:solidFill>
                <a:latin typeface="微软雅黑"/>
                <a:ea typeface="微软雅黑"/>
              </a:rPr>
              <a:t>bring together the right</a:t>
            </a:r>
          </a:p>
        </p:txBody>
      </p:sp>
      <p:cxnSp>
        <p:nvCxnSpPr>
          <p:cNvPr id="10" name="Straight Connector 9"/>
          <p:cNvCxnSpPr/>
          <p:nvPr/>
        </p:nvCxnSpPr>
        <p:spPr>
          <a:xfrm>
            <a:off x="3076575" y="1856274"/>
            <a:ext cx="990600" cy="1588"/>
          </a:xfrm>
          <a:prstGeom prst="line">
            <a:avLst/>
          </a:prstGeom>
          <a:ln w="222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457575" y="2432506"/>
            <a:ext cx="990600" cy="1588"/>
          </a:xfrm>
          <a:prstGeom prst="line">
            <a:avLst/>
          </a:prstGeom>
          <a:ln w="222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3971925" y="2980193"/>
            <a:ext cx="990600" cy="1588"/>
          </a:xfrm>
          <a:prstGeom prst="line">
            <a:avLst/>
          </a:prstGeom>
          <a:ln w="222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381375" y="3527880"/>
            <a:ext cx="990600" cy="1588"/>
          </a:xfrm>
          <a:prstGeom prst="line">
            <a:avLst/>
          </a:prstGeom>
          <a:ln w="222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895600" y="4075569"/>
            <a:ext cx="990600" cy="1588"/>
          </a:xfrm>
          <a:prstGeom prst="line">
            <a:avLst/>
          </a:prstGeom>
          <a:ln w="222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4021119" y="1654619"/>
            <a:ext cx="533400" cy="400110"/>
          </a:xfrm>
          <a:prstGeom prst="rect">
            <a:avLst/>
          </a:prstGeom>
        </p:spPr>
        <p:txBody>
          <a:bodyPr wrap="square">
            <a:spAutoFit/>
          </a:bodyPr>
          <a:lstStyle/>
          <a:p>
            <a:pPr algn="ctr" defTabSz="685800"/>
            <a:r>
              <a:rPr lang="en-US" sz="2000" b="1" dirty="0">
                <a:solidFill>
                  <a:srgbClr val="55ACEE"/>
                </a:solidFill>
                <a:latin typeface="微软雅黑 Light"/>
                <a:ea typeface="微软雅黑"/>
              </a:rPr>
              <a:t>01</a:t>
            </a:r>
            <a:endParaRPr lang="id-ID" sz="1400" b="1" dirty="0">
              <a:solidFill>
                <a:srgbClr val="55ACEE"/>
              </a:solidFill>
              <a:latin typeface="微软雅黑 Light"/>
              <a:ea typeface="微软雅黑"/>
            </a:endParaRPr>
          </a:p>
        </p:txBody>
      </p:sp>
      <p:sp>
        <p:nvSpPr>
          <p:cNvPr id="16" name="Rectangle 15"/>
          <p:cNvSpPr/>
          <p:nvPr/>
        </p:nvSpPr>
        <p:spPr>
          <a:xfrm>
            <a:off x="4423784" y="2230078"/>
            <a:ext cx="533400" cy="400110"/>
          </a:xfrm>
          <a:prstGeom prst="rect">
            <a:avLst/>
          </a:prstGeom>
        </p:spPr>
        <p:txBody>
          <a:bodyPr wrap="square">
            <a:spAutoFit/>
          </a:bodyPr>
          <a:lstStyle/>
          <a:p>
            <a:pPr algn="ctr" defTabSz="685800"/>
            <a:r>
              <a:rPr lang="en-US" sz="2000" b="1" dirty="0">
                <a:solidFill>
                  <a:srgbClr val="44546A"/>
                </a:solidFill>
                <a:latin typeface="微软雅黑 Light"/>
                <a:ea typeface="微软雅黑"/>
              </a:rPr>
              <a:t>02</a:t>
            </a:r>
            <a:endParaRPr lang="id-ID" sz="1400" b="1" dirty="0">
              <a:solidFill>
                <a:srgbClr val="44546A"/>
              </a:solidFill>
              <a:latin typeface="微软雅黑 Light"/>
              <a:ea typeface="微软雅黑"/>
            </a:endParaRPr>
          </a:p>
        </p:txBody>
      </p:sp>
      <p:sp>
        <p:nvSpPr>
          <p:cNvPr id="17" name="Rectangle 16"/>
          <p:cNvSpPr/>
          <p:nvPr/>
        </p:nvSpPr>
        <p:spPr>
          <a:xfrm>
            <a:off x="4945567" y="2775391"/>
            <a:ext cx="533400" cy="400110"/>
          </a:xfrm>
          <a:prstGeom prst="rect">
            <a:avLst/>
          </a:prstGeom>
        </p:spPr>
        <p:txBody>
          <a:bodyPr wrap="square">
            <a:spAutoFit/>
          </a:bodyPr>
          <a:lstStyle/>
          <a:p>
            <a:pPr algn="ctr" defTabSz="685800"/>
            <a:r>
              <a:rPr lang="en-US" sz="2000" b="1" dirty="0">
                <a:solidFill>
                  <a:srgbClr val="55ACEE"/>
                </a:solidFill>
                <a:latin typeface="微软雅黑 Light"/>
                <a:ea typeface="微软雅黑"/>
              </a:rPr>
              <a:t>03</a:t>
            </a:r>
            <a:endParaRPr lang="id-ID" sz="1400" b="1" dirty="0">
              <a:solidFill>
                <a:srgbClr val="55ACEE"/>
              </a:solidFill>
              <a:latin typeface="微软雅黑 Light"/>
              <a:ea typeface="微软雅黑"/>
            </a:endParaRPr>
          </a:p>
        </p:txBody>
      </p:sp>
      <p:sp>
        <p:nvSpPr>
          <p:cNvPr id="18" name="Rectangle 17"/>
          <p:cNvSpPr/>
          <p:nvPr/>
        </p:nvSpPr>
        <p:spPr>
          <a:xfrm>
            <a:off x="4356063" y="3320705"/>
            <a:ext cx="533400" cy="400110"/>
          </a:xfrm>
          <a:prstGeom prst="rect">
            <a:avLst/>
          </a:prstGeom>
        </p:spPr>
        <p:txBody>
          <a:bodyPr wrap="square">
            <a:spAutoFit/>
          </a:bodyPr>
          <a:lstStyle/>
          <a:p>
            <a:pPr algn="ctr" defTabSz="685800"/>
            <a:r>
              <a:rPr lang="en-US" sz="2000" b="1" dirty="0">
                <a:solidFill>
                  <a:srgbClr val="44546A"/>
                </a:solidFill>
                <a:latin typeface="微软雅黑 Light"/>
                <a:ea typeface="微软雅黑"/>
              </a:rPr>
              <a:t>04</a:t>
            </a:r>
            <a:endParaRPr lang="id-ID" sz="1400" b="1" dirty="0">
              <a:solidFill>
                <a:srgbClr val="44546A"/>
              </a:solidFill>
              <a:latin typeface="微软雅黑 Light"/>
              <a:ea typeface="微软雅黑"/>
            </a:endParaRPr>
          </a:p>
        </p:txBody>
      </p:sp>
      <p:sp>
        <p:nvSpPr>
          <p:cNvPr id="19" name="Rectangle 18"/>
          <p:cNvSpPr/>
          <p:nvPr/>
        </p:nvSpPr>
        <p:spPr>
          <a:xfrm>
            <a:off x="3859194" y="3866018"/>
            <a:ext cx="533400" cy="400110"/>
          </a:xfrm>
          <a:prstGeom prst="rect">
            <a:avLst/>
          </a:prstGeom>
        </p:spPr>
        <p:txBody>
          <a:bodyPr wrap="square">
            <a:spAutoFit/>
          </a:bodyPr>
          <a:lstStyle/>
          <a:p>
            <a:pPr algn="ctr" defTabSz="685800"/>
            <a:r>
              <a:rPr lang="en-US" sz="2000" b="1" dirty="0">
                <a:solidFill>
                  <a:srgbClr val="55ACEE"/>
                </a:solidFill>
                <a:latin typeface="微软雅黑 Light"/>
                <a:ea typeface="微软雅黑"/>
              </a:rPr>
              <a:t>05</a:t>
            </a:r>
            <a:endParaRPr lang="id-ID" sz="1400" b="1" dirty="0">
              <a:solidFill>
                <a:srgbClr val="55ACEE"/>
              </a:solidFill>
              <a:latin typeface="微软雅黑 Light"/>
              <a:ea typeface="微软雅黑"/>
            </a:endParaRPr>
          </a:p>
        </p:txBody>
      </p:sp>
      <p:sp>
        <p:nvSpPr>
          <p:cNvPr id="21" name="Chevron 20"/>
          <p:cNvSpPr/>
          <p:nvPr/>
        </p:nvSpPr>
        <p:spPr>
          <a:xfrm>
            <a:off x="1943099" y="2201525"/>
            <a:ext cx="1362075" cy="457200"/>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50000"/>
                </a:srgbClr>
              </a:solidFill>
              <a:latin typeface="微软雅黑 Light"/>
              <a:ea typeface="微软雅黑"/>
            </a:endParaRPr>
          </a:p>
        </p:txBody>
      </p:sp>
      <p:sp>
        <p:nvSpPr>
          <p:cNvPr id="22" name="Rectangle 21"/>
          <p:cNvSpPr/>
          <p:nvPr/>
        </p:nvSpPr>
        <p:spPr>
          <a:xfrm>
            <a:off x="2170709" y="2326243"/>
            <a:ext cx="992580" cy="253916"/>
          </a:xfrm>
          <a:prstGeom prst="rect">
            <a:avLst/>
          </a:prstGeom>
        </p:spPr>
        <p:txBody>
          <a:bodyPr wrap="none">
            <a:spAutoFit/>
          </a:bodyPr>
          <a:lstStyle/>
          <a:p>
            <a:pPr algn="ctr" defTabSz="685800"/>
            <a:r>
              <a:rPr lang="zh-CN" altLang="en-US" sz="1050" b="1" dirty="0">
                <a:solidFill>
                  <a:srgbClr val="FFFFFF"/>
                </a:solidFill>
                <a:latin typeface="微软雅黑 Light"/>
                <a:ea typeface="微软雅黑"/>
              </a:rPr>
              <a:t>输入你的标题</a:t>
            </a:r>
            <a:endParaRPr lang="id-ID" sz="1050" b="1" dirty="0">
              <a:solidFill>
                <a:srgbClr val="FFFFFF"/>
              </a:solidFill>
              <a:latin typeface="微软雅黑 Light"/>
              <a:ea typeface="微软雅黑"/>
            </a:endParaRPr>
          </a:p>
        </p:txBody>
      </p:sp>
      <p:sp>
        <p:nvSpPr>
          <p:cNvPr id="24" name="Chevron 23"/>
          <p:cNvSpPr/>
          <p:nvPr/>
        </p:nvSpPr>
        <p:spPr>
          <a:xfrm>
            <a:off x="1704975" y="2746830"/>
            <a:ext cx="2133600" cy="457200"/>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50000"/>
                </a:srgbClr>
              </a:solidFill>
              <a:latin typeface="微软雅黑 Light"/>
              <a:ea typeface="微软雅黑"/>
            </a:endParaRPr>
          </a:p>
        </p:txBody>
      </p:sp>
      <p:sp>
        <p:nvSpPr>
          <p:cNvPr id="25" name="Rectangle 24"/>
          <p:cNvSpPr/>
          <p:nvPr/>
        </p:nvSpPr>
        <p:spPr>
          <a:xfrm>
            <a:off x="2066177" y="2885836"/>
            <a:ext cx="1524748" cy="253916"/>
          </a:xfrm>
          <a:prstGeom prst="rect">
            <a:avLst/>
          </a:prstGeom>
        </p:spPr>
        <p:txBody>
          <a:bodyPr wrap="square">
            <a:spAutoFit/>
          </a:bodyPr>
          <a:lstStyle/>
          <a:p>
            <a:pPr algn="ctr" defTabSz="685800"/>
            <a:r>
              <a:rPr lang="zh-CN" altLang="en-US" sz="1050" b="1" dirty="0">
                <a:solidFill>
                  <a:srgbClr val="FFFFFF"/>
                </a:solidFill>
                <a:latin typeface="微软雅黑 Light"/>
                <a:ea typeface="微软雅黑"/>
              </a:rPr>
              <a:t>输入你的标题</a:t>
            </a:r>
            <a:endParaRPr lang="id-ID" sz="1050" b="1" dirty="0">
              <a:solidFill>
                <a:srgbClr val="FFFFFF"/>
              </a:solidFill>
              <a:latin typeface="微软雅黑 Light"/>
              <a:ea typeface="微软雅黑"/>
            </a:endParaRPr>
          </a:p>
        </p:txBody>
      </p:sp>
      <p:sp>
        <p:nvSpPr>
          <p:cNvPr id="27" name="Chevron 26"/>
          <p:cNvSpPr/>
          <p:nvPr/>
        </p:nvSpPr>
        <p:spPr>
          <a:xfrm>
            <a:off x="1400175" y="1627673"/>
            <a:ext cx="1524000" cy="45720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50000"/>
                </a:srgbClr>
              </a:solidFill>
              <a:latin typeface="微软雅黑 Light"/>
              <a:ea typeface="微软雅黑"/>
            </a:endParaRPr>
          </a:p>
        </p:txBody>
      </p:sp>
      <p:sp>
        <p:nvSpPr>
          <p:cNvPr id="28" name="Rectangle 27"/>
          <p:cNvSpPr/>
          <p:nvPr/>
        </p:nvSpPr>
        <p:spPr>
          <a:xfrm>
            <a:off x="1685873" y="1752392"/>
            <a:ext cx="992580" cy="253916"/>
          </a:xfrm>
          <a:prstGeom prst="rect">
            <a:avLst/>
          </a:prstGeom>
        </p:spPr>
        <p:txBody>
          <a:bodyPr wrap="none">
            <a:spAutoFit/>
          </a:bodyPr>
          <a:lstStyle/>
          <a:p>
            <a:pPr algn="ctr" defTabSz="685800"/>
            <a:r>
              <a:rPr lang="zh-CN" altLang="en-US" sz="1050" b="1" dirty="0">
                <a:solidFill>
                  <a:srgbClr val="FFFFFF"/>
                </a:solidFill>
                <a:latin typeface="微软雅黑 Light"/>
                <a:ea typeface="微软雅黑"/>
              </a:rPr>
              <a:t>输入你的标题</a:t>
            </a:r>
            <a:endParaRPr lang="en-US" sz="1050" b="1" dirty="0">
              <a:solidFill>
                <a:srgbClr val="FFFFFF"/>
              </a:solidFill>
              <a:latin typeface="微软雅黑 Light"/>
              <a:ea typeface="微软雅黑"/>
            </a:endParaRPr>
          </a:p>
        </p:txBody>
      </p:sp>
      <p:sp>
        <p:nvSpPr>
          <p:cNvPr id="30" name="Chevron 29"/>
          <p:cNvSpPr/>
          <p:nvPr/>
        </p:nvSpPr>
        <p:spPr>
          <a:xfrm>
            <a:off x="1247775" y="3837473"/>
            <a:ext cx="1524000" cy="457200"/>
          </a:xfrm>
          <a:prstGeom prst="chevr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50000"/>
                </a:srgbClr>
              </a:solidFill>
              <a:latin typeface="微软雅黑 Light"/>
              <a:ea typeface="微软雅黑"/>
            </a:endParaRPr>
          </a:p>
        </p:txBody>
      </p:sp>
      <p:sp>
        <p:nvSpPr>
          <p:cNvPr id="31" name="Rectangle 30"/>
          <p:cNvSpPr/>
          <p:nvPr/>
        </p:nvSpPr>
        <p:spPr>
          <a:xfrm>
            <a:off x="1556348" y="3962162"/>
            <a:ext cx="992580" cy="253916"/>
          </a:xfrm>
          <a:prstGeom prst="rect">
            <a:avLst/>
          </a:prstGeom>
        </p:spPr>
        <p:txBody>
          <a:bodyPr wrap="none">
            <a:spAutoFit/>
          </a:bodyPr>
          <a:lstStyle/>
          <a:p>
            <a:pPr algn="ctr" defTabSz="685800"/>
            <a:r>
              <a:rPr lang="zh-CN" altLang="en-US" sz="1050" b="1" dirty="0">
                <a:solidFill>
                  <a:srgbClr val="FFFFFF"/>
                </a:solidFill>
                <a:latin typeface="微软雅黑 Light"/>
                <a:ea typeface="微软雅黑"/>
              </a:rPr>
              <a:t>输入你的标题</a:t>
            </a:r>
            <a:endParaRPr lang="id-ID" sz="1050" b="1" dirty="0">
              <a:solidFill>
                <a:srgbClr val="FFFFFF"/>
              </a:solidFill>
              <a:latin typeface="微软雅黑 Light"/>
              <a:ea typeface="微软雅黑"/>
            </a:endParaRPr>
          </a:p>
        </p:txBody>
      </p:sp>
      <p:sp>
        <p:nvSpPr>
          <p:cNvPr id="33" name="Chevron 32"/>
          <p:cNvSpPr/>
          <p:nvPr/>
        </p:nvSpPr>
        <p:spPr>
          <a:xfrm>
            <a:off x="1933575" y="3292136"/>
            <a:ext cx="1371600" cy="457200"/>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50000"/>
                </a:srgbClr>
              </a:solidFill>
              <a:latin typeface="微软雅黑 Light"/>
              <a:ea typeface="微软雅黑"/>
            </a:endParaRPr>
          </a:p>
        </p:txBody>
      </p:sp>
      <p:sp>
        <p:nvSpPr>
          <p:cNvPr id="34" name="Rectangle 33"/>
          <p:cNvSpPr/>
          <p:nvPr/>
        </p:nvSpPr>
        <p:spPr>
          <a:xfrm>
            <a:off x="2142665" y="3416855"/>
            <a:ext cx="992580" cy="253916"/>
          </a:xfrm>
          <a:prstGeom prst="rect">
            <a:avLst/>
          </a:prstGeom>
        </p:spPr>
        <p:txBody>
          <a:bodyPr wrap="none">
            <a:spAutoFit/>
          </a:bodyPr>
          <a:lstStyle/>
          <a:p>
            <a:pPr algn="ctr" defTabSz="685800"/>
            <a:r>
              <a:rPr lang="zh-CN" altLang="en-US" sz="1050" b="1" dirty="0">
                <a:solidFill>
                  <a:srgbClr val="FFFFFF"/>
                </a:solidFill>
                <a:latin typeface="微软雅黑 Light"/>
                <a:ea typeface="微软雅黑"/>
              </a:rPr>
              <a:t>输入你的标题</a:t>
            </a:r>
            <a:endParaRPr lang="en-US" sz="1050" b="1" dirty="0">
              <a:solidFill>
                <a:srgbClr val="FFFFFF"/>
              </a:solidFill>
              <a:latin typeface="微软雅黑 Light"/>
              <a:ea typeface="微软雅黑"/>
            </a:endParaRPr>
          </a:p>
        </p:txBody>
      </p:sp>
      <p:sp>
        <p:nvSpPr>
          <p:cNvPr id="35" name="Title 8">
            <a:extLst>
              <a:ext uri="{FF2B5EF4-FFF2-40B4-BE49-F238E27FC236}">
                <a16:creationId xmlns:a16="http://schemas.microsoft.com/office/drawing/2014/main" xmlns="" id="{A9AA6D31-F123-4EF5-AFDB-052A6CACE182}"/>
              </a:ext>
            </a:extLst>
          </p:cNvPr>
          <p:cNvSpPr txBox="1">
            <a:spLocks/>
          </p:cNvSpPr>
          <p:nvPr/>
        </p:nvSpPr>
        <p:spPr>
          <a:xfrm>
            <a:off x="1788319" y="267471"/>
            <a:ext cx="5638800" cy="353524"/>
          </a:xfrm>
          <a:prstGeom prst="rect">
            <a:avLst/>
          </a:prstGeom>
        </p:spPr>
        <p:txBody>
          <a:bodyPr/>
          <a:lstStyle>
            <a:lvl1pPr algn="ctr" defTabSz="1219170" rtl="0" eaLnBrk="1" latinLnBrk="0" hangingPunct="1">
              <a:spcBef>
                <a:spcPct val="0"/>
              </a:spcBef>
              <a:buNone/>
              <a:defRPr sz="5867" kern="1200">
                <a:solidFill>
                  <a:schemeClr val="tx1"/>
                </a:solidFill>
                <a:latin typeface="+mj-lt"/>
                <a:ea typeface="+mj-ea"/>
                <a:cs typeface="+mj-cs"/>
              </a:defRPr>
            </a:lvl1pPr>
          </a:lstStyle>
          <a:p>
            <a:pPr defTabSz="914378"/>
            <a:r>
              <a:rPr lang="zh-CN" altLang="en-US" sz="2025" b="1" spc="450" dirty="0">
                <a:solidFill>
                  <a:srgbClr val="44546A"/>
                </a:solidFill>
                <a:latin typeface="微软雅黑 Light"/>
                <a:ea typeface="微软雅黑"/>
              </a:rPr>
              <a:t>关注公众号，免费获取大礼包</a:t>
            </a:r>
            <a:endParaRPr lang="en-US" sz="2025" b="1" spc="450" dirty="0">
              <a:solidFill>
                <a:srgbClr val="44546A"/>
              </a:solidFill>
              <a:latin typeface="微软雅黑 Light"/>
              <a:ea typeface="微软雅黑"/>
            </a:endParaRPr>
          </a:p>
        </p:txBody>
      </p:sp>
      <p:sp>
        <p:nvSpPr>
          <p:cNvPr id="36" name="Text Placeholder 9">
            <a:extLst>
              <a:ext uri="{FF2B5EF4-FFF2-40B4-BE49-F238E27FC236}">
                <a16:creationId xmlns:a16="http://schemas.microsoft.com/office/drawing/2014/main" xmlns="" id="{F9E910F7-5539-462F-9819-DA3B26E99AFC}"/>
              </a:ext>
            </a:extLst>
          </p:cNvPr>
          <p:cNvSpPr txBox="1">
            <a:spLocks/>
          </p:cNvSpPr>
          <p:nvPr/>
        </p:nvSpPr>
        <p:spPr>
          <a:xfrm>
            <a:off x="1562696" y="641379"/>
            <a:ext cx="6018610" cy="200746"/>
          </a:xfrm>
          <a:prstGeom prst="rect">
            <a:avLst/>
          </a:prstGeom>
        </p:spPr>
        <p:txBody>
          <a:bodyPr/>
          <a:lst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dist" defTabSz="914378">
              <a:buNone/>
            </a:pPr>
            <a:r>
              <a:rPr lang="en-US" altLang="zh-CN" sz="600" b="1" dirty="0">
                <a:solidFill>
                  <a:srgbClr val="ADB9CA">
                    <a:lumMod val="60000"/>
                    <a:lumOff val="40000"/>
                  </a:srgbClr>
                </a:solidFill>
                <a:latin typeface="微软雅黑 Light"/>
                <a:ea typeface="微软雅黑"/>
              </a:rPr>
              <a:t>Today, we live in a time of profound change, driven by the advancement of information technology, increasingly stronger public environmental awareness</a:t>
            </a:r>
            <a:endParaRPr lang="en-AU" sz="600" b="1" dirty="0">
              <a:solidFill>
                <a:srgbClr val="ADB9CA">
                  <a:lumMod val="60000"/>
                  <a:lumOff val="40000"/>
                </a:srgbClr>
              </a:solidFill>
              <a:latin typeface="微软雅黑 Light"/>
              <a:ea typeface="微软雅黑"/>
            </a:endParaRPr>
          </a:p>
        </p:txBody>
      </p:sp>
    </p:spTree>
    <p:extLst>
      <p:ext uri="{BB962C8B-B14F-4D97-AF65-F5344CB8AC3E}">
        <p14:creationId xmlns:p14="http://schemas.microsoft.com/office/powerpoint/2010/main" val="1003157653"/>
      </p:ext>
    </p:extLst>
  </p:cSld>
  <p:clrMapOvr>
    <a:masterClrMapping/>
  </p:clrMapOvr>
  <p:transition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left)">
                                      <p:cBhvr>
                                        <p:cTn id="55" dur="500"/>
                                        <p:tgtEl>
                                          <p:spTgt spid="14"/>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wipe(left)">
                                      <p:cBhvr>
                                        <p:cTn id="6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5" grpId="0"/>
      <p:bldP spid="16" grpId="0"/>
      <p:bldP spid="17" grpId="0"/>
      <p:bldP spid="18" grpId="0"/>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1_Office 主题​​">
  <a:themeElements>
    <a:clrScheme name="自定义 51">
      <a:dk1>
        <a:srgbClr val="ADB9CA"/>
      </a:dk1>
      <a:lt1>
        <a:srgbClr val="FFFFFF"/>
      </a:lt1>
      <a:dk2>
        <a:srgbClr val="44546A"/>
      </a:dk2>
      <a:lt2>
        <a:srgbClr val="FFFFFF"/>
      </a:lt2>
      <a:accent1>
        <a:srgbClr val="55ACEE"/>
      </a:accent1>
      <a:accent2>
        <a:srgbClr val="44546A"/>
      </a:accent2>
      <a:accent3>
        <a:srgbClr val="55ACEE"/>
      </a:accent3>
      <a:accent4>
        <a:srgbClr val="44546A"/>
      </a:accent4>
      <a:accent5>
        <a:srgbClr val="55ACEE"/>
      </a:accent5>
      <a:accent6>
        <a:srgbClr val="44546A"/>
      </a:accent6>
      <a:hlink>
        <a:srgbClr val="0563C1"/>
      </a:hlink>
      <a:folHlink>
        <a:srgbClr val="954F72"/>
      </a:folHlink>
    </a:clrScheme>
    <a:fontScheme name="Temp">
      <a:majorFont>
        <a:latin typeface="Calibri"/>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自定义 51">
      <a:dk1>
        <a:srgbClr val="ADB9CA"/>
      </a:dk1>
      <a:lt1>
        <a:srgbClr val="FFFFFF"/>
      </a:lt1>
      <a:dk2>
        <a:srgbClr val="44546A"/>
      </a:dk2>
      <a:lt2>
        <a:srgbClr val="FFFFFF"/>
      </a:lt2>
      <a:accent1>
        <a:srgbClr val="55ACEE"/>
      </a:accent1>
      <a:accent2>
        <a:srgbClr val="44546A"/>
      </a:accent2>
      <a:accent3>
        <a:srgbClr val="55ACEE"/>
      </a:accent3>
      <a:accent4>
        <a:srgbClr val="44546A"/>
      </a:accent4>
      <a:accent5>
        <a:srgbClr val="55ACEE"/>
      </a:accent5>
      <a:accent6>
        <a:srgbClr val="44546A"/>
      </a:accent6>
      <a:hlink>
        <a:srgbClr val="0563C1"/>
      </a:hlink>
      <a:folHlink>
        <a:srgbClr val="954F72"/>
      </a:folHlink>
    </a:clrScheme>
    <a:fontScheme name="自定义 1">
      <a:majorFont>
        <a:latin typeface="微软雅黑 Light"/>
        <a:ea typeface="微软雅黑"/>
        <a:cs typeface=""/>
      </a:majorFont>
      <a:minorFont>
        <a:latin typeface="微软雅黑 Ligh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lumMod val="50000"/>
              <a:lumOff val="50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3.xml><?xml version="1.0" encoding="utf-8"?>
<a:theme xmlns:a="http://schemas.openxmlformats.org/drawingml/2006/main" name="2_Office 主题​​">
  <a:themeElements>
    <a:clrScheme name="自定义 97">
      <a:dk1>
        <a:srgbClr val="080808"/>
      </a:dk1>
      <a:lt1>
        <a:srgbClr val="FFFFFF"/>
      </a:lt1>
      <a:dk2>
        <a:srgbClr val="080808"/>
      </a:dk2>
      <a:lt2>
        <a:srgbClr val="FFFFFF"/>
      </a:lt2>
      <a:accent1>
        <a:srgbClr val="087AB4"/>
      </a:accent1>
      <a:accent2>
        <a:srgbClr val="454545"/>
      </a:accent2>
      <a:accent3>
        <a:srgbClr val="087AB4"/>
      </a:accent3>
      <a:accent4>
        <a:srgbClr val="454545"/>
      </a:accent4>
      <a:accent5>
        <a:srgbClr val="087AB4"/>
      </a:accent5>
      <a:accent6>
        <a:srgbClr val="454545"/>
      </a:accent6>
      <a:hlink>
        <a:srgbClr val="8064A1"/>
      </a:hlink>
      <a:folHlink>
        <a:srgbClr val="9BBB58"/>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3A3A3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121</TotalTime>
  <Words>1580</Words>
  <Application>Microsoft Office PowerPoint</Application>
  <PresentationFormat>全屏显示(16:9)</PresentationFormat>
  <Paragraphs>192</Paragraphs>
  <Slides>17</Slides>
  <Notes>13</Notes>
  <HiddenSlides>0</HiddenSlides>
  <MMClips>0</MMClips>
  <ScaleCrop>false</ScaleCrop>
  <HeadingPairs>
    <vt:vector size="6" baseType="variant">
      <vt:variant>
        <vt:lpstr>已用的字体</vt:lpstr>
      </vt:variant>
      <vt:variant>
        <vt:i4>7</vt:i4>
      </vt:variant>
      <vt:variant>
        <vt:lpstr>主题</vt:lpstr>
      </vt:variant>
      <vt:variant>
        <vt:i4>3</vt:i4>
      </vt:variant>
      <vt:variant>
        <vt:lpstr>幻灯片标题</vt:lpstr>
      </vt:variant>
      <vt:variant>
        <vt:i4>17</vt:i4>
      </vt:variant>
    </vt:vector>
  </HeadingPairs>
  <TitlesOfParts>
    <vt:vector size="27" baseType="lpstr">
      <vt:lpstr>Gill Sans</vt:lpstr>
      <vt:lpstr>等线</vt:lpstr>
      <vt:lpstr>方正稚艺简体</vt:lpstr>
      <vt:lpstr>微软雅黑</vt:lpstr>
      <vt:lpstr>微软雅黑 Light</vt:lpstr>
      <vt:lpstr>Arial</vt:lpstr>
      <vt:lpstr>Calibri</vt:lpstr>
      <vt:lpstr>1_Office 主题​​</vt:lpstr>
      <vt:lpstr>Office Theme</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刘铁头</dc:creator>
  <cp:keywords>51PPT模板网</cp:keywords>
  <dc:description>www.51pptmoban.com</dc:description>
  <cp:lastModifiedBy>阳光 男孩</cp:lastModifiedBy>
  <cp:revision>14</cp:revision>
  <dcterms:created xsi:type="dcterms:W3CDTF">2018-09-10T02:15:36Z</dcterms:created>
  <dcterms:modified xsi:type="dcterms:W3CDTF">2020-02-16T14:19:02Z</dcterms:modified>
</cp:coreProperties>
</file>